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18" d="100"/>
          <a:sy n="118" d="100"/>
        </p:scale>
        <p:origin x="1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배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990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우측배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4612640" y="0"/>
            <a:ext cx="7579360" cy="6858000"/>
          </a:xfrm>
          <a:prstGeom prst="rect">
            <a:avLst/>
          </a:prstGeom>
          <a:blipFill dpi="0" rotWithShape="1">
            <a:blip r:embed="rId2" cstate="print">
              <a:alphaModFix am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ea typeface="HY강M" panose="02030600000101010101" pitchFamily="18" charset="-127"/>
            </a:endParaRPr>
          </a:p>
        </p:txBody>
      </p:sp>
      <p:sp>
        <p:nvSpPr>
          <p:cNvPr id="5" name="직사각형 4"/>
          <p:cNvSpPr/>
          <p:nvPr userDrawn="1"/>
        </p:nvSpPr>
        <p:spPr>
          <a:xfrm>
            <a:off x="4216400" y="0"/>
            <a:ext cx="7975600" cy="6858000"/>
          </a:xfrm>
          <a:prstGeom prst="rect">
            <a:avLst/>
          </a:prstGeom>
          <a:gradFill flip="none" rotWithShape="1">
            <a:gsLst>
              <a:gs pos="23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74000">
                <a:sysClr val="windowText" lastClr="000000">
                  <a:alpha val="1000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 dirty="0">
              <a:blipFill>
                <a:blip r:embed="rId3"/>
                <a:stretch>
                  <a:fillRect/>
                </a:stretch>
              </a:blip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29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우측배경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2565400" y="0"/>
            <a:ext cx="9626600" cy="6858000"/>
          </a:xfrm>
          <a:prstGeom prst="rect">
            <a:avLst/>
          </a:prstGeom>
          <a:blipFill dpi="0" rotWithShape="1">
            <a:blip r:embed="rId2" cstate="print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ea typeface="HY강M" panose="02030600000101010101" pitchFamily="18" charset="-127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2209800" y="0"/>
            <a:ext cx="8763000" cy="6858000"/>
          </a:xfrm>
          <a:prstGeom prst="rect">
            <a:avLst/>
          </a:prstGeom>
          <a:gradFill flip="none" rotWithShape="1">
            <a:gsLst>
              <a:gs pos="23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74000">
                <a:sysClr val="windowText" lastClr="000000">
                  <a:alpha val="1000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 dirty="0">
              <a:blipFill>
                <a:blip r:embed="rId3"/>
                <a:stretch>
                  <a:fillRect/>
                </a:stretch>
              </a:blip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803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우측배경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4612640" y="0"/>
            <a:ext cx="7579360" cy="6858000"/>
          </a:xfrm>
          <a:prstGeom prst="rect">
            <a:avLst/>
          </a:prstGeom>
          <a:blipFill dpi="0" rotWithShape="1">
            <a:blip r:embed="rId2" cstate="print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ea typeface="HY강M" panose="02030600000101010101" pitchFamily="18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>
            <a:off x="4216400" y="0"/>
            <a:ext cx="7975600" cy="6858000"/>
          </a:xfrm>
          <a:prstGeom prst="rect">
            <a:avLst/>
          </a:prstGeom>
          <a:gradFill flip="none" rotWithShape="1">
            <a:gsLst>
              <a:gs pos="23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74000">
                <a:sysClr val="windowText" lastClr="000000">
                  <a:alpha val="1000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 dirty="0">
              <a:blipFill>
                <a:blip r:embed="rId3"/>
                <a:stretch>
                  <a:fillRect/>
                </a:stretch>
              </a:blip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568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좌측배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0"/>
            <a:ext cx="8911771" cy="6858000"/>
          </a:xfrm>
          <a:prstGeom prst="rect">
            <a:avLst/>
          </a:prstGeom>
          <a:blipFill dpi="0" rotWithShape="1">
            <a:blip r:embed="rId2" cstate="print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ea typeface="HY강M" panose="02030600000101010101" pitchFamily="18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 flipH="1">
            <a:off x="2830286" y="0"/>
            <a:ext cx="6299201" cy="6858000"/>
          </a:xfrm>
          <a:prstGeom prst="rect">
            <a:avLst/>
          </a:prstGeom>
          <a:gradFill flip="none" rotWithShape="1">
            <a:gsLst>
              <a:gs pos="23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74000">
                <a:sysClr val="windowText" lastClr="000000">
                  <a:alpha val="1000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 dirty="0">
              <a:blipFill>
                <a:blip r:embed="rId3"/>
                <a:stretch>
                  <a:fillRect/>
                </a:stretch>
              </a:blip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168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좌우배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ea typeface="HY강M" panose="02030600000101010101" pitchFamily="18" charset="-127"/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47034" y="0"/>
            <a:ext cx="12076386" cy="6858000"/>
          </a:xfrm>
          <a:prstGeom prst="rect">
            <a:avLst/>
          </a:prstGeom>
          <a:gradFill flip="none" rotWithShape="1">
            <a:gsLst>
              <a:gs pos="52000">
                <a:sysClr val="windowText" lastClr="000000"/>
              </a:gs>
              <a:gs pos="15000">
                <a:srgbClr val="000000">
                  <a:alpha val="65000"/>
                </a:srgbClr>
              </a:gs>
              <a:gs pos="0">
                <a:srgbClr val="000000">
                  <a:alpha val="0"/>
                </a:srgbClr>
              </a:gs>
              <a:gs pos="100000">
                <a:sysClr val="windowText" lastClr="000000">
                  <a:alpha val="0"/>
                </a:sysClr>
              </a:gs>
              <a:gs pos="87000">
                <a:sysClr val="windowText" lastClr="000000">
                  <a:alpha val="7000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 dirty="0">
              <a:blipFill>
                <a:blip r:embed="rId3"/>
                <a:stretch>
                  <a:fillRect/>
                </a:stretch>
              </a:blip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0210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4.png"/><Relationship Id="rId7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그룹 97"/>
          <p:cNvGrpSpPr/>
          <p:nvPr/>
        </p:nvGrpSpPr>
        <p:grpSpPr>
          <a:xfrm>
            <a:off x="4953176" y="1993988"/>
            <a:ext cx="6702342" cy="2961299"/>
            <a:chOff x="4978576" y="1993988"/>
            <a:chExt cx="6702342" cy="2961299"/>
          </a:xfrm>
        </p:grpSpPr>
        <p:sp>
          <p:nvSpPr>
            <p:cNvPr id="96" name="Freeform 14"/>
            <p:cNvSpPr>
              <a:spLocks noEditPoints="1"/>
            </p:cNvSpPr>
            <p:nvPr/>
          </p:nvSpPr>
          <p:spPr bwMode="auto">
            <a:xfrm rot="10800000">
              <a:off x="7350079" y="2918865"/>
              <a:ext cx="4330839" cy="1678775"/>
            </a:xfrm>
            <a:custGeom>
              <a:avLst/>
              <a:gdLst>
                <a:gd name="T0" fmla="*/ 873 w 2113"/>
                <a:gd name="T1" fmla="*/ 12 h 819"/>
                <a:gd name="T2" fmla="*/ 749 w 2113"/>
                <a:gd name="T3" fmla="*/ 82 h 819"/>
                <a:gd name="T4" fmla="*/ 544 w 2113"/>
                <a:gd name="T5" fmla="*/ 152 h 819"/>
                <a:gd name="T6" fmla="*/ 493 w 2113"/>
                <a:gd name="T7" fmla="*/ 230 h 819"/>
                <a:gd name="T8" fmla="*/ 299 w 2113"/>
                <a:gd name="T9" fmla="*/ 319 h 819"/>
                <a:gd name="T10" fmla="*/ 59 w 2113"/>
                <a:gd name="T11" fmla="*/ 402 h 819"/>
                <a:gd name="T12" fmla="*/ 48 w 2113"/>
                <a:gd name="T13" fmla="*/ 627 h 819"/>
                <a:gd name="T14" fmla="*/ 153 w 2113"/>
                <a:gd name="T15" fmla="*/ 723 h 819"/>
                <a:gd name="T16" fmla="*/ 334 w 2113"/>
                <a:gd name="T17" fmla="*/ 701 h 819"/>
                <a:gd name="T18" fmla="*/ 550 w 2113"/>
                <a:gd name="T19" fmla="*/ 709 h 819"/>
                <a:gd name="T20" fmla="*/ 763 w 2113"/>
                <a:gd name="T21" fmla="*/ 649 h 819"/>
                <a:gd name="T22" fmla="*/ 1038 w 2113"/>
                <a:gd name="T23" fmla="*/ 632 h 819"/>
                <a:gd name="T24" fmla="*/ 1242 w 2113"/>
                <a:gd name="T25" fmla="*/ 614 h 819"/>
                <a:gd name="T26" fmla="*/ 1454 w 2113"/>
                <a:gd name="T27" fmla="*/ 586 h 819"/>
                <a:gd name="T28" fmla="*/ 1641 w 2113"/>
                <a:gd name="T29" fmla="*/ 595 h 819"/>
                <a:gd name="T30" fmla="*/ 1862 w 2113"/>
                <a:gd name="T31" fmla="*/ 496 h 819"/>
                <a:gd name="T32" fmla="*/ 2068 w 2113"/>
                <a:gd name="T33" fmla="*/ 446 h 819"/>
                <a:gd name="T34" fmla="*/ 1949 w 2113"/>
                <a:gd name="T35" fmla="*/ 341 h 819"/>
                <a:gd name="T36" fmla="*/ 1737 w 2113"/>
                <a:gd name="T37" fmla="*/ 385 h 819"/>
                <a:gd name="T38" fmla="*/ 1538 w 2113"/>
                <a:gd name="T39" fmla="*/ 408 h 819"/>
                <a:gd name="T40" fmla="*/ 1570 w 2113"/>
                <a:gd name="T41" fmla="*/ 310 h 819"/>
                <a:gd name="T42" fmla="*/ 1334 w 2113"/>
                <a:gd name="T43" fmla="*/ 325 h 819"/>
                <a:gd name="T44" fmla="*/ 1509 w 2113"/>
                <a:gd name="T45" fmla="*/ 220 h 819"/>
                <a:gd name="T46" fmla="*/ 1774 w 2113"/>
                <a:gd name="T47" fmla="*/ 248 h 819"/>
                <a:gd name="T48" fmla="*/ 1867 w 2113"/>
                <a:gd name="T49" fmla="*/ 212 h 819"/>
                <a:gd name="T50" fmla="*/ 1750 w 2113"/>
                <a:gd name="T51" fmla="*/ 111 h 819"/>
                <a:gd name="T52" fmla="*/ 1661 w 2113"/>
                <a:gd name="T53" fmla="*/ 40 h 819"/>
                <a:gd name="T54" fmla="*/ 1426 w 2113"/>
                <a:gd name="T55" fmla="*/ 77 h 819"/>
                <a:gd name="T56" fmla="*/ 1289 w 2113"/>
                <a:gd name="T57" fmla="*/ 12 h 819"/>
                <a:gd name="T58" fmla="*/ 873 w 2113"/>
                <a:gd name="T59" fmla="*/ 12 h 819"/>
                <a:gd name="T60" fmla="*/ 833 w 2113"/>
                <a:gd name="T61" fmla="*/ 191 h 819"/>
                <a:gd name="T62" fmla="*/ 1000 w 2113"/>
                <a:gd name="T63" fmla="*/ 273 h 819"/>
                <a:gd name="T64" fmla="*/ 1216 w 2113"/>
                <a:gd name="T65" fmla="*/ 284 h 819"/>
                <a:gd name="T66" fmla="*/ 1079 w 2113"/>
                <a:gd name="T67" fmla="*/ 323 h 819"/>
                <a:gd name="T68" fmla="*/ 859 w 2113"/>
                <a:gd name="T69" fmla="*/ 324 h 819"/>
                <a:gd name="T70" fmla="*/ 688 w 2113"/>
                <a:gd name="T71" fmla="*/ 263 h 819"/>
                <a:gd name="T72" fmla="*/ 833 w 2113"/>
                <a:gd name="T73" fmla="*/ 191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13" h="819">
                  <a:moveTo>
                    <a:pt x="873" y="12"/>
                  </a:moveTo>
                  <a:cubicBezTo>
                    <a:pt x="873" y="77"/>
                    <a:pt x="801" y="80"/>
                    <a:pt x="749" y="82"/>
                  </a:cubicBezTo>
                  <a:cubicBezTo>
                    <a:pt x="670" y="0"/>
                    <a:pt x="617" y="134"/>
                    <a:pt x="544" y="152"/>
                  </a:cubicBezTo>
                  <a:cubicBezTo>
                    <a:pt x="503" y="160"/>
                    <a:pt x="453" y="186"/>
                    <a:pt x="493" y="230"/>
                  </a:cubicBezTo>
                  <a:cubicBezTo>
                    <a:pt x="468" y="302"/>
                    <a:pt x="364" y="300"/>
                    <a:pt x="299" y="319"/>
                  </a:cubicBezTo>
                  <a:cubicBezTo>
                    <a:pt x="214" y="329"/>
                    <a:pt x="130" y="356"/>
                    <a:pt x="59" y="402"/>
                  </a:cubicBezTo>
                  <a:cubicBezTo>
                    <a:pt x="0" y="462"/>
                    <a:pt x="42" y="555"/>
                    <a:pt x="48" y="627"/>
                  </a:cubicBezTo>
                  <a:cubicBezTo>
                    <a:pt x="63" y="680"/>
                    <a:pt x="172" y="639"/>
                    <a:pt x="153" y="723"/>
                  </a:cubicBezTo>
                  <a:cubicBezTo>
                    <a:pt x="182" y="819"/>
                    <a:pt x="278" y="709"/>
                    <a:pt x="334" y="701"/>
                  </a:cubicBezTo>
                  <a:cubicBezTo>
                    <a:pt x="411" y="666"/>
                    <a:pt x="485" y="785"/>
                    <a:pt x="550" y="709"/>
                  </a:cubicBezTo>
                  <a:cubicBezTo>
                    <a:pt x="613" y="663"/>
                    <a:pt x="699" y="700"/>
                    <a:pt x="763" y="649"/>
                  </a:cubicBezTo>
                  <a:cubicBezTo>
                    <a:pt x="853" y="628"/>
                    <a:pt x="947" y="640"/>
                    <a:pt x="1038" y="632"/>
                  </a:cubicBezTo>
                  <a:cubicBezTo>
                    <a:pt x="1109" y="638"/>
                    <a:pt x="1175" y="630"/>
                    <a:pt x="1242" y="614"/>
                  </a:cubicBezTo>
                  <a:cubicBezTo>
                    <a:pt x="1314" y="621"/>
                    <a:pt x="1382" y="586"/>
                    <a:pt x="1454" y="586"/>
                  </a:cubicBezTo>
                  <a:cubicBezTo>
                    <a:pt x="1524" y="533"/>
                    <a:pt x="1585" y="675"/>
                    <a:pt x="1641" y="595"/>
                  </a:cubicBezTo>
                  <a:cubicBezTo>
                    <a:pt x="1670" y="502"/>
                    <a:pt x="1785" y="509"/>
                    <a:pt x="1862" y="496"/>
                  </a:cubicBezTo>
                  <a:cubicBezTo>
                    <a:pt x="1930" y="484"/>
                    <a:pt x="2030" y="525"/>
                    <a:pt x="2068" y="446"/>
                  </a:cubicBezTo>
                  <a:cubicBezTo>
                    <a:pt x="2113" y="370"/>
                    <a:pt x="2004" y="344"/>
                    <a:pt x="1949" y="341"/>
                  </a:cubicBezTo>
                  <a:cubicBezTo>
                    <a:pt x="1876" y="345"/>
                    <a:pt x="1814" y="399"/>
                    <a:pt x="1737" y="385"/>
                  </a:cubicBezTo>
                  <a:cubicBezTo>
                    <a:pt x="1670" y="379"/>
                    <a:pt x="1593" y="459"/>
                    <a:pt x="1538" y="408"/>
                  </a:cubicBezTo>
                  <a:cubicBezTo>
                    <a:pt x="1536" y="364"/>
                    <a:pt x="1664" y="327"/>
                    <a:pt x="1570" y="310"/>
                  </a:cubicBezTo>
                  <a:cubicBezTo>
                    <a:pt x="1491" y="303"/>
                    <a:pt x="1409" y="371"/>
                    <a:pt x="1334" y="325"/>
                  </a:cubicBezTo>
                  <a:cubicBezTo>
                    <a:pt x="1297" y="234"/>
                    <a:pt x="1445" y="219"/>
                    <a:pt x="1509" y="220"/>
                  </a:cubicBezTo>
                  <a:cubicBezTo>
                    <a:pt x="1600" y="207"/>
                    <a:pt x="1683" y="255"/>
                    <a:pt x="1774" y="248"/>
                  </a:cubicBezTo>
                  <a:cubicBezTo>
                    <a:pt x="1811" y="249"/>
                    <a:pt x="1942" y="268"/>
                    <a:pt x="1867" y="212"/>
                  </a:cubicBezTo>
                  <a:cubicBezTo>
                    <a:pt x="1869" y="133"/>
                    <a:pt x="1773" y="176"/>
                    <a:pt x="1750" y="111"/>
                  </a:cubicBezTo>
                  <a:cubicBezTo>
                    <a:pt x="1683" y="135"/>
                    <a:pt x="1607" y="119"/>
                    <a:pt x="1661" y="40"/>
                  </a:cubicBezTo>
                  <a:cubicBezTo>
                    <a:pt x="1594" y="13"/>
                    <a:pt x="1505" y="85"/>
                    <a:pt x="1426" y="77"/>
                  </a:cubicBezTo>
                  <a:cubicBezTo>
                    <a:pt x="1362" y="94"/>
                    <a:pt x="1302" y="59"/>
                    <a:pt x="1289" y="12"/>
                  </a:cubicBezTo>
                  <a:lnTo>
                    <a:pt x="873" y="12"/>
                  </a:lnTo>
                  <a:close/>
                  <a:moveTo>
                    <a:pt x="833" y="191"/>
                  </a:moveTo>
                  <a:cubicBezTo>
                    <a:pt x="887" y="224"/>
                    <a:pt x="945" y="238"/>
                    <a:pt x="1000" y="273"/>
                  </a:cubicBezTo>
                  <a:cubicBezTo>
                    <a:pt x="1063" y="313"/>
                    <a:pt x="1147" y="255"/>
                    <a:pt x="1216" y="284"/>
                  </a:cubicBezTo>
                  <a:cubicBezTo>
                    <a:pt x="1258" y="347"/>
                    <a:pt x="1117" y="325"/>
                    <a:pt x="1079" y="323"/>
                  </a:cubicBezTo>
                  <a:cubicBezTo>
                    <a:pt x="1006" y="324"/>
                    <a:pt x="932" y="338"/>
                    <a:pt x="859" y="324"/>
                  </a:cubicBezTo>
                  <a:cubicBezTo>
                    <a:pt x="814" y="277"/>
                    <a:pt x="744" y="289"/>
                    <a:pt x="688" y="263"/>
                  </a:cubicBezTo>
                  <a:cubicBezTo>
                    <a:pt x="659" y="191"/>
                    <a:pt x="800" y="232"/>
                    <a:pt x="833" y="191"/>
                  </a:cubicBezTo>
                  <a:close/>
                </a:path>
              </a:pathLst>
            </a:custGeom>
            <a:solidFill>
              <a:srgbClr val="37443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white"/>
                </a:solidFill>
                <a:ea typeface="HY강M" panose="02030600000101010101" pitchFamily="18" charset="-127"/>
              </a:endParaRPr>
            </a:p>
          </p:txBody>
        </p:sp>
        <p:sp>
          <p:nvSpPr>
            <p:cNvPr id="46" name="Freeform 14"/>
            <p:cNvSpPr>
              <a:spLocks noEditPoints="1"/>
            </p:cNvSpPr>
            <p:nvPr/>
          </p:nvSpPr>
          <p:spPr bwMode="auto">
            <a:xfrm>
              <a:off x="4978576" y="2209214"/>
              <a:ext cx="3089460" cy="1197576"/>
            </a:xfrm>
            <a:custGeom>
              <a:avLst/>
              <a:gdLst>
                <a:gd name="T0" fmla="*/ 873 w 2113"/>
                <a:gd name="T1" fmla="*/ 12 h 819"/>
                <a:gd name="T2" fmla="*/ 749 w 2113"/>
                <a:gd name="T3" fmla="*/ 82 h 819"/>
                <a:gd name="T4" fmla="*/ 544 w 2113"/>
                <a:gd name="T5" fmla="*/ 152 h 819"/>
                <a:gd name="T6" fmla="*/ 493 w 2113"/>
                <a:gd name="T7" fmla="*/ 230 h 819"/>
                <a:gd name="T8" fmla="*/ 299 w 2113"/>
                <a:gd name="T9" fmla="*/ 319 h 819"/>
                <a:gd name="T10" fmla="*/ 59 w 2113"/>
                <a:gd name="T11" fmla="*/ 402 h 819"/>
                <a:gd name="T12" fmla="*/ 48 w 2113"/>
                <a:gd name="T13" fmla="*/ 627 h 819"/>
                <a:gd name="T14" fmla="*/ 153 w 2113"/>
                <a:gd name="T15" fmla="*/ 723 h 819"/>
                <a:gd name="T16" fmla="*/ 334 w 2113"/>
                <a:gd name="T17" fmla="*/ 701 h 819"/>
                <a:gd name="T18" fmla="*/ 550 w 2113"/>
                <a:gd name="T19" fmla="*/ 709 h 819"/>
                <a:gd name="T20" fmla="*/ 763 w 2113"/>
                <a:gd name="T21" fmla="*/ 649 h 819"/>
                <a:gd name="T22" fmla="*/ 1038 w 2113"/>
                <a:gd name="T23" fmla="*/ 632 h 819"/>
                <a:gd name="T24" fmla="*/ 1242 w 2113"/>
                <a:gd name="T25" fmla="*/ 614 h 819"/>
                <a:gd name="T26" fmla="*/ 1454 w 2113"/>
                <a:gd name="T27" fmla="*/ 586 h 819"/>
                <a:gd name="T28" fmla="*/ 1641 w 2113"/>
                <a:gd name="T29" fmla="*/ 595 h 819"/>
                <a:gd name="T30" fmla="*/ 1862 w 2113"/>
                <a:gd name="T31" fmla="*/ 496 h 819"/>
                <a:gd name="T32" fmla="*/ 2068 w 2113"/>
                <a:gd name="T33" fmla="*/ 446 h 819"/>
                <a:gd name="T34" fmla="*/ 1949 w 2113"/>
                <a:gd name="T35" fmla="*/ 341 h 819"/>
                <a:gd name="T36" fmla="*/ 1737 w 2113"/>
                <a:gd name="T37" fmla="*/ 385 h 819"/>
                <a:gd name="T38" fmla="*/ 1538 w 2113"/>
                <a:gd name="T39" fmla="*/ 408 h 819"/>
                <a:gd name="T40" fmla="*/ 1570 w 2113"/>
                <a:gd name="T41" fmla="*/ 310 h 819"/>
                <a:gd name="T42" fmla="*/ 1334 w 2113"/>
                <a:gd name="T43" fmla="*/ 325 h 819"/>
                <a:gd name="T44" fmla="*/ 1509 w 2113"/>
                <a:gd name="T45" fmla="*/ 220 h 819"/>
                <a:gd name="T46" fmla="*/ 1774 w 2113"/>
                <a:gd name="T47" fmla="*/ 248 h 819"/>
                <a:gd name="T48" fmla="*/ 1867 w 2113"/>
                <a:gd name="T49" fmla="*/ 212 h 819"/>
                <a:gd name="T50" fmla="*/ 1750 w 2113"/>
                <a:gd name="T51" fmla="*/ 111 h 819"/>
                <a:gd name="T52" fmla="*/ 1661 w 2113"/>
                <a:gd name="T53" fmla="*/ 40 h 819"/>
                <a:gd name="T54" fmla="*/ 1426 w 2113"/>
                <a:gd name="T55" fmla="*/ 77 h 819"/>
                <a:gd name="T56" fmla="*/ 1289 w 2113"/>
                <a:gd name="T57" fmla="*/ 12 h 819"/>
                <a:gd name="T58" fmla="*/ 873 w 2113"/>
                <a:gd name="T59" fmla="*/ 12 h 819"/>
                <a:gd name="T60" fmla="*/ 833 w 2113"/>
                <a:gd name="T61" fmla="*/ 191 h 819"/>
                <a:gd name="T62" fmla="*/ 1000 w 2113"/>
                <a:gd name="T63" fmla="*/ 273 h 819"/>
                <a:gd name="T64" fmla="*/ 1216 w 2113"/>
                <a:gd name="T65" fmla="*/ 284 h 819"/>
                <a:gd name="T66" fmla="*/ 1079 w 2113"/>
                <a:gd name="T67" fmla="*/ 323 h 819"/>
                <a:gd name="T68" fmla="*/ 859 w 2113"/>
                <a:gd name="T69" fmla="*/ 324 h 819"/>
                <a:gd name="T70" fmla="*/ 688 w 2113"/>
                <a:gd name="T71" fmla="*/ 263 h 819"/>
                <a:gd name="T72" fmla="*/ 833 w 2113"/>
                <a:gd name="T73" fmla="*/ 191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13" h="819">
                  <a:moveTo>
                    <a:pt x="873" y="12"/>
                  </a:moveTo>
                  <a:cubicBezTo>
                    <a:pt x="873" y="77"/>
                    <a:pt x="801" y="80"/>
                    <a:pt x="749" y="82"/>
                  </a:cubicBezTo>
                  <a:cubicBezTo>
                    <a:pt x="670" y="0"/>
                    <a:pt x="617" y="134"/>
                    <a:pt x="544" y="152"/>
                  </a:cubicBezTo>
                  <a:cubicBezTo>
                    <a:pt x="503" y="160"/>
                    <a:pt x="453" y="186"/>
                    <a:pt x="493" y="230"/>
                  </a:cubicBezTo>
                  <a:cubicBezTo>
                    <a:pt x="468" y="302"/>
                    <a:pt x="364" y="300"/>
                    <a:pt x="299" y="319"/>
                  </a:cubicBezTo>
                  <a:cubicBezTo>
                    <a:pt x="214" y="329"/>
                    <a:pt x="130" y="356"/>
                    <a:pt x="59" y="402"/>
                  </a:cubicBezTo>
                  <a:cubicBezTo>
                    <a:pt x="0" y="462"/>
                    <a:pt x="42" y="555"/>
                    <a:pt x="48" y="627"/>
                  </a:cubicBezTo>
                  <a:cubicBezTo>
                    <a:pt x="63" y="680"/>
                    <a:pt x="172" y="639"/>
                    <a:pt x="153" y="723"/>
                  </a:cubicBezTo>
                  <a:cubicBezTo>
                    <a:pt x="182" y="819"/>
                    <a:pt x="278" y="709"/>
                    <a:pt x="334" y="701"/>
                  </a:cubicBezTo>
                  <a:cubicBezTo>
                    <a:pt x="411" y="666"/>
                    <a:pt x="485" y="785"/>
                    <a:pt x="550" y="709"/>
                  </a:cubicBezTo>
                  <a:cubicBezTo>
                    <a:pt x="613" y="663"/>
                    <a:pt x="699" y="700"/>
                    <a:pt x="763" y="649"/>
                  </a:cubicBezTo>
                  <a:cubicBezTo>
                    <a:pt x="853" y="628"/>
                    <a:pt x="947" y="640"/>
                    <a:pt x="1038" y="632"/>
                  </a:cubicBezTo>
                  <a:cubicBezTo>
                    <a:pt x="1109" y="638"/>
                    <a:pt x="1175" y="630"/>
                    <a:pt x="1242" y="614"/>
                  </a:cubicBezTo>
                  <a:cubicBezTo>
                    <a:pt x="1314" y="621"/>
                    <a:pt x="1382" y="586"/>
                    <a:pt x="1454" y="586"/>
                  </a:cubicBezTo>
                  <a:cubicBezTo>
                    <a:pt x="1524" y="533"/>
                    <a:pt x="1585" y="675"/>
                    <a:pt x="1641" y="595"/>
                  </a:cubicBezTo>
                  <a:cubicBezTo>
                    <a:pt x="1670" y="502"/>
                    <a:pt x="1785" y="509"/>
                    <a:pt x="1862" y="496"/>
                  </a:cubicBezTo>
                  <a:cubicBezTo>
                    <a:pt x="1930" y="484"/>
                    <a:pt x="2030" y="525"/>
                    <a:pt x="2068" y="446"/>
                  </a:cubicBezTo>
                  <a:cubicBezTo>
                    <a:pt x="2113" y="370"/>
                    <a:pt x="2004" y="344"/>
                    <a:pt x="1949" y="341"/>
                  </a:cubicBezTo>
                  <a:cubicBezTo>
                    <a:pt x="1876" y="345"/>
                    <a:pt x="1814" y="399"/>
                    <a:pt x="1737" y="385"/>
                  </a:cubicBezTo>
                  <a:cubicBezTo>
                    <a:pt x="1670" y="379"/>
                    <a:pt x="1593" y="459"/>
                    <a:pt x="1538" y="408"/>
                  </a:cubicBezTo>
                  <a:cubicBezTo>
                    <a:pt x="1536" y="364"/>
                    <a:pt x="1664" y="327"/>
                    <a:pt x="1570" y="310"/>
                  </a:cubicBezTo>
                  <a:cubicBezTo>
                    <a:pt x="1491" y="303"/>
                    <a:pt x="1409" y="371"/>
                    <a:pt x="1334" y="325"/>
                  </a:cubicBezTo>
                  <a:cubicBezTo>
                    <a:pt x="1297" y="234"/>
                    <a:pt x="1445" y="219"/>
                    <a:pt x="1509" y="220"/>
                  </a:cubicBezTo>
                  <a:cubicBezTo>
                    <a:pt x="1600" y="207"/>
                    <a:pt x="1683" y="255"/>
                    <a:pt x="1774" y="248"/>
                  </a:cubicBezTo>
                  <a:cubicBezTo>
                    <a:pt x="1811" y="249"/>
                    <a:pt x="1942" y="268"/>
                    <a:pt x="1867" y="212"/>
                  </a:cubicBezTo>
                  <a:cubicBezTo>
                    <a:pt x="1869" y="133"/>
                    <a:pt x="1773" y="176"/>
                    <a:pt x="1750" y="111"/>
                  </a:cubicBezTo>
                  <a:cubicBezTo>
                    <a:pt x="1683" y="135"/>
                    <a:pt x="1607" y="119"/>
                    <a:pt x="1661" y="40"/>
                  </a:cubicBezTo>
                  <a:cubicBezTo>
                    <a:pt x="1594" y="13"/>
                    <a:pt x="1505" y="85"/>
                    <a:pt x="1426" y="77"/>
                  </a:cubicBezTo>
                  <a:cubicBezTo>
                    <a:pt x="1362" y="94"/>
                    <a:pt x="1302" y="59"/>
                    <a:pt x="1289" y="12"/>
                  </a:cubicBezTo>
                  <a:lnTo>
                    <a:pt x="873" y="12"/>
                  </a:lnTo>
                  <a:close/>
                  <a:moveTo>
                    <a:pt x="833" y="191"/>
                  </a:moveTo>
                  <a:cubicBezTo>
                    <a:pt x="887" y="224"/>
                    <a:pt x="945" y="238"/>
                    <a:pt x="1000" y="273"/>
                  </a:cubicBezTo>
                  <a:cubicBezTo>
                    <a:pt x="1063" y="313"/>
                    <a:pt x="1147" y="255"/>
                    <a:pt x="1216" y="284"/>
                  </a:cubicBezTo>
                  <a:cubicBezTo>
                    <a:pt x="1258" y="347"/>
                    <a:pt x="1117" y="325"/>
                    <a:pt x="1079" y="323"/>
                  </a:cubicBezTo>
                  <a:cubicBezTo>
                    <a:pt x="1006" y="324"/>
                    <a:pt x="932" y="338"/>
                    <a:pt x="859" y="324"/>
                  </a:cubicBezTo>
                  <a:cubicBezTo>
                    <a:pt x="814" y="277"/>
                    <a:pt x="744" y="289"/>
                    <a:pt x="688" y="263"/>
                  </a:cubicBezTo>
                  <a:cubicBezTo>
                    <a:pt x="659" y="191"/>
                    <a:pt x="800" y="232"/>
                    <a:pt x="833" y="191"/>
                  </a:cubicBezTo>
                  <a:close/>
                </a:path>
              </a:pathLst>
            </a:custGeom>
            <a:solidFill>
              <a:srgbClr val="2E382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white"/>
                </a:solidFill>
                <a:ea typeface="HY강M" panose="02030600000101010101" pitchFamily="18" charset="-127"/>
              </a:endParaRPr>
            </a:p>
          </p:txBody>
        </p:sp>
        <p:sp>
          <p:nvSpPr>
            <p:cNvPr id="54" name="Freeform 22"/>
            <p:cNvSpPr>
              <a:spLocks/>
            </p:cNvSpPr>
            <p:nvPr/>
          </p:nvSpPr>
          <p:spPr bwMode="auto">
            <a:xfrm rot="10800000">
              <a:off x="5139582" y="1993988"/>
              <a:ext cx="1725981" cy="700631"/>
            </a:xfrm>
            <a:custGeom>
              <a:avLst/>
              <a:gdLst>
                <a:gd name="T0" fmla="*/ 66 w 998"/>
                <a:gd name="T1" fmla="*/ 0 h 405"/>
                <a:gd name="T2" fmla="*/ 103 w 998"/>
                <a:gd name="T3" fmla="*/ 103 h 405"/>
                <a:gd name="T4" fmla="*/ 139 w 998"/>
                <a:gd name="T5" fmla="*/ 67 h 405"/>
                <a:gd name="T6" fmla="*/ 153 w 998"/>
                <a:gd name="T7" fmla="*/ 220 h 405"/>
                <a:gd name="T8" fmla="*/ 216 w 998"/>
                <a:gd name="T9" fmla="*/ 180 h 405"/>
                <a:gd name="T10" fmla="*/ 275 w 998"/>
                <a:gd name="T11" fmla="*/ 135 h 405"/>
                <a:gd name="T12" fmla="*/ 220 w 998"/>
                <a:gd name="T13" fmla="*/ 55 h 405"/>
                <a:gd name="T14" fmla="*/ 292 w 998"/>
                <a:gd name="T15" fmla="*/ 52 h 405"/>
                <a:gd name="T16" fmla="*/ 380 w 998"/>
                <a:gd name="T17" fmla="*/ 115 h 405"/>
                <a:gd name="T18" fmla="*/ 363 w 998"/>
                <a:gd name="T19" fmla="*/ 28 h 405"/>
                <a:gd name="T20" fmla="*/ 533 w 998"/>
                <a:gd name="T21" fmla="*/ 109 h 405"/>
                <a:gd name="T22" fmla="*/ 606 w 998"/>
                <a:gd name="T23" fmla="*/ 172 h 405"/>
                <a:gd name="T24" fmla="*/ 526 w 998"/>
                <a:gd name="T25" fmla="*/ 362 h 405"/>
                <a:gd name="T26" fmla="*/ 632 w 998"/>
                <a:gd name="T27" fmla="*/ 339 h 405"/>
                <a:gd name="T28" fmla="*/ 568 w 998"/>
                <a:gd name="T29" fmla="*/ 283 h 405"/>
                <a:gd name="T30" fmla="*/ 685 w 998"/>
                <a:gd name="T31" fmla="*/ 191 h 405"/>
                <a:gd name="T32" fmla="*/ 793 w 998"/>
                <a:gd name="T33" fmla="*/ 131 h 405"/>
                <a:gd name="T34" fmla="*/ 911 w 998"/>
                <a:gd name="T35" fmla="*/ 171 h 405"/>
                <a:gd name="T36" fmla="*/ 974 w 998"/>
                <a:gd name="T37" fmla="*/ 186 h 405"/>
                <a:gd name="T38" fmla="*/ 911 w 998"/>
                <a:gd name="T39" fmla="*/ 89 h 405"/>
                <a:gd name="T40" fmla="*/ 891 w 998"/>
                <a:gd name="T41" fmla="*/ 0 h 405"/>
                <a:gd name="T42" fmla="*/ 796 w 998"/>
                <a:gd name="T43" fmla="*/ 0 h 405"/>
                <a:gd name="T44" fmla="*/ 573 w 998"/>
                <a:gd name="T45" fmla="*/ 68 h 405"/>
                <a:gd name="T46" fmla="*/ 481 w 998"/>
                <a:gd name="T47" fmla="*/ 42 h 405"/>
                <a:gd name="T48" fmla="*/ 479 w 998"/>
                <a:gd name="T49" fmla="*/ 0 h 405"/>
                <a:gd name="T50" fmla="*/ 66 w 998"/>
                <a:gd name="T51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98" h="405">
                  <a:moveTo>
                    <a:pt x="66" y="0"/>
                  </a:moveTo>
                  <a:cubicBezTo>
                    <a:pt x="0" y="33"/>
                    <a:pt x="100" y="26"/>
                    <a:pt x="103" y="103"/>
                  </a:cubicBezTo>
                  <a:cubicBezTo>
                    <a:pt x="132" y="139"/>
                    <a:pt x="132" y="84"/>
                    <a:pt x="139" y="67"/>
                  </a:cubicBezTo>
                  <a:cubicBezTo>
                    <a:pt x="278" y="53"/>
                    <a:pt x="82" y="152"/>
                    <a:pt x="153" y="220"/>
                  </a:cubicBezTo>
                  <a:cubicBezTo>
                    <a:pt x="181" y="245"/>
                    <a:pt x="235" y="217"/>
                    <a:pt x="216" y="180"/>
                  </a:cubicBezTo>
                  <a:cubicBezTo>
                    <a:pt x="209" y="143"/>
                    <a:pt x="240" y="106"/>
                    <a:pt x="275" y="135"/>
                  </a:cubicBezTo>
                  <a:cubicBezTo>
                    <a:pt x="302" y="108"/>
                    <a:pt x="216" y="92"/>
                    <a:pt x="220" y="55"/>
                  </a:cubicBezTo>
                  <a:cubicBezTo>
                    <a:pt x="226" y="2"/>
                    <a:pt x="260" y="35"/>
                    <a:pt x="292" y="52"/>
                  </a:cubicBezTo>
                  <a:cubicBezTo>
                    <a:pt x="324" y="69"/>
                    <a:pt x="346" y="153"/>
                    <a:pt x="380" y="115"/>
                  </a:cubicBezTo>
                  <a:cubicBezTo>
                    <a:pt x="406" y="87"/>
                    <a:pt x="324" y="27"/>
                    <a:pt x="363" y="28"/>
                  </a:cubicBezTo>
                  <a:cubicBezTo>
                    <a:pt x="424" y="30"/>
                    <a:pt x="488" y="86"/>
                    <a:pt x="533" y="109"/>
                  </a:cubicBezTo>
                  <a:cubicBezTo>
                    <a:pt x="547" y="123"/>
                    <a:pt x="642" y="162"/>
                    <a:pt x="606" y="172"/>
                  </a:cubicBezTo>
                  <a:cubicBezTo>
                    <a:pt x="559" y="204"/>
                    <a:pt x="477" y="334"/>
                    <a:pt x="526" y="362"/>
                  </a:cubicBezTo>
                  <a:cubicBezTo>
                    <a:pt x="556" y="380"/>
                    <a:pt x="642" y="405"/>
                    <a:pt x="632" y="339"/>
                  </a:cubicBezTo>
                  <a:cubicBezTo>
                    <a:pt x="629" y="291"/>
                    <a:pt x="553" y="331"/>
                    <a:pt x="568" y="283"/>
                  </a:cubicBezTo>
                  <a:cubicBezTo>
                    <a:pt x="605" y="251"/>
                    <a:pt x="631" y="198"/>
                    <a:pt x="685" y="191"/>
                  </a:cubicBezTo>
                  <a:cubicBezTo>
                    <a:pt x="734" y="197"/>
                    <a:pt x="758" y="153"/>
                    <a:pt x="793" y="131"/>
                  </a:cubicBezTo>
                  <a:cubicBezTo>
                    <a:pt x="837" y="111"/>
                    <a:pt x="899" y="115"/>
                    <a:pt x="911" y="171"/>
                  </a:cubicBezTo>
                  <a:cubicBezTo>
                    <a:pt x="905" y="218"/>
                    <a:pt x="956" y="225"/>
                    <a:pt x="974" y="186"/>
                  </a:cubicBezTo>
                  <a:cubicBezTo>
                    <a:pt x="998" y="138"/>
                    <a:pt x="963" y="89"/>
                    <a:pt x="911" y="89"/>
                  </a:cubicBezTo>
                  <a:cubicBezTo>
                    <a:pt x="862" y="89"/>
                    <a:pt x="860" y="64"/>
                    <a:pt x="891" y="0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828" y="64"/>
                    <a:pt x="855" y="64"/>
                    <a:pt x="573" y="68"/>
                  </a:cubicBezTo>
                  <a:cubicBezTo>
                    <a:pt x="545" y="59"/>
                    <a:pt x="504" y="48"/>
                    <a:pt x="481" y="42"/>
                  </a:cubicBezTo>
                  <a:cubicBezTo>
                    <a:pt x="458" y="35"/>
                    <a:pt x="415" y="0"/>
                    <a:pt x="479" y="0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B8B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white"/>
                </a:solidFill>
                <a:ea typeface="HY강M" panose="02030600000101010101" pitchFamily="18" charset="-127"/>
              </a:endParaRPr>
            </a:p>
          </p:txBody>
        </p:sp>
        <p:sp>
          <p:nvSpPr>
            <p:cNvPr id="55" name="Freeform 23"/>
            <p:cNvSpPr>
              <a:spLocks/>
            </p:cNvSpPr>
            <p:nvPr/>
          </p:nvSpPr>
          <p:spPr bwMode="auto">
            <a:xfrm>
              <a:off x="8901398" y="2482915"/>
              <a:ext cx="2398242" cy="1250128"/>
            </a:xfrm>
            <a:custGeom>
              <a:avLst/>
              <a:gdLst>
                <a:gd name="T0" fmla="*/ 701 w 1640"/>
                <a:gd name="T1" fmla="*/ 49 h 855"/>
                <a:gd name="T2" fmla="*/ 732 w 1640"/>
                <a:gd name="T3" fmla="*/ 102 h 855"/>
                <a:gd name="T4" fmla="*/ 934 w 1640"/>
                <a:gd name="T5" fmla="*/ 88 h 855"/>
                <a:gd name="T6" fmla="*/ 997 w 1640"/>
                <a:gd name="T7" fmla="*/ 133 h 855"/>
                <a:gd name="T8" fmla="*/ 932 w 1640"/>
                <a:gd name="T9" fmla="*/ 180 h 855"/>
                <a:gd name="T10" fmla="*/ 841 w 1640"/>
                <a:gd name="T11" fmla="*/ 282 h 855"/>
                <a:gd name="T12" fmla="*/ 863 w 1640"/>
                <a:gd name="T13" fmla="*/ 313 h 855"/>
                <a:gd name="T14" fmla="*/ 632 w 1640"/>
                <a:gd name="T15" fmla="*/ 334 h 855"/>
                <a:gd name="T16" fmla="*/ 230 w 1640"/>
                <a:gd name="T17" fmla="*/ 325 h 855"/>
                <a:gd name="T18" fmla="*/ 41 w 1640"/>
                <a:gd name="T19" fmla="*/ 415 h 855"/>
                <a:gd name="T20" fmla="*/ 158 w 1640"/>
                <a:gd name="T21" fmla="*/ 440 h 855"/>
                <a:gd name="T22" fmla="*/ 343 w 1640"/>
                <a:gd name="T23" fmla="*/ 412 h 855"/>
                <a:gd name="T24" fmla="*/ 566 w 1640"/>
                <a:gd name="T25" fmla="*/ 493 h 855"/>
                <a:gd name="T26" fmla="*/ 773 w 1640"/>
                <a:gd name="T27" fmla="*/ 452 h 855"/>
                <a:gd name="T28" fmla="*/ 854 w 1640"/>
                <a:gd name="T29" fmla="*/ 478 h 855"/>
                <a:gd name="T30" fmla="*/ 907 w 1640"/>
                <a:gd name="T31" fmla="*/ 496 h 855"/>
                <a:gd name="T32" fmla="*/ 991 w 1640"/>
                <a:gd name="T33" fmla="*/ 539 h 855"/>
                <a:gd name="T34" fmla="*/ 895 w 1640"/>
                <a:gd name="T35" fmla="*/ 652 h 855"/>
                <a:gd name="T36" fmla="*/ 892 w 1640"/>
                <a:gd name="T37" fmla="*/ 780 h 855"/>
                <a:gd name="T38" fmla="*/ 1048 w 1640"/>
                <a:gd name="T39" fmla="*/ 768 h 855"/>
                <a:gd name="T40" fmla="*/ 1162 w 1640"/>
                <a:gd name="T41" fmla="*/ 616 h 855"/>
                <a:gd name="T42" fmla="*/ 1350 w 1640"/>
                <a:gd name="T43" fmla="*/ 638 h 855"/>
                <a:gd name="T44" fmla="*/ 1407 w 1640"/>
                <a:gd name="T45" fmla="*/ 647 h 855"/>
                <a:gd name="T46" fmla="*/ 1453 w 1640"/>
                <a:gd name="T47" fmla="*/ 644 h 855"/>
                <a:gd name="T48" fmla="*/ 1424 w 1640"/>
                <a:gd name="T49" fmla="*/ 580 h 855"/>
                <a:gd name="T50" fmla="*/ 1256 w 1640"/>
                <a:gd name="T51" fmla="*/ 513 h 855"/>
                <a:gd name="T52" fmla="*/ 1171 w 1640"/>
                <a:gd name="T53" fmla="*/ 441 h 855"/>
                <a:gd name="T54" fmla="*/ 1354 w 1640"/>
                <a:gd name="T55" fmla="*/ 474 h 855"/>
                <a:gd name="T56" fmla="*/ 1438 w 1640"/>
                <a:gd name="T57" fmla="*/ 448 h 855"/>
                <a:gd name="T58" fmla="*/ 1422 w 1640"/>
                <a:gd name="T59" fmla="*/ 342 h 855"/>
                <a:gd name="T60" fmla="*/ 1286 w 1640"/>
                <a:gd name="T61" fmla="*/ 309 h 855"/>
                <a:gd name="T62" fmla="*/ 1201 w 1640"/>
                <a:gd name="T63" fmla="*/ 310 h 855"/>
                <a:gd name="T64" fmla="*/ 1202 w 1640"/>
                <a:gd name="T65" fmla="*/ 237 h 855"/>
                <a:gd name="T66" fmla="*/ 1133 w 1640"/>
                <a:gd name="T67" fmla="*/ 175 h 855"/>
                <a:gd name="T68" fmla="*/ 1340 w 1640"/>
                <a:gd name="T69" fmla="*/ 130 h 855"/>
                <a:gd name="T70" fmla="*/ 1327 w 1640"/>
                <a:gd name="T71" fmla="*/ 207 h 855"/>
                <a:gd name="T72" fmla="*/ 1399 w 1640"/>
                <a:gd name="T73" fmla="*/ 199 h 855"/>
                <a:gd name="T74" fmla="*/ 1495 w 1640"/>
                <a:gd name="T75" fmla="*/ 194 h 855"/>
                <a:gd name="T76" fmla="*/ 1593 w 1640"/>
                <a:gd name="T77" fmla="*/ 158 h 855"/>
                <a:gd name="T78" fmla="*/ 1502 w 1640"/>
                <a:gd name="T79" fmla="*/ 162 h 855"/>
                <a:gd name="T80" fmla="*/ 1412 w 1640"/>
                <a:gd name="T81" fmla="*/ 166 h 855"/>
                <a:gd name="T82" fmla="*/ 1289 w 1640"/>
                <a:gd name="T83" fmla="*/ 103 h 855"/>
                <a:gd name="T84" fmla="*/ 1125 w 1640"/>
                <a:gd name="T85" fmla="*/ 77 h 855"/>
                <a:gd name="T86" fmla="*/ 1116 w 1640"/>
                <a:gd name="T87" fmla="*/ 23 h 855"/>
                <a:gd name="T88" fmla="*/ 839 w 1640"/>
                <a:gd name="T89" fmla="*/ 31 h 855"/>
                <a:gd name="T90" fmla="*/ 774 w 1640"/>
                <a:gd name="T91" fmla="*/ 40 h 855"/>
                <a:gd name="T92" fmla="*/ 701 w 1640"/>
                <a:gd name="T93" fmla="*/ 49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40" h="855">
                  <a:moveTo>
                    <a:pt x="701" y="49"/>
                  </a:moveTo>
                  <a:cubicBezTo>
                    <a:pt x="634" y="39"/>
                    <a:pt x="677" y="85"/>
                    <a:pt x="732" y="102"/>
                  </a:cubicBezTo>
                  <a:cubicBezTo>
                    <a:pt x="791" y="121"/>
                    <a:pt x="868" y="105"/>
                    <a:pt x="934" y="88"/>
                  </a:cubicBezTo>
                  <a:cubicBezTo>
                    <a:pt x="978" y="76"/>
                    <a:pt x="999" y="105"/>
                    <a:pt x="997" y="133"/>
                  </a:cubicBezTo>
                  <a:cubicBezTo>
                    <a:pt x="995" y="159"/>
                    <a:pt x="973" y="186"/>
                    <a:pt x="932" y="180"/>
                  </a:cubicBezTo>
                  <a:cubicBezTo>
                    <a:pt x="886" y="173"/>
                    <a:pt x="767" y="263"/>
                    <a:pt x="841" y="282"/>
                  </a:cubicBezTo>
                  <a:cubicBezTo>
                    <a:pt x="870" y="290"/>
                    <a:pt x="920" y="317"/>
                    <a:pt x="863" y="313"/>
                  </a:cubicBezTo>
                  <a:cubicBezTo>
                    <a:pt x="785" y="307"/>
                    <a:pt x="710" y="329"/>
                    <a:pt x="632" y="334"/>
                  </a:cubicBezTo>
                  <a:cubicBezTo>
                    <a:pt x="498" y="343"/>
                    <a:pt x="363" y="347"/>
                    <a:pt x="230" y="325"/>
                  </a:cubicBezTo>
                  <a:cubicBezTo>
                    <a:pt x="154" y="312"/>
                    <a:pt x="74" y="352"/>
                    <a:pt x="41" y="415"/>
                  </a:cubicBezTo>
                  <a:cubicBezTo>
                    <a:pt x="0" y="493"/>
                    <a:pt x="116" y="454"/>
                    <a:pt x="158" y="440"/>
                  </a:cubicBezTo>
                  <a:cubicBezTo>
                    <a:pt x="218" y="420"/>
                    <a:pt x="280" y="395"/>
                    <a:pt x="343" y="412"/>
                  </a:cubicBezTo>
                  <a:cubicBezTo>
                    <a:pt x="420" y="432"/>
                    <a:pt x="485" y="483"/>
                    <a:pt x="566" y="493"/>
                  </a:cubicBezTo>
                  <a:cubicBezTo>
                    <a:pt x="638" y="502"/>
                    <a:pt x="718" y="488"/>
                    <a:pt x="773" y="452"/>
                  </a:cubicBezTo>
                  <a:cubicBezTo>
                    <a:pt x="816" y="423"/>
                    <a:pt x="856" y="412"/>
                    <a:pt x="854" y="478"/>
                  </a:cubicBezTo>
                  <a:cubicBezTo>
                    <a:pt x="854" y="502"/>
                    <a:pt x="878" y="499"/>
                    <a:pt x="907" y="496"/>
                  </a:cubicBezTo>
                  <a:cubicBezTo>
                    <a:pt x="943" y="493"/>
                    <a:pt x="985" y="490"/>
                    <a:pt x="991" y="539"/>
                  </a:cubicBezTo>
                  <a:cubicBezTo>
                    <a:pt x="999" y="601"/>
                    <a:pt x="942" y="635"/>
                    <a:pt x="895" y="652"/>
                  </a:cubicBezTo>
                  <a:cubicBezTo>
                    <a:pt x="833" y="674"/>
                    <a:pt x="836" y="766"/>
                    <a:pt x="892" y="780"/>
                  </a:cubicBezTo>
                  <a:cubicBezTo>
                    <a:pt x="938" y="792"/>
                    <a:pt x="1056" y="855"/>
                    <a:pt x="1048" y="768"/>
                  </a:cubicBezTo>
                  <a:cubicBezTo>
                    <a:pt x="1041" y="687"/>
                    <a:pt x="1110" y="658"/>
                    <a:pt x="1162" y="616"/>
                  </a:cubicBezTo>
                  <a:cubicBezTo>
                    <a:pt x="1224" y="565"/>
                    <a:pt x="1298" y="591"/>
                    <a:pt x="1350" y="638"/>
                  </a:cubicBezTo>
                  <a:cubicBezTo>
                    <a:pt x="1374" y="659"/>
                    <a:pt x="1388" y="653"/>
                    <a:pt x="1407" y="647"/>
                  </a:cubicBezTo>
                  <a:cubicBezTo>
                    <a:pt x="1419" y="644"/>
                    <a:pt x="1433" y="640"/>
                    <a:pt x="1453" y="644"/>
                  </a:cubicBezTo>
                  <a:cubicBezTo>
                    <a:pt x="1513" y="656"/>
                    <a:pt x="1431" y="599"/>
                    <a:pt x="1424" y="580"/>
                  </a:cubicBezTo>
                  <a:cubicBezTo>
                    <a:pt x="1399" y="515"/>
                    <a:pt x="1311" y="533"/>
                    <a:pt x="1256" y="513"/>
                  </a:cubicBezTo>
                  <a:cubicBezTo>
                    <a:pt x="1219" y="498"/>
                    <a:pt x="1108" y="479"/>
                    <a:pt x="1171" y="441"/>
                  </a:cubicBezTo>
                  <a:cubicBezTo>
                    <a:pt x="1219" y="412"/>
                    <a:pt x="1301" y="444"/>
                    <a:pt x="1354" y="474"/>
                  </a:cubicBezTo>
                  <a:cubicBezTo>
                    <a:pt x="1391" y="494"/>
                    <a:pt x="1453" y="510"/>
                    <a:pt x="1438" y="448"/>
                  </a:cubicBezTo>
                  <a:cubicBezTo>
                    <a:pt x="1429" y="411"/>
                    <a:pt x="1431" y="378"/>
                    <a:pt x="1422" y="342"/>
                  </a:cubicBezTo>
                  <a:cubicBezTo>
                    <a:pt x="1412" y="302"/>
                    <a:pt x="1348" y="306"/>
                    <a:pt x="1286" y="309"/>
                  </a:cubicBezTo>
                  <a:cubicBezTo>
                    <a:pt x="1255" y="311"/>
                    <a:pt x="1225" y="313"/>
                    <a:pt x="1201" y="310"/>
                  </a:cubicBezTo>
                  <a:cubicBezTo>
                    <a:pt x="1129" y="299"/>
                    <a:pt x="1260" y="273"/>
                    <a:pt x="1202" y="237"/>
                  </a:cubicBezTo>
                  <a:cubicBezTo>
                    <a:pt x="1175" y="220"/>
                    <a:pt x="1080" y="223"/>
                    <a:pt x="1133" y="175"/>
                  </a:cubicBezTo>
                  <a:cubicBezTo>
                    <a:pt x="1185" y="128"/>
                    <a:pt x="1272" y="113"/>
                    <a:pt x="1340" y="130"/>
                  </a:cubicBezTo>
                  <a:cubicBezTo>
                    <a:pt x="1395" y="144"/>
                    <a:pt x="1245" y="203"/>
                    <a:pt x="1327" y="207"/>
                  </a:cubicBezTo>
                  <a:cubicBezTo>
                    <a:pt x="1351" y="209"/>
                    <a:pt x="1375" y="204"/>
                    <a:pt x="1399" y="199"/>
                  </a:cubicBezTo>
                  <a:cubicBezTo>
                    <a:pt x="1432" y="192"/>
                    <a:pt x="1464" y="185"/>
                    <a:pt x="1495" y="194"/>
                  </a:cubicBezTo>
                  <a:cubicBezTo>
                    <a:pt x="1534" y="205"/>
                    <a:pt x="1640" y="193"/>
                    <a:pt x="1593" y="158"/>
                  </a:cubicBezTo>
                  <a:cubicBezTo>
                    <a:pt x="1573" y="143"/>
                    <a:pt x="1537" y="153"/>
                    <a:pt x="1502" y="162"/>
                  </a:cubicBezTo>
                  <a:cubicBezTo>
                    <a:pt x="1466" y="172"/>
                    <a:pt x="1430" y="182"/>
                    <a:pt x="1412" y="166"/>
                  </a:cubicBezTo>
                  <a:cubicBezTo>
                    <a:pt x="1375" y="133"/>
                    <a:pt x="1349" y="95"/>
                    <a:pt x="1289" y="103"/>
                  </a:cubicBezTo>
                  <a:cubicBezTo>
                    <a:pt x="1243" y="109"/>
                    <a:pt x="1130" y="107"/>
                    <a:pt x="1125" y="77"/>
                  </a:cubicBezTo>
                  <a:cubicBezTo>
                    <a:pt x="1121" y="56"/>
                    <a:pt x="1179" y="0"/>
                    <a:pt x="1116" y="23"/>
                  </a:cubicBezTo>
                  <a:cubicBezTo>
                    <a:pt x="1024" y="57"/>
                    <a:pt x="936" y="33"/>
                    <a:pt x="839" y="31"/>
                  </a:cubicBezTo>
                  <a:cubicBezTo>
                    <a:pt x="819" y="30"/>
                    <a:pt x="797" y="35"/>
                    <a:pt x="774" y="40"/>
                  </a:cubicBezTo>
                  <a:cubicBezTo>
                    <a:pt x="748" y="46"/>
                    <a:pt x="722" y="52"/>
                    <a:pt x="701" y="49"/>
                  </a:cubicBezTo>
                </a:path>
              </a:pathLst>
            </a:custGeom>
            <a:solidFill>
              <a:srgbClr val="8D8B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white"/>
                </a:solidFill>
                <a:ea typeface="HY강M" panose="02030600000101010101" pitchFamily="18" charset="-127"/>
              </a:endParaRPr>
            </a:p>
          </p:txBody>
        </p:sp>
        <p:sp>
          <p:nvSpPr>
            <p:cNvPr id="58" name="Freeform 26"/>
            <p:cNvSpPr>
              <a:spLocks/>
            </p:cNvSpPr>
            <p:nvPr/>
          </p:nvSpPr>
          <p:spPr bwMode="auto">
            <a:xfrm>
              <a:off x="7911306" y="3228109"/>
              <a:ext cx="1645198" cy="989839"/>
            </a:xfrm>
            <a:custGeom>
              <a:avLst/>
              <a:gdLst>
                <a:gd name="T0" fmla="*/ 541 w 1125"/>
                <a:gd name="T1" fmla="*/ 20 h 677"/>
                <a:gd name="T2" fmla="*/ 356 w 1125"/>
                <a:gd name="T3" fmla="*/ 72 h 677"/>
                <a:gd name="T4" fmla="*/ 214 w 1125"/>
                <a:gd name="T5" fmla="*/ 161 h 677"/>
                <a:gd name="T6" fmla="*/ 58 w 1125"/>
                <a:gd name="T7" fmla="*/ 103 h 677"/>
                <a:gd name="T8" fmla="*/ 31 w 1125"/>
                <a:gd name="T9" fmla="*/ 199 h 677"/>
                <a:gd name="T10" fmla="*/ 147 w 1125"/>
                <a:gd name="T11" fmla="*/ 296 h 677"/>
                <a:gd name="T12" fmla="*/ 240 w 1125"/>
                <a:gd name="T13" fmla="*/ 352 h 677"/>
                <a:gd name="T14" fmla="*/ 391 w 1125"/>
                <a:gd name="T15" fmla="*/ 363 h 677"/>
                <a:gd name="T16" fmla="*/ 507 w 1125"/>
                <a:gd name="T17" fmla="*/ 491 h 677"/>
                <a:gd name="T18" fmla="*/ 576 w 1125"/>
                <a:gd name="T19" fmla="*/ 605 h 677"/>
                <a:gd name="T20" fmla="*/ 673 w 1125"/>
                <a:gd name="T21" fmla="*/ 589 h 677"/>
                <a:gd name="T22" fmla="*/ 908 w 1125"/>
                <a:gd name="T23" fmla="*/ 653 h 677"/>
                <a:gd name="T24" fmla="*/ 853 w 1125"/>
                <a:gd name="T25" fmla="*/ 571 h 677"/>
                <a:gd name="T26" fmla="*/ 899 w 1125"/>
                <a:gd name="T27" fmla="*/ 559 h 677"/>
                <a:gd name="T28" fmla="*/ 1067 w 1125"/>
                <a:gd name="T29" fmla="*/ 572 h 677"/>
                <a:gd name="T30" fmla="*/ 1077 w 1125"/>
                <a:gd name="T31" fmla="*/ 478 h 677"/>
                <a:gd name="T32" fmla="*/ 906 w 1125"/>
                <a:gd name="T33" fmla="*/ 488 h 677"/>
                <a:gd name="T34" fmla="*/ 710 w 1125"/>
                <a:gd name="T35" fmla="*/ 405 h 677"/>
                <a:gd name="T36" fmla="*/ 716 w 1125"/>
                <a:gd name="T37" fmla="*/ 347 h 677"/>
                <a:gd name="T38" fmla="*/ 657 w 1125"/>
                <a:gd name="T39" fmla="*/ 283 h 677"/>
                <a:gd name="T40" fmla="*/ 532 w 1125"/>
                <a:gd name="T41" fmla="*/ 275 h 677"/>
                <a:gd name="T42" fmla="*/ 453 w 1125"/>
                <a:gd name="T43" fmla="*/ 203 h 677"/>
                <a:gd name="T44" fmla="*/ 565 w 1125"/>
                <a:gd name="T45" fmla="*/ 181 h 677"/>
                <a:gd name="T46" fmla="*/ 544 w 1125"/>
                <a:gd name="T47" fmla="*/ 130 h 677"/>
                <a:gd name="T48" fmla="*/ 474 w 1125"/>
                <a:gd name="T49" fmla="*/ 105 h 677"/>
                <a:gd name="T50" fmla="*/ 603 w 1125"/>
                <a:gd name="T51" fmla="*/ 121 h 677"/>
                <a:gd name="T52" fmla="*/ 532 w 1125"/>
                <a:gd name="T53" fmla="*/ 62 h 677"/>
                <a:gd name="T54" fmla="*/ 546 w 1125"/>
                <a:gd name="T55" fmla="*/ 40 h 677"/>
                <a:gd name="T56" fmla="*/ 541 w 1125"/>
                <a:gd name="T57" fmla="*/ 2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25" h="677">
                  <a:moveTo>
                    <a:pt x="541" y="20"/>
                  </a:moveTo>
                  <a:cubicBezTo>
                    <a:pt x="475" y="0"/>
                    <a:pt x="412" y="42"/>
                    <a:pt x="356" y="72"/>
                  </a:cubicBezTo>
                  <a:cubicBezTo>
                    <a:pt x="306" y="97"/>
                    <a:pt x="271" y="150"/>
                    <a:pt x="214" y="161"/>
                  </a:cubicBezTo>
                  <a:cubicBezTo>
                    <a:pt x="154" y="166"/>
                    <a:pt x="121" y="83"/>
                    <a:pt x="58" y="103"/>
                  </a:cubicBezTo>
                  <a:cubicBezTo>
                    <a:pt x="7" y="107"/>
                    <a:pt x="0" y="167"/>
                    <a:pt x="31" y="199"/>
                  </a:cubicBezTo>
                  <a:cubicBezTo>
                    <a:pt x="55" y="245"/>
                    <a:pt x="93" y="288"/>
                    <a:pt x="147" y="296"/>
                  </a:cubicBezTo>
                  <a:cubicBezTo>
                    <a:pt x="178" y="314"/>
                    <a:pt x="194" y="357"/>
                    <a:pt x="240" y="352"/>
                  </a:cubicBezTo>
                  <a:cubicBezTo>
                    <a:pt x="291" y="350"/>
                    <a:pt x="343" y="343"/>
                    <a:pt x="391" y="363"/>
                  </a:cubicBezTo>
                  <a:cubicBezTo>
                    <a:pt x="449" y="382"/>
                    <a:pt x="483" y="438"/>
                    <a:pt x="507" y="491"/>
                  </a:cubicBezTo>
                  <a:cubicBezTo>
                    <a:pt x="524" y="529"/>
                    <a:pt x="525" y="600"/>
                    <a:pt x="576" y="605"/>
                  </a:cubicBezTo>
                  <a:cubicBezTo>
                    <a:pt x="601" y="572"/>
                    <a:pt x="640" y="557"/>
                    <a:pt x="673" y="589"/>
                  </a:cubicBezTo>
                  <a:cubicBezTo>
                    <a:pt x="744" y="627"/>
                    <a:pt x="824" y="677"/>
                    <a:pt x="908" y="653"/>
                  </a:cubicBezTo>
                  <a:cubicBezTo>
                    <a:pt x="961" y="627"/>
                    <a:pt x="883" y="578"/>
                    <a:pt x="853" y="571"/>
                  </a:cubicBezTo>
                  <a:cubicBezTo>
                    <a:pt x="811" y="560"/>
                    <a:pt x="888" y="559"/>
                    <a:pt x="899" y="559"/>
                  </a:cubicBezTo>
                  <a:cubicBezTo>
                    <a:pt x="955" y="563"/>
                    <a:pt x="1011" y="573"/>
                    <a:pt x="1067" y="572"/>
                  </a:cubicBezTo>
                  <a:cubicBezTo>
                    <a:pt x="1125" y="588"/>
                    <a:pt x="1109" y="497"/>
                    <a:pt x="1077" y="478"/>
                  </a:cubicBezTo>
                  <a:cubicBezTo>
                    <a:pt x="1022" y="444"/>
                    <a:pt x="962" y="482"/>
                    <a:pt x="906" y="488"/>
                  </a:cubicBezTo>
                  <a:cubicBezTo>
                    <a:pt x="830" y="499"/>
                    <a:pt x="766" y="447"/>
                    <a:pt x="710" y="405"/>
                  </a:cubicBezTo>
                  <a:cubicBezTo>
                    <a:pt x="673" y="390"/>
                    <a:pt x="681" y="358"/>
                    <a:pt x="716" y="347"/>
                  </a:cubicBezTo>
                  <a:cubicBezTo>
                    <a:pt x="770" y="320"/>
                    <a:pt x="687" y="279"/>
                    <a:pt x="657" y="283"/>
                  </a:cubicBezTo>
                  <a:cubicBezTo>
                    <a:pt x="616" y="299"/>
                    <a:pt x="572" y="298"/>
                    <a:pt x="532" y="275"/>
                  </a:cubicBezTo>
                  <a:cubicBezTo>
                    <a:pt x="504" y="257"/>
                    <a:pt x="439" y="249"/>
                    <a:pt x="453" y="203"/>
                  </a:cubicBezTo>
                  <a:cubicBezTo>
                    <a:pt x="471" y="154"/>
                    <a:pt x="527" y="156"/>
                    <a:pt x="565" y="181"/>
                  </a:cubicBezTo>
                  <a:cubicBezTo>
                    <a:pt x="608" y="198"/>
                    <a:pt x="579" y="124"/>
                    <a:pt x="544" y="130"/>
                  </a:cubicBezTo>
                  <a:cubicBezTo>
                    <a:pt x="517" y="121"/>
                    <a:pt x="443" y="140"/>
                    <a:pt x="474" y="105"/>
                  </a:cubicBezTo>
                  <a:cubicBezTo>
                    <a:pt x="505" y="71"/>
                    <a:pt x="560" y="117"/>
                    <a:pt x="603" y="121"/>
                  </a:cubicBezTo>
                  <a:cubicBezTo>
                    <a:pt x="641" y="102"/>
                    <a:pt x="549" y="70"/>
                    <a:pt x="532" y="62"/>
                  </a:cubicBezTo>
                  <a:cubicBezTo>
                    <a:pt x="487" y="51"/>
                    <a:pt x="510" y="39"/>
                    <a:pt x="546" y="40"/>
                  </a:cubicBezTo>
                  <a:cubicBezTo>
                    <a:pt x="554" y="34"/>
                    <a:pt x="551" y="22"/>
                    <a:pt x="541" y="20"/>
                  </a:cubicBezTo>
                  <a:close/>
                </a:path>
              </a:pathLst>
            </a:custGeom>
            <a:solidFill>
              <a:srgbClr val="B8B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white"/>
                </a:solidFill>
                <a:ea typeface="HY강M" panose="02030600000101010101" pitchFamily="18" charset="-127"/>
              </a:endParaRPr>
            </a:p>
          </p:txBody>
        </p:sp>
        <p:sp>
          <p:nvSpPr>
            <p:cNvPr id="71" name="Freeform 39"/>
            <p:cNvSpPr>
              <a:spLocks/>
            </p:cNvSpPr>
            <p:nvPr/>
          </p:nvSpPr>
          <p:spPr bwMode="auto">
            <a:xfrm>
              <a:off x="8825198" y="2982293"/>
              <a:ext cx="1494960" cy="1060321"/>
            </a:xfrm>
            <a:custGeom>
              <a:avLst/>
              <a:gdLst>
                <a:gd name="T0" fmla="*/ 361 w 1022"/>
                <a:gd name="T1" fmla="*/ 1 h 725"/>
                <a:gd name="T2" fmla="*/ 376 w 1022"/>
                <a:gd name="T3" fmla="*/ 107 h 725"/>
                <a:gd name="T4" fmla="*/ 463 w 1022"/>
                <a:gd name="T5" fmla="*/ 168 h 725"/>
                <a:gd name="T6" fmla="*/ 457 w 1022"/>
                <a:gd name="T7" fmla="*/ 264 h 725"/>
                <a:gd name="T8" fmla="*/ 335 w 1022"/>
                <a:gd name="T9" fmla="*/ 304 h 725"/>
                <a:gd name="T10" fmla="*/ 243 w 1022"/>
                <a:gd name="T11" fmla="*/ 215 h 725"/>
                <a:gd name="T12" fmla="*/ 229 w 1022"/>
                <a:gd name="T13" fmla="*/ 134 h 725"/>
                <a:gd name="T14" fmla="*/ 202 w 1022"/>
                <a:gd name="T15" fmla="*/ 263 h 725"/>
                <a:gd name="T16" fmla="*/ 117 w 1022"/>
                <a:gd name="T17" fmla="*/ 370 h 725"/>
                <a:gd name="T18" fmla="*/ 47 w 1022"/>
                <a:gd name="T19" fmla="*/ 478 h 725"/>
                <a:gd name="T20" fmla="*/ 10 w 1022"/>
                <a:gd name="T21" fmla="*/ 592 h 725"/>
                <a:gd name="T22" fmla="*/ 7 w 1022"/>
                <a:gd name="T23" fmla="*/ 725 h 725"/>
                <a:gd name="T24" fmla="*/ 49 w 1022"/>
                <a:gd name="T25" fmla="*/ 725 h 725"/>
                <a:gd name="T26" fmla="*/ 55 w 1022"/>
                <a:gd name="T27" fmla="*/ 590 h 725"/>
                <a:gd name="T28" fmla="*/ 94 w 1022"/>
                <a:gd name="T29" fmla="*/ 586 h 725"/>
                <a:gd name="T30" fmla="*/ 86 w 1022"/>
                <a:gd name="T31" fmla="*/ 690 h 725"/>
                <a:gd name="T32" fmla="*/ 127 w 1022"/>
                <a:gd name="T33" fmla="*/ 725 h 725"/>
                <a:gd name="T34" fmla="*/ 163 w 1022"/>
                <a:gd name="T35" fmla="*/ 725 h 725"/>
                <a:gd name="T36" fmla="*/ 129 w 1022"/>
                <a:gd name="T37" fmla="*/ 647 h 725"/>
                <a:gd name="T38" fmla="*/ 114 w 1022"/>
                <a:gd name="T39" fmla="*/ 511 h 725"/>
                <a:gd name="T40" fmla="*/ 187 w 1022"/>
                <a:gd name="T41" fmla="*/ 450 h 725"/>
                <a:gd name="T42" fmla="*/ 244 w 1022"/>
                <a:gd name="T43" fmla="*/ 409 h 725"/>
                <a:gd name="T44" fmla="*/ 244 w 1022"/>
                <a:gd name="T45" fmla="*/ 504 h 725"/>
                <a:gd name="T46" fmla="*/ 276 w 1022"/>
                <a:gd name="T47" fmla="*/ 437 h 725"/>
                <a:gd name="T48" fmla="*/ 340 w 1022"/>
                <a:gd name="T49" fmla="*/ 511 h 725"/>
                <a:gd name="T50" fmla="*/ 315 w 1022"/>
                <a:gd name="T51" fmla="*/ 427 h 725"/>
                <a:gd name="T52" fmla="*/ 385 w 1022"/>
                <a:gd name="T53" fmla="*/ 440 h 725"/>
                <a:gd name="T54" fmla="*/ 388 w 1022"/>
                <a:gd name="T55" fmla="*/ 372 h 725"/>
                <a:gd name="T56" fmla="*/ 502 w 1022"/>
                <a:gd name="T57" fmla="*/ 334 h 725"/>
                <a:gd name="T58" fmla="*/ 587 w 1022"/>
                <a:gd name="T59" fmla="*/ 237 h 725"/>
                <a:gd name="T60" fmla="*/ 694 w 1022"/>
                <a:gd name="T61" fmla="*/ 174 h 725"/>
                <a:gd name="T62" fmla="*/ 845 w 1022"/>
                <a:gd name="T63" fmla="*/ 163 h 725"/>
                <a:gd name="T64" fmla="*/ 978 w 1022"/>
                <a:gd name="T65" fmla="*/ 118 h 725"/>
                <a:gd name="T66" fmla="*/ 1015 w 1022"/>
                <a:gd name="T67" fmla="*/ 63 h 725"/>
                <a:gd name="T68" fmla="*/ 943 w 1022"/>
                <a:gd name="T69" fmla="*/ 46 h 725"/>
                <a:gd name="T70" fmla="*/ 805 w 1022"/>
                <a:gd name="T71" fmla="*/ 87 h 725"/>
                <a:gd name="T72" fmla="*/ 549 w 1022"/>
                <a:gd name="T73" fmla="*/ 125 h 725"/>
                <a:gd name="T74" fmla="*/ 442 w 1022"/>
                <a:gd name="T75" fmla="*/ 72 h 725"/>
                <a:gd name="T76" fmla="*/ 361 w 1022"/>
                <a:gd name="T77" fmla="*/ 1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2" h="725">
                  <a:moveTo>
                    <a:pt x="361" y="1"/>
                  </a:moveTo>
                  <a:cubicBezTo>
                    <a:pt x="351" y="2"/>
                    <a:pt x="342" y="91"/>
                    <a:pt x="376" y="107"/>
                  </a:cubicBezTo>
                  <a:cubicBezTo>
                    <a:pt x="410" y="124"/>
                    <a:pt x="442" y="130"/>
                    <a:pt x="463" y="168"/>
                  </a:cubicBezTo>
                  <a:cubicBezTo>
                    <a:pt x="484" y="205"/>
                    <a:pt x="501" y="247"/>
                    <a:pt x="457" y="264"/>
                  </a:cubicBezTo>
                  <a:cubicBezTo>
                    <a:pt x="412" y="281"/>
                    <a:pt x="379" y="305"/>
                    <a:pt x="335" y="304"/>
                  </a:cubicBezTo>
                  <a:cubicBezTo>
                    <a:pt x="296" y="291"/>
                    <a:pt x="242" y="262"/>
                    <a:pt x="243" y="215"/>
                  </a:cubicBezTo>
                  <a:cubicBezTo>
                    <a:pt x="236" y="194"/>
                    <a:pt x="260" y="127"/>
                    <a:pt x="229" y="134"/>
                  </a:cubicBezTo>
                  <a:cubicBezTo>
                    <a:pt x="222" y="177"/>
                    <a:pt x="205" y="219"/>
                    <a:pt x="202" y="263"/>
                  </a:cubicBezTo>
                  <a:cubicBezTo>
                    <a:pt x="198" y="315"/>
                    <a:pt x="147" y="335"/>
                    <a:pt x="117" y="370"/>
                  </a:cubicBezTo>
                  <a:cubicBezTo>
                    <a:pt x="82" y="396"/>
                    <a:pt x="55" y="435"/>
                    <a:pt x="47" y="478"/>
                  </a:cubicBezTo>
                  <a:cubicBezTo>
                    <a:pt x="23" y="511"/>
                    <a:pt x="0" y="548"/>
                    <a:pt x="10" y="592"/>
                  </a:cubicBezTo>
                  <a:cubicBezTo>
                    <a:pt x="14" y="636"/>
                    <a:pt x="19" y="681"/>
                    <a:pt x="7" y="725"/>
                  </a:cubicBezTo>
                  <a:cubicBezTo>
                    <a:pt x="49" y="725"/>
                    <a:pt x="49" y="725"/>
                    <a:pt x="49" y="725"/>
                  </a:cubicBezTo>
                  <a:cubicBezTo>
                    <a:pt x="70" y="678"/>
                    <a:pt x="31" y="633"/>
                    <a:pt x="55" y="590"/>
                  </a:cubicBezTo>
                  <a:cubicBezTo>
                    <a:pt x="64" y="562"/>
                    <a:pt x="90" y="545"/>
                    <a:pt x="94" y="586"/>
                  </a:cubicBezTo>
                  <a:cubicBezTo>
                    <a:pt x="129" y="624"/>
                    <a:pt x="47" y="658"/>
                    <a:pt x="86" y="690"/>
                  </a:cubicBezTo>
                  <a:cubicBezTo>
                    <a:pt x="97" y="698"/>
                    <a:pt x="117" y="716"/>
                    <a:pt x="127" y="725"/>
                  </a:cubicBezTo>
                  <a:cubicBezTo>
                    <a:pt x="163" y="725"/>
                    <a:pt x="163" y="725"/>
                    <a:pt x="163" y="725"/>
                  </a:cubicBezTo>
                  <a:cubicBezTo>
                    <a:pt x="136" y="689"/>
                    <a:pt x="120" y="673"/>
                    <a:pt x="129" y="647"/>
                  </a:cubicBezTo>
                  <a:cubicBezTo>
                    <a:pt x="144" y="600"/>
                    <a:pt x="121" y="556"/>
                    <a:pt x="114" y="511"/>
                  </a:cubicBezTo>
                  <a:cubicBezTo>
                    <a:pt x="120" y="472"/>
                    <a:pt x="146" y="447"/>
                    <a:pt x="187" y="450"/>
                  </a:cubicBezTo>
                  <a:cubicBezTo>
                    <a:pt x="211" y="447"/>
                    <a:pt x="243" y="407"/>
                    <a:pt x="244" y="409"/>
                  </a:cubicBezTo>
                  <a:cubicBezTo>
                    <a:pt x="238" y="437"/>
                    <a:pt x="212" y="486"/>
                    <a:pt x="244" y="504"/>
                  </a:cubicBezTo>
                  <a:cubicBezTo>
                    <a:pt x="258" y="490"/>
                    <a:pt x="252" y="416"/>
                    <a:pt x="276" y="437"/>
                  </a:cubicBezTo>
                  <a:cubicBezTo>
                    <a:pt x="293" y="463"/>
                    <a:pt x="307" y="507"/>
                    <a:pt x="340" y="511"/>
                  </a:cubicBezTo>
                  <a:cubicBezTo>
                    <a:pt x="358" y="485"/>
                    <a:pt x="298" y="442"/>
                    <a:pt x="315" y="427"/>
                  </a:cubicBezTo>
                  <a:cubicBezTo>
                    <a:pt x="333" y="440"/>
                    <a:pt x="402" y="489"/>
                    <a:pt x="385" y="440"/>
                  </a:cubicBezTo>
                  <a:cubicBezTo>
                    <a:pt x="361" y="420"/>
                    <a:pt x="343" y="379"/>
                    <a:pt x="388" y="372"/>
                  </a:cubicBezTo>
                  <a:cubicBezTo>
                    <a:pt x="412" y="328"/>
                    <a:pt x="470" y="359"/>
                    <a:pt x="502" y="334"/>
                  </a:cubicBezTo>
                  <a:cubicBezTo>
                    <a:pt x="536" y="308"/>
                    <a:pt x="595" y="297"/>
                    <a:pt x="587" y="237"/>
                  </a:cubicBezTo>
                  <a:cubicBezTo>
                    <a:pt x="579" y="177"/>
                    <a:pt x="645" y="165"/>
                    <a:pt x="694" y="174"/>
                  </a:cubicBezTo>
                  <a:cubicBezTo>
                    <a:pt x="745" y="184"/>
                    <a:pt x="797" y="174"/>
                    <a:pt x="845" y="163"/>
                  </a:cubicBezTo>
                  <a:cubicBezTo>
                    <a:pt x="890" y="153"/>
                    <a:pt x="953" y="146"/>
                    <a:pt x="978" y="118"/>
                  </a:cubicBezTo>
                  <a:cubicBezTo>
                    <a:pt x="1004" y="90"/>
                    <a:pt x="1022" y="79"/>
                    <a:pt x="1015" y="63"/>
                  </a:cubicBezTo>
                  <a:cubicBezTo>
                    <a:pt x="1007" y="46"/>
                    <a:pt x="977" y="65"/>
                    <a:pt x="943" y="46"/>
                  </a:cubicBezTo>
                  <a:cubicBezTo>
                    <a:pt x="909" y="27"/>
                    <a:pt x="903" y="96"/>
                    <a:pt x="805" y="87"/>
                  </a:cubicBezTo>
                  <a:cubicBezTo>
                    <a:pt x="708" y="78"/>
                    <a:pt x="627" y="138"/>
                    <a:pt x="549" y="125"/>
                  </a:cubicBezTo>
                  <a:cubicBezTo>
                    <a:pt x="497" y="116"/>
                    <a:pt x="460" y="85"/>
                    <a:pt x="442" y="72"/>
                  </a:cubicBezTo>
                  <a:cubicBezTo>
                    <a:pt x="424" y="59"/>
                    <a:pt x="371" y="0"/>
                    <a:pt x="361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white"/>
                </a:solidFill>
                <a:ea typeface="HY강M" panose="02030600000101010101" pitchFamily="18" charset="-127"/>
              </a:endParaRPr>
            </a:p>
          </p:txBody>
        </p:sp>
        <p:sp>
          <p:nvSpPr>
            <p:cNvPr id="80" name="Freeform 48"/>
            <p:cNvSpPr>
              <a:spLocks/>
            </p:cNvSpPr>
            <p:nvPr/>
          </p:nvSpPr>
          <p:spPr bwMode="auto">
            <a:xfrm>
              <a:off x="5468029" y="2995544"/>
              <a:ext cx="593532" cy="557055"/>
            </a:xfrm>
            <a:custGeom>
              <a:avLst/>
              <a:gdLst>
                <a:gd name="T0" fmla="*/ 195 w 406"/>
                <a:gd name="T1" fmla="*/ 0 h 381"/>
                <a:gd name="T2" fmla="*/ 202 w 406"/>
                <a:gd name="T3" fmla="*/ 54 h 381"/>
                <a:gd name="T4" fmla="*/ 210 w 406"/>
                <a:gd name="T5" fmla="*/ 101 h 381"/>
                <a:gd name="T6" fmla="*/ 251 w 406"/>
                <a:gd name="T7" fmla="*/ 124 h 381"/>
                <a:gd name="T8" fmla="*/ 295 w 406"/>
                <a:gd name="T9" fmla="*/ 126 h 381"/>
                <a:gd name="T10" fmla="*/ 350 w 406"/>
                <a:gd name="T11" fmla="*/ 125 h 381"/>
                <a:gd name="T12" fmla="*/ 390 w 406"/>
                <a:gd name="T13" fmla="*/ 160 h 381"/>
                <a:gd name="T14" fmla="*/ 355 w 406"/>
                <a:gd name="T15" fmla="*/ 174 h 381"/>
                <a:gd name="T16" fmla="*/ 326 w 406"/>
                <a:gd name="T17" fmla="*/ 159 h 381"/>
                <a:gd name="T18" fmla="*/ 261 w 406"/>
                <a:gd name="T19" fmla="*/ 159 h 381"/>
                <a:gd name="T20" fmla="*/ 244 w 406"/>
                <a:gd name="T21" fmla="*/ 183 h 381"/>
                <a:gd name="T22" fmla="*/ 210 w 406"/>
                <a:gd name="T23" fmla="*/ 187 h 381"/>
                <a:gd name="T24" fmla="*/ 224 w 406"/>
                <a:gd name="T25" fmla="*/ 242 h 381"/>
                <a:gd name="T26" fmla="*/ 187 w 406"/>
                <a:gd name="T27" fmla="*/ 308 h 381"/>
                <a:gd name="T28" fmla="*/ 104 w 406"/>
                <a:gd name="T29" fmla="*/ 328 h 381"/>
                <a:gd name="T30" fmla="*/ 53 w 406"/>
                <a:gd name="T31" fmla="*/ 360 h 381"/>
                <a:gd name="T32" fmla="*/ 20 w 406"/>
                <a:gd name="T33" fmla="*/ 357 h 381"/>
                <a:gd name="T34" fmla="*/ 9 w 406"/>
                <a:gd name="T35" fmla="*/ 283 h 381"/>
                <a:gd name="T36" fmla="*/ 40 w 406"/>
                <a:gd name="T37" fmla="*/ 241 h 381"/>
                <a:gd name="T38" fmla="*/ 96 w 406"/>
                <a:gd name="T39" fmla="*/ 240 h 381"/>
                <a:gd name="T40" fmla="*/ 154 w 406"/>
                <a:gd name="T41" fmla="*/ 243 h 381"/>
                <a:gd name="T42" fmla="*/ 163 w 406"/>
                <a:gd name="T43" fmla="*/ 194 h 381"/>
                <a:gd name="T44" fmla="*/ 137 w 406"/>
                <a:gd name="T45" fmla="*/ 146 h 381"/>
                <a:gd name="T46" fmla="*/ 103 w 406"/>
                <a:gd name="T47" fmla="*/ 113 h 381"/>
                <a:gd name="T48" fmla="*/ 144 w 406"/>
                <a:gd name="T49" fmla="*/ 94 h 381"/>
                <a:gd name="T50" fmla="*/ 160 w 406"/>
                <a:gd name="T51" fmla="*/ 46 h 381"/>
                <a:gd name="T52" fmla="*/ 195 w 406"/>
                <a:gd name="T53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6" h="381">
                  <a:moveTo>
                    <a:pt x="195" y="0"/>
                  </a:moveTo>
                  <a:cubicBezTo>
                    <a:pt x="216" y="5"/>
                    <a:pt x="200" y="38"/>
                    <a:pt x="202" y="54"/>
                  </a:cubicBezTo>
                  <a:cubicBezTo>
                    <a:pt x="202" y="68"/>
                    <a:pt x="195" y="94"/>
                    <a:pt x="210" y="101"/>
                  </a:cubicBezTo>
                  <a:cubicBezTo>
                    <a:pt x="227" y="96"/>
                    <a:pt x="256" y="100"/>
                    <a:pt x="251" y="124"/>
                  </a:cubicBezTo>
                  <a:cubicBezTo>
                    <a:pt x="262" y="133"/>
                    <a:pt x="281" y="123"/>
                    <a:pt x="295" y="126"/>
                  </a:cubicBezTo>
                  <a:cubicBezTo>
                    <a:pt x="314" y="128"/>
                    <a:pt x="332" y="123"/>
                    <a:pt x="350" y="125"/>
                  </a:cubicBezTo>
                  <a:cubicBezTo>
                    <a:pt x="367" y="132"/>
                    <a:pt x="376" y="149"/>
                    <a:pt x="390" y="160"/>
                  </a:cubicBezTo>
                  <a:cubicBezTo>
                    <a:pt x="406" y="182"/>
                    <a:pt x="366" y="189"/>
                    <a:pt x="355" y="174"/>
                  </a:cubicBezTo>
                  <a:cubicBezTo>
                    <a:pt x="346" y="163"/>
                    <a:pt x="342" y="155"/>
                    <a:pt x="326" y="159"/>
                  </a:cubicBezTo>
                  <a:cubicBezTo>
                    <a:pt x="305" y="156"/>
                    <a:pt x="282" y="149"/>
                    <a:pt x="261" y="159"/>
                  </a:cubicBezTo>
                  <a:cubicBezTo>
                    <a:pt x="241" y="154"/>
                    <a:pt x="234" y="168"/>
                    <a:pt x="244" y="183"/>
                  </a:cubicBezTo>
                  <a:cubicBezTo>
                    <a:pt x="240" y="204"/>
                    <a:pt x="219" y="192"/>
                    <a:pt x="210" y="187"/>
                  </a:cubicBezTo>
                  <a:cubicBezTo>
                    <a:pt x="207" y="207"/>
                    <a:pt x="226" y="222"/>
                    <a:pt x="224" y="242"/>
                  </a:cubicBezTo>
                  <a:cubicBezTo>
                    <a:pt x="227" y="270"/>
                    <a:pt x="207" y="292"/>
                    <a:pt x="187" y="308"/>
                  </a:cubicBezTo>
                  <a:cubicBezTo>
                    <a:pt x="161" y="322"/>
                    <a:pt x="131" y="316"/>
                    <a:pt x="104" y="328"/>
                  </a:cubicBezTo>
                  <a:cubicBezTo>
                    <a:pt x="84" y="332"/>
                    <a:pt x="66" y="346"/>
                    <a:pt x="53" y="360"/>
                  </a:cubicBezTo>
                  <a:cubicBezTo>
                    <a:pt x="42" y="369"/>
                    <a:pt x="23" y="381"/>
                    <a:pt x="20" y="357"/>
                  </a:cubicBezTo>
                  <a:cubicBezTo>
                    <a:pt x="11" y="333"/>
                    <a:pt x="0" y="308"/>
                    <a:pt x="9" y="283"/>
                  </a:cubicBezTo>
                  <a:cubicBezTo>
                    <a:pt x="14" y="266"/>
                    <a:pt x="22" y="248"/>
                    <a:pt x="40" y="241"/>
                  </a:cubicBezTo>
                  <a:cubicBezTo>
                    <a:pt x="57" y="230"/>
                    <a:pt x="78" y="237"/>
                    <a:pt x="96" y="240"/>
                  </a:cubicBezTo>
                  <a:cubicBezTo>
                    <a:pt x="116" y="234"/>
                    <a:pt x="135" y="240"/>
                    <a:pt x="154" y="243"/>
                  </a:cubicBezTo>
                  <a:cubicBezTo>
                    <a:pt x="180" y="238"/>
                    <a:pt x="159" y="211"/>
                    <a:pt x="163" y="194"/>
                  </a:cubicBezTo>
                  <a:cubicBezTo>
                    <a:pt x="168" y="172"/>
                    <a:pt x="148" y="161"/>
                    <a:pt x="137" y="146"/>
                  </a:cubicBezTo>
                  <a:cubicBezTo>
                    <a:pt x="126" y="134"/>
                    <a:pt x="104" y="133"/>
                    <a:pt x="103" y="113"/>
                  </a:cubicBezTo>
                  <a:cubicBezTo>
                    <a:pt x="98" y="86"/>
                    <a:pt x="128" y="93"/>
                    <a:pt x="144" y="94"/>
                  </a:cubicBezTo>
                  <a:cubicBezTo>
                    <a:pt x="160" y="88"/>
                    <a:pt x="150" y="59"/>
                    <a:pt x="160" y="46"/>
                  </a:cubicBezTo>
                  <a:cubicBezTo>
                    <a:pt x="169" y="30"/>
                    <a:pt x="174" y="2"/>
                    <a:pt x="195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white"/>
                </a:solidFill>
                <a:ea typeface="HY강M" panose="02030600000101010101" pitchFamily="18" charset="-127"/>
              </a:endParaRPr>
            </a:p>
          </p:txBody>
        </p:sp>
        <p:sp>
          <p:nvSpPr>
            <p:cNvPr id="88" name="Freeform 56"/>
            <p:cNvSpPr>
              <a:spLocks/>
            </p:cNvSpPr>
            <p:nvPr/>
          </p:nvSpPr>
          <p:spPr bwMode="auto">
            <a:xfrm>
              <a:off x="7172453" y="2473381"/>
              <a:ext cx="895583" cy="1415630"/>
            </a:xfrm>
            <a:custGeom>
              <a:avLst/>
              <a:gdLst>
                <a:gd name="T0" fmla="*/ 259 w 385"/>
                <a:gd name="T1" fmla="*/ 3 h 609"/>
                <a:gd name="T2" fmla="*/ 257 w 385"/>
                <a:gd name="T3" fmla="*/ 67 h 609"/>
                <a:gd name="T4" fmla="*/ 259 w 385"/>
                <a:gd name="T5" fmla="*/ 127 h 609"/>
                <a:gd name="T6" fmla="*/ 327 w 385"/>
                <a:gd name="T7" fmla="*/ 144 h 609"/>
                <a:gd name="T8" fmla="*/ 368 w 385"/>
                <a:gd name="T9" fmla="*/ 156 h 609"/>
                <a:gd name="T10" fmla="*/ 293 w 385"/>
                <a:gd name="T11" fmla="*/ 169 h 609"/>
                <a:gd name="T12" fmla="*/ 233 w 385"/>
                <a:gd name="T13" fmla="*/ 180 h 609"/>
                <a:gd name="T14" fmla="*/ 230 w 385"/>
                <a:gd name="T15" fmla="*/ 250 h 609"/>
                <a:gd name="T16" fmla="*/ 196 w 385"/>
                <a:gd name="T17" fmla="*/ 300 h 609"/>
                <a:gd name="T18" fmla="*/ 243 w 385"/>
                <a:gd name="T19" fmla="*/ 356 h 609"/>
                <a:gd name="T20" fmla="*/ 275 w 385"/>
                <a:gd name="T21" fmla="*/ 400 h 609"/>
                <a:gd name="T22" fmla="*/ 352 w 385"/>
                <a:gd name="T23" fmla="*/ 407 h 609"/>
                <a:gd name="T24" fmla="*/ 349 w 385"/>
                <a:gd name="T25" fmla="*/ 442 h 609"/>
                <a:gd name="T26" fmla="*/ 282 w 385"/>
                <a:gd name="T27" fmla="*/ 447 h 609"/>
                <a:gd name="T28" fmla="*/ 263 w 385"/>
                <a:gd name="T29" fmla="*/ 523 h 609"/>
                <a:gd name="T30" fmla="*/ 248 w 385"/>
                <a:gd name="T31" fmla="*/ 596 h 609"/>
                <a:gd name="T32" fmla="*/ 232 w 385"/>
                <a:gd name="T33" fmla="*/ 548 h 609"/>
                <a:gd name="T34" fmla="*/ 207 w 385"/>
                <a:gd name="T35" fmla="*/ 482 h 609"/>
                <a:gd name="T36" fmla="*/ 170 w 385"/>
                <a:gd name="T37" fmla="*/ 465 h 609"/>
                <a:gd name="T38" fmla="*/ 84 w 385"/>
                <a:gd name="T39" fmla="*/ 545 h 609"/>
                <a:gd name="T40" fmla="*/ 46 w 385"/>
                <a:gd name="T41" fmla="*/ 528 h 609"/>
                <a:gd name="T42" fmla="*/ 104 w 385"/>
                <a:gd name="T43" fmla="*/ 479 h 609"/>
                <a:gd name="T44" fmla="*/ 157 w 385"/>
                <a:gd name="T45" fmla="*/ 422 h 609"/>
                <a:gd name="T46" fmla="*/ 164 w 385"/>
                <a:gd name="T47" fmla="*/ 352 h 609"/>
                <a:gd name="T48" fmla="*/ 141 w 385"/>
                <a:gd name="T49" fmla="*/ 293 h 609"/>
                <a:gd name="T50" fmla="*/ 58 w 385"/>
                <a:gd name="T51" fmla="*/ 302 h 609"/>
                <a:gd name="T52" fmla="*/ 3 w 385"/>
                <a:gd name="T53" fmla="*/ 277 h 609"/>
                <a:gd name="T54" fmla="*/ 27 w 385"/>
                <a:gd name="T55" fmla="*/ 216 h 609"/>
                <a:gd name="T56" fmla="*/ 112 w 385"/>
                <a:gd name="T57" fmla="*/ 242 h 609"/>
                <a:gd name="T58" fmla="*/ 174 w 385"/>
                <a:gd name="T59" fmla="*/ 246 h 609"/>
                <a:gd name="T60" fmla="*/ 196 w 385"/>
                <a:gd name="T61" fmla="*/ 195 h 609"/>
                <a:gd name="T62" fmla="*/ 173 w 385"/>
                <a:gd name="T63" fmla="*/ 133 h 609"/>
                <a:gd name="T64" fmla="*/ 169 w 385"/>
                <a:gd name="T65" fmla="*/ 86 h 609"/>
                <a:gd name="T66" fmla="*/ 210 w 385"/>
                <a:gd name="T67" fmla="*/ 71 h 609"/>
                <a:gd name="T68" fmla="*/ 247 w 385"/>
                <a:gd name="T69" fmla="*/ 10 h 609"/>
                <a:gd name="T70" fmla="*/ 259 w 385"/>
                <a:gd name="T71" fmla="*/ 3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5" h="609">
                  <a:moveTo>
                    <a:pt x="259" y="3"/>
                  </a:moveTo>
                  <a:cubicBezTo>
                    <a:pt x="279" y="15"/>
                    <a:pt x="265" y="49"/>
                    <a:pt x="257" y="67"/>
                  </a:cubicBezTo>
                  <a:cubicBezTo>
                    <a:pt x="248" y="89"/>
                    <a:pt x="229" y="116"/>
                    <a:pt x="259" y="127"/>
                  </a:cubicBezTo>
                  <a:cubicBezTo>
                    <a:pt x="281" y="135"/>
                    <a:pt x="304" y="141"/>
                    <a:pt x="327" y="144"/>
                  </a:cubicBezTo>
                  <a:cubicBezTo>
                    <a:pt x="341" y="146"/>
                    <a:pt x="384" y="133"/>
                    <a:pt x="368" y="156"/>
                  </a:cubicBezTo>
                  <a:cubicBezTo>
                    <a:pt x="354" y="178"/>
                    <a:pt x="315" y="178"/>
                    <a:pt x="293" y="169"/>
                  </a:cubicBezTo>
                  <a:cubicBezTo>
                    <a:pt x="268" y="158"/>
                    <a:pt x="253" y="172"/>
                    <a:pt x="233" y="180"/>
                  </a:cubicBezTo>
                  <a:cubicBezTo>
                    <a:pt x="213" y="187"/>
                    <a:pt x="244" y="226"/>
                    <a:pt x="230" y="250"/>
                  </a:cubicBezTo>
                  <a:cubicBezTo>
                    <a:pt x="220" y="268"/>
                    <a:pt x="193" y="285"/>
                    <a:pt x="196" y="300"/>
                  </a:cubicBezTo>
                  <a:cubicBezTo>
                    <a:pt x="201" y="318"/>
                    <a:pt x="231" y="334"/>
                    <a:pt x="243" y="356"/>
                  </a:cubicBezTo>
                  <a:cubicBezTo>
                    <a:pt x="253" y="372"/>
                    <a:pt x="247" y="403"/>
                    <a:pt x="275" y="400"/>
                  </a:cubicBezTo>
                  <a:cubicBezTo>
                    <a:pt x="300" y="397"/>
                    <a:pt x="326" y="407"/>
                    <a:pt x="352" y="407"/>
                  </a:cubicBezTo>
                  <a:cubicBezTo>
                    <a:pt x="385" y="405"/>
                    <a:pt x="381" y="445"/>
                    <a:pt x="349" y="442"/>
                  </a:cubicBezTo>
                  <a:cubicBezTo>
                    <a:pt x="327" y="441"/>
                    <a:pt x="299" y="430"/>
                    <a:pt x="282" y="447"/>
                  </a:cubicBezTo>
                  <a:cubicBezTo>
                    <a:pt x="264" y="466"/>
                    <a:pt x="264" y="497"/>
                    <a:pt x="263" y="523"/>
                  </a:cubicBezTo>
                  <a:cubicBezTo>
                    <a:pt x="262" y="548"/>
                    <a:pt x="266" y="582"/>
                    <a:pt x="248" y="596"/>
                  </a:cubicBezTo>
                  <a:cubicBezTo>
                    <a:pt x="233" y="609"/>
                    <a:pt x="237" y="567"/>
                    <a:pt x="232" y="548"/>
                  </a:cubicBezTo>
                  <a:cubicBezTo>
                    <a:pt x="227" y="529"/>
                    <a:pt x="222" y="501"/>
                    <a:pt x="207" y="482"/>
                  </a:cubicBezTo>
                  <a:cubicBezTo>
                    <a:pt x="197" y="469"/>
                    <a:pt x="191" y="447"/>
                    <a:pt x="170" y="465"/>
                  </a:cubicBezTo>
                  <a:cubicBezTo>
                    <a:pt x="140" y="490"/>
                    <a:pt x="112" y="518"/>
                    <a:pt x="84" y="545"/>
                  </a:cubicBezTo>
                  <a:cubicBezTo>
                    <a:pt x="65" y="564"/>
                    <a:pt x="22" y="561"/>
                    <a:pt x="46" y="528"/>
                  </a:cubicBezTo>
                  <a:cubicBezTo>
                    <a:pt x="61" y="506"/>
                    <a:pt x="86" y="498"/>
                    <a:pt x="104" y="479"/>
                  </a:cubicBezTo>
                  <a:cubicBezTo>
                    <a:pt x="121" y="460"/>
                    <a:pt x="145" y="444"/>
                    <a:pt x="157" y="422"/>
                  </a:cubicBezTo>
                  <a:cubicBezTo>
                    <a:pt x="169" y="402"/>
                    <a:pt x="168" y="376"/>
                    <a:pt x="164" y="352"/>
                  </a:cubicBezTo>
                  <a:cubicBezTo>
                    <a:pt x="160" y="332"/>
                    <a:pt x="170" y="299"/>
                    <a:pt x="141" y="293"/>
                  </a:cubicBezTo>
                  <a:cubicBezTo>
                    <a:pt x="113" y="288"/>
                    <a:pt x="87" y="302"/>
                    <a:pt x="58" y="302"/>
                  </a:cubicBezTo>
                  <a:cubicBezTo>
                    <a:pt x="37" y="302"/>
                    <a:pt x="7" y="305"/>
                    <a:pt x="3" y="277"/>
                  </a:cubicBezTo>
                  <a:cubicBezTo>
                    <a:pt x="0" y="255"/>
                    <a:pt x="2" y="221"/>
                    <a:pt x="27" y="216"/>
                  </a:cubicBezTo>
                  <a:cubicBezTo>
                    <a:pt x="58" y="210"/>
                    <a:pt x="84" y="232"/>
                    <a:pt x="112" y="242"/>
                  </a:cubicBezTo>
                  <a:cubicBezTo>
                    <a:pt x="131" y="249"/>
                    <a:pt x="152" y="254"/>
                    <a:pt x="174" y="246"/>
                  </a:cubicBezTo>
                  <a:cubicBezTo>
                    <a:pt x="198" y="237"/>
                    <a:pt x="200" y="216"/>
                    <a:pt x="196" y="195"/>
                  </a:cubicBezTo>
                  <a:cubicBezTo>
                    <a:pt x="193" y="173"/>
                    <a:pt x="194" y="147"/>
                    <a:pt x="173" y="133"/>
                  </a:cubicBezTo>
                  <a:cubicBezTo>
                    <a:pt x="158" y="122"/>
                    <a:pt x="136" y="83"/>
                    <a:pt x="169" y="86"/>
                  </a:cubicBezTo>
                  <a:cubicBezTo>
                    <a:pt x="189" y="87"/>
                    <a:pt x="203" y="98"/>
                    <a:pt x="210" y="71"/>
                  </a:cubicBezTo>
                  <a:cubicBezTo>
                    <a:pt x="216" y="49"/>
                    <a:pt x="228" y="26"/>
                    <a:pt x="247" y="10"/>
                  </a:cubicBezTo>
                  <a:cubicBezTo>
                    <a:pt x="251" y="8"/>
                    <a:pt x="255" y="0"/>
                    <a:pt x="259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white"/>
                </a:solidFill>
                <a:ea typeface="HY강M" panose="02030600000101010101" pitchFamily="18" charset="-127"/>
              </a:endParaRPr>
            </a:p>
          </p:txBody>
        </p:sp>
        <p:sp>
          <p:nvSpPr>
            <p:cNvPr id="62" name="Freeform 30"/>
            <p:cNvSpPr>
              <a:spLocks/>
            </p:cNvSpPr>
            <p:nvPr/>
          </p:nvSpPr>
          <p:spPr bwMode="auto">
            <a:xfrm rot="19485816">
              <a:off x="5186728" y="3547385"/>
              <a:ext cx="578694" cy="990457"/>
            </a:xfrm>
            <a:custGeom>
              <a:avLst/>
              <a:gdLst>
                <a:gd name="T0" fmla="*/ 357 w 396"/>
                <a:gd name="T1" fmla="*/ 0 h 677"/>
                <a:gd name="T2" fmla="*/ 363 w 396"/>
                <a:gd name="T3" fmla="*/ 72 h 677"/>
                <a:gd name="T4" fmla="*/ 306 w 396"/>
                <a:gd name="T5" fmla="*/ 135 h 677"/>
                <a:gd name="T6" fmla="*/ 361 w 396"/>
                <a:gd name="T7" fmla="*/ 193 h 677"/>
                <a:gd name="T8" fmla="*/ 353 w 396"/>
                <a:gd name="T9" fmla="*/ 268 h 677"/>
                <a:gd name="T10" fmla="*/ 288 w 396"/>
                <a:gd name="T11" fmla="*/ 323 h 677"/>
                <a:gd name="T12" fmla="*/ 305 w 396"/>
                <a:gd name="T13" fmla="*/ 399 h 677"/>
                <a:gd name="T14" fmla="*/ 281 w 396"/>
                <a:gd name="T15" fmla="*/ 449 h 677"/>
                <a:gd name="T16" fmla="*/ 293 w 396"/>
                <a:gd name="T17" fmla="*/ 463 h 677"/>
                <a:gd name="T18" fmla="*/ 328 w 396"/>
                <a:gd name="T19" fmla="*/ 519 h 677"/>
                <a:gd name="T20" fmla="*/ 292 w 396"/>
                <a:gd name="T21" fmla="*/ 534 h 677"/>
                <a:gd name="T22" fmla="*/ 314 w 396"/>
                <a:gd name="T23" fmla="*/ 609 h 677"/>
                <a:gd name="T24" fmla="*/ 266 w 396"/>
                <a:gd name="T25" fmla="*/ 674 h 677"/>
                <a:gd name="T26" fmla="*/ 230 w 396"/>
                <a:gd name="T27" fmla="*/ 598 h 677"/>
                <a:gd name="T28" fmla="*/ 205 w 396"/>
                <a:gd name="T29" fmla="*/ 508 h 677"/>
                <a:gd name="T30" fmla="*/ 141 w 396"/>
                <a:gd name="T31" fmla="*/ 441 h 677"/>
                <a:gd name="T32" fmla="*/ 155 w 396"/>
                <a:gd name="T33" fmla="*/ 360 h 677"/>
                <a:gd name="T34" fmla="*/ 205 w 396"/>
                <a:gd name="T35" fmla="*/ 328 h 677"/>
                <a:gd name="T36" fmla="*/ 152 w 396"/>
                <a:gd name="T37" fmla="*/ 305 h 677"/>
                <a:gd name="T38" fmla="*/ 82 w 396"/>
                <a:gd name="T39" fmla="*/ 295 h 677"/>
                <a:gd name="T40" fmla="*/ 17 w 396"/>
                <a:gd name="T41" fmla="*/ 250 h 677"/>
                <a:gd name="T42" fmla="*/ 115 w 396"/>
                <a:gd name="T43" fmla="*/ 223 h 677"/>
                <a:gd name="T44" fmla="*/ 228 w 396"/>
                <a:gd name="T45" fmla="*/ 218 h 677"/>
                <a:gd name="T46" fmla="*/ 276 w 396"/>
                <a:gd name="T47" fmla="*/ 144 h 677"/>
                <a:gd name="T48" fmla="*/ 307 w 396"/>
                <a:gd name="T49" fmla="*/ 39 h 677"/>
                <a:gd name="T50" fmla="*/ 357 w 396"/>
                <a:gd name="T51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6" h="677">
                  <a:moveTo>
                    <a:pt x="357" y="0"/>
                  </a:moveTo>
                  <a:cubicBezTo>
                    <a:pt x="396" y="1"/>
                    <a:pt x="392" y="59"/>
                    <a:pt x="363" y="72"/>
                  </a:cubicBezTo>
                  <a:cubicBezTo>
                    <a:pt x="336" y="84"/>
                    <a:pt x="312" y="104"/>
                    <a:pt x="306" y="135"/>
                  </a:cubicBezTo>
                  <a:cubicBezTo>
                    <a:pt x="298" y="177"/>
                    <a:pt x="352" y="163"/>
                    <a:pt x="361" y="193"/>
                  </a:cubicBezTo>
                  <a:cubicBezTo>
                    <a:pt x="369" y="216"/>
                    <a:pt x="381" y="259"/>
                    <a:pt x="353" y="268"/>
                  </a:cubicBezTo>
                  <a:cubicBezTo>
                    <a:pt x="323" y="278"/>
                    <a:pt x="299" y="293"/>
                    <a:pt x="288" y="323"/>
                  </a:cubicBezTo>
                  <a:cubicBezTo>
                    <a:pt x="278" y="349"/>
                    <a:pt x="294" y="377"/>
                    <a:pt x="305" y="399"/>
                  </a:cubicBezTo>
                  <a:cubicBezTo>
                    <a:pt x="316" y="422"/>
                    <a:pt x="298" y="440"/>
                    <a:pt x="281" y="449"/>
                  </a:cubicBezTo>
                  <a:cubicBezTo>
                    <a:pt x="270" y="455"/>
                    <a:pt x="278" y="485"/>
                    <a:pt x="293" y="463"/>
                  </a:cubicBezTo>
                  <a:cubicBezTo>
                    <a:pt x="314" y="430"/>
                    <a:pt x="332" y="497"/>
                    <a:pt x="328" y="519"/>
                  </a:cubicBezTo>
                  <a:cubicBezTo>
                    <a:pt x="325" y="536"/>
                    <a:pt x="302" y="530"/>
                    <a:pt x="292" y="534"/>
                  </a:cubicBezTo>
                  <a:cubicBezTo>
                    <a:pt x="276" y="539"/>
                    <a:pt x="301" y="587"/>
                    <a:pt x="314" y="609"/>
                  </a:cubicBezTo>
                  <a:cubicBezTo>
                    <a:pt x="330" y="638"/>
                    <a:pt x="295" y="677"/>
                    <a:pt x="266" y="674"/>
                  </a:cubicBezTo>
                  <a:cubicBezTo>
                    <a:pt x="234" y="670"/>
                    <a:pt x="232" y="625"/>
                    <a:pt x="230" y="598"/>
                  </a:cubicBezTo>
                  <a:cubicBezTo>
                    <a:pt x="227" y="566"/>
                    <a:pt x="209" y="539"/>
                    <a:pt x="205" y="508"/>
                  </a:cubicBezTo>
                  <a:cubicBezTo>
                    <a:pt x="201" y="471"/>
                    <a:pt x="167" y="459"/>
                    <a:pt x="141" y="441"/>
                  </a:cubicBezTo>
                  <a:cubicBezTo>
                    <a:pt x="112" y="421"/>
                    <a:pt x="123" y="373"/>
                    <a:pt x="155" y="360"/>
                  </a:cubicBezTo>
                  <a:cubicBezTo>
                    <a:pt x="171" y="354"/>
                    <a:pt x="225" y="341"/>
                    <a:pt x="205" y="328"/>
                  </a:cubicBezTo>
                  <a:cubicBezTo>
                    <a:pt x="192" y="320"/>
                    <a:pt x="153" y="339"/>
                    <a:pt x="152" y="305"/>
                  </a:cubicBezTo>
                  <a:cubicBezTo>
                    <a:pt x="152" y="272"/>
                    <a:pt x="105" y="293"/>
                    <a:pt x="82" y="295"/>
                  </a:cubicBezTo>
                  <a:cubicBezTo>
                    <a:pt x="55" y="297"/>
                    <a:pt x="0" y="286"/>
                    <a:pt x="17" y="250"/>
                  </a:cubicBezTo>
                  <a:cubicBezTo>
                    <a:pt x="34" y="216"/>
                    <a:pt x="82" y="223"/>
                    <a:pt x="115" y="223"/>
                  </a:cubicBezTo>
                  <a:cubicBezTo>
                    <a:pt x="152" y="222"/>
                    <a:pt x="191" y="227"/>
                    <a:pt x="228" y="218"/>
                  </a:cubicBezTo>
                  <a:cubicBezTo>
                    <a:pt x="263" y="210"/>
                    <a:pt x="271" y="175"/>
                    <a:pt x="276" y="144"/>
                  </a:cubicBezTo>
                  <a:cubicBezTo>
                    <a:pt x="282" y="108"/>
                    <a:pt x="295" y="73"/>
                    <a:pt x="307" y="39"/>
                  </a:cubicBezTo>
                  <a:cubicBezTo>
                    <a:pt x="314" y="17"/>
                    <a:pt x="333" y="0"/>
                    <a:pt x="357" y="0"/>
                  </a:cubicBezTo>
                  <a:close/>
                </a:path>
              </a:pathLst>
            </a:custGeom>
            <a:solidFill>
              <a:srgbClr val="8D8B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white"/>
                </a:solidFill>
                <a:ea typeface="HY강M" panose="02030600000101010101" pitchFamily="18" charset="-127"/>
              </a:endParaRPr>
            </a:p>
          </p:txBody>
        </p:sp>
        <p:sp>
          <p:nvSpPr>
            <p:cNvPr id="82" name="Freeform 50"/>
            <p:cNvSpPr>
              <a:spLocks/>
            </p:cNvSpPr>
            <p:nvPr/>
          </p:nvSpPr>
          <p:spPr bwMode="auto">
            <a:xfrm>
              <a:off x="6127666" y="3783462"/>
              <a:ext cx="791279" cy="432105"/>
            </a:xfrm>
            <a:custGeom>
              <a:avLst/>
              <a:gdLst>
                <a:gd name="T0" fmla="*/ 127 w 427"/>
                <a:gd name="T1" fmla="*/ 4 h 233"/>
                <a:gd name="T2" fmla="*/ 177 w 427"/>
                <a:gd name="T3" fmla="*/ 38 h 233"/>
                <a:gd name="T4" fmla="*/ 237 w 427"/>
                <a:gd name="T5" fmla="*/ 77 h 233"/>
                <a:gd name="T6" fmla="*/ 348 w 427"/>
                <a:gd name="T7" fmla="*/ 83 h 233"/>
                <a:gd name="T8" fmla="*/ 403 w 427"/>
                <a:gd name="T9" fmla="*/ 74 h 233"/>
                <a:gd name="T10" fmla="*/ 396 w 427"/>
                <a:gd name="T11" fmla="*/ 96 h 233"/>
                <a:gd name="T12" fmla="*/ 387 w 427"/>
                <a:gd name="T13" fmla="*/ 126 h 233"/>
                <a:gd name="T14" fmla="*/ 423 w 427"/>
                <a:gd name="T15" fmla="*/ 145 h 233"/>
                <a:gd name="T16" fmla="*/ 425 w 427"/>
                <a:gd name="T17" fmla="*/ 202 h 233"/>
                <a:gd name="T18" fmla="*/ 399 w 427"/>
                <a:gd name="T19" fmla="*/ 205 h 233"/>
                <a:gd name="T20" fmla="*/ 361 w 427"/>
                <a:gd name="T21" fmla="*/ 183 h 233"/>
                <a:gd name="T22" fmla="*/ 304 w 427"/>
                <a:gd name="T23" fmla="*/ 178 h 233"/>
                <a:gd name="T24" fmla="*/ 253 w 427"/>
                <a:gd name="T25" fmla="*/ 173 h 233"/>
                <a:gd name="T26" fmla="*/ 217 w 427"/>
                <a:gd name="T27" fmla="*/ 192 h 233"/>
                <a:gd name="T28" fmla="*/ 188 w 427"/>
                <a:gd name="T29" fmla="*/ 221 h 233"/>
                <a:gd name="T30" fmla="*/ 146 w 427"/>
                <a:gd name="T31" fmla="*/ 214 h 233"/>
                <a:gd name="T32" fmla="*/ 121 w 427"/>
                <a:gd name="T33" fmla="*/ 169 h 233"/>
                <a:gd name="T34" fmla="*/ 76 w 427"/>
                <a:gd name="T35" fmla="*/ 162 h 233"/>
                <a:gd name="T36" fmla="*/ 21 w 427"/>
                <a:gd name="T37" fmla="*/ 153 h 233"/>
                <a:gd name="T38" fmla="*/ 36 w 427"/>
                <a:gd name="T39" fmla="*/ 129 h 233"/>
                <a:gd name="T40" fmla="*/ 90 w 427"/>
                <a:gd name="T41" fmla="*/ 124 h 233"/>
                <a:gd name="T42" fmla="*/ 146 w 427"/>
                <a:gd name="T43" fmla="*/ 121 h 233"/>
                <a:gd name="T44" fmla="*/ 148 w 427"/>
                <a:gd name="T45" fmla="*/ 74 h 233"/>
                <a:gd name="T46" fmla="*/ 116 w 427"/>
                <a:gd name="T47" fmla="*/ 7 h 233"/>
                <a:gd name="T48" fmla="*/ 127 w 427"/>
                <a:gd name="T49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7" h="233">
                  <a:moveTo>
                    <a:pt x="127" y="4"/>
                  </a:moveTo>
                  <a:cubicBezTo>
                    <a:pt x="146" y="10"/>
                    <a:pt x="160" y="27"/>
                    <a:pt x="177" y="38"/>
                  </a:cubicBezTo>
                  <a:cubicBezTo>
                    <a:pt x="195" y="54"/>
                    <a:pt x="211" y="74"/>
                    <a:pt x="237" y="77"/>
                  </a:cubicBezTo>
                  <a:cubicBezTo>
                    <a:pt x="274" y="83"/>
                    <a:pt x="311" y="87"/>
                    <a:pt x="348" y="83"/>
                  </a:cubicBezTo>
                  <a:cubicBezTo>
                    <a:pt x="367" y="84"/>
                    <a:pt x="386" y="80"/>
                    <a:pt x="403" y="74"/>
                  </a:cubicBezTo>
                  <a:cubicBezTo>
                    <a:pt x="423" y="76"/>
                    <a:pt x="409" y="95"/>
                    <a:pt x="396" y="96"/>
                  </a:cubicBezTo>
                  <a:cubicBezTo>
                    <a:pt x="382" y="97"/>
                    <a:pt x="367" y="127"/>
                    <a:pt x="387" y="126"/>
                  </a:cubicBezTo>
                  <a:cubicBezTo>
                    <a:pt x="400" y="113"/>
                    <a:pt x="427" y="127"/>
                    <a:pt x="423" y="145"/>
                  </a:cubicBezTo>
                  <a:cubicBezTo>
                    <a:pt x="420" y="164"/>
                    <a:pt x="425" y="184"/>
                    <a:pt x="425" y="202"/>
                  </a:cubicBezTo>
                  <a:cubicBezTo>
                    <a:pt x="425" y="222"/>
                    <a:pt x="399" y="228"/>
                    <a:pt x="399" y="205"/>
                  </a:cubicBezTo>
                  <a:cubicBezTo>
                    <a:pt x="401" y="183"/>
                    <a:pt x="377" y="183"/>
                    <a:pt x="361" y="183"/>
                  </a:cubicBezTo>
                  <a:cubicBezTo>
                    <a:pt x="343" y="178"/>
                    <a:pt x="323" y="176"/>
                    <a:pt x="304" y="178"/>
                  </a:cubicBezTo>
                  <a:cubicBezTo>
                    <a:pt x="287" y="178"/>
                    <a:pt x="269" y="178"/>
                    <a:pt x="253" y="173"/>
                  </a:cubicBezTo>
                  <a:cubicBezTo>
                    <a:pt x="238" y="170"/>
                    <a:pt x="216" y="173"/>
                    <a:pt x="217" y="192"/>
                  </a:cubicBezTo>
                  <a:cubicBezTo>
                    <a:pt x="218" y="211"/>
                    <a:pt x="199" y="213"/>
                    <a:pt x="188" y="221"/>
                  </a:cubicBezTo>
                  <a:cubicBezTo>
                    <a:pt x="175" y="228"/>
                    <a:pt x="151" y="233"/>
                    <a:pt x="146" y="214"/>
                  </a:cubicBezTo>
                  <a:cubicBezTo>
                    <a:pt x="138" y="199"/>
                    <a:pt x="136" y="178"/>
                    <a:pt x="121" y="169"/>
                  </a:cubicBezTo>
                  <a:cubicBezTo>
                    <a:pt x="106" y="171"/>
                    <a:pt x="91" y="168"/>
                    <a:pt x="76" y="162"/>
                  </a:cubicBezTo>
                  <a:cubicBezTo>
                    <a:pt x="58" y="158"/>
                    <a:pt x="40" y="155"/>
                    <a:pt x="21" y="153"/>
                  </a:cubicBezTo>
                  <a:cubicBezTo>
                    <a:pt x="0" y="145"/>
                    <a:pt x="20" y="124"/>
                    <a:pt x="36" y="129"/>
                  </a:cubicBezTo>
                  <a:cubicBezTo>
                    <a:pt x="54" y="130"/>
                    <a:pt x="71" y="120"/>
                    <a:pt x="90" y="124"/>
                  </a:cubicBezTo>
                  <a:cubicBezTo>
                    <a:pt x="108" y="126"/>
                    <a:pt x="128" y="127"/>
                    <a:pt x="146" y="121"/>
                  </a:cubicBezTo>
                  <a:cubicBezTo>
                    <a:pt x="162" y="111"/>
                    <a:pt x="155" y="88"/>
                    <a:pt x="148" y="74"/>
                  </a:cubicBezTo>
                  <a:cubicBezTo>
                    <a:pt x="138" y="52"/>
                    <a:pt x="121" y="32"/>
                    <a:pt x="116" y="7"/>
                  </a:cubicBezTo>
                  <a:cubicBezTo>
                    <a:pt x="115" y="0"/>
                    <a:pt x="123" y="3"/>
                    <a:pt x="127" y="4"/>
                  </a:cubicBezTo>
                  <a:close/>
                </a:path>
              </a:pathLst>
            </a:custGeom>
            <a:solidFill>
              <a:srgbClr val="4748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white"/>
                </a:solidFill>
                <a:ea typeface="HY강M" panose="02030600000101010101" pitchFamily="18" charset="-127"/>
              </a:endParaRPr>
            </a:p>
          </p:txBody>
        </p:sp>
        <p:sp>
          <p:nvSpPr>
            <p:cNvPr id="84" name="Freeform 52"/>
            <p:cNvSpPr>
              <a:spLocks/>
            </p:cNvSpPr>
            <p:nvPr/>
          </p:nvSpPr>
          <p:spPr bwMode="auto">
            <a:xfrm>
              <a:off x="6523306" y="4665940"/>
              <a:ext cx="329534" cy="289347"/>
            </a:xfrm>
            <a:custGeom>
              <a:avLst/>
              <a:gdLst>
                <a:gd name="T0" fmla="*/ 87 w 225"/>
                <a:gd name="T1" fmla="*/ 1 h 198"/>
                <a:gd name="T2" fmla="*/ 112 w 225"/>
                <a:gd name="T3" fmla="*/ 22 h 198"/>
                <a:gd name="T4" fmla="*/ 149 w 225"/>
                <a:gd name="T5" fmla="*/ 21 h 198"/>
                <a:gd name="T6" fmla="*/ 188 w 225"/>
                <a:gd name="T7" fmla="*/ 17 h 198"/>
                <a:gd name="T8" fmla="*/ 217 w 225"/>
                <a:gd name="T9" fmla="*/ 25 h 198"/>
                <a:gd name="T10" fmla="*/ 204 w 225"/>
                <a:gd name="T11" fmla="*/ 62 h 198"/>
                <a:gd name="T12" fmla="*/ 180 w 225"/>
                <a:gd name="T13" fmla="*/ 79 h 198"/>
                <a:gd name="T14" fmla="*/ 191 w 225"/>
                <a:gd name="T15" fmla="*/ 109 h 198"/>
                <a:gd name="T16" fmla="*/ 207 w 225"/>
                <a:gd name="T17" fmla="*/ 139 h 198"/>
                <a:gd name="T18" fmla="*/ 178 w 225"/>
                <a:gd name="T19" fmla="*/ 146 h 198"/>
                <a:gd name="T20" fmla="*/ 162 w 225"/>
                <a:gd name="T21" fmla="*/ 124 h 198"/>
                <a:gd name="T22" fmla="*/ 164 w 225"/>
                <a:gd name="T23" fmla="*/ 155 h 198"/>
                <a:gd name="T24" fmla="*/ 193 w 225"/>
                <a:gd name="T25" fmla="*/ 172 h 198"/>
                <a:gd name="T26" fmla="*/ 182 w 225"/>
                <a:gd name="T27" fmla="*/ 197 h 198"/>
                <a:gd name="T28" fmla="*/ 148 w 225"/>
                <a:gd name="T29" fmla="*/ 171 h 198"/>
                <a:gd name="T30" fmla="*/ 133 w 225"/>
                <a:gd name="T31" fmla="*/ 120 h 198"/>
                <a:gd name="T32" fmla="*/ 113 w 225"/>
                <a:gd name="T33" fmla="*/ 96 h 198"/>
                <a:gd name="T34" fmla="*/ 86 w 225"/>
                <a:gd name="T35" fmla="*/ 121 h 198"/>
                <a:gd name="T36" fmla="*/ 63 w 225"/>
                <a:gd name="T37" fmla="*/ 106 h 198"/>
                <a:gd name="T38" fmla="*/ 35 w 225"/>
                <a:gd name="T39" fmla="*/ 119 h 198"/>
                <a:gd name="T40" fmla="*/ 10 w 225"/>
                <a:gd name="T41" fmla="*/ 101 h 198"/>
                <a:gd name="T42" fmla="*/ 9 w 225"/>
                <a:gd name="T43" fmla="*/ 61 h 198"/>
                <a:gd name="T44" fmla="*/ 50 w 225"/>
                <a:gd name="T45" fmla="*/ 37 h 198"/>
                <a:gd name="T46" fmla="*/ 71 w 225"/>
                <a:gd name="T47" fmla="*/ 11 h 198"/>
                <a:gd name="T48" fmla="*/ 87 w 225"/>
                <a:gd name="T49" fmla="*/ 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5" h="198">
                  <a:moveTo>
                    <a:pt x="87" y="1"/>
                  </a:moveTo>
                  <a:cubicBezTo>
                    <a:pt x="100" y="0"/>
                    <a:pt x="103" y="16"/>
                    <a:pt x="112" y="22"/>
                  </a:cubicBezTo>
                  <a:cubicBezTo>
                    <a:pt x="123" y="30"/>
                    <a:pt x="138" y="28"/>
                    <a:pt x="149" y="21"/>
                  </a:cubicBezTo>
                  <a:cubicBezTo>
                    <a:pt x="161" y="15"/>
                    <a:pt x="175" y="17"/>
                    <a:pt x="188" y="17"/>
                  </a:cubicBezTo>
                  <a:cubicBezTo>
                    <a:pt x="198" y="17"/>
                    <a:pt x="211" y="16"/>
                    <a:pt x="217" y="25"/>
                  </a:cubicBezTo>
                  <a:cubicBezTo>
                    <a:pt x="225" y="39"/>
                    <a:pt x="214" y="54"/>
                    <a:pt x="204" y="62"/>
                  </a:cubicBezTo>
                  <a:cubicBezTo>
                    <a:pt x="196" y="68"/>
                    <a:pt x="184" y="68"/>
                    <a:pt x="180" y="79"/>
                  </a:cubicBezTo>
                  <a:cubicBezTo>
                    <a:pt x="176" y="91"/>
                    <a:pt x="180" y="101"/>
                    <a:pt x="191" y="109"/>
                  </a:cubicBezTo>
                  <a:cubicBezTo>
                    <a:pt x="200" y="116"/>
                    <a:pt x="207" y="128"/>
                    <a:pt x="207" y="139"/>
                  </a:cubicBezTo>
                  <a:cubicBezTo>
                    <a:pt x="207" y="153"/>
                    <a:pt x="187" y="155"/>
                    <a:pt x="178" y="146"/>
                  </a:cubicBezTo>
                  <a:cubicBezTo>
                    <a:pt x="172" y="140"/>
                    <a:pt x="168" y="120"/>
                    <a:pt x="162" y="124"/>
                  </a:cubicBezTo>
                  <a:cubicBezTo>
                    <a:pt x="156" y="128"/>
                    <a:pt x="161" y="145"/>
                    <a:pt x="164" y="155"/>
                  </a:cubicBezTo>
                  <a:cubicBezTo>
                    <a:pt x="169" y="167"/>
                    <a:pt x="183" y="167"/>
                    <a:pt x="193" y="172"/>
                  </a:cubicBezTo>
                  <a:cubicBezTo>
                    <a:pt x="209" y="179"/>
                    <a:pt x="196" y="198"/>
                    <a:pt x="182" y="197"/>
                  </a:cubicBezTo>
                  <a:cubicBezTo>
                    <a:pt x="166" y="196"/>
                    <a:pt x="153" y="185"/>
                    <a:pt x="148" y="171"/>
                  </a:cubicBezTo>
                  <a:cubicBezTo>
                    <a:pt x="141" y="154"/>
                    <a:pt x="135" y="137"/>
                    <a:pt x="133" y="120"/>
                  </a:cubicBezTo>
                  <a:cubicBezTo>
                    <a:pt x="132" y="108"/>
                    <a:pt x="127" y="92"/>
                    <a:pt x="113" y="96"/>
                  </a:cubicBezTo>
                  <a:cubicBezTo>
                    <a:pt x="99" y="100"/>
                    <a:pt x="99" y="118"/>
                    <a:pt x="86" y="121"/>
                  </a:cubicBezTo>
                  <a:cubicBezTo>
                    <a:pt x="73" y="125"/>
                    <a:pt x="71" y="107"/>
                    <a:pt x="63" y="106"/>
                  </a:cubicBezTo>
                  <a:cubicBezTo>
                    <a:pt x="53" y="104"/>
                    <a:pt x="47" y="124"/>
                    <a:pt x="35" y="119"/>
                  </a:cubicBezTo>
                  <a:cubicBezTo>
                    <a:pt x="26" y="115"/>
                    <a:pt x="17" y="109"/>
                    <a:pt x="10" y="101"/>
                  </a:cubicBezTo>
                  <a:cubicBezTo>
                    <a:pt x="0" y="91"/>
                    <a:pt x="2" y="73"/>
                    <a:pt x="9" y="61"/>
                  </a:cubicBezTo>
                  <a:cubicBezTo>
                    <a:pt x="17" y="47"/>
                    <a:pt x="33" y="35"/>
                    <a:pt x="50" y="37"/>
                  </a:cubicBezTo>
                  <a:cubicBezTo>
                    <a:pt x="64" y="38"/>
                    <a:pt x="66" y="20"/>
                    <a:pt x="71" y="11"/>
                  </a:cubicBezTo>
                  <a:cubicBezTo>
                    <a:pt x="75" y="5"/>
                    <a:pt x="80" y="1"/>
                    <a:pt x="87" y="1"/>
                  </a:cubicBezTo>
                  <a:close/>
                </a:path>
              </a:pathLst>
            </a:custGeom>
            <a:solidFill>
              <a:schemeClr val="tx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white"/>
                </a:solidFill>
                <a:ea typeface="HY강M" panose="02030600000101010101" pitchFamily="18" charset="-127"/>
              </a:endParaRPr>
            </a:p>
          </p:txBody>
        </p:sp>
      </p:grpSp>
      <p:sp>
        <p:nvSpPr>
          <p:cNvPr id="5" name="제목 1"/>
          <p:cNvSpPr txBox="1">
            <a:spLocks/>
          </p:cNvSpPr>
          <p:nvPr/>
        </p:nvSpPr>
        <p:spPr>
          <a:xfrm>
            <a:off x="5311813" y="2407099"/>
            <a:ext cx="5859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ko-KR" alt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anose="02030600000101010101" pitchFamily="18" charset="-127"/>
                <a:ea typeface="HY강M" panose="02030600000101010101" pitchFamily="18" charset="-127"/>
              </a:rPr>
              <a:t>제목을 입력해주세요</a:t>
            </a:r>
            <a:endParaRPr lang="ko-KR" altLang="en-US" sz="27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528232" y="3465919"/>
            <a:ext cx="3108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anose="02030600000101010101" pitchFamily="18" charset="-127"/>
                <a:ea typeface="HY강M" panose="02030600000101010101" pitchFamily="18" charset="-127"/>
              </a:rPr>
              <a:t>부제목을 입력하세요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09446" y="224618"/>
            <a:ext cx="1859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b="1" dirty="0">
                <a:solidFill>
                  <a:prstClr val="white">
                    <a:lumMod val="50000"/>
                    <a:lumOff val="50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XEMI</a:t>
            </a:r>
          </a:p>
          <a:p>
            <a:pPr algn="r"/>
            <a:r>
              <a:rPr lang="ko-KR" altLang="en-US" sz="1400" b="1" dirty="0">
                <a:solidFill>
                  <a:prstClr val="white">
                    <a:lumMod val="50000"/>
                    <a:lumOff val="50000"/>
                  </a:prst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블랙스튜디오 템플릿</a:t>
            </a:r>
            <a:endParaRPr lang="en-US" altLang="ko-KR" sz="1400" b="1" dirty="0">
              <a:solidFill>
                <a:prstClr val="white">
                  <a:lumMod val="50000"/>
                  <a:lumOff val="50000"/>
                </a:prstClr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18" name="Freeform 20"/>
          <p:cNvSpPr>
            <a:spLocks noEditPoints="1"/>
          </p:cNvSpPr>
          <p:nvPr/>
        </p:nvSpPr>
        <p:spPr bwMode="auto">
          <a:xfrm flipV="1">
            <a:off x="4688729" y="2501432"/>
            <a:ext cx="421763" cy="936321"/>
          </a:xfrm>
          <a:custGeom>
            <a:avLst/>
            <a:gdLst>
              <a:gd name="T0" fmla="*/ 355 w 467"/>
              <a:gd name="T1" fmla="*/ 284 h 1039"/>
              <a:gd name="T2" fmla="*/ 467 w 467"/>
              <a:gd name="T3" fmla="*/ 233 h 1039"/>
              <a:gd name="T4" fmla="*/ 465 w 467"/>
              <a:gd name="T5" fmla="*/ 0 h 1039"/>
              <a:gd name="T6" fmla="*/ 268 w 467"/>
              <a:gd name="T7" fmla="*/ 90 h 1039"/>
              <a:gd name="T8" fmla="*/ 269 w 467"/>
              <a:gd name="T9" fmla="*/ 250 h 1039"/>
              <a:gd name="T10" fmla="*/ 251 w 467"/>
              <a:gd name="T11" fmla="*/ 248 h 1039"/>
              <a:gd name="T12" fmla="*/ 251 w 467"/>
              <a:gd name="T13" fmla="*/ 40 h 1039"/>
              <a:gd name="T14" fmla="*/ 216 w 467"/>
              <a:gd name="T15" fmla="*/ 40 h 1039"/>
              <a:gd name="T16" fmla="*/ 216 w 467"/>
              <a:gd name="T17" fmla="*/ 248 h 1039"/>
              <a:gd name="T18" fmla="*/ 198 w 467"/>
              <a:gd name="T19" fmla="*/ 250 h 1039"/>
              <a:gd name="T20" fmla="*/ 199 w 467"/>
              <a:gd name="T21" fmla="*/ 90 h 1039"/>
              <a:gd name="T22" fmla="*/ 2 w 467"/>
              <a:gd name="T23" fmla="*/ 0 h 1039"/>
              <a:gd name="T24" fmla="*/ 0 w 467"/>
              <a:gd name="T25" fmla="*/ 233 h 1039"/>
              <a:gd name="T26" fmla="*/ 112 w 467"/>
              <a:gd name="T27" fmla="*/ 284 h 1039"/>
              <a:gd name="T28" fmla="*/ 13 w 467"/>
              <a:gd name="T29" fmla="*/ 468 h 1039"/>
              <a:gd name="T30" fmla="*/ 13 w 467"/>
              <a:gd name="T31" fmla="*/ 819 h 1039"/>
              <a:gd name="T32" fmla="*/ 234 w 467"/>
              <a:gd name="T33" fmla="*/ 1039 h 1039"/>
              <a:gd name="T34" fmla="*/ 455 w 467"/>
              <a:gd name="T35" fmla="*/ 819 h 1039"/>
              <a:gd name="T36" fmla="*/ 455 w 467"/>
              <a:gd name="T37" fmla="*/ 468 h 1039"/>
              <a:gd name="T38" fmla="*/ 355 w 467"/>
              <a:gd name="T39" fmla="*/ 284 h 1039"/>
              <a:gd name="T40" fmla="*/ 303 w 467"/>
              <a:gd name="T41" fmla="*/ 112 h 1039"/>
              <a:gd name="T42" fmla="*/ 431 w 467"/>
              <a:gd name="T43" fmla="*/ 54 h 1039"/>
              <a:gd name="T44" fmla="*/ 432 w 467"/>
              <a:gd name="T45" fmla="*/ 210 h 1039"/>
              <a:gd name="T46" fmla="*/ 315 w 467"/>
              <a:gd name="T47" fmla="*/ 263 h 1039"/>
              <a:gd name="T48" fmla="*/ 305 w 467"/>
              <a:gd name="T49" fmla="*/ 259 h 1039"/>
              <a:gd name="T50" fmla="*/ 303 w 467"/>
              <a:gd name="T51" fmla="*/ 112 h 1039"/>
              <a:gd name="T52" fmla="*/ 35 w 467"/>
              <a:gd name="T53" fmla="*/ 210 h 1039"/>
              <a:gd name="T54" fmla="*/ 37 w 467"/>
              <a:gd name="T55" fmla="*/ 54 h 1039"/>
              <a:gd name="T56" fmla="*/ 164 w 467"/>
              <a:gd name="T57" fmla="*/ 112 h 1039"/>
              <a:gd name="T58" fmla="*/ 163 w 467"/>
              <a:gd name="T59" fmla="*/ 259 h 1039"/>
              <a:gd name="T60" fmla="*/ 152 w 467"/>
              <a:gd name="T61" fmla="*/ 263 h 1039"/>
              <a:gd name="T62" fmla="*/ 35 w 467"/>
              <a:gd name="T63" fmla="*/ 210 h 1039"/>
              <a:gd name="T64" fmla="*/ 234 w 467"/>
              <a:gd name="T65" fmla="*/ 283 h 1039"/>
              <a:gd name="T66" fmla="*/ 412 w 467"/>
              <a:gd name="T67" fmla="*/ 416 h 1039"/>
              <a:gd name="T68" fmla="*/ 56 w 467"/>
              <a:gd name="T69" fmla="*/ 416 h 1039"/>
              <a:gd name="T70" fmla="*/ 234 w 467"/>
              <a:gd name="T71" fmla="*/ 283 h 1039"/>
              <a:gd name="T72" fmla="*/ 418 w 467"/>
              <a:gd name="T73" fmla="*/ 842 h 1039"/>
              <a:gd name="T74" fmla="*/ 50 w 467"/>
              <a:gd name="T75" fmla="*/ 842 h 1039"/>
              <a:gd name="T76" fmla="*/ 48 w 467"/>
              <a:gd name="T77" fmla="*/ 819 h 1039"/>
              <a:gd name="T78" fmla="*/ 48 w 467"/>
              <a:gd name="T79" fmla="*/ 587 h 1039"/>
              <a:gd name="T80" fmla="*/ 419 w 467"/>
              <a:gd name="T81" fmla="*/ 587 h 1039"/>
              <a:gd name="T82" fmla="*/ 419 w 467"/>
              <a:gd name="T83" fmla="*/ 819 h 1039"/>
              <a:gd name="T84" fmla="*/ 418 w 467"/>
              <a:gd name="T85" fmla="*/ 842 h 1039"/>
              <a:gd name="T86" fmla="*/ 48 w 467"/>
              <a:gd name="T87" fmla="*/ 552 h 1039"/>
              <a:gd name="T88" fmla="*/ 48 w 467"/>
              <a:gd name="T89" fmla="*/ 519 h 1039"/>
              <a:gd name="T90" fmla="*/ 419 w 467"/>
              <a:gd name="T91" fmla="*/ 519 h 1039"/>
              <a:gd name="T92" fmla="*/ 419 w 467"/>
              <a:gd name="T93" fmla="*/ 552 h 1039"/>
              <a:gd name="T94" fmla="*/ 48 w 467"/>
              <a:gd name="T95" fmla="*/ 552 h 1039"/>
              <a:gd name="T96" fmla="*/ 48 w 467"/>
              <a:gd name="T97" fmla="*/ 484 h 1039"/>
              <a:gd name="T98" fmla="*/ 48 w 467"/>
              <a:gd name="T99" fmla="*/ 468 h 1039"/>
              <a:gd name="T100" fmla="*/ 49 w 467"/>
              <a:gd name="T101" fmla="*/ 451 h 1039"/>
              <a:gd name="T102" fmla="*/ 419 w 467"/>
              <a:gd name="T103" fmla="*/ 451 h 1039"/>
              <a:gd name="T104" fmla="*/ 419 w 467"/>
              <a:gd name="T105" fmla="*/ 468 h 1039"/>
              <a:gd name="T106" fmla="*/ 419 w 467"/>
              <a:gd name="T107" fmla="*/ 484 h 1039"/>
              <a:gd name="T108" fmla="*/ 48 w 467"/>
              <a:gd name="T109" fmla="*/ 484 h 1039"/>
              <a:gd name="T110" fmla="*/ 234 w 467"/>
              <a:gd name="T111" fmla="*/ 1004 h 1039"/>
              <a:gd name="T112" fmla="*/ 57 w 467"/>
              <a:gd name="T113" fmla="*/ 877 h 1039"/>
              <a:gd name="T114" fmla="*/ 410 w 467"/>
              <a:gd name="T115" fmla="*/ 877 h 1039"/>
              <a:gd name="T116" fmla="*/ 234 w 467"/>
              <a:gd name="T117" fmla="*/ 1004 h 1039"/>
              <a:gd name="T118" fmla="*/ 234 w 467"/>
              <a:gd name="T119" fmla="*/ 1004 h 1039"/>
              <a:gd name="T120" fmla="*/ 234 w 467"/>
              <a:gd name="T121" fmla="*/ 1004 h 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7" h="1039">
                <a:moveTo>
                  <a:pt x="355" y="284"/>
                </a:moveTo>
                <a:cubicBezTo>
                  <a:pt x="467" y="233"/>
                  <a:pt x="467" y="233"/>
                  <a:pt x="467" y="233"/>
                </a:cubicBezTo>
                <a:cubicBezTo>
                  <a:pt x="465" y="0"/>
                  <a:pt x="465" y="0"/>
                  <a:pt x="465" y="0"/>
                </a:cubicBezTo>
                <a:cubicBezTo>
                  <a:pt x="268" y="90"/>
                  <a:pt x="268" y="90"/>
                  <a:pt x="268" y="90"/>
                </a:cubicBezTo>
                <a:cubicBezTo>
                  <a:pt x="269" y="250"/>
                  <a:pt x="269" y="250"/>
                  <a:pt x="269" y="250"/>
                </a:cubicBezTo>
                <a:cubicBezTo>
                  <a:pt x="263" y="249"/>
                  <a:pt x="257" y="249"/>
                  <a:pt x="251" y="248"/>
                </a:cubicBezTo>
                <a:cubicBezTo>
                  <a:pt x="251" y="40"/>
                  <a:pt x="251" y="40"/>
                  <a:pt x="251" y="40"/>
                </a:cubicBezTo>
                <a:cubicBezTo>
                  <a:pt x="216" y="40"/>
                  <a:pt x="216" y="40"/>
                  <a:pt x="216" y="40"/>
                </a:cubicBezTo>
                <a:cubicBezTo>
                  <a:pt x="216" y="248"/>
                  <a:pt x="216" y="248"/>
                  <a:pt x="216" y="248"/>
                </a:cubicBezTo>
                <a:cubicBezTo>
                  <a:pt x="210" y="249"/>
                  <a:pt x="204" y="249"/>
                  <a:pt x="198" y="250"/>
                </a:cubicBezTo>
                <a:cubicBezTo>
                  <a:pt x="199" y="90"/>
                  <a:pt x="199" y="90"/>
                  <a:pt x="199" y="90"/>
                </a:cubicBezTo>
                <a:cubicBezTo>
                  <a:pt x="2" y="0"/>
                  <a:pt x="2" y="0"/>
                  <a:pt x="2" y="0"/>
                </a:cubicBezTo>
                <a:cubicBezTo>
                  <a:pt x="0" y="233"/>
                  <a:pt x="0" y="233"/>
                  <a:pt x="0" y="233"/>
                </a:cubicBezTo>
                <a:cubicBezTo>
                  <a:pt x="112" y="284"/>
                  <a:pt x="112" y="284"/>
                  <a:pt x="112" y="284"/>
                </a:cubicBezTo>
                <a:cubicBezTo>
                  <a:pt x="52" y="323"/>
                  <a:pt x="13" y="391"/>
                  <a:pt x="13" y="468"/>
                </a:cubicBezTo>
                <a:cubicBezTo>
                  <a:pt x="13" y="819"/>
                  <a:pt x="13" y="819"/>
                  <a:pt x="13" y="819"/>
                </a:cubicBezTo>
                <a:cubicBezTo>
                  <a:pt x="13" y="940"/>
                  <a:pt x="112" y="1039"/>
                  <a:pt x="234" y="1039"/>
                </a:cubicBezTo>
                <a:cubicBezTo>
                  <a:pt x="355" y="1039"/>
                  <a:pt x="455" y="940"/>
                  <a:pt x="455" y="819"/>
                </a:cubicBezTo>
                <a:cubicBezTo>
                  <a:pt x="455" y="468"/>
                  <a:pt x="455" y="468"/>
                  <a:pt x="455" y="468"/>
                </a:cubicBezTo>
                <a:cubicBezTo>
                  <a:pt x="455" y="391"/>
                  <a:pt x="415" y="323"/>
                  <a:pt x="355" y="284"/>
                </a:cubicBezTo>
                <a:close/>
                <a:moveTo>
                  <a:pt x="303" y="112"/>
                </a:moveTo>
                <a:cubicBezTo>
                  <a:pt x="431" y="54"/>
                  <a:pt x="431" y="54"/>
                  <a:pt x="431" y="54"/>
                </a:cubicBezTo>
                <a:cubicBezTo>
                  <a:pt x="432" y="210"/>
                  <a:pt x="432" y="210"/>
                  <a:pt x="432" y="210"/>
                </a:cubicBezTo>
                <a:cubicBezTo>
                  <a:pt x="315" y="263"/>
                  <a:pt x="315" y="263"/>
                  <a:pt x="315" y="263"/>
                </a:cubicBezTo>
                <a:cubicBezTo>
                  <a:pt x="312" y="262"/>
                  <a:pt x="308" y="260"/>
                  <a:pt x="305" y="259"/>
                </a:cubicBezTo>
                <a:lnTo>
                  <a:pt x="303" y="112"/>
                </a:lnTo>
                <a:close/>
                <a:moveTo>
                  <a:pt x="35" y="210"/>
                </a:moveTo>
                <a:cubicBezTo>
                  <a:pt x="37" y="54"/>
                  <a:pt x="37" y="54"/>
                  <a:pt x="37" y="54"/>
                </a:cubicBezTo>
                <a:cubicBezTo>
                  <a:pt x="164" y="112"/>
                  <a:pt x="164" y="112"/>
                  <a:pt x="164" y="112"/>
                </a:cubicBezTo>
                <a:cubicBezTo>
                  <a:pt x="163" y="259"/>
                  <a:pt x="163" y="259"/>
                  <a:pt x="163" y="259"/>
                </a:cubicBezTo>
                <a:cubicBezTo>
                  <a:pt x="159" y="260"/>
                  <a:pt x="156" y="262"/>
                  <a:pt x="152" y="263"/>
                </a:cubicBezTo>
                <a:lnTo>
                  <a:pt x="35" y="210"/>
                </a:lnTo>
                <a:close/>
                <a:moveTo>
                  <a:pt x="234" y="283"/>
                </a:moveTo>
                <a:cubicBezTo>
                  <a:pt x="318" y="283"/>
                  <a:pt x="389" y="339"/>
                  <a:pt x="412" y="416"/>
                </a:cubicBezTo>
                <a:cubicBezTo>
                  <a:pt x="56" y="416"/>
                  <a:pt x="56" y="416"/>
                  <a:pt x="56" y="416"/>
                </a:cubicBezTo>
                <a:cubicBezTo>
                  <a:pt x="78" y="339"/>
                  <a:pt x="149" y="283"/>
                  <a:pt x="234" y="283"/>
                </a:cubicBezTo>
                <a:close/>
                <a:moveTo>
                  <a:pt x="418" y="842"/>
                </a:moveTo>
                <a:cubicBezTo>
                  <a:pt x="50" y="842"/>
                  <a:pt x="50" y="842"/>
                  <a:pt x="50" y="842"/>
                </a:cubicBezTo>
                <a:cubicBezTo>
                  <a:pt x="49" y="834"/>
                  <a:pt x="48" y="826"/>
                  <a:pt x="48" y="819"/>
                </a:cubicBezTo>
                <a:cubicBezTo>
                  <a:pt x="48" y="587"/>
                  <a:pt x="48" y="587"/>
                  <a:pt x="48" y="587"/>
                </a:cubicBezTo>
                <a:cubicBezTo>
                  <a:pt x="419" y="587"/>
                  <a:pt x="419" y="587"/>
                  <a:pt x="419" y="587"/>
                </a:cubicBezTo>
                <a:cubicBezTo>
                  <a:pt x="419" y="819"/>
                  <a:pt x="419" y="819"/>
                  <a:pt x="419" y="819"/>
                </a:cubicBezTo>
                <a:cubicBezTo>
                  <a:pt x="419" y="826"/>
                  <a:pt x="419" y="834"/>
                  <a:pt x="418" y="842"/>
                </a:cubicBezTo>
                <a:close/>
                <a:moveTo>
                  <a:pt x="48" y="552"/>
                </a:moveTo>
                <a:cubicBezTo>
                  <a:pt x="48" y="519"/>
                  <a:pt x="48" y="519"/>
                  <a:pt x="48" y="519"/>
                </a:cubicBezTo>
                <a:cubicBezTo>
                  <a:pt x="419" y="519"/>
                  <a:pt x="419" y="519"/>
                  <a:pt x="419" y="519"/>
                </a:cubicBezTo>
                <a:cubicBezTo>
                  <a:pt x="419" y="552"/>
                  <a:pt x="419" y="552"/>
                  <a:pt x="419" y="552"/>
                </a:cubicBezTo>
                <a:lnTo>
                  <a:pt x="48" y="552"/>
                </a:lnTo>
                <a:close/>
                <a:moveTo>
                  <a:pt x="48" y="484"/>
                </a:moveTo>
                <a:cubicBezTo>
                  <a:pt x="48" y="468"/>
                  <a:pt x="48" y="468"/>
                  <a:pt x="48" y="468"/>
                </a:cubicBezTo>
                <a:cubicBezTo>
                  <a:pt x="48" y="463"/>
                  <a:pt x="48" y="457"/>
                  <a:pt x="49" y="451"/>
                </a:cubicBezTo>
                <a:cubicBezTo>
                  <a:pt x="419" y="451"/>
                  <a:pt x="419" y="451"/>
                  <a:pt x="419" y="451"/>
                </a:cubicBezTo>
                <a:cubicBezTo>
                  <a:pt x="419" y="457"/>
                  <a:pt x="419" y="463"/>
                  <a:pt x="419" y="468"/>
                </a:cubicBezTo>
                <a:cubicBezTo>
                  <a:pt x="419" y="484"/>
                  <a:pt x="419" y="484"/>
                  <a:pt x="419" y="484"/>
                </a:cubicBezTo>
                <a:lnTo>
                  <a:pt x="48" y="484"/>
                </a:lnTo>
                <a:close/>
                <a:moveTo>
                  <a:pt x="234" y="1004"/>
                </a:moveTo>
                <a:cubicBezTo>
                  <a:pt x="152" y="1004"/>
                  <a:pt x="82" y="951"/>
                  <a:pt x="57" y="877"/>
                </a:cubicBezTo>
                <a:cubicBezTo>
                  <a:pt x="410" y="877"/>
                  <a:pt x="410" y="877"/>
                  <a:pt x="410" y="877"/>
                </a:cubicBezTo>
                <a:cubicBezTo>
                  <a:pt x="385" y="951"/>
                  <a:pt x="316" y="1004"/>
                  <a:pt x="234" y="1004"/>
                </a:cubicBezTo>
                <a:close/>
                <a:moveTo>
                  <a:pt x="234" y="1004"/>
                </a:moveTo>
                <a:cubicBezTo>
                  <a:pt x="234" y="1004"/>
                  <a:pt x="234" y="1004"/>
                  <a:pt x="234" y="100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4692358" y="3353958"/>
            <a:ext cx="6607687" cy="125736"/>
            <a:chOff x="-2030278" y="4565213"/>
            <a:chExt cx="6607687" cy="125736"/>
          </a:xfrm>
          <a:solidFill>
            <a:schemeClr val="tx1"/>
          </a:solidFill>
        </p:grpSpPr>
        <p:cxnSp>
          <p:nvCxnSpPr>
            <p:cNvPr id="20" name="직선 연결선 19"/>
            <p:cNvCxnSpPr>
              <a:endCxn id="23" idx="2"/>
            </p:cNvCxnSpPr>
            <p:nvPr/>
          </p:nvCxnSpPr>
          <p:spPr>
            <a:xfrm flipV="1">
              <a:off x="-2030278" y="4628081"/>
              <a:ext cx="6481951" cy="2326"/>
            </a:xfrm>
            <a:prstGeom prst="lin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</a:ln>
            <a:effectLst/>
          </p:spPr>
        </p:cxnSp>
        <p:sp>
          <p:nvSpPr>
            <p:cNvPr id="23" name="타원 22"/>
            <p:cNvSpPr>
              <a:spLocks noChangeAspect="1"/>
            </p:cNvSpPr>
            <p:nvPr/>
          </p:nvSpPr>
          <p:spPr>
            <a:xfrm>
              <a:off x="4451673" y="4565213"/>
              <a:ext cx="125736" cy="1257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699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7" grpId="0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0554" y="5820286"/>
            <a:ext cx="7354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본</a:t>
            </a:r>
            <a:r>
              <a:rPr lang="en-US" altLang="ko-KR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 PPT </a:t>
            </a:r>
            <a:r>
              <a:rPr lang="ko-KR" altLang="ko-KR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템플릿은 ㈜ 재미의 소유이며</a:t>
            </a:r>
            <a:r>
              <a:rPr lang="en-US" altLang="ko-KR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 </a:t>
            </a:r>
            <a:r>
              <a:rPr lang="ko-KR" altLang="ko-KR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타 용도로 사용하실 수 없습니다</a:t>
            </a:r>
            <a:r>
              <a:rPr lang="en-US" altLang="ko-KR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  <a:endParaRPr lang="ko-KR" altLang="ko-KR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algn="ctr"/>
            <a:r>
              <a:rPr lang="ko-KR" altLang="ko-KR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ⓒ </a:t>
            </a:r>
            <a:r>
              <a:rPr lang="en-US" altLang="ko-KR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Copyright 2016 XEMI all right reserved</a:t>
            </a:r>
            <a:endParaRPr lang="ko-KR" altLang="ko-KR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886" y="29754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사용소스</a:t>
            </a:r>
          </a:p>
        </p:txBody>
      </p:sp>
      <p:sp>
        <p:nvSpPr>
          <p:cNvPr id="159" name="아래쪽 화살표 설명선 158"/>
          <p:cNvSpPr/>
          <p:nvPr/>
        </p:nvSpPr>
        <p:spPr>
          <a:xfrm rot="21380193">
            <a:off x="4520312" y="929221"/>
            <a:ext cx="1876431" cy="1059031"/>
          </a:xfrm>
          <a:prstGeom prst="downArrowCallou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pic>
        <p:nvPicPr>
          <p:cNvPr id="289" name="Picture 2" descr="C:\Documents and Settings\Administrator\바탕 화면\교안소스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049" y="943759"/>
            <a:ext cx="1472632" cy="1162602"/>
          </a:xfrm>
          <a:prstGeom prst="rect">
            <a:avLst/>
          </a:prstGeom>
          <a:noFill/>
          <a:effectLst/>
        </p:spPr>
      </p:pic>
      <p:pic>
        <p:nvPicPr>
          <p:cNvPr id="292" name="Picture 7" descr="C:\Documents and Settings\기본\바탕 화면\BDU (D)\조미진\자료\png이미지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1462" y="2508045"/>
            <a:ext cx="841072" cy="7922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06" name="그림 23" descr="6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8152" y="1050930"/>
            <a:ext cx="859411" cy="98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" name="Picture 17" descr="C:\Documents and Settings\Administrator\바탕 화면\images\아이콘1_4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3882" y="2480366"/>
            <a:ext cx="839040" cy="739492"/>
          </a:xfrm>
          <a:prstGeom prst="rect">
            <a:avLst/>
          </a:prstGeom>
          <a:noFill/>
        </p:spPr>
      </p:pic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874491" y="2446651"/>
            <a:ext cx="775990" cy="1037985"/>
          </a:xfrm>
          <a:custGeom>
            <a:avLst/>
            <a:gdLst>
              <a:gd name="T0" fmla="*/ 376 w 753"/>
              <a:gd name="T1" fmla="*/ 0 h 1008"/>
              <a:gd name="T2" fmla="*/ 0 w 753"/>
              <a:gd name="T3" fmla="*/ 211 h 1008"/>
              <a:gd name="T4" fmla="*/ 0 w 753"/>
              <a:gd name="T5" fmla="*/ 705 h 1008"/>
              <a:gd name="T6" fmla="*/ 376 w 753"/>
              <a:gd name="T7" fmla="*/ 1008 h 1008"/>
              <a:gd name="T8" fmla="*/ 753 w 753"/>
              <a:gd name="T9" fmla="*/ 705 h 1008"/>
              <a:gd name="T10" fmla="*/ 753 w 753"/>
              <a:gd name="T11" fmla="*/ 211 h 1008"/>
              <a:gd name="T12" fmla="*/ 376 w 753"/>
              <a:gd name="T13" fmla="*/ 0 h 1008"/>
              <a:gd name="T14" fmla="*/ 665 w 753"/>
              <a:gd name="T15" fmla="*/ 705 h 1008"/>
              <a:gd name="T16" fmla="*/ 376 w 753"/>
              <a:gd name="T17" fmla="*/ 919 h 1008"/>
              <a:gd name="T18" fmla="*/ 376 w 753"/>
              <a:gd name="T19" fmla="*/ 919 h 1008"/>
              <a:gd name="T20" fmla="*/ 376 w 753"/>
              <a:gd name="T21" fmla="*/ 101 h 1008"/>
              <a:gd name="T22" fmla="*/ 376 w 753"/>
              <a:gd name="T23" fmla="*/ 101 h 1008"/>
              <a:gd name="T24" fmla="*/ 665 w 753"/>
              <a:gd name="T25" fmla="*/ 262 h 1008"/>
              <a:gd name="T26" fmla="*/ 665 w 753"/>
              <a:gd name="T27" fmla="*/ 705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53" h="1008">
                <a:moveTo>
                  <a:pt x="376" y="0"/>
                </a:moveTo>
                <a:cubicBezTo>
                  <a:pt x="0" y="211"/>
                  <a:pt x="0" y="211"/>
                  <a:pt x="0" y="211"/>
                </a:cubicBezTo>
                <a:cubicBezTo>
                  <a:pt x="0" y="211"/>
                  <a:pt x="0" y="470"/>
                  <a:pt x="0" y="705"/>
                </a:cubicBezTo>
                <a:cubicBezTo>
                  <a:pt x="0" y="940"/>
                  <a:pt x="376" y="1008"/>
                  <a:pt x="376" y="1008"/>
                </a:cubicBezTo>
                <a:cubicBezTo>
                  <a:pt x="376" y="1008"/>
                  <a:pt x="753" y="940"/>
                  <a:pt x="753" y="705"/>
                </a:cubicBezTo>
                <a:cubicBezTo>
                  <a:pt x="753" y="470"/>
                  <a:pt x="753" y="211"/>
                  <a:pt x="753" y="211"/>
                </a:cubicBezTo>
                <a:lnTo>
                  <a:pt x="376" y="0"/>
                </a:lnTo>
                <a:close/>
                <a:moveTo>
                  <a:pt x="665" y="705"/>
                </a:moveTo>
                <a:cubicBezTo>
                  <a:pt x="665" y="828"/>
                  <a:pt x="466" y="898"/>
                  <a:pt x="376" y="919"/>
                </a:cubicBezTo>
                <a:cubicBezTo>
                  <a:pt x="376" y="919"/>
                  <a:pt x="376" y="919"/>
                  <a:pt x="376" y="919"/>
                </a:cubicBezTo>
                <a:cubicBezTo>
                  <a:pt x="376" y="101"/>
                  <a:pt x="376" y="101"/>
                  <a:pt x="376" y="101"/>
                </a:cubicBezTo>
                <a:cubicBezTo>
                  <a:pt x="376" y="101"/>
                  <a:pt x="376" y="101"/>
                  <a:pt x="376" y="101"/>
                </a:cubicBezTo>
                <a:cubicBezTo>
                  <a:pt x="665" y="262"/>
                  <a:pt x="665" y="262"/>
                  <a:pt x="665" y="262"/>
                </a:cubicBezTo>
                <a:lnTo>
                  <a:pt x="665" y="7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grpSp>
        <p:nvGrpSpPr>
          <p:cNvPr id="318" name="그룹 317"/>
          <p:cNvGrpSpPr/>
          <p:nvPr/>
        </p:nvGrpSpPr>
        <p:grpSpPr>
          <a:xfrm>
            <a:off x="1952722" y="2494582"/>
            <a:ext cx="1634623" cy="1010838"/>
            <a:chOff x="687388" y="3568700"/>
            <a:chExt cx="3573462" cy="2209801"/>
          </a:xfrm>
        </p:grpSpPr>
        <p:sp>
          <p:nvSpPr>
            <p:cNvPr id="319" name="Freeform 5"/>
            <p:cNvSpPr>
              <a:spLocks noEditPoints="1"/>
            </p:cNvSpPr>
            <p:nvPr/>
          </p:nvSpPr>
          <p:spPr bwMode="auto">
            <a:xfrm>
              <a:off x="1074738" y="3568700"/>
              <a:ext cx="3186112" cy="704850"/>
            </a:xfrm>
            <a:custGeom>
              <a:avLst/>
              <a:gdLst>
                <a:gd name="T0" fmla="*/ 426 w 847"/>
                <a:gd name="T1" fmla="*/ 186 h 187"/>
                <a:gd name="T2" fmla="*/ 422 w 847"/>
                <a:gd name="T3" fmla="*/ 157 h 187"/>
                <a:gd name="T4" fmla="*/ 847 w 847"/>
                <a:gd name="T5" fmla="*/ 157 h 187"/>
                <a:gd name="T6" fmla="*/ 847 w 847"/>
                <a:gd name="T7" fmla="*/ 106 h 187"/>
                <a:gd name="T8" fmla="*/ 391 w 847"/>
                <a:gd name="T9" fmla="*/ 106 h 187"/>
                <a:gd name="T10" fmla="*/ 335 w 847"/>
                <a:gd name="T11" fmla="*/ 79 h 187"/>
                <a:gd name="T12" fmla="*/ 335 w 847"/>
                <a:gd name="T13" fmla="*/ 55 h 187"/>
                <a:gd name="T14" fmla="*/ 336 w 847"/>
                <a:gd name="T15" fmla="*/ 53 h 187"/>
                <a:gd name="T16" fmla="*/ 282 w 847"/>
                <a:gd name="T17" fmla="*/ 0 h 187"/>
                <a:gd name="T18" fmla="*/ 57 w 847"/>
                <a:gd name="T19" fmla="*/ 0 h 187"/>
                <a:gd name="T20" fmla="*/ 57 w 847"/>
                <a:gd name="T21" fmla="*/ 90 h 187"/>
                <a:gd name="T22" fmla="*/ 0 w 847"/>
                <a:gd name="T23" fmla="*/ 186 h 187"/>
                <a:gd name="T24" fmla="*/ 0 w 847"/>
                <a:gd name="T25" fmla="*/ 187 h 187"/>
                <a:gd name="T26" fmla="*/ 21 w 847"/>
                <a:gd name="T27" fmla="*/ 186 h 187"/>
                <a:gd name="T28" fmla="*/ 426 w 847"/>
                <a:gd name="T29" fmla="*/ 186 h 187"/>
                <a:gd name="T30" fmla="*/ 426 w 847"/>
                <a:gd name="T31" fmla="*/ 186 h 187"/>
                <a:gd name="T32" fmla="*/ 426 w 847"/>
                <a:gd name="T33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7" h="187">
                  <a:moveTo>
                    <a:pt x="426" y="186"/>
                  </a:moveTo>
                  <a:cubicBezTo>
                    <a:pt x="426" y="176"/>
                    <a:pt x="425" y="166"/>
                    <a:pt x="422" y="157"/>
                  </a:cubicBezTo>
                  <a:cubicBezTo>
                    <a:pt x="847" y="157"/>
                    <a:pt x="847" y="157"/>
                    <a:pt x="847" y="157"/>
                  </a:cubicBezTo>
                  <a:cubicBezTo>
                    <a:pt x="847" y="106"/>
                    <a:pt x="847" y="106"/>
                    <a:pt x="847" y="106"/>
                  </a:cubicBezTo>
                  <a:cubicBezTo>
                    <a:pt x="391" y="106"/>
                    <a:pt x="391" y="106"/>
                    <a:pt x="391" y="106"/>
                  </a:cubicBezTo>
                  <a:cubicBezTo>
                    <a:pt x="376" y="92"/>
                    <a:pt x="358" y="83"/>
                    <a:pt x="335" y="79"/>
                  </a:cubicBezTo>
                  <a:cubicBezTo>
                    <a:pt x="335" y="55"/>
                    <a:pt x="335" y="55"/>
                    <a:pt x="335" y="55"/>
                  </a:cubicBezTo>
                  <a:cubicBezTo>
                    <a:pt x="335" y="54"/>
                    <a:pt x="336" y="54"/>
                    <a:pt x="336" y="53"/>
                  </a:cubicBezTo>
                  <a:cubicBezTo>
                    <a:pt x="336" y="24"/>
                    <a:pt x="312" y="0"/>
                    <a:pt x="28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22" y="108"/>
                    <a:pt x="0" y="144"/>
                    <a:pt x="0" y="186"/>
                  </a:cubicBezTo>
                  <a:cubicBezTo>
                    <a:pt x="0" y="186"/>
                    <a:pt x="0" y="186"/>
                    <a:pt x="0" y="187"/>
                  </a:cubicBezTo>
                  <a:cubicBezTo>
                    <a:pt x="7" y="186"/>
                    <a:pt x="14" y="186"/>
                    <a:pt x="21" y="186"/>
                  </a:cubicBezTo>
                  <a:lnTo>
                    <a:pt x="426" y="186"/>
                  </a:lnTo>
                  <a:close/>
                  <a:moveTo>
                    <a:pt x="426" y="186"/>
                  </a:moveTo>
                  <a:cubicBezTo>
                    <a:pt x="426" y="186"/>
                    <a:pt x="426" y="186"/>
                    <a:pt x="426" y="18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320" name="Freeform 6"/>
            <p:cNvSpPr>
              <a:spLocks noEditPoints="1"/>
            </p:cNvSpPr>
            <p:nvPr/>
          </p:nvSpPr>
          <p:spPr bwMode="auto">
            <a:xfrm>
              <a:off x="687388" y="4462463"/>
              <a:ext cx="3562350" cy="1316038"/>
            </a:xfrm>
            <a:custGeom>
              <a:avLst/>
              <a:gdLst>
                <a:gd name="T0" fmla="*/ 845 w 947"/>
                <a:gd name="T1" fmla="*/ 245 h 349"/>
                <a:gd name="T2" fmla="*/ 845 w 947"/>
                <a:gd name="T3" fmla="*/ 245 h 349"/>
                <a:gd name="T4" fmla="*/ 947 w 947"/>
                <a:gd name="T5" fmla="*/ 124 h 349"/>
                <a:gd name="T6" fmla="*/ 947 w 947"/>
                <a:gd name="T7" fmla="*/ 123 h 349"/>
                <a:gd name="T8" fmla="*/ 826 w 947"/>
                <a:gd name="T9" fmla="*/ 0 h 349"/>
                <a:gd name="T10" fmla="*/ 124 w 947"/>
                <a:gd name="T11" fmla="*/ 0 h 349"/>
                <a:gd name="T12" fmla="*/ 0 w 947"/>
                <a:gd name="T13" fmla="*/ 123 h 349"/>
                <a:gd name="T14" fmla="*/ 0 w 947"/>
                <a:gd name="T15" fmla="*/ 124 h 349"/>
                <a:gd name="T16" fmla="*/ 102 w 947"/>
                <a:gd name="T17" fmla="*/ 245 h 349"/>
                <a:gd name="T18" fmla="*/ 102 w 947"/>
                <a:gd name="T19" fmla="*/ 245 h 349"/>
                <a:gd name="T20" fmla="*/ 117 w 947"/>
                <a:gd name="T21" fmla="*/ 297 h 349"/>
                <a:gd name="T22" fmla="*/ 207 w 947"/>
                <a:gd name="T23" fmla="*/ 349 h 349"/>
                <a:gd name="T24" fmla="*/ 743 w 947"/>
                <a:gd name="T25" fmla="*/ 349 h 349"/>
                <a:gd name="T26" fmla="*/ 831 w 947"/>
                <a:gd name="T27" fmla="*/ 297 h 349"/>
                <a:gd name="T28" fmla="*/ 845 w 947"/>
                <a:gd name="T29" fmla="*/ 245 h 349"/>
                <a:gd name="T30" fmla="*/ 561 w 947"/>
                <a:gd name="T31" fmla="*/ 295 h 349"/>
                <a:gd name="T32" fmla="*/ 509 w 947"/>
                <a:gd name="T33" fmla="*/ 243 h 349"/>
                <a:gd name="T34" fmla="*/ 561 w 947"/>
                <a:gd name="T35" fmla="*/ 191 h 349"/>
                <a:gd name="T36" fmla="*/ 613 w 947"/>
                <a:gd name="T37" fmla="*/ 243 h 349"/>
                <a:gd name="T38" fmla="*/ 561 w 947"/>
                <a:gd name="T39" fmla="*/ 295 h 349"/>
                <a:gd name="T40" fmla="*/ 333 w 947"/>
                <a:gd name="T41" fmla="*/ 243 h 349"/>
                <a:gd name="T42" fmla="*/ 385 w 947"/>
                <a:gd name="T43" fmla="*/ 191 h 349"/>
                <a:gd name="T44" fmla="*/ 437 w 947"/>
                <a:gd name="T45" fmla="*/ 243 h 349"/>
                <a:gd name="T46" fmla="*/ 385 w 947"/>
                <a:gd name="T47" fmla="*/ 295 h 349"/>
                <a:gd name="T48" fmla="*/ 333 w 947"/>
                <a:gd name="T49" fmla="*/ 243 h 349"/>
                <a:gd name="T50" fmla="*/ 157 w 947"/>
                <a:gd name="T51" fmla="*/ 243 h 349"/>
                <a:gd name="T52" fmla="*/ 209 w 947"/>
                <a:gd name="T53" fmla="*/ 191 h 349"/>
                <a:gd name="T54" fmla="*/ 261 w 947"/>
                <a:gd name="T55" fmla="*/ 243 h 349"/>
                <a:gd name="T56" fmla="*/ 209 w 947"/>
                <a:gd name="T57" fmla="*/ 295 h 349"/>
                <a:gd name="T58" fmla="*/ 157 w 947"/>
                <a:gd name="T59" fmla="*/ 243 h 349"/>
                <a:gd name="T60" fmla="*/ 737 w 947"/>
                <a:gd name="T61" fmla="*/ 295 h 349"/>
                <a:gd name="T62" fmla="*/ 685 w 947"/>
                <a:gd name="T63" fmla="*/ 243 h 349"/>
                <a:gd name="T64" fmla="*/ 737 w 947"/>
                <a:gd name="T65" fmla="*/ 191 h 349"/>
                <a:gd name="T66" fmla="*/ 789 w 947"/>
                <a:gd name="T67" fmla="*/ 243 h 349"/>
                <a:gd name="T68" fmla="*/ 737 w 947"/>
                <a:gd name="T69" fmla="*/ 295 h 349"/>
                <a:gd name="T70" fmla="*/ 737 w 947"/>
                <a:gd name="T71" fmla="*/ 295 h 349"/>
                <a:gd name="T72" fmla="*/ 737 w 947"/>
                <a:gd name="T73" fmla="*/ 295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47" h="349">
                  <a:moveTo>
                    <a:pt x="845" y="245"/>
                  </a:moveTo>
                  <a:cubicBezTo>
                    <a:pt x="845" y="245"/>
                    <a:pt x="845" y="245"/>
                    <a:pt x="845" y="245"/>
                  </a:cubicBezTo>
                  <a:cubicBezTo>
                    <a:pt x="902" y="235"/>
                    <a:pt x="947" y="185"/>
                    <a:pt x="947" y="124"/>
                  </a:cubicBezTo>
                  <a:cubicBezTo>
                    <a:pt x="947" y="123"/>
                    <a:pt x="947" y="123"/>
                    <a:pt x="947" y="123"/>
                  </a:cubicBezTo>
                  <a:cubicBezTo>
                    <a:pt x="947" y="55"/>
                    <a:pt x="893" y="0"/>
                    <a:pt x="826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56" y="0"/>
                    <a:pt x="0" y="55"/>
                    <a:pt x="0" y="12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85"/>
                    <a:pt x="45" y="235"/>
                    <a:pt x="102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64"/>
                    <a:pt x="108" y="282"/>
                    <a:pt x="117" y="297"/>
                  </a:cubicBezTo>
                  <a:cubicBezTo>
                    <a:pt x="135" y="328"/>
                    <a:pt x="169" y="349"/>
                    <a:pt x="207" y="349"/>
                  </a:cubicBezTo>
                  <a:cubicBezTo>
                    <a:pt x="743" y="349"/>
                    <a:pt x="743" y="349"/>
                    <a:pt x="743" y="349"/>
                  </a:cubicBezTo>
                  <a:cubicBezTo>
                    <a:pt x="781" y="349"/>
                    <a:pt x="813" y="328"/>
                    <a:pt x="831" y="297"/>
                  </a:cubicBezTo>
                  <a:cubicBezTo>
                    <a:pt x="840" y="282"/>
                    <a:pt x="845" y="264"/>
                    <a:pt x="845" y="245"/>
                  </a:cubicBezTo>
                  <a:close/>
                  <a:moveTo>
                    <a:pt x="561" y="295"/>
                  </a:moveTo>
                  <a:cubicBezTo>
                    <a:pt x="533" y="295"/>
                    <a:pt x="509" y="272"/>
                    <a:pt x="509" y="243"/>
                  </a:cubicBezTo>
                  <a:cubicBezTo>
                    <a:pt x="509" y="214"/>
                    <a:pt x="533" y="191"/>
                    <a:pt x="561" y="191"/>
                  </a:cubicBezTo>
                  <a:cubicBezTo>
                    <a:pt x="590" y="191"/>
                    <a:pt x="613" y="214"/>
                    <a:pt x="613" y="243"/>
                  </a:cubicBezTo>
                  <a:cubicBezTo>
                    <a:pt x="613" y="272"/>
                    <a:pt x="590" y="295"/>
                    <a:pt x="561" y="295"/>
                  </a:cubicBezTo>
                  <a:close/>
                  <a:moveTo>
                    <a:pt x="333" y="243"/>
                  </a:moveTo>
                  <a:cubicBezTo>
                    <a:pt x="333" y="214"/>
                    <a:pt x="357" y="191"/>
                    <a:pt x="385" y="191"/>
                  </a:cubicBezTo>
                  <a:cubicBezTo>
                    <a:pt x="414" y="191"/>
                    <a:pt x="437" y="214"/>
                    <a:pt x="437" y="243"/>
                  </a:cubicBezTo>
                  <a:cubicBezTo>
                    <a:pt x="437" y="272"/>
                    <a:pt x="414" y="295"/>
                    <a:pt x="385" y="295"/>
                  </a:cubicBezTo>
                  <a:cubicBezTo>
                    <a:pt x="357" y="295"/>
                    <a:pt x="333" y="272"/>
                    <a:pt x="333" y="243"/>
                  </a:cubicBezTo>
                  <a:close/>
                  <a:moveTo>
                    <a:pt x="157" y="243"/>
                  </a:moveTo>
                  <a:cubicBezTo>
                    <a:pt x="157" y="214"/>
                    <a:pt x="181" y="191"/>
                    <a:pt x="209" y="191"/>
                  </a:cubicBezTo>
                  <a:cubicBezTo>
                    <a:pt x="238" y="191"/>
                    <a:pt x="261" y="214"/>
                    <a:pt x="261" y="243"/>
                  </a:cubicBezTo>
                  <a:cubicBezTo>
                    <a:pt x="261" y="272"/>
                    <a:pt x="238" y="295"/>
                    <a:pt x="209" y="295"/>
                  </a:cubicBezTo>
                  <a:cubicBezTo>
                    <a:pt x="181" y="295"/>
                    <a:pt x="157" y="272"/>
                    <a:pt x="157" y="243"/>
                  </a:cubicBezTo>
                  <a:close/>
                  <a:moveTo>
                    <a:pt x="737" y="295"/>
                  </a:moveTo>
                  <a:cubicBezTo>
                    <a:pt x="709" y="295"/>
                    <a:pt x="685" y="272"/>
                    <a:pt x="685" y="243"/>
                  </a:cubicBezTo>
                  <a:cubicBezTo>
                    <a:pt x="685" y="214"/>
                    <a:pt x="709" y="191"/>
                    <a:pt x="737" y="191"/>
                  </a:cubicBezTo>
                  <a:cubicBezTo>
                    <a:pt x="766" y="191"/>
                    <a:pt x="789" y="214"/>
                    <a:pt x="789" y="243"/>
                  </a:cubicBezTo>
                  <a:cubicBezTo>
                    <a:pt x="789" y="272"/>
                    <a:pt x="766" y="295"/>
                    <a:pt x="737" y="295"/>
                  </a:cubicBezTo>
                  <a:close/>
                  <a:moveTo>
                    <a:pt x="737" y="295"/>
                  </a:moveTo>
                  <a:cubicBezTo>
                    <a:pt x="737" y="295"/>
                    <a:pt x="737" y="295"/>
                    <a:pt x="737" y="295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321" name="그룹 320"/>
          <p:cNvGrpSpPr/>
          <p:nvPr/>
        </p:nvGrpSpPr>
        <p:grpSpPr>
          <a:xfrm>
            <a:off x="2882709" y="4024625"/>
            <a:ext cx="1639073" cy="1495334"/>
            <a:chOff x="549275" y="2249488"/>
            <a:chExt cx="4579938" cy="4178300"/>
          </a:xfrm>
          <a:solidFill>
            <a:schemeClr val="tx1"/>
          </a:solidFill>
        </p:grpSpPr>
        <p:sp>
          <p:nvSpPr>
            <p:cNvPr id="322" name="Freeform 10"/>
            <p:cNvSpPr>
              <a:spLocks noEditPoints="1"/>
            </p:cNvSpPr>
            <p:nvPr/>
          </p:nvSpPr>
          <p:spPr bwMode="auto">
            <a:xfrm>
              <a:off x="785813" y="2468563"/>
              <a:ext cx="4105275" cy="3740150"/>
            </a:xfrm>
            <a:custGeom>
              <a:avLst/>
              <a:gdLst>
                <a:gd name="T0" fmla="*/ 546 w 1092"/>
                <a:gd name="T1" fmla="*/ 0 h 995"/>
                <a:gd name="T2" fmla="*/ 194 w 1092"/>
                <a:gd name="T3" fmla="*/ 849 h 995"/>
                <a:gd name="T4" fmla="*/ 898 w 1092"/>
                <a:gd name="T5" fmla="*/ 849 h 995"/>
                <a:gd name="T6" fmla="*/ 1008 w 1092"/>
                <a:gd name="T7" fmla="*/ 480 h 995"/>
                <a:gd name="T8" fmla="*/ 848 w 1092"/>
                <a:gd name="T9" fmla="*/ 306 h 995"/>
                <a:gd name="T10" fmla="*/ 868 w 1092"/>
                <a:gd name="T11" fmla="*/ 480 h 995"/>
                <a:gd name="T12" fmla="*/ 686 w 1092"/>
                <a:gd name="T13" fmla="*/ 357 h 995"/>
                <a:gd name="T14" fmla="*/ 564 w 1092"/>
                <a:gd name="T15" fmla="*/ 176 h 995"/>
                <a:gd name="T16" fmla="*/ 737 w 1092"/>
                <a:gd name="T17" fmla="*/ 195 h 995"/>
                <a:gd name="T18" fmla="*/ 564 w 1092"/>
                <a:gd name="T19" fmla="*/ 35 h 995"/>
                <a:gd name="T20" fmla="*/ 1008 w 1092"/>
                <a:gd name="T21" fmla="*/ 480 h 995"/>
                <a:gd name="T22" fmla="*/ 281 w 1092"/>
                <a:gd name="T23" fmla="*/ 737 h 995"/>
                <a:gd name="T24" fmla="*/ 84 w 1092"/>
                <a:gd name="T25" fmla="*/ 515 h 995"/>
                <a:gd name="T26" fmla="*/ 528 w 1092"/>
                <a:gd name="T27" fmla="*/ 659 h 995"/>
                <a:gd name="T28" fmla="*/ 528 w 1092"/>
                <a:gd name="T29" fmla="*/ 540 h 995"/>
                <a:gd name="T30" fmla="*/ 564 w 1092"/>
                <a:gd name="T31" fmla="*/ 540 h 995"/>
                <a:gd name="T32" fmla="*/ 564 w 1092"/>
                <a:gd name="T33" fmla="*/ 659 h 995"/>
                <a:gd name="T34" fmla="*/ 419 w 1092"/>
                <a:gd name="T35" fmla="*/ 345 h 995"/>
                <a:gd name="T36" fmla="*/ 512 w 1092"/>
                <a:gd name="T37" fmla="*/ 177 h 995"/>
                <a:gd name="T38" fmla="*/ 528 w 1092"/>
                <a:gd name="T39" fmla="*/ 300 h 995"/>
                <a:gd name="T40" fmla="*/ 528 w 1092"/>
                <a:gd name="T41" fmla="*/ 335 h 995"/>
                <a:gd name="T42" fmla="*/ 444 w 1092"/>
                <a:gd name="T43" fmla="*/ 370 h 995"/>
                <a:gd name="T44" fmla="*/ 504 w 1092"/>
                <a:gd name="T45" fmla="*/ 480 h 995"/>
                <a:gd name="T46" fmla="*/ 419 w 1092"/>
                <a:gd name="T47" fmla="*/ 395 h 995"/>
                <a:gd name="T48" fmla="*/ 504 w 1092"/>
                <a:gd name="T49" fmla="*/ 515 h 995"/>
                <a:gd name="T50" fmla="*/ 384 w 1092"/>
                <a:gd name="T51" fmla="*/ 515 h 995"/>
                <a:gd name="T52" fmla="*/ 419 w 1092"/>
                <a:gd name="T53" fmla="*/ 649 h 995"/>
                <a:gd name="T54" fmla="*/ 528 w 1092"/>
                <a:gd name="T55" fmla="*/ 819 h 995"/>
                <a:gd name="T56" fmla="*/ 419 w 1092"/>
                <a:gd name="T57" fmla="*/ 649 h 995"/>
                <a:gd name="T58" fmla="*/ 673 w 1092"/>
                <a:gd name="T59" fmla="*/ 649 h 995"/>
                <a:gd name="T60" fmla="*/ 564 w 1092"/>
                <a:gd name="T61" fmla="*/ 819 h 995"/>
                <a:gd name="T62" fmla="*/ 588 w 1092"/>
                <a:gd name="T63" fmla="*/ 515 h 995"/>
                <a:gd name="T64" fmla="*/ 673 w 1092"/>
                <a:gd name="T65" fmla="*/ 600 h 995"/>
                <a:gd name="T66" fmla="*/ 564 w 1092"/>
                <a:gd name="T67" fmla="*/ 480 h 995"/>
                <a:gd name="T68" fmla="*/ 661 w 1092"/>
                <a:gd name="T69" fmla="*/ 382 h 995"/>
                <a:gd name="T70" fmla="*/ 564 w 1092"/>
                <a:gd name="T71" fmla="*/ 480 h 995"/>
                <a:gd name="T72" fmla="*/ 509 w 1092"/>
                <a:gd name="T73" fmla="*/ 142 h 995"/>
                <a:gd name="T74" fmla="*/ 232 w 1092"/>
                <a:gd name="T75" fmla="*/ 158 h 995"/>
                <a:gd name="T76" fmla="*/ 528 w 1092"/>
                <a:gd name="T77" fmla="*/ 140 h 995"/>
                <a:gd name="T78" fmla="*/ 349 w 1092"/>
                <a:gd name="T79" fmla="*/ 480 h 995"/>
                <a:gd name="T80" fmla="*/ 306 w 1092"/>
                <a:gd name="T81" fmla="*/ 282 h 995"/>
                <a:gd name="T82" fmla="*/ 349 w 1092"/>
                <a:gd name="T83" fmla="*/ 515 h 995"/>
                <a:gd name="T84" fmla="*/ 306 w 1092"/>
                <a:gd name="T85" fmla="*/ 712 h 995"/>
                <a:gd name="T86" fmla="*/ 349 w 1092"/>
                <a:gd name="T87" fmla="*/ 515 h 995"/>
                <a:gd name="T88" fmla="*/ 528 w 1092"/>
                <a:gd name="T89" fmla="*/ 854 h 995"/>
                <a:gd name="T90" fmla="*/ 232 w 1092"/>
                <a:gd name="T91" fmla="*/ 836 h 995"/>
                <a:gd name="T92" fmla="*/ 564 w 1092"/>
                <a:gd name="T93" fmla="*/ 854 h 995"/>
                <a:gd name="T94" fmla="*/ 860 w 1092"/>
                <a:gd name="T95" fmla="*/ 836 h 995"/>
                <a:gd name="T96" fmla="*/ 564 w 1092"/>
                <a:gd name="T97" fmla="*/ 854 h 995"/>
                <a:gd name="T98" fmla="*/ 744 w 1092"/>
                <a:gd name="T99" fmla="*/ 515 h 995"/>
                <a:gd name="T100" fmla="*/ 866 w 1092"/>
                <a:gd name="T101" fmla="*/ 531 h 995"/>
                <a:gd name="T102" fmla="*/ 698 w 1092"/>
                <a:gd name="T103" fmla="*/ 625 h 995"/>
                <a:gd name="T104" fmla="*/ 281 w 1092"/>
                <a:gd name="T105" fmla="*/ 257 h 995"/>
                <a:gd name="T106" fmla="*/ 84 w 1092"/>
                <a:gd name="T107" fmla="*/ 480 h 995"/>
                <a:gd name="T108" fmla="*/ 885 w 1092"/>
                <a:gd name="T109" fmla="*/ 812 h 995"/>
                <a:gd name="T110" fmla="*/ 902 w 1092"/>
                <a:gd name="T111" fmla="*/ 535 h 995"/>
                <a:gd name="T112" fmla="*/ 1008 w 1092"/>
                <a:gd name="T113" fmla="*/ 515 h 995"/>
                <a:gd name="T114" fmla="*/ 885 w 1092"/>
                <a:gd name="T115" fmla="*/ 812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92" h="995">
                  <a:moveTo>
                    <a:pt x="898" y="145"/>
                  </a:moveTo>
                  <a:cubicBezTo>
                    <a:pt x="804" y="51"/>
                    <a:pt x="679" y="0"/>
                    <a:pt x="546" y="0"/>
                  </a:cubicBezTo>
                  <a:cubicBezTo>
                    <a:pt x="413" y="0"/>
                    <a:pt x="288" y="51"/>
                    <a:pt x="194" y="145"/>
                  </a:cubicBezTo>
                  <a:cubicBezTo>
                    <a:pt x="0" y="339"/>
                    <a:pt x="0" y="655"/>
                    <a:pt x="194" y="849"/>
                  </a:cubicBezTo>
                  <a:cubicBezTo>
                    <a:pt x="288" y="943"/>
                    <a:pt x="413" y="995"/>
                    <a:pt x="546" y="995"/>
                  </a:cubicBezTo>
                  <a:cubicBezTo>
                    <a:pt x="679" y="995"/>
                    <a:pt x="804" y="943"/>
                    <a:pt x="898" y="849"/>
                  </a:cubicBezTo>
                  <a:cubicBezTo>
                    <a:pt x="1092" y="655"/>
                    <a:pt x="1092" y="339"/>
                    <a:pt x="898" y="145"/>
                  </a:cubicBezTo>
                  <a:close/>
                  <a:moveTo>
                    <a:pt x="1008" y="480"/>
                  </a:moveTo>
                  <a:cubicBezTo>
                    <a:pt x="903" y="480"/>
                    <a:pt x="903" y="480"/>
                    <a:pt x="903" y="480"/>
                  </a:cubicBezTo>
                  <a:cubicBezTo>
                    <a:pt x="900" y="418"/>
                    <a:pt x="881" y="358"/>
                    <a:pt x="848" y="306"/>
                  </a:cubicBezTo>
                  <a:cubicBezTo>
                    <a:pt x="818" y="325"/>
                    <a:pt x="818" y="325"/>
                    <a:pt x="818" y="325"/>
                  </a:cubicBezTo>
                  <a:cubicBezTo>
                    <a:pt x="848" y="371"/>
                    <a:pt x="865" y="425"/>
                    <a:pt x="868" y="480"/>
                  </a:cubicBezTo>
                  <a:cubicBezTo>
                    <a:pt x="744" y="480"/>
                    <a:pt x="744" y="480"/>
                    <a:pt x="744" y="480"/>
                  </a:cubicBezTo>
                  <a:cubicBezTo>
                    <a:pt x="740" y="433"/>
                    <a:pt x="720" y="390"/>
                    <a:pt x="686" y="357"/>
                  </a:cubicBezTo>
                  <a:cubicBezTo>
                    <a:pt x="653" y="324"/>
                    <a:pt x="610" y="304"/>
                    <a:pt x="564" y="300"/>
                  </a:cubicBezTo>
                  <a:cubicBezTo>
                    <a:pt x="564" y="176"/>
                    <a:pt x="564" y="176"/>
                    <a:pt x="564" y="176"/>
                  </a:cubicBezTo>
                  <a:cubicBezTo>
                    <a:pt x="618" y="179"/>
                    <a:pt x="672" y="196"/>
                    <a:pt x="719" y="225"/>
                  </a:cubicBezTo>
                  <a:cubicBezTo>
                    <a:pt x="737" y="195"/>
                    <a:pt x="737" y="195"/>
                    <a:pt x="737" y="195"/>
                  </a:cubicBezTo>
                  <a:cubicBezTo>
                    <a:pt x="685" y="162"/>
                    <a:pt x="625" y="143"/>
                    <a:pt x="564" y="140"/>
                  </a:cubicBezTo>
                  <a:cubicBezTo>
                    <a:pt x="564" y="35"/>
                    <a:pt x="564" y="35"/>
                    <a:pt x="564" y="35"/>
                  </a:cubicBezTo>
                  <a:cubicBezTo>
                    <a:pt x="681" y="40"/>
                    <a:pt x="790" y="87"/>
                    <a:pt x="873" y="170"/>
                  </a:cubicBezTo>
                  <a:cubicBezTo>
                    <a:pt x="959" y="256"/>
                    <a:pt x="1004" y="367"/>
                    <a:pt x="1008" y="480"/>
                  </a:cubicBezTo>
                  <a:close/>
                  <a:moveTo>
                    <a:pt x="189" y="515"/>
                  </a:moveTo>
                  <a:cubicBezTo>
                    <a:pt x="193" y="598"/>
                    <a:pt x="225" y="676"/>
                    <a:pt x="281" y="737"/>
                  </a:cubicBezTo>
                  <a:cubicBezTo>
                    <a:pt x="207" y="812"/>
                    <a:pt x="207" y="812"/>
                    <a:pt x="207" y="812"/>
                  </a:cubicBezTo>
                  <a:cubicBezTo>
                    <a:pt x="129" y="728"/>
                    <a:pt x="88" y="622"/>
                    <a:pt x="84" y="515"/>
                  </a:cubicBezTo>
                  <a:lnTo>
                    <a:pt x="189" y="515"/>
                  </a:lnTo>
                  <a:close/>
                  <a:moveTo>
                    <a:pt x="528" y="659"/>
                  </a:moveTo>
                  <a:cubicBezTo>
                    <a:pt x="497" y="656"/>
                    <a:pt x="468" y="644"/>
                    <a:pt x="444" y="624"/>
                  </a:cubicBezTo>
                  <a:cubicBezTo>
                    <a:pt x="528" y="540"/>
                    <a:pt x="528" y="540"/>
                    <a:pt x="528" y="540"/>
                  </a:cubicBezTo>
                  <a:lnTo>
                    <a:pt x="528" y="659"/>
                  </a:lnTo>
                  <a:close/>
                  <a:moveTo>
                    <a:pt x="564" y="540"/>
                  </a:moveTo>
                  <a:cubicBezTo>
                    <a:pt x="648" y="624"/>
                    <a:pt x="648" y="624"/>
                    <a:pt x="648" y="624"/>
                  </a:cubicBezTo>
                  <a:cubicBezTo>
                    <a:pt x="624" y="644"/>
                    <a:pt x="595" y="656"/>
                    <a:pt x="564" y="659"/>
                  </a:cubicBezTo>
                  <a:lnTo>
                    <a:pt x="564" y="540"/>
                  </a:lnTo>
                  <a:close/>
                  <a:moveTo>
                    <a:pt x="419" y="345"/>
                  </a:moveTo>
                  <a:cubicBezTo>
                    <a:pt x="331" y="257"/>
                    <a:pt x="331" y="257"/>
                    <a:pt x="331" y="257"/>
                  </a:cubicBezTo>
                  <a:cubicBezTo>
                    <a:pt x="381" y="212"/>
                    <a:pt x="445" y="184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28" y="300"/>
                    <a:pt x="528" y="300"/>
                    <a:pt x="528" y="300"/>
                  </a:cubicBezTo>
                  <a:cubicBezTo>
                    <a:pt x="488" y="303"/>
                    <a:pt x="450" y="319"/>
                    <a:pt x="419" y="345"/>
                  </a:cubicBezTo>
                  <a:close/>
                  <a:moveTo>
                    <a:pt x="528" y="335"/>
                  </a:moveTo>
                  <a:cubicBezTo>
                    <a:pt x="528" y="455"/>
                    <a:pt x="528" y="455"/>
                    <a:pt x="528" y="455"/>
                  </a:cubicBezTo>
                  <a:cubicBezTo>
                    <a:pt x="444" y="370"/>
                    <a:pt x="444" y="370"/>
                    <a:pt x="444" y="370"/>
                  </a:cubicBezTo>
                  <a:cubicBezTo>
                    <a:pt x="468" y="350"/>
                    <a:pt x="497" y="338"/>
                    <a:pt x="528" y="335"/>
                  </a:cubicBezTo>
                  <a:close/>
                  <a:moveTo>
                    <a:pt x="504" y="480"/>
                  </a:moveTo>
                  <a:cubicBezTo>
                    <a:pt x="384" y="480"/>
                    <a:pt x="384" y="480"/>
                    <a:pt x="384" y="480"/>
                  </a:cubicBezTo>
                  <a:cubicBezTo>
                    <a:pt x="387" y="449"/>
                    <a:pt x="399" y="420"/>
                    <a:pt x="419" y="395"/>
                  </a:cubicBezTo>
                  <a:lnTo>
                    <a:pt x="504" y="480"/>
                  </a:lnTo>
                  <a:close/>
                  <a:moveTo>
                    <a:pt x="504" y="515"/>
                  </a:moveTo>
                  <a:cubicBezTo>
                    <a:pt x="419" y="600"/>
                    <a:pt x="419" y="600"/>
                    <a:pt x="419" y="600"/>
                  </a:cubicBezTo>
                  <a:cubicBezTo>
                    <a:pt x="399" y="575"/>
                    <a:pt x="387" y="545"/>
                    <a:pt x="384" y="515"/>
                  </a:cubicBezTo>
                  <a:lnTo>
                    <a:pt x="504" y="515"/>
                  </a:lnTo>
                  <a:close/>
                  <a:moveTo>
                    <a:pt x="419" y="649"/>
                  </a:moveTo>
                  <a:cubicBezTo>
                    <a:pt x="450" y="676"/>
                    <a:pt x="488" y="691"/>
                    <a:pt x="528" y="695"/>
                  </a:cubicBezTo>
                  <a:cubicBezTo>
                    <a:pt x="528" y="819"/>
                    <a:pt x="528" y="819"/>
                    <a:pt x="528" y="819"/>
                  </a:cubicBezTo>
                  <a:cubicBezTo>
                    <a:pt x="455" y="815"/>
                    <a:pt x="386" y="786"/>
                    <a:pt x="331" y="737"/>
                  </a:cubicBezTo>
                  <a:lnTo>
                    <a:pt x="419" y="649"/>
                  </a:lnTo>
                  <a:close/>
                  <a:moveTo>
                    <a:pt x="564" y="695"/>
                  </a:moveTo>
                  <a:cubicBezTo>
                    <a:pt x="604" y="691"/>
                    <a:pt x="642" y="676"/>
                    <a:pt x="673" y="649"/>
                  </a:cubicBezTo>
                  <a:cubicBezTo>
                    <a:pt x="761" y="737"/>
                    <a:pt x="761" y="737"/>
                    <a:pt x="761" y="737"/>
                  </a:cubicBezTo>
                  <a:cubicBezTo>
                    <a:pt x="706" y="786"/>
                    <a:pt x="637" y="815"/>
                    <a:pt x="564" y="819"/>
                  </a:cubicBezTo>
                  <a:cubicBezTo>
                    <a:pt x="564" y="695"/>
                    <a:pt x="564" y="695"/>
                    <a:pt x="564" y="695"/>
                  </a:cubicBezTo>
                  <a:close/>
                  <a:moveTo>
                    <a:pt x="588" y="515"/>
                  </a:moveTo>
                  <a:cubicBezTo>
                    <a:pt x="708" y="515"/>
                    <a:pt x="708" y="515"/>
                    <a:pt x="708" y="515"/>
                  </a:cubicBezTo>
                  <a:cubicBezTo>
                    <a:pt x="705" y="546"/>
                    <a:pt x="693" y="575"/>
                    <a:pt x="673" y="600"/>
                  </a:cubicBezTo>
                  <a:lnTo>
                    <a:pt x="588" y="515"/>
                  </a:lnTo>
                  <a:close/>
                  <a:moveTo>
                    <a:pt x="564" y="480"/>
                  </a:moveTo>
                  <a:cubicBezTo>
                    <a:pt x="564" y="335"/>
                    <a:pt x="564" y="335"/>
                    <a:pt x="564" y="335"/>
                  </a:cubicBezTo>
                  <a:cubicBezTo>
                    <a:pt x="601" y="339"/>
                    <a:pt x="635" y="355"/>
                    <a:pt x="661" y="382"/>
                  </a:cubicBezTo>
                  <a:cubicBezTo>
                    <a:pt x="688" y="409"/>
                    <a:pt x="704" y="443"/>
                    <a:pt x="708" y="480"/>
                  </a:cubicBezTo>
                  <a:lnTo>
                    <a:pt x="564" y="480"/>
                  </a:lnTo>
                  <a:close/>
                  <a:moveTo>
                    <a:pt x="528" y="140"/>
                  </a:moveTo>
                  <a:cubicBezTo>
                    <a:pt x="522" y="141"/>
                    <a:pt x="515" y="141"/>
                    <a:pt x="509" y="142"/>
                  </a:cubicBezTo>
                  <a:cubicBezTo>
                    <a:pt x="433" y="150"/>
                    <a:pt x="362" y="182"/>
                    <a:pt x="306" y="232"/>
                  </a:cubicBezTo>
                  <a:cubicBezTo>
                    <a:pt x="232" y="158"/>
                    <a:pt x="232" y="158"/>
                    <a:pt x="232" y="158"/>
                  </a:cubicBezTo>
                  <a:cubicBezTo>
                    <a:pt x="313" y="83"/>
                    <a:pt x="417" y="39"/>
                    <a:pt x="528" y="35"/>
                  </a:cubicBezTo>
                  <a:cubicBezTo>
                    <a:pt x="528" y="140"/>
                    <a:pt x="528" y="140"/>
                    <a:pt x="528" y="140"/>
                  </a:cubicBezTo>
                  <a:close/>
                  <a:moveTo>
                    <a:pt x="394" y="370"/>
                  </a:moveTo>
                  <a:cubicBezTo>
                    <a:pt x="367" y="402"/>
                    <a:pt x="352" y="440"/>
                    <a:pt x="349" y="480"/>
                  </a:cubicBezTo>
                  <a:cubicBezTo>
                    <a:pt x="224" y="480"/>
                    <a:pt x="224" y="480"/>
                    <a:pt x="224" y="480"/>
                  </a:cubicBezTo>
                  <a:cubicBezTo>
                    <a:pt x="228" y="406"/>
                    <a:pt x="257" y="337"/>
                    <a:pt x="306" y="282"/>
                  </a:cubicBezTo>
                  <a:lnTo>
                    <a:pt x="394" y="370"/>
                  </a:lnTo>
                  <a:close/>
                  <a:moveTo>
                    <a:pt x="349" y="515"/>
                  </a:moveTo>
                  <a:cubicBezTo>
                    <a:pt x="352" y="554"/>
                    <a:pt x="367" y="593"/>
                    <a:pt x="394" y="625"/>
                  </a:cubicBezTo>
                  <a:cubicBezTo>
                    <a:pt x="306" y="712"/>
                    <a:pt x="306" y="712"/>
                    <a:pt x="306" y="712"/>
                  </a:cubicBezTo>
                  <a:cubicBezTo>
                    <a:pt x="257" y="657"/>
                    <a:pt x="228" y="588"/>
                    <a:pt x="224" y="515"/>
                  </a:cubicBezTo>
                  <a:lnTo>
                    <a:pt x="349" y="515"/>
                  </a:lnTo>
                  <a:close/>
                  <a:moveTo>
                    <a:pt x="306" y="762"/>
                  </a:moveTo>
                  <a:cubicBezTo>
                    <a:pt x="368" y="818"/>
                    <a:pt x="445" y="850"/>
                    <a:pt x="528" y="854"/>
                  </a:cubicBezTo>
                  <a:cubicBezTo>
                    <a:pt x="528" y="959"/>
                    <a:pt x="528" y="959"/>
                    <a:pt x="528" y="959"/>
                  </a:cubicBezTo>
                  <a:cubicBezTo>
                    <a:pt x="417" y="955"/>
                    <a:pt x="313" y="912"/>
                    <a:pt x="232" y="836"/>
                  </a:cubicBezTo>
                  <a:lnTo>
                    <a:pt x="306" y="762"/>
                  </a:lnTo>
                  <a:close/>
                  <a:moveTo>
                    <a:pt x="564" y="854"/>
                  </a:moveTo>
                  <a:cubicBezTo>
                    <a:pt x="647" y="850"/>
                    <a:pt x="724" y="818"/>
                    <a:pt x="786" y="762"/>
                  </a:cubicBezTo>
                  <a:cubicBezTo>
                    <a:pt x="860" y="836"/>
                    <a:pt x="860" y="836"/>
                    <a:pt x="860" y="836"/>
                  </a:cubicBezTo>
                  <a:cubicBezTo>
                    <a:pt x="779" y="912"/>
                    <a:pt x="675" y="955"/>
                    <a:pt x="564" y="959"/>
                  </a:cubicBezTo>
                  <a:lnTo>
                    <a:pt x="564" y="854"/>
                  </a:lnTo>
                  <a:close/>
                  <a:moveTo>
                    <a:pt x="698" y="625"/>
                  </a:moveTo>
                  <a:cubicBezTo>
                    <a:pt x="724" y="593"/>
                    <a:pt x="740" y="555"/>
                    <a:pt x="744" y="515"/>
                  </a:cubicBezTo>
                  <a:cubicBezTo>
                    <a:pt x="868" y="515"/>
                    <a:pt x="868" y="515"/>
                    <a:pt x="868" y="515"/>
                  </a:cubicBezTo>
                  <a:cubicBezTo>
                    <a:pt x="867" y="520"/>
                    <a:pt x="867" y="526"/>
                    <a:pt x="866" y="531"/>
                  </a:cubicBezTo>
                  <a:cubicBezTo>
                    <a:pt x="859" y="598"/>
                    <a:pt x="831" y="662"/>
                    <a:pt x="786" y="712"/>
                  </a:cubicBezTo>
                  <a:lnTo>
                    <a:pt x="698" y="625"/>
                  </a:lnTo>
                  <a:close/>
                  <a:moveTo>
                    <a:pt x="207" y="183"/>
                  </a:moveTo>
                  <a:cubicBezTo>
                    <a:pt x="281" y="257"/>
                    <a:pt x="281" y="257"/>
                    <a:pt x="281" y="257"/>
                  </a:cubicBezTo>
                  <a:cubicBezTo>
                    <a:pt x="225" y="319"/>
                    <a:pt x="193" y="397"/>
                    <a:pt x="189" y="480"/>
                  </a:cubicBezTo>
                  <a:cubicBezTo>
                    <a:pt x="84" y="480"/>
                    <a:pt x="84" y="480"/>
                    <a:pt x="84" y="480"/>
                  </a:cubicBezTo>
                  <a:cubicBezTo>
                    <a:pt x="88" y="373"/>
                    <a:pt x="129" y="267"/>
                    <a:pt x="207" y="183"/>
                  </a:cubicBezTo>
                  <a:close/>
                  <a:moveTo>
                    <a:pt x="885" y="812"/>
                  </a:moveTo>
                  <a:cubicBezTo>
                    <a:pt x="811" y="737"/>
                    <a:pt x="811" y="737"/>
                    <a:pt x="811" y="737"/>
                  </a:cubicBezTo>
                  <a:cubicBezTo>
                    <a:pt x="862" y="681"/>
                    <a:pt x="894" y="610"/>
                    <a:pt x="902" y="535"/>
                  </a:cubicBezTo>
                  <a:cubicBezTo>
                    <a:pt x="902" y="528"/>
                    <a:pt x="903" y="521"/>
                    <a:pt x="903" y="515"/>
                  </a:cubicBezTo>
                  <a:cubicBezTo>
                    <a:pt x="1008" y="515"/>
                    <a:pt x="1008" y="515"/>
                    <a:pt x="1008" y="515"/>
                  </a:cubicBezTo>
                  <a:cubicBezTo>
                    <a:pt x="1004" y="622"/>
                    <a:pt x="963" y="728"/>
                    <a:pt x="885" y="812"/>
                  </a:cubicBezTo>
                  <a:close/>
                  <a:moveTo>
                    <a:pt x="885" y="812"/>
                  </a:moveTo>
                  <a:cubicBezTo>
                    <a:pt x="885" y="812"/>
                    <a:pt x="885" y="812"/>
                    <a:pt x="885" y="8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323" name="Freeform 11"/>
            <p:cNvSpPr>
              <a:spLocks noEditPoints="1"/>
            </p:cNvSpPr>
            <p:nvPr/>
          </p:nvSpPr>
          <p:spPr bwMode="auto">
            <a:xfrm>
              <a:off x="549275" y="2249488"/>
              <a:ext cx="4579938" cy="4178300"/>
            </a:xfrm>
            <a:custGeom>
              <a:avLst/>
              <a:gdLst>
                <a:gd name="T0" fmla="*/ 1002 w 1218"/>
                <a:gd name="T1" fmla="*/ 163 h 1111"/>
                <a:gd name="T2" fmla="*/ 609 w 1218"/>
                <a:gd name="T3" fmla="*/ 0 h 1111"/>
                <a:gd name="T4" fmla="*/ 216 w 1218"/>
                <a:gd name="T5" fmla="*/ 163 h 1111"/>
                <a:gd name="T6" fmla="*/ 216 w 1218"/>
                <a:gd name="T7" fmla="*/ 948 h 1111"/>
                <a:gd name="T8" fmla="*/ 609 w 1218"/>
                <a:gd name="T9" fmla="*/ 1111 h 1111"/>
                <a:gd name="T10" fmla="*/ 1002 w 1218"/>
                <a:gd name="T11" fmla="*/ 948 h 1111"/>
                <a:gd name="T12" fmla="*/ 1002 w 1218"/>
                <a:gd name="T13" fmla="*/ 163 h 1111"/>
                <a:gd name="T14" fmla="*/ 977 w 1218"/>
                <a:gd name="T15" fmla="*/ 923 h 1111"/>
                <a:gd name="T16" fmla="*/ 609 w 1218"/>
                <a:gd name="T17" fmla="*/ 1075 h 1111"/>
                <a:gd name="T18" fmla="*/ 241 w 1218"/>
                <a:gd name="T19" fmla="*/ 923 h 1111"/>
                <a:gd name="T20" fmla="*/ 241 w 1218"/>
                <a:gd name="T21" fmla="*/ 188 h 1111"/>
                <a:gd name="T22" fmla="*/ 609 w 1218"/>
                <a:gd name="T23" fmla="*/ 35 h 1111"/>
                <a:gd name="T24" fmla="*/ 977 w 1218"/>
                <a:gd name="T25" fmla="*/ 188 h 1111"/>
                <a:gd name="T26" fmla="*/ 977 w 1218"/>
                <a:gd name="T27" fmla="*/ 923 h 1111"/>
                <a:gd name="T28" fmla="*/ 977 w 1218"/>
                <a:gd name="T29" fmla="*/ 923 h 1111"/>
                <a:gd name="T30" fmla="*/ 977 w 1218"/>
                <a:gd name="T31" fmla="*/ 923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18" h="1111">
                  <a:moveTo>
                    <a:pt x="1002" y="163"/>
                  </a:moveTo>
                  <a:cubicBezTo>
                    <a:pt x="897" y="58"/>
                    <a:pt x="757" y="0"/>
                    <a:pt x="609" y="0"/>
                  </a:cubicBezTo>
                  <a:cubicBezTo>
                    <a:pt x="461" y="0"/>
                    <a:pt x="321" y="58"/>
                    <a:pt x="216" y="163"/>
                  </a:cubicBezTo>
                  <a:cubicBezTo>
                    <a:pt x="0" y="379"/>
                    <a:pt x="0" y="731"/>
                    <a:pt x="216" y="948"/>
                  </a:cubicBezTo>
                  <a:cubicBezTo>
                    <a:pt x="321" y="1053"/>
                    <a:pt x="461" y="1111"/>
                    <a:pt x="609" y="1111"/>
                  </a:cubicBezTo>
                  <a:cubicBezTo>
                    <a:pt x="757" y="1111"/>
                    <a:pt x="897" y="1053"/>
                    <a:pt x="1002" y="948"/>
                  </a:cubicBezTo>
                  <a:cubicBezTo>
                    <a:pt x="1218" y="731"/>
                    <a:pt x="1218" y="379"/>
                    <a:pt x="1002" y="163"/>
                  </a:cubicBezTo>
                  <a:close/>
                  <a:moveTo>
                    <a:pt x="977" y="923"/>
                  </a:moveTo>
                  <a:cubicBezTo>
                    <a:pt x="879" y="1021"/>
                    <a:pt x="748" y="1075"/>
                    <a:pt x="609" y="1075"/>
                  </a:cubicBezTo>
                  <a:cubicBezTo>
                    <a:pt x="470" y="1075"/>
                    <a:pt x="340" y="1021"/>
                    <a:pt x="241" y="923"/>
                  </a:cubicBezTo>
                  <a:cubicBezTo>
                    <a:pt x="38" y="720"/>
                    <a:pt x="38" y="390"/>
                    <a:pt x="241" y="188"/>
                  </a:cubicBezTo>
                  <a:cubicBezTo>
                    <a:pt x="340" y="89"/>
                    <a:pt x="470" y="35"/>
                    <a:pt x="609" y="35"/>
                  </a:cubicBezTo>
                  <a:cubicBezTo>
                    <a:pt x="748" y="35"/>
                    <a:pt x="879" y="89"/>
                    <a:pt x="977" y="188"/>
                  </a:cubicBezTo>
                  <a:cubicBezTo>
                    <a:pt x="1180" y="390"/>
                    <a:pt x="1180" y="720"/>
                    <a:pt x="977" y="923"/>
                  </a:cubicBezTo>
                  <a:close/>
                  <a:moveTo>
                    <a:pt x="977" y="923"/>
                  </a:moveTo>
                  <a:cubicBezTo>
                    <a:pt x="977" y="923"/>
                    <a:pt x="977" y="923"/>
                    <a:pt x="977" y="9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324" name="Freeform 12"/>
            <p:cNvSpPr>
              <a:spLocks noEditPoints="1"/>
            </p:cNvSpPr>
            <p:nvPr/>
          </p:nvSpPr>
          <p:spPr bwMode="auto">
            <a:xfrm>
              <a:off x="3629025" y="3314701"/>
              <a:ext cx="231775" cy="236538"/>
            </a:xfrm>
            <a:custGeom>
              <a:avLst/>
              <a:gdLst>
                <a:gd name="T0" fmla="*/ 62 w 62"/>
                <a:gd name="T1" fmla="*/ 32 h 63"/>
                <a:gd name="T2" fmla="*/ 31 w 62"/>
                <a:gd name="T3" fmla="*/ 63 h 63"/>
                <a:gd name="T4" fmla="*/ 0 w 62"/>
                <a:gd name="T5" fmla="*/ 32 h 63"/>
                <a:gd name="T6" fmla="*/ 31 w 62"/>
                <a:gd name="T7" fmla="*/ 0 h 63"/>
                <a:gd name="T8" fmla="*/ 62 w 62"/>
                <a:gd name="T9" fmla="*/ 32 h 63"/>
                <a:gd name="T10" fmla="*/ 62 w 62"/>
                <a:gd name="T11" fmla="*/ 32 h 63"/>
                <a:gd name="T12" fmla="*/ 62 w 62"/>
                <a:gd name="T13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63">
                  <a:moveTo>
                    <a:pt x="62" y="32"/>
                  </a:moveTo>
                  <a:cubicBezTo>
                    <a:pt x="62" y="49"/>
                    <a:pt x="48" y="63"/>
                    <a:pt x="31" y="63"/>
                  </a:cubicBezTo>
                  <a:cubicBezTo>
                    <a:pt x="14" y="63"/>
                    <a:pt x="0" y="49"/>
                    <a:pt x="0" y="32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2"/>
                  </a:cubicBezTo>
                  <a:close/>
                  <a:moveTo>
                    <a:pt x="62" y="32"/>
                  </a:moveTo>
                  <a:cubicBezTo>
                    <a:pt x="62" y="32"/>
                    <a:pt x="62" y="32"/>
                    <a:pt x="62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331" name="Freeform 20"/>
          <p:cNvSpPr>
            <a:spLocks noEditPoints="1"/>
          </p:cNvSpPr>
          <p:nvPr/>
        </p:nvSpPr>
        <p:spPr bwMode="auto">
          <a:xfrm flipV="1">
            <a:off x="3912101" y="2268775"/>
            <a:ext cx="572425" cy="1270792"/>
          </a:xfrm>
          <a:custGeom>
            <a:avLst/>
            <a:gdLst>
              <a:gd name="T0" fmla="*/ 355 w 467"/>
              <a:gd name="T1" fmla="*/ 284 h 1039"/>
              <a:gd name="T2" fmla="*/ 467 w 467"/>
              <a:gd name="T3" fmla="*/ 233 h 1039"/>
              <a:gd name="T4" fmla="*/ 465 w 467"/>
              <a:gd name="T5" fmla="*/ 0 h 1039"/>
              <a:gd name="T6" fmla="*/ 268 w 467"/>
              <a:gd name="T7" fmla="*/ 90 h 1039"/>
              <a:gd name="T8" fmla="*/ 269 w 467"/>
              <a:gd name="T9" fmla="*/ 250 h 1039"/>
              <a:gd name="T10" fmla="*/ 251 w 467"/>
              <a:gd name="T11" fmla="*/ 248 h 1039"/>
              <a:gd name="T12" fmla="*/ 251 w 467"/>
              <a:gd name="T13" fmla="*/ 40 h 1039"/>
              <a:gd name="T14" fmla="*/ 216 w 467"/>
              <a:gd name="T15" fmla="*/ 40 h 1039"/>
              <a:gd name="T16" fmla="*/ 216 w 467"/>
              <a:gd name="T17" fmla="*/ 248 h 1039"/>
              <a:gd name="T18" fmla="*/ 198 w 467"/>
              <a:gd name="T19" fmla="*/ 250 h 1039"/>
              <a:gd name="T20" fmla="*/ 199 w 467"/>
              <a:gd name="T21" fmla="*/ 90 h 1039"/>
              <a:gd name="T22" fmla="*/ 2 w 467"/>
              <a:gd name="T23" fmla="*/ 0 h 1039"/>
              <a:gd name="T24" fmla="*/ 0 w 467"/>
              <a:gd name="T25" fmla="*/ 233 h 1039"/>
              <a:gd name="T26" fmla="*/ 112 w 467"/>
              <a:gd name="T27" fmla="*/ 284 h 1039"/>
              <a:gd name="T28" fmla="*/ 13 w 467"/>
              <a:gd name="T29" fmla="*/ 468 h 1039"/>
              <a:gd name="T30" fmla="*/ 13 w 467"/>
              <a:gd name="T31" fmla="*/ 819 h 1039"/>
              <a:gd name="T32" fmla="*/ 234 w 467"/>
              <a:gd name="T33" fmla="*/ 1039 h 1039"/>
              <a:gd name="T34" fmla="*/ 455 w 467"/>
              <a:gd name="T35" fmla="*/ 819 h 1039"/>
              <a:gd name="T36" fmla="*/ 455 w 467"/>
              <a:gd name="T37" fmla="*/ 468 h 1039"/>
              <a:gd name="T38" fmla="*/ 355 w 467"/>
              <a:gd name="T39" fmla="*/ 284 h 1039"/>
              <a:gd name="T40" fmla="*/ 303 w 467"/>
              <a:gd name="T41" fmla="*/ 112 h 1039"/>
              <a:gd name="T42" fmla="*/ 431 w 467"/>
              <a:gd name="T43" fmla="*/ 54 h 1039"/>
              <a:gd name="T44" fmla="*/ 432 w 467"/>
              <a:gd name="T45" fmla="*/ 210 h 1039"/>
              <a:gd name="T46" fmla="*/ 315 w 467"/>
              <a:gd name="T47" fmla="*/ 263 h 1039"/>
              <a:gd name="T48" fmla="*/ 305 w 467"/>
              <a:gd name="T49" fmla="*/ 259 h 1039"/>
              <a:gd name="T50" fmla="*/ 303 w 467"/>
              <a:gd name="T51" fmla="*/ 112 h 1039"/>
              <a:gd name="T52" fmla="*/ 35 w 467"/>
              <a:gd name="T53" fmla="*/ 210 h 1039"/>
              <a:gd name="T54" fmla="*/ 37 w 467"/>
              <a:gd name="T55" fmla="*/ 54 h 1039"/>
              <a:gd name="T56" fmla="*/ 164 w 467"/>
              <a:gd name="T57" fmla="*/ 112 h 1039"/>
              <a:gd name="T58" fmla="*/ 163 w 467"/>
              <a:gd name="T59" fmla="*/ 259 h 1039"/>
              <a:gd name="T60" fmla="*/ 152 w 467"/>
              <a:gd name="T61" fmla="*/ 263 h 1039"/>
              <a:gd name="T62" fmla="*/ 35 w 467"/>
              <a:gd name="T63" fmla="*/ 210 h 1039"/>
              <a:gd name="T64" fmla="*/ 234 w 467"/>
              <a:gd name="T65" fmla="*/ 283 h 1039"/>
              <a:gd name="T66" fmla="*/ 412 w 467"/>
              <a:gd name="T67" fmla="*/ 416 h 1039"/>
              <a:gd name="T68" fmla="*/ 56 w 467"/>
              <a:gd name="T69" fmla="*/ 416 h 1039"/>
              <a:gd name="T70" fmla="*/ 234 w 467"/>
              <a:gd name="T71" fmla="*/ 283 h 1039"/>
              <a:gd name="T72" fmla="*/ 418 w 467"/>
              <a:gd name="T73" fmla="*/ 842 h 1039"/>
              <a:gd name="T74" fmla="*/ 50 w 467"/>
              <a:gd name="T75" fmla="*/ 842 h 1039"/>
              <a:gd name="T76" fmla="*/ 48 w 467"/>
              <a:gd name="T77" fmla="*/ 819 h 1039"/>
              <a:gd name="T78" fmla="*/ 48 w 467"/>
              <a:gd name="T79" fmla="*/ 587 h 1039"/>
              <a:gd name="T80" fmla="*/ 419 w 467"/>
              <a:gd name="T81" fmla="*/ 587 h 1039"/>
              <a:gd name="T82" fmla="*/ 419 w 467"/>
              <a:gd name="T83" fmla="*/ 819 h 1039"/>
              <a:gd name="T84" fmla="*/ 418 w 467"/>
              <a:gd name="T85" fmla="*/ 842 h 1039"/>
              <a:gd name="T86" fmla="*/ 48 w 467"/>
              <a:gd name="T87" fmla="*/ 552 h 1039"/>
              <a:gd name="T88" fmla="*/ 48 w 467"/>
              <a:gd name="T89" fmla="*/ 519 h 1039"/>
              <a:gd name="T90" fmla="*/ 419 w 467"/>
              <a:gd name="T91" fmla="*/ 519 h 1039"/>
              <a:gd name="T92" fmla="*/ 419 w 467"/>
              <a:gd name="T93" fmla="*/ 552 h 1039"/>
              <a:gd name="T94" fmla="*/ 48 w 467"/>
              <a:gd name="T95" fmla="*/ 552 h 1039"/>
              <a:gd name="T96" fmla="*/ 48 w 467"/>
              <a:gd name="T97" fmla="*/ 484 h 1039"/>
              <a:gd name="T98" fmla="*/ 48 w 467"/>
              <a:gd name="T99" fmla="*/ 468 h 1039"/>
              <a:gd name="T100" fmla="*/ 49 w 467"/>
              <a:gd name="T101" fmla="*/ 451 h 1039"/>
              <a:gd name="T102" fmla="*/ 419 w 467"/>
              <a:gd name="T103" fmla="*/ 451 h 1039"/>
              <a:gd name="T104" fmla="*/ 419 w 467"/>
              <a:gd name="T105" fmla="*/ 468 h 1039"/>
              <a:gd name="T106" fmla="*/ 419 w 467"/>
              <a:gd name="T107" fmla="*/ 484 h 1039"/>
              <a:gd name="T108" fmla="*/ 48 w 467"/>
              <a:gd name="T109" fmla="*/ 484 h 1039"/>
              <a:gd name="T110" fmla="*/ 234 w 467"/>
              <a:gd name="T111" fmla="*/ 1004 h 1039"/>
              <a:gd name="T112" fmla="*/ 57 w 467"/>
              <a:gd name="T113" fmla="*/ 877 h 1039"/>
              <a:gd name="T114" fmla="*/ 410 w 467"/>
              <a:gd name="T115" fmla="*/ 877 h 1039"/>
              <a:gd name="T116" fmla="*/ 234 w 467"/>
              <a:gd name="T117" fmla="*/ 1004 h 1039"/>
              <a:gd name="T118" fmla="*/ 234 w 467"/>
              <a:gd name="T119" fmla="*/ 1004 h 1039"/>
              <a:gd name="T120" fmla="*/ 234 w 467"/>
              <a:gd name="T121" fmla="*/ 1004 h 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7" h="1039">
                <a:moveTo>
                  <a:pt x="355" y="284"/>
                </a:moveTo>
                <a:cubicBezTo>
                  <a:pt x="467" y="233"/>
                  <a:pt x="467" y="233"/>
                  <a:pt x="467" y="233"/>
                </a:cubicBezTo>
                <a:cubicBezTo>
                  <a:pt x="465" y="0"/>
                  <a:pt x="465" y="0"/>
                  <a:pt x="465" y="0"/>
                </a:cubicBezTo>
                <a:cubicBezTo>
                  <a:pt x="268" y="90"/>
                  <a:pt x="268" y="90"/>
                  <a:pt x="268" y="90"/>
                </a:cubicBezTo>
                <a:cubicBezTo>
                  <a:pt x="269" y="250"/>
                  <a:pt x="269" y="250"/>
                  <a:pt x="269" y="250"/>
                </a:cubicBezTo>
                <a:cubicBezTo>
                  <a:pt x="263" y="249"/>
                  <a:pt x="257" y="249"/>
                  <a:pt x="251" y="248"/>
                </a:cubicBezTo>
                <a:cubicBezTo>
                  <a:pt x="251" y="40"/>
                  <a:pt x="251" y="40"/>
                  <a:pt x="251" y="40"/>
                </a:cubicBezTo>
                <a:cubicBezTo>
                  <a:pt x="216" y="40"/>
                  <a:pt x="216" y="40"/>
                  <a:pt x="216" y="40"/>
                </a:cubicBezTo>
                <a:cubicBezTo>
                  <a:pt x="216" y="248"/>
                  <a:pt x="216" y="248"/>
                  <a:pt x="216" y="248"/>
                </a:cubicBezTo>
                <a:cubicBezTo>
                  <a:pt x="210" y="249"/>
                  <a:pt x="204" y="249"/>
                  <a:pt x="198" y="250"/>
                </a:cubicBezTo>
                <a:cubicBezTo>
                  <a:pt x="199" y="90"/>
                  <a:pt x="199" y="90"/>
                  <a:pt x="199" y="90"/>
                </a:cubicBezTo>
                <a:cubicBezTo>
                  <a:pt x="2" y="0"/>
                  <a:pt x="2" y="0"/>
                  <a:pt x="2" y="0"/>
                </a:cubicBezTo>
                <a:cubicBezTo>
                  <a:pt x="0" y="233"/>
                  <a:pt x="0" y="233"/>
                  <a:pt x="0" y="233"/>
                </a:cubicBezTo>
                <a:cubicBezTo>
                  <a:pt x="112" y="284"/>
                  <a:pt x="112" y="284"/>
                  <a:pt x="112" y="284"/>
                </a:cubicBezTo>
                <a:cubicBezTo>
                  <a:pt x="52" y="323"/>
                  <a:pt x="13" y="391"/>
                  <a:pt x="13" y="468"/>
                </a:cubicBezTo>
                <a:cubicBezTo>
                  <a:pt x="13" y="819"/>
                  <a:pt x="13" y="819"/>
                  <a:pt x="13" y="819"/>
                </a:cubicBezTo>
                <a:cubicBezTo>
                  <a:pt x="13" y="940"/>
                  <a:pt x="112" y="1039"/>
                  <a:pt x="234" y="1039"/>
                </a:cubicBezTo>
                <a:cubicBezTo>
                  <a:pt x="355" y="1039"/>
                  <a:pt x="455" y="940"/>
                  <a:pt x="455" y="819"/>
                </a:cubicBezTo>
                <a:cubicBezTo>
                  <a:pt x="455" y="468"/>
                  <a:pt x="455" y="468"/>
                  <a:pt x="455" y="468"/>
                </a:cubicBezTo>
                <a:cubicBezTo>
                  <a:pt x="455" y="391"/>
                  <a:pt x="415" y="323"/>
                  <a:pt x="355" y="284"/>
                </a:cubicBezTo>
                <a:close/>
                <a:moveTo>
                  <a:pt x="303" y="112"/>
                </a:moveTo>
                <a:cubicBezTo>
                  <a:pt x="431" y="54"/>
                  <a:pt x="431" y="54"/>
                  <a:pt x="431" y="54"/>
                </a:cubicBezTo>
                <a:cubicBezTo>
                  <a:pt x="432" y="210"/>
                  <a:pt x="432" y="210"/>
                  <a:pt x="432" y="210"/>
                </a:cubicBezTo>
                <a:cubicBezTo>
                  <a:pt x="315" y="263"/>
                  <a:pt x="315" y="263"/>
                  <a:pt x="315" y="263"/>
                </a:cubicBezTo>
                <a:cubicBezTo>
                  <a:pt x="312" y="262"/>
                  <a:pt x="308" y="260"/>
                  <a:pt x="305" y="259"/>
                </a:cubicBezTo>
                <a:lnTo>
                  <a:pt x="303" y="112"/>
                </a:lnTo>
                <a:close/>
                <a:moveTo>
                  <a:pt x="35" y="210"/>
                </a:moveTo>
                <a:cubicBezTo>
                  <a:pt x="37" y="54"/>
                  <a:pt x="37" y="54"/>
                  <a:pt x="37" y="54"/>
                </a:cubicBezTo>
                <a:cubicBezTo>
                  <a:pt x="164" y="112"/>
                  <a:pt x="164" y="112"/>
                  <a:pt x="164" y="112"/>
                </a:cubicBezTo>
                <a:cubicBezTo>
                  <a:pt x="163" y="259"/>
                  <a:pt x="163" y="259"/>
                  <a:pt x="163" y="259"/>
                </a:cubicBezTo>
                <a:cubicBezTo>
                  <a:pt x="159" y="260"/>
                  <a:pt x="156" y="262"/>
                  <a:pt x="152" y="263"/>
                </a:cubicBezTo>
                <a:lnTo>
                  <a:pt x="35" y="210"/>
                </a:lnTo>
                <a:close/>
                <a:moveTo>
                  <a:pt x="234" y="283"/>
                </a:moveTo>
                <a:cubicBezTo>
                  <a:pt x="318" y="283"/>
                  <a:pt x="389" y="339"/>
                  <a:pt x="412" y="416"/>
                </a:cubicBezTo>
                <a:cubicBezTo>
                  <a:pt x="56" y="416"/>
                  <a:pt x="56" y="416"/>
                  <a:pt x="56" y="416"/>
                </a:cubicBezTo>
                <a:cubicBezTo>
                  <a:pt x="78" y="339"/>
                  <a:pt x="149" y="283"/>
                  <a:pt x="234" y="283"/>
                </a:cubicBezTo>
                <a:close/>
                <a:moveTo>
                  <a:pt x="418" y="842"/>
                </a:moveTo>
                <a:cubicBezTo>
                  <a:pt x="50" y="842"/>
                  <a:pt x="50" y="842"/>
                  <a:pt x="50" y="842"/>
                </a:cubicBezTo>
                <a:cubicBezTo>
                  <a:pt x="49" y="834"/>
                  <a:pt x="48" y="826"/>
                  <a:pt x="48" y="819"/>
                </a:cubicBezTo>
                <a:cubicBezTo>
                  <a:pt x="48" y="587"/>
                  <a:pt x="48" y="587"/>
                  <a:pt x="48" y="587"/>
                </a:cubicBezTo>
                <a:cubicBezTo>
                  <a:pt x="419" y="587"/>
                  <a:pt x="419" y="587"/>
                  <a:pt x="419" y="587"/>
                </a:cubicBezTo>
                <a:cubicBezTo>
                  <a:pt x="419" y="819"/>
                  <a:pt x="419" y="819"/>
                  <a:pt x="419" y="819"/>
                </a:cubicBezTo>
                <a:cubicBezTo>
                  <a:pt x="419" y="826"/>
                  <a:pt x="419" y="834"/>
                  <a:pt x="418" y="842"/>
                </a:cubicBezTo>
                <a:close/>
                <a:moveTo>
                  <a:pt x="48" y="552"/>
                </a:moveTo>
                <a:cubicBezTo>
                  <a:pt x="48" y="519"/>
                  <a:pt x="48" y="519"/>
                  <a:pt x="48" y="519"/>
                </a:cubicBezTo>
                <a:cubicBezTo>
                  <a:pt x="419" y="519"/>
                  <a:pt x="419" y="519"/>
                  <a:pt x="419" y="519"/>
                </a:cubicBezTo>
                <a:cubicBezTo>
                  <a:pt x="419" y="552"/>
                  <a:pt x="419" y="552"/>
                  <a:pt x="419" y="552"/>
                </a:cubicBezTo>
                <a:lnTo>
                  <a:pt x="48" y="552"/>
                </a:lnTo>
                <a:close/>
                <a:moveTo>
                  <a:pt x="48" y="484"/>
                </a:moveTo>
                <a:cubicBezTo>
                  <a:pt x="48" y="468"/>
                  <a:pt x="48" y="468"/>
                  <a:pt x="48" y="468"/>
                </a:cubicBezTo>
                <a:cubicBezTo>
                  <a:pt x="48" y="463"/>
                  <a:pt x="48" y="457"/>
                  <a:pt x="49" y="451"/>
                </a:cubicBezTo>
                <a:cubicBezTo>
                  <a:pt x="419" y="451"/>
                  <a:pt x="419" y="451"/>
                  <a:pt x="419" y="451"/>
                </a:cubicBezTo>
                <a:cubicBezTo>
                  <a:pt x="419" y="457"/>
                  <a:pt x="419" y="463"/>
                  <a:pt x="419" y="468"/>
                </a:cubicBezTo>
                <a:cubicBezTo>
                  <a:pt x="419" y="484"/>
                  <a:pt x="419" y="484"/>
                  <a:pt x="419" y="484"/>
                </a:cubicBezTo>
                <a:lnTo>
                  <a:pt x="48" y="484"/>
                </a:lnTo>
                <a:close/>
                <a:moveTo>
                  <a:pt x="234" y="1004"/>
                </a:moveTo>
                <a:cubicBezTo>
                  <a:pt x="152" y="1004"/>
                  <a:pt x="82" y="951"/>
                  <a:pt x="57" y="877"/>
                </a:cubicBezTo>
                <a:cubicBezTo>
                  <a:pt x="410" y="877"/>
                  <a:pt x="410" y="877"/>
                  <a:pt x="410" y="877"/>
                </a:cubicBezTo>
                <a:cubicBezTo>
                  <a:pt x="385" y="951"/>
                  <a:pt x="316" y="1004"/>
                  <a:pt x="234" y="1004"/>
                </a:cubicBezTo>
                <a:close/>
                <a:moveTo>
                  <a:pt x="234" y="1004"/>
                </a:moveTo>
                <a:cubicBezTo>
                  <a:pt x="234" y="1004"/>
                  <a:pt x="234" y="1004"/>
                  <a:pt x="234" y="100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grpSp>
        <p:nvGrpSpPr>
          <p:cNvPr id="332" name="그룹 331"/>
          <p:cNvGrpSpPr/>
          <p:nvPr/>
        </p:nvGrpSpPr>
        <p:grpSpPr>
          <a:xfrm>
            <a:off x="2410140" y="864564"/>
            <a:ext cx="441731" cy="1157966"/>
            <a:chOff x="4854575" y="7700963"/>
            <a:chExt cx="1778000" cy="4660900"/>
          </a:xfrm>
          <a:solidFill>
            <a:schemeClr val="tx1"/>
          </a:solidFill>
        </p:grpSpPr>
        <p:sp>
          <p:nvSpPr>
            <p:cNvPr id="333" name="Freeform 559"/>
            <p:cNvSpPr>
              <a:spLocks noEditPoints="1"/>
            </p:cNvSpPr>
            <p:nvPr/>
          </p:nvSpPr>
          <p:spPr bwMode="auto">
            <a:xfrm>
              <a:off x="4854575" y="7700963"/>
              <a:ext cx="1778000" cy="4660900"/>
            </a:xfrm>
            <a:custGeom>
              <a:avLst/>
              <a:gdLst>
                <a:gd name="T0" fmla="*/ 437 w 471"/>
                <a:gd name="T1" fmla="*/ 543 h 1240"/>
                <a:gd name="T2" fmla="*/ 343 w 471"/>
                <a:gd name="T3" fmla="*/ 543 h 1240"/>
                <a:gd name="T4" fmla="*/ 322 w 471"/>
                <a:gd name="T5" fmla="*/ 567 h 1240"/>
                <a:gd name="T6" fmla="*/ 275 w 471"/>
                <a:gd name="T7" fmla="*/ 496 h 1240"/>
                <a:gd name="T8" fmla="*/ 228 w 471"/>
                <a:gd name="T9" fmla="*/ 567 h 1240"/>
                <a:gd name="T10" fmla="*/ 207 w 471"/>
                <a:gd name="T11" fmla="*/ 54 h 1240"/>
                <a:gd name="T12" fmla="*/ 100 w 471"/>
                <a:gd name="T13" fmla="*/ 54 h 1240"/>
                <a:gd name="T14" fmla="*/ 57 w 471"/>
                <a:gd name="T15" fmla="*/ 631 h 1240"/>
                <a:gd name="T16" fmla="*/ 0 w 471"/>
                <a:gd name="T17" fmla="*/ 712 h 1240"/>
                <a:gd name="T18" fmla="*/ 57 w 471"/>
                <a:gd name="T19" fmla="*/ 901 h 1240"/>
                <a:gd name="T20" fmla="*/ 101 w 471"/>
                <a:gd name="T21" fmla="*/ 1240 h 1240"/>
                <a:gd name="T22" fmla="*/ 471 w 471"/>
                <a:gd name="T23" fmla="*/ 1196 h 1240"/>
                <a:gd name="T24" fmla="*/ 437 w 471"/>
                <a:gd name="T25" fmla="*/ 575 h 1240"/>
                <a:gd name="T26" fmla="*/ 390 w 471"/>
                <a:gd name="T27" fmla="*/ 531 h 1240"/>
                <a:gd name="T28" fmla="*/ 402 w 471"/>
                <a:gd name="T29" fmla="*/ 567 h 1240"/>
                <a:gd name="T30" fmla="*/ 378 w 471"/>
                <a:gd name="T31" fmla="*/ 543 h 1240"/>
                <a:gd name="T32" fmla="*/ 275 w 471"/>
                <a:gd name="T33" fmla="*/ 531 h 1240"/>
                <a:gd name="T34" fmla="*/ 287 w 471"/>
                <a:gd name="T35" fmla="*/ 567 h 1240"/>
                <a:gd name="T36" fmla="*/ 263 w 471"/>
                <a:gd name="T37" fmla="*/ 543 h 1240"/>
                <a:gd name="T38" fmla="*/ 135 w 471"/>
                <a:gd name="T39" fmla="*/ 547 h 1240"/>
                <a:gd name="T40" fmla="*/ 172 w 471"/>
                <a:gd name="T41" fmla="*/ 567 h 1240"/>
                <a:gd name="T42" fmla="*/ 135 w 471"/>
                <a:gd name="T43" fmla="*/ 492 h 1240"/>
                <a:gd name="T44" fmla="*/ 172 w 471"/>
                <a:gd name="T45" fmla="*/ 512 h 1240"/>
                <a:gd name="T46" fmla="*/ 135 w 471"/>
                <a:gd name="T47" fmla="*/ 492 h 1240"/>
                <a:gd name="T48" fmla="*/ 135 w 471"/>
                <a:gd name="T49" fmla="*/ 456 h 1240"/>
                <a:gd name="T50" fmla="*/ 172 w 471"/>
                <a:gd name="T51" fmla="*/ 116 h 1240"/>
                <a:gd name="T52" fmla="*/ 153 w 471"/>
                <a:gd name="T53" fmla="*/ 36 h 1240"/>
                <a:gd name="T54" fmla="*/ 172 w 471"/>
                <a:gd name="T55" fmla="*/ 81 h 1240"/>
                <a:gd name="T56" fmla="*/ 135 w 471"/>
                <a:gd name="T57" fmla="*/ 54 h 1240"/>
                <a:gd name="T58" fmla="*/ 121 w 471"/>
                <a:gd name="T59" fmla="*/ 602 h 1240"/>
                <a:gd name="T60" fmla="*/ 436 w 471"/>
                <a:gd name="T61" fmla="*/ 631 h 1240"/>
                <a:gd name="T62" fmla="*/ 92 w 471"/>
                <a:gd name="T63" fmla="*/ 1145 h 1240"/>
                <a:gd name="T64" fmla="*/ 121 w 471"/>
                <a:gd name="T65" fmla="*/ 602 h 1240"/>
                <a:gd name="T66" fmla="*/ 35 w 471"/>
                <a:gd name="T67" fmla="*/ 712 h 1240"/>
                <a:gd name="T68" fmla="*/ 57 w 471"/>
                <a:gd name="T69" fmla="*/ 863 h 1240"/>
                <a:gd name="T70" fmla="*/ 427 w 471"/>
                <a:gd name="T71" fmla="*/ 1205 h 1240"/>
                <a:gd name="T72" fmla="*/ 92 w 471"/>
                <a:gd name="T73" fmla="*/ 1196 h 1240"/>
                <a:gd name="T74" fmla="*/ 436 w 471"/>
                <a:gd name="T75" fmla="*/ 1180 h 1240"/>
                <a:gd name="T76" fmla="*/ 427 w 471"/>
                <a:gd name="T77" fmla="*/ 1205 h 1240"/>
                <a:gd name="T78" fmla="*/ 427 w 471"/>
                <a:gd name="T79" fmla="*/ 1205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1" h="1240">
                  <a:moveTo>
                    <a:pt x="437" y="575"/>
                  </a:moveTo>
                  <a:cubicBezTo>
                    <a:pt x="437" y="543"/>
                    <a:pt x="437" y="543"/>
                    <a:pt x="437" y="543"/>
                  </a:cubicBezTo>
                  <a:cubicBezTo>
                    <a:pt x="437" y="517"/>
                    <a:pt x="416" y="496"/>
                    <a:pt x="390" y="496"/>
                  </a:cubicBezTo>
                  <a:cubicBezTo>
                    <a:pt x="364" y="496"/>
                    <a:pt x="343" y="517"/>
                    <a:pt x="343" y="543"/>
                  </a:cubicBezTo>
                  <a:cubicBezTo>
                    <a:pt x="343" y="567"/>
                    <a:pt x="343" y="567"/>
                    <a:pt x="343" y="567"/>
                  </a:cubicBezTo>
                  <a:cubicBezTo>
                    <a:pt x="322" y="567"/>
                    <a:pt x="322" y="567"/>
                    <a:pt x="322" y="567"/>
                  </a:cubicBezTo>
                  <a:cubicBezTo>
                    <a:pt x="322" y="543"/>
                    <a:pt x="322" y="543"/>
                    <a:pt x="322" y="543"/>
                  </a:cubicBezTo>
                  <a:cubicBezTo>
                    <a:pt x="322" y="517"/>
                    <a:pt x="301" y="496"/>
                    <a:pt x="275" y="496"/>
                  </a:cubicBezTo>
                  <a:cubicBezTo>
                    <a:pt x="249" y="496"/>
                    <a:pt x="228" y="517"/>
                    <a:pt x="228" y="543"/>
                  </a:cubicBezTo>
                  <a:cubicBezTo>
                    <a:pt x="228" y="567"/>
                    <a:pt x="228" y="567"/>
                    <a:pt x="228" y="567"/>
                  </a:cubicBezTo>
                  <a:cubicBezTo>
                    <a:pt x="207" y="567"/>
                    <a:pt x="207" y="567"/>
                    <a:pt x="207" y="567"/>
                  </a:cubicBezTo>
                  <a:cubicBezTo>
                    <a:pt x="207" y="54"/>
                    <a:pt x="207" y="54"/>
                    <a:pt x="207" y="54"/>
                  </a:cubicBezTo>
                  <a:cubicBezTo>
                    <a:pt x="207" y="24"/>
                    <a:pt x="183" y="0"/>
                    <a:pt x="153" y="0"/>
                  </a:cubicBezTo>
                  <a:cubicBezTo>
                    <a:pt x="124" y="0"/>
                    <a:pt x="100" y="24"/>
                    <a:pt x="100" y="54"/>
                  </a:cubicBezTo>
                  <a:cubicBezTo>
                    <a:pt x="100" y="570"/>
                    <a:pt x="100" y="570"/>
                    <a:pt x="100" y="570"/>
                  </a:cubicBezTo>
                  <a:cubicBezTo>
                    <a:pt x="75" y="579"/>
                    <a:pt x="57" y="603"/>
                    <a:pt x="57" y="631"/>
                  </a:cubicBezTo>
                  <a:cubicBezTo>
                    <a:pt x="57" y="641"/>
                    <a:pt x="57" y="641"/>
                    <a:pt x="57" y="641"/>
                  </a:cubicBezTo>
                  <a:cubicBezTo>
                    <a:pt x="24" y="648"/>
                    <a:pt x="0" y="677"/>
                    <a:pt x="0" y="712"/>
                  </a:cubicBezTo>
                  <a:cubicBezTo>
                    <a:pt x="0" y="829"/>
                    <a:pt x="0" y="829"/>
                    <a:pt x="0" y="829"/>
                  </a:cubicBezTo>
                  <a:cubicBezTo>
                    <a:pt x="0" y="864"/>
                    <a:pt x="24" y="893"/>
                    <a:pt x="57" y="901"/>
                  </a:cubicBezTo>
                  <a:cubicBezTo>
                    <a:pt x="57" y="1196"/>
                    <a:pt x="57" y="1196"/>
                    <a:pt x="57" y="1196"/>
                  </a:cubicBezTo>
                  <a:cubicBezTo>
                    <a:pt x="57" y="1220"/>
                    <a:pt x="77" y="1240"/>
                    <a:pt x="101" y="1240"/>
                  </a:cubicBezTo>
                  <a:cubicBezTo>
                    <a:pt x="427" y="1240"/>
                    <a:pt x="427" y="1240"/>
                    <a:pt x="427" y="1240"/>
                  </a:cubicBezTo>
                  <a:cubicBezTo>
                    <a:pt x="451" y="1240"/>
                    <a:pt x="471" y="1220"/>
                    <a:pt x="471" y="1196"/>
                  </a:cubicBezTo>
                  <a:cubicBezTo>
                    <a:pt x="471" y="631"/>
                    <a:pt x="471" y="631"/>
                    <a:pt x="471" y="631"/>
                  </a:cubicBezTo>
                  <a:cubicBezTo>
                    <a:pt x="471" y="607"/>
                    <a:pt x="457" y="586"/>
                    <a:pt x="437" y="575"/>
                  </a:cubicBezTo>
                  <a:close/>
                  <a:moveTo>
                    <a:pt x="378" y="543"/>
                  </a:moveTo>
                  <a:cubicBezTo>
                    <a:pt x="378" y="537"/>
                    <a:pt x="384" y="531"/>
                    <a:pt x="390" y="531"/>
                  </a:cubicBezTo>
                  <a:cubicBezTo>
                    <a:pt x="397" y="531"/>
                    <a:pt x="402" y="537"/>
                    <a:pt x="402" y="543"/>
                  </a:cubicBezTo>
                  <a:cubicBezTo>
                    <a:pt x="402" y="567"/>
                    <a:pt x="402" y="567"/>
                    <a:pt x="402" y="567"/>
                  </a:cubicBezTo>
                  <a:cubicBezTo>
                    <a:pt x="378" y="567"/>
                    <a:pt x="378" y="567"/>
                    <a:pt x="378" y="567"/>
                  </a:cubicBezTo>
                  <a:lnTo>
                    <a:pt x="378" y="543"/>
                  </a:lnTo>
                  <a:close/>
                  <a:moveTo>
                    <a:pt x="263" y="543"/>
                  </a:moveTo>
                  <a:cubicBezTo>
                    <a:pt x="263" y="537"/>
                    <a:pt x="269" y="531"/>
                    <a:pt x="275" y="531"/>
                  </a:cubicBezTo>
                  <a:cubicBezTo>
                    <a:pt x="282" y="531"/>
                    <a:pt x="287" y="537"/>
                    <a:pt x="287" y="543"/>
                  </a:cubicBezTo>
                  <a:cubicBezTo>
                    <a:pt x="287" y="567"/>
                    <a:pt x="287" y="567"/>
                    <a:pt x="287" y="567"/>
                  </a:cubicBezTo>
                  <a:cubicBezTo>
                    <a:pt x="263" y="567"/>
                    <a:pt x="263" y="567"/>
                    <a:pt x="263" y="567"/>
                  </a:cubicBezTo>
                  <a:lnTo>
                    <a:pt x="263" y="543"/>
                  </a:lnTo>
                  <a:close/>
                  <a:moveTo>
                    <a:pt x="135" y="567"/>
                  </a:moveTo>
                  <a:cubicBezTo>
                    <a:pt x="135" y="547"/>
                    <a:pt x="135" y="547"/>
                    <a:pt x="135" y="547"/>
                  </a:cubicBezTo>
                  <a:cubicBezTo>
                    <a:pt x="172" y="547"/>
                    <a:pt x="172" y="547"/>
                    <a:pt x="172" y="547"/>
                  </a:cubicBezTo>
                  <a:cubicBezTo>
                    <a:pt x="172" y="567"/>
                    <a:pt x="172" y="567"/>
                    <a:pt x="172" y="567"/>
                  </a:cubicBezTo>
                  <a:lnTo>
                    <a:pt x="135" y="567"/>
                  </a:lnTo>
                  <a:close/>
                  <a:moveTo>
                    <a:pt x="135" y="492"/>
                  </a:moveTo>
                  <a:cubicBezTo>
                    <a:pt x="172" y="492"/>
                    <a:pt x="172" y="492"/>
                    <a:pt x="172" y="492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5" y="512"/>
                    <a:pt x="135" y="512"/>
                    <a:pt x="135" y="512"/>
                  </a:cubicBezTo>
                  <a:lnTo>
                    <a:pt x="135" y="492"/>
                  </a:lnTo>
                  <a:close/>
                  <a:moveTo>
                    <a:pt x="172" y="456"/>
                  </a:moveTo>
                  <a:cubicBezTo>
                    <a:pt x="135" y="456"/>
                    <a:pt x="135" y="456"/>
                    <a:pt x="135" y="456"/>
                  </a:cubicBezTo>
                  <a:cubicBezTo>
                    <a:pt x="135" y="116"/>
                    <a:pt x="135" y="116"/>
                    <a:pt x="135" y="116"/>
                  </a:cubicBezTo>
                  <a:cubicBezTo>
                    <a:pt x="172" y="116"/>
                    <a:pt x="172" y="116"/>
                    <a:pt x="172" y="116"/>
                  </a:cubicBezTo>
                  <a:lnTo>
                    <a:pt x="172" y="456"/>
                  </a:lnTo>
                  <a:close/>
                  <a:moveTo>
                    <a:pt x="153" y="36"/>
                  </a:moveTo>
                  <a:cubicBezTo>
                    <a:pt x="164" y="36"/>
                    <a:pt x="172" y="44"/>
                    <a:pt x="172" y="54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44"/>
                    <a:pt x="143" y="36"/>
                    <a:pt x="153" y="36"/>
                  </a:cubicBezTo>
                  <a:close/>
                  <a:moveTo>
                    <a:pt x="121" y="602"/>
                  </a:moveTo>
                  <a:cubicBezTo>
                    <a:pt x="407" y="602"/>
                    <a:pt x="407" y="602"/>
                    <a:pt x="407" y="602"/>
                  </a:cubicBezTo>
                  <a:cubicBezTo>
                    <a:pt x="423" y="602"/>
                    <a:pt x="436" y="615"/>
                    <a:pt x="436" y="631"/>
                  </a:cubicBezTo>
                  <a:cubicBezTo>
                    <a:pt x="436" y="1145"/>
                    <a:pt x="436" y="1145"/>
                    <a:pt x="436" y="1145"/>
                  </a:cubicBezTo>
                  <a:cubicBezTo>
                    <a:pt x="92" y="1145"/>
                    <a:pt x="92" y="1145"/>
                    <a:pt x="92" y="1145"/>
                  </a:cubicBezTo>
                  <a:cubicBezTo>
                    <a:pt x="92" y="631"/>
                    <a:pt x="92" y="631"/>
                    <a:pt x="92" y="631"/>
                  </a:cubicBezTo>
                  <a:cubicBezTo>
                    <a:pt x="92" y="615"/>
                    <a:pt x="105" y="602"/>
                    <a:pt x="121" y="602"/>
                  </a:cubicBezTo>
                  <a:close/>
                  <a:moveTo>
                    <a:pt x="35" y="829"/>
                  </a:moveTo>
                  <a:cubicBezTo>
                    <a:pt x="35" y="712"/>
                    <a:pt x="35" y="712"/>
                    <a:pt x="35" y="712"/>
                  </a:cubicBezTo>
                  <a:cubicBezTo>
                    <a:pt x="35" y="697"/>
                    <a:pt x="44" y="684"/>
                    <a:pt x="57" y="678"/>
                  </a:cubicBezTo>
                  <a:cubicBezTo>
                    <a:pt x="57" y="863"/>
                    <a:pt x="57" y="863"/>
                    <a:pt x="57" y="863"/>
                  </a:cubicBezTo>
                  <a:cubicBezTo>
                    <a:pt x="44" y="857"/>
                    <a:pt x="35" y="844"/>
                    <a:pt x="35" y="829"/>
                  </a:cubicBezTo>
                  <a:close/>
                  <a:moveTo>
                    <a:pt x="427" y="1205"/>
                  </a:moveTo>
                  <a:cubicBezTo>
                    <a:pt x="101" y="1205"/>
                    <a:pt x="101" y="1205"/>
                    <a:pt x="101" y="1205"/>
                  </a:cubicBezTo>
                  <a:cubicBezTo>
                    <a:pt x="96" y="1205"/>
                    <a:pt x="92" y="1201"/>
                    <a:pt x="92" y="1196"/>
                  </a:cubicBezTo>
                  <a:cubicBezTo>
                    <a:pt x="92" y="1180"/>
                    <a:pt x="92" y="1180"/>
                    <a:pt x="92" y="1180"/>
                  </a:cubicBezTo>
                  <a:cubicBezTo>
                    <a:pt x="436" y="1180"/>
                    <a:pt x="436" y="1180"/>
                    <a:pt x="436" y="1180"/>
                  </a:cubicBezTo>
                  <a:cubicBezTo>
                    <a:pt x="436" y="1196"/>
                    <a:pt x="436" y="1196"/>
                    <a:pt x="436" y="1196"/>
                  </a:cubicBezTo>
                  <a:cubicBezTo>
                    <a:pt x="436" y="1201"/>
                    <a:pt x="432" y="1205"/>
                    <a:pt x="427" y="1205"/>
                  </a:cubicBezTo>
                  <a:close/>
                  <a:moveTo>
                    <a:pt x="427" y="1205"/>
                  </a:moveTo>
                  <a:cubicBezTo>
                    <a:pt x="427" y="1205"/>
                    <a:pt x="427" y="1205"/>
                    <a:pt x="427" y="120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334" name="Freeform 560"/>
            <p:cNvSpPr>
              <a:spLocks noEditPoints="1"/>
            </p:cNvSpPr>
            <p:nvPr/>
          </p:nvSpPr>
          <p:spPr bwMode="auto">
            <a:xfrm>
              <a:off x="5349875" y="10121901"/>
              <a:ext cx="1003300" cy="131763"/>
            </a:xfrm>
            <a:custGeom>
              <a:avLst/>
              <a:gdLst>
                <a:gd name="T0" fmla="*/ 18 w 266"/>
                <a:gd name="T1" fmla="*/ 35 h 35"/>
                <a:gd name="T2" fmla="*/ 248 w 266"/>
                <a:gd name="T3" fmla="*/ 35 h 35"/>
                <a:gd name="T4" fmla="*/ 266 w 266"/>
                <a:gd name="T5" fmla="*/ 17 h 35"/>
                <a:gd name="T6" fmla="*/ 248 w 266"/>
                <a:gd name="T7" fmla="*/ 0 h 35"/>
                <a:gd name="T8" fmla="*/ 18 w 266"/>
                <a:gd name="T9" fmla="*/ 0 h 35"/>
                <a:gd name="T10" fmla="*/ 0 w 266"/>
                <a:gd name="T11" fmla="*/ 17 h 35"/>
                <a:gd name="T12" fmla="*/ 18 w 266"/>
                <a:gd name="T13" fmla="*/ 35 h 35"/>
                <a:gd name="T14" fmla="*/ 18 w 266"/>
                <a:gd name="T15" fmla="*/ 35 h 35"/>
                <a:gd name="T16" fmla="*/ 18 w 266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35">
                  <a:moveTo>
                    <a:pt x="18" y="35"/>
                  </a:moveTo>
                  <a:cubicBezTo>
                    <a:pt x="248" y="35"/>
                    <a:pt x="248" y="35"/>
                    <a:pt x="248" y="35"/>
                  </a:cubicBezTo>
                  <a:cubicBezTo>
                    <a:pt x="258" y="35"/>
                    <a:pt x="266" y="27"/>
                    <a:pt x="266" y="17"/>
                  </a:cubicBezTo>
                  <a:cubicBezTo>
                    <a:pt x="266" y="7"/>
                    <a:pt x="258" y="0"/>
                    <a:pt x="24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lose/>
                  <a:moveTo>
                    <a:pt x="18" y="35"/>
                  </a:moveTo>
                  <a:cubicBezTo>
                    <a:pt x="18" y="35"/>
                    <a:pt x="18" y="35"/>
                    <a:pt x="18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335" name="Freeform 561"/>
            <p:cNvSpPr>
              <a:spLocks noEditPoints="1"/>
            </p:cNvSpPr>
            <p:nvPr/>
          </p:nvSpPr>
          <p:spPr bwMode="auto">
            <a:xfrm>
              <a:off x="5349875" y="10377488"/>
              <a:ext cx="1003300" cy="131763"/>
            </a:xfrm>
            <a:custGeom>
              <a:avLst/>
              <a:gdLst>
                <a:gd name="T0" fmla="*/ 18 w 266"/>
                <a:gd name="T1" fmla="*/ 35 h 35"/>
                <a:gd name="T2" fmla="*/ 248 w 266"/>
                <a:gd name="T3" fmla="*/ 35 h 35"/>
                <a:gd name="T4" fmla="*/ 266 w 266"/>
                <a:gd name="T5" fmla="*/ 18 h 35"/>
                <a:gd name="T6" fmla="*/ 248 w 266"/>
                <a:gd name="T7" fmla="*/ 0 h 35"/>
                <a:gd name="T8" fmla="*/ 18 w 266"/>
                <a:gd name="T9" fmla="*/ 0 h 35"/>
                <a:gd name="T10" fmla="*/ 0 w 266"/>
                <a:gd name="T11" fmla="*/ 18 h 35"/>
                <a:gd name="T12" fmla="*/ 18 w 266"/>
                <a:gd name="T13" fmla="*/ 35 h 35"/>
                <a:gd name="T14" fmla="*/ 18 w 266"/>
                <a:gd name="T15" fmla="*/ 35 h 35"/>
                <a:gd name="T16" fmla="*/ 18 w 266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35">
                  <a:moveTo>
                    <a:pt x="18" y="35"/>
                  </a:moveTo>
                  <a:cubicBezTo>
                    <a:pt x="248" y="35"/>
                    <a:pt x="248" y="35"/>
                    <a:pt x="248" y="35"/>
                  </a:cubicBezTo>
                  <a:cubicBezTo>
                    <a:pt x="258" y="35"/>
                    <a:pt x="266" y="27"/>
                    <a:pt x="266" y="18"/>
                  </a:cubicBezTo>
                  <a:cubicBezTo>
                    <a:pt x="266" y="8"/>
                    <a:pt x="258" y="0"/>
                    <a:pt x="24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lose/>
                  <a:moveTo>
                    <a:pt x="18" y="35"/>
                  </a:moveTo>
                  <a:cubicBezTo>
                    <a:pt x="18" y="35"/>
                    <a:pt x="18" y="35"/>
                    <a:pt x="18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336" name="Freeform 562"/>
            <p:cNvSpPr>
              <a:spLocks noEditPoints="1"/>
            </p:cNvSpPr>
            <p:nvPr/>
          </p:nvSpPr>
          <p:spPr bwMode="auto">
            <a:xfrm>
              <a:off x="5349875" y="10633076"/>
              <a:ext cx="1003300" cy="134938"/>
            </a:xfrm>
            <a:custGeom>
              <a:avLst/>
              <a:gdLst>
                <a:gd name="T0" fmla="*/ 18 w 266"/>
                <a:gd name="T1" fmla="*/ 36 h 36"/>
                <a:gd name="T2" fmla="*/ 248 w 266"/>
                <a:gd name="T3" fmla="*/ 36 h 36"/>
                <a:gd name="T4" fmla="*/ 266 w 266"/>
                <a:gd name="T5" fmla="*/ 18 h 36"/>
                <a:gd name="T6" fmla="*/ 248 w 266"/>
                <a:gd name="T7" fmla="*/ 0 h 36"/>
                <a:gd name="T8" fmla="*/ 18 w 266"/>
                <a:gd name="T9" fmla="*/ 0 h 36"/>
                <a:gd name="T10" fmla="*/ 0 w 266"/>
                <a:gd name="T11" fmla="*/ 18 h 36"/>
                <a:gd name="T12" fmla="*/ 18 w 266"/>
                <a:gd name="T13" fmla="*/ 36 h 36"/>
                <a:gd name="T14" fmla="*/ 18 w 266"/>
                <a:gd name="T15" fmla="*/ 36 h 36"/>
                <a:gd name="T16" fmla="*/ 18 w 266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36">
                  <a:moveTo>
                    <a:pt x="18" y="36"/>
                  </a:moveTo>
                  <a:cubicBezTo>
                    <a:pt x="248" y="36"/>
                    <a:pt x="248" y="36"/>
                    <a:pt x="248" y="36"/>
                  </a:cubicBezTo>
                  <a:cubicBezTo>
                    <a:pt x="258" y="36"/>
                    <a:pt x="266" y="28"/>
                    <a:pt x="266" y="18"/>
                  </a:cubicBezTo>
                  <a:cubicBezTo>
                    <a:pt x="266" y="8"/>
                    <a:pt x="258" y="0"/>
                    <a:pt x="24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337" name="Freeform 563"/>
            <p:cNvSpPr>
              <a:spLocks noEditPoints="1"/>
            </p:cNvSpPr>
            <p:nvPr/>
          </p:nvSpPr>
          <p:spPr bwMode="auto">
            <a:xfrm>
              <a:off x="5349875" y="10891838"/>
              <a:ext cx="1003300" cy="131763"/>
            </a:xfrm>
            <a:custGeom>
              <a:avLst/>
              <a:gdLst>
                <a:gd name="T0" fmla="*/ 18 w 266"/>
                <a:gd name="T1" fmla="*/ 35 h 35"/>
                <a:gd name="T2" fmla="*/ 248 w 266"/>
                <a:gd name="T3" fmla="*/ 35 h 35"/>
                <a:gd name="T4" fmla="*/ 266 w 266"/>
                <a:gd name="T5" fmla="*/ 17 h 35"/>
                <a:gd name="T6" fmla="*/ 248 w 266"/>
                <a:gd name="T7" fmla="*/ 0 h 35"/>
                <a:gd name="T8" fmla="*/ 18 w 266"/>
                <a:gd name="T9" fmla="*/ 0 h 35"/>
                <a:gd name="T10" fmla="*/ 0 w 266"/>
                <a:gd name="T11" fmla="*/ 17 h 35"/>
                <a:gd name="T12" fmla="*/ 18 w 266"/>
                <a:gd name="T13" fmla="*/ 35 h 35"/>
                <a:gd name="T14" fmla="*/ 18 w 266"/>
                <a:gd name="T15" fmla="*/ 35 h 35"/>
                <a:gd name="T16" fmla="*/ 18 w 266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35">
                  <a:moveTo>
                    <a:pt x="18" y="35"/>
                  </a:moveTo>
                  <a:cubicBezTo>
                    <a:pt x="248" y="35"/>
                    <a:pt x="248" y="35"/>
                    <a:pt x="248" y="35"/>
                  </a:cubicBezTo>
                  <a:cubicBezTo>
                    <a:pt x="258" y="35"/>
                    <a:pt x="266" y="27"/>
                    <a:pt x="266" y="17"/>
                  </a:cubicBezTo>
                  <a:cubicBezTo>
                    <a:pt x="266" y="8"/>
                    <a:pt x="258" y="0"/>
                    <a:pt x="24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lose/>
                  <a:moveTo>
                    <a:pt x="18" y="35"/>
                  </a:moveTo>
                  <a:cubicBezTo>
                    <a:pt x="18" y="35"/>
                    <a:pt x="18" y="35"/>
                    <a:pt x="18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338" name="Freeform 564"/>
            <p:cNvSpPr>
              <a:spLocks noEditPoints="1"/>
            </p:cNvSpPr>
            <p:nvPr/>
          </p:nvSpPr>
          <p:spPr bwMode="auto">
            <a:xfrm>
              <a:off x="5919788" y="11147426"/>
              <a:ext cx="433388" cy="131763"/>
            </a:xfrm>
            <a:custGeom>
              <a:avLst/>
              <a:gdLst>
                <a:gd name="T0" fmla="*/ 97 w 115"/>
                <a:gd name="T1" fmla="*/ 0 h 35"/>
                <a:gd name="T2" fmla="*/ 18 w 115"/>
                <a:gd name="T3" fmla="*/ 0 h 35"/>
                <a:gd name="T4" fmla="*/ 0 w 115"/>
                <a:gd name="T5" fmla="*/ 18 h 35"/>
                <a:gd name="T6" fmla="*/ 18 w 115"/>
                <a:gd name="T7" fmla="*/ 35 h 35"/>
                <a:gd name="T8" fmla="*/ 97 w 115"/>
                <a:gd name="T9" fmla="*/ 35 h 35"/>
                <a:gd name="T10" fmla="*/ 115 w 115"/>
                <a:gd name="T11" fmla="*/ 18 h 35"/>
                <a:gd name="T12" fmla="*/ 97 w 115"/>
                <a:gd name="T13" fmla="*/ 0 h 35"/>
                <a:gd name="T14" fmla="*/ 97 w 115"/>
                <a:gd name="T15" fmla="*/ 0 h 35"/>
                <a:gd name="T16" fmla="*/ 97 w 115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35">
                  <a:moveTo>
                    <a:pt x="97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107" y="35"/>
                    <a:pt x="115" y="27"/>
                    <a:pt x="115" y="18"/>
                  </a:cubicBezTo>
                  <a:cubicBezTo>
                    <a:pt x="115" y="8"/>
                    <a:pt x="107" y="0"/>
                    <a:pt x="97" y="0"/>
                  </a:cubicBezTo>
                  <a:close/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339" name="그룹 338"/>
          <p:cNvGrpSpPr/>
          <p:nvPr/>
        </p:nvGrpSpPr>
        <p:grpSpPr>
          <a:xfrm>
            <a:off x="10515696" y="2780162"/>
            <a:ext cx="998864" cy="3269344"/>
            <a:chOff x="661830" y="2583544"/>
            <a:chExt cx="998864" cy="3269344"/>
          </a:xfrm>
        </p:grpSpPr>
        <p:sp>
          <p:nvSpPr>
            <p:cNvPr id="340" name="모서리가 둥근 직사각형 339"/>
            <p:cNvSpPr/>
            <p:nvPr/>
          </p:nvSpPr>
          <p:spPr>
            <a:xfrm>
              <a:off x="661830" y="2583544"/>
              <a:ext cx="998864" cy="3269344"/>
            </a:xfrm>
            <a:prstGeom prst="roundRect">
              <a:avLst/>
            </a:prstGeom>
            <a:solidFill>
              <a:srgbClr val="A9D18E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341" name="모서리가 둥근 직사각형 672"/>
            <p:cNvSpPr/>
            <p:nvPr/>
          </p:nvSpPr>
          <p:spPr>
            <a:xfrm>
              <a:off x="725540" y="3310584"/>
              <a:ext cx="808620" cy="2431542"/>
            </a:xfrm>
            <a:custGeom>
              <a:avLst/>
              <a:gdLst>
                <a:gd name="connsiteX0" fmla="*/ 0 w 808620"/>
                <a:gd name="connsiteY0" fmla="*/ 134773 h 2348304"/>
                <a:gd name="connsiteX1" fmla="*/ 134773 w 808620"/>
                <a:gd name="connsiteY1" fmla="*/ 0 h 2348304"/>
                <a:gd name="connsiteX2" fmla="*/ 673847 w 808620"/>
                <a:gd name="connsiteY2" fmla="*/ 0 h 2348304"/>
                <a:gd name="connsiteX3" fmla="*/ 808620 w 808620"/>
                <a:gd name="connsiteY3" fmla="*/ 134773 h 2348304"/>
                <a:gd name="connsiteX4" fmla="*/ 808620 w 808620"/>
                <a:gd name="connsiteY4" fmla="*/ 2213531 h 2348304"/>
                <a:gd name="connsiteX5" fmla="*/ 673847 w 808620"/>
                <a:gd name="connsiteY5" fmla="*/ 2348304 h 2348304"/>
                <a:gd name="connsiteX6" fmla="*/ 134773 w 808620"/>
                <a:gd name="connsiteY6" fmla="*/ 2348304 h 2348304"/>
                <a:gd name="connsiteX7" fmla="*/ 0 w 808620"/>
                <a:gd name="connsiteY7" fmla="*/ 2213531 h 2348304"/>
                <a:gd name="connsiteX8" fmla="*/ 0 w 808620"/>
                <a:gd name="connsiteY8" fmla="*/ 134773 h 2348304"/>
                <a:gd name="connsiteX0" fmla="*/ 0 w 808620"/>
                <a:gd name="connsiteY0" fmla="*/ 134773 h 2348304"/>
                <a:gd name="connsiteX1" fmla="*/ 134773 w 808620"/>
                <a:gd name="connsiteY1" fmla="*/ 0 h 2348304"/>
                <a:gd name="connsiteX2" fmla="*/ 808620 w 808620"/>
                <a:gd name="connsiteY2" fmla="*/ 134773 h 2348304"/>
                <a:gd name="connsiteX3" fmla="*/ 808620 w 808620"/>
                <a:gd name="connsiteY3" fmla="*/ 2213531 h 2348304"/>
                <a:gd name="connsiteX4" fmla="*/ 673847 w 808620"/>
                <a:gd name="connsiteY4" fmla="*/ 2348304 h 2348304"/>
                <a:gd name="connsiteX5" fmla="*/ 134773 w 808620"/>
                <a:gd name="connsiteY5" fmla="*/ 2348304 h 2348304"/>
                <a:gd name="connsiteX6" fmla="*/ 0 w 808620"/>
                <a:gd name="connsiteY6" fmla="*/ 2213531 h 2348304"/>
                <a:gd name="connsiteX7" fmla="*/ 0 w 808620"/>
                <a:gd name="connsiteY7" fmla="*/ 134773 h 2348304"/>
                <a:gd name="connsiteX0" fmla="*/ 0 w 808620"/>
                <a:gd name="connsiteY0" fmla="*/ 134773 h 2348304"/>
                <a:gd name="connsiteX1" fmla="*/ 134773 w 808620"/>
                <a:gd name="connsiteY1" fmla="*/ 0 h 2348304"/>
                <a:gd name="connsiteX2" fmla="*/ 808620 w 808620"/>
                <a:gd name="connsiteY2" fmla="*/ 2213531 h 2348304"/>
                <a:gd name="connsiteX3" fmla="*/ 673847 w 808620"/>
                <a:gd name="connsiteY3" fmla="*/ 2348304 h 2348304"/>
                <a:gd name="connsiteX4" fmla="*/ 134773 w 808620"/>
                <a:gd name="connsiteY4" fmla="*/ 2348304 h 2348304"/>
                <a:gd name="connsiteX5" fmla="*/ 0 w 808620"/>
                <a:gd name="connsiteY5" fmla="*/ 2213531 h 2348304"/>
                <a:gd name="connsiteX6" fmla="*/ 0 w 808620"/>
                <a:gd name="connsiteY6" fmla="*/ 134773 h 2348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8620" h="2348304">
                  <a:moveTo>
                    <a:pt x="0" y="134773"/>
                  </a:moveTo>
                  <a:cubicBezTo>
                    <a:pt x="0" y="60340"/>
                    <a:pt x="60340" y="0"/>
                    <a:pt x="134773" y="0"/>
                  </a:cubicBezTo>
                  <a:lnTo>
                    <a:pt x="808620" y="2213531"/>
                  </a:lnTo>
                  <a:cubicBezTo>
                    <a:pt x="808620" y="2287964"/>
                    <a:pt x="748280" y="2348304"/>
                    <a:pt x="673847" y="2348304"/>
                  </a:cubicBezTo>
                  <a:lnTo>
                    <a:pt x="134773" y="2348304"/>
                  </a:lnTo>
                  <a:cubicBezTo>
                    <a:pt x="60340" y="2348304"/>
                    <a:pt x="0" y="2287964"/>
                    <a:pt x="0" y="2213531"/>
                  </a:cubicBezTo>
                  <a:lnTo>
                    <a:pt x="0" y="134773"/>
                  </a:lnTo>
                  <a:close/>
                </a:path>
              </a:pathLst>
            </a:custGeom>
            <a:solidFill>
              <a:schemeClr val="tx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342" name="그룹 341"/>
          <p:cNvGrpSpPr/>
          <p:nvPr/>
        </p:nvGrpSpPr>
        <p:grpSpPr>
          <a:xfrm>
            <a:off x="10319136" y="2115962"/>
            <a:ext cx="1391983" cy="1328399"/>
            <a:chOff x="425951" y="2209800"/>
            <a:chExt cx="1391983" cy="1328399"/>
          </a:xfrm>
        </p:grpSpPr>
        <p:sp>
          <p:nvSpPr>
            <p:cNvPr id="343" name="칠각형 342"/>
            <p:cNvSpPr/>
            <p:nvPr/>
          </p:nvSpPr>
          <p:spPr bwMode="auto">
            <a:xfrm>
              <a:off x="425951" y="2209800"/>
              <a:ext cx="1391983" cy="1328399"/>
            </a:xfrm>
            <a:prstGeom prst="heptagon">
              <a:avLst/>
            </a:prstGeom>
            <a:solidFill>
              <a:srgbClr val="A9D18E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dash"/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344" name="칠각형 343"/>
            <p:cNvSpPr/>
            <p:nvPr/>
          </p:nvSpPr>
          <p:spPr bwMode="auto">
            <a:xfrm>
              <a:off x="503284" y="2300432"/>
              <a:ext cx="1237319" cy="1160406"/>
            </a:xfrm>
            <a:prstGeom prst="heptagon">
              <a:avLst/>
            </a:prstGeom>
            <a:solidFill>
              <a:srgbClr val="FDFBE9"/>
            </a:solidFill>
            <a:ln w="25400" cap="flat" cmpd="sng" algn="ctr">
              <a:noFill/>
              <a:prstDash val="solid"/>
            </a:ln>
            <a:effectLst>
              <a:glow rad="101600">
                <a:srgbClr val="A9D18E">
                  <a:alpha val="60000"/>
                </a:srgbClr>
              </a:glow>
            </a:effectLst>
          </p:spPr>
          <p:txBody>
            <a:bodyPr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pic>
        <p:nvPicPr>
          <p:cNvPr id="46" name="그림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5878" y="931250"/>
            <a:ext cx="1375768" cy="919346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098" y="920344"/>
            <a:ext cx="1372292" cy="915322"/>
          </a:xfrm>
          <a:prstGeom prst="rect">
            <a:avLst/>
          </a:prstGeom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763" y="2030973"/>
            <a:ext cx="1384627" cy="925395"/>
          </a:xfrm>
          <a:prstGeom prst="rect">
            <a:avLst/>
          </a:prstGeom>
        </p:spPr>
      </p:pic>
      <p:pic>
        <p:nvPicPr>
          <p:cNvPr id="345" name="그림 3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1979" y="2036940"/>
            <a:ext cx="1354267" cy="907436"/>
          </a:xfrm>
          <a:prstGeom prst="rect">
            <a:avLst/>
          </a:prstGeom>
        </p:spPr>
      </p:pic>
      <p:pic>
        <p:nvPicPr>
          <p:cNvPr id="346" name="그림 3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5534" y="912895"/>
            <a:ext cx="1404888" cy="937701"/>
          </a:xfrm>
          <a:prstGeom prst="rect">
            <a:avLst/>
          </a:prstGeom>
        </p:spPr>
      </p:pic>
      <p:grpSp>
        <p:nvGrpSpPr>
          <p:cNvPr id="349" name="그룹 348"/>
          <p:cNvGrpSpPr/>
          <p:nvPr/>
        </p:nvGrpSpPr>
        <p:grpSpPr>
          <a:xfrm>
            <a:off x="4776309" y="4311102"/>
            <a:ext cx="1215218" cy="1227833"/>
            <a:chOff x="3483841" y="1640583"/>
            <a:chExt cx="1215218" cy="1227833"/>
          </a:xfrm>
        </p:grpSpPr>
        <p:sp>
          <p:nvSpPr>
            <p:cNvPr id="350" name="Oval 30"/>
            <p:cNvSpPr>
              <a:spLocks noChangeArrowheads="1"/>
            </p:cNvSpPr>
            <p:nvPr/>
          </p:nvSpPr>
          <p:spPr bwMode="auto">
            <a:xfrm>
              <a:off x="3483841" y="1640583"/>
              <a:ext cx="1215218" cy="1227833"/>
            </a:xfrm>
            <a:prstGeom prst="ellipse">
              <a:avLst/>
            </a:prstGeom>
            <a:solidFill>
              <a:srgbClr val="EDE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white"/>
                </a:solidFill>
                <a:ea typeface="HY강M" panose="02030600000101010101" pitchFamily="18" charset="-127"/>
              </a:endParaRPr>
            </a:p>
          </p:txBody>
        </p:sp>
        <p:sp>
          <p:nvSpPr>
            <p:cNvPr id="351" name="Oval 31"/>
            <p:cNvSpPr>
              <a:spLocks noChangeArrowheads="1"/>
            </p:cNvSpPr>
            <p:nvPr/>
          </p:nvSpPr>
          <p:spPr bwMode="auto">
            <a:xfrm>
              <a:off x="3563734" y="1720476"/>
              <a:ext cx="1055432" cy="1068046"/>
            </a:xfrm>
            <a:prstGeom prst="ellipse">
              <a:avLst/>
            </a:pr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white"/>
                </a:solidFill>
                <a:ea typeface="HY강M" panose="02030600000101010101" pitchFamily="18" charset="-127"/>
              </a:endParaRPr>
            </a:p>
          </p:txBody>
        </p:sp>
        <p:sp>
          <p:nvSpPr>
            <p:cNvPr id="352" name="Freeform 32"/>
            <p:cNvSpPr>
              <a:spLocks/>
            </p:cNvSpPr>
            <p:nvPr/>
          </p:nvSpPr>
          <p:spPr bwMode="auto">
            <a:xfrm>
              <a:off x="3614193" y="1779345"/>
              <a:ext cx="954514" cy="946104"/>
            </a:xfrm>
            <a:custGeom>
              <a:avLst/>
              <a:gdLst>
                <a:gd name="T0" fmla="*/ 48 w 96"/>
                <a:gd name="T1" fmla="*/ 95 h 95"/>
                <a:gd name="T2" fmla="*/ 5 w 96"/>
                <a:gd name="T3" fmla="*/ 68 h 95"/>
                <a:gd name="T4" fmla="*/ 0 w 96"/>
                <a:gd name="T5" fmla="*/ 47 h 95"/>
                <a:gd name="T6" fmla="*/ 5 w 96"/>
                <a:gd name="T7" fmla="*/ 26 h 95"/>
                <a:gd name="T8" fmla="*/ 48 w 96"/>
                <a:gd name="T9" fmla="*/ 0 h 95"/>
                <a:gd name="T10" fmla="*/ 91 w 96"/>
                <a:gd name="T11" fmla="*/ 26 h 95"/>
                <a:gd name="T12" fmla="*/ 96 w 96"/>
                <a:gd name="T13" fmla="*/ 47 h 95"/>
                <a:gd name="T14" fmla="*/ 91 w 96"/>
                <a:gd name="T15" fmla="*/ 68 h 95"/>
                <a:gd name="T16" fmla="*/ 48 w 96"/>
                <a:gd name="T1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95">
                  <a:moveTo>
                    <a:pt x="48" y="95"/>
                  </a:moveTo>
                  <a:cubicBezTo>
                    <a:pt x="29" y="95"/>
                    <a:pt x="13" y="84"/>
                    <a:pt x="5" y="68"/>
                  </a:cubicBezTo>
                  <a:cubicBezTo>
                    <a:pt x="2" y="62"/>
                    <a:pt x="0" y="55"/>
                    <a:pt x="0" y="47"/>
                  </a:cubicBezTo>
                  <a:cubicBezTo>
                    <a:pt x="0" y="40"/>
                    <a:pt x="2" y="33"/>
                    <a:pt x="5" y="26"/>
                  </a:cubicBezTo>
                  <a:cubicBezTo>
                    <a:pt x="13" y="10"/>
                    <a:pt x="29" y="0"/>
                    <a:pt x="48" y="0"/>
                  </a:cubicBezTo>
                  <a:cubicBezTo>
                    <a:pt x="67" y="0"/>
                    <a:pt x="83" y="10"/>
                    <a:pt x="91" y="26"/>
                  </a:cubicBezTo>
                  <a:cubicBezTo>
                    <a:pt x="94" y="33"/>
                    <a:pt x="96" y="40"/>
                    <a:pt x="96" y="47"/>
                  </a:cubicBezTo>
                  <a:cubicBezTo>
                    <a:pt x="96" y="55"/>
                    <a:pt x="94" y="62"/>
                    <a:pt x="91" y="68"/>
                  </a:cubicBezTo>
                  <a:cubicBezTo>
                    <a:pt x="83" y="84"/>
                    <a:pt x="67" y="95"/>
                    <a:pt x="48" y="95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175" cap="rnd">
              <a:solidFill>
                <a:srgbClr val="5454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white"/>
                </a:solidFill>
                <a:ea typeface="HY강M" panose="02030600000101010101" pitchFamily="18" charset="-127"/>
              </a:endParaRPr>
            </a:p>
          </p:txBody>
        </p:sp>
      </p:grpSp>
      <p:sp>
        <p:nvSpPr>
          <p:cNvPr id="360" name="Freeform 116"/>
          <p:cNvSpPr>
            <a:spLocks noEditPoints="1"/>
          </p:cNvSpPr>
          <p:nvPr/>
        </p:nvSpPr>
        <p:spPr bwMode="auto">
          <a:xfrm>
            <a:off x="6963713" y="4142355"/>
            <a:ext cx="3207176" cy="1311288"/>
          </a:xfrm>
          <a:custGeom>
            <a:avLst/>
            <a:gdLst>
              <a:gd name="T0" fmla="*/ 1286 w 2835"/>
              <a:gd name="T1" fmla="*/ 423 h 1157"/>
              <a:gd name="T2" fmla="*/ 1282 w 2835"/>
              <a:gd name="T3" fmla="*/ 777 h 1157"/>
              <a:gd name="T4" fmla="*/ 1091 w 2835"/>
              <a:gd name="T5" fmla="*/ 1023 h 1157"/>
              <a:gd name="T6" fmla="*/ 1122 w 2835"/>
              <a:gd name="T7" fmla="*/ 623 h 1157"/>
              <a:gd name="T8" fmla="*/ 1068 w 2835"/>
              <a:gd name="T9" fmla="*/ 289 h 1157"/>
              <a:gd name="T10" fmla="*/ 1002 w 2835"/>
              <a:gd name="T11" fmla="*/ 266 h 1157"/>
              <a:gd name="T12" fmla="*/ 850 w 2835"/>
              <a:gd name="T13" fmla="*/ 161 h 1157"/>
              <a:gd name="T14" fmla="*/ 830 w 2835"/>
              <a:gd name="T15" fmla="*/ 204 h 1157"/>
              <a:gd name="T16" fmla="*/ 863 w 2835"/>
              <a:gd name="T17" fmla="*/ 702 h 1157"/>
              <a:gd name="T18" fmla="*/ 691 w 2835"/>
              <a:gd name="T19" fmla="*/ 1030 h 1157"/>
              <a:gd name="T20" fmla="*/ 657 w 2835"/>
              <a:gd name="T21" fmla="*/ 768 h 1157"/>
              <a:gd name="T22" fmla="*/ 526 w 2835"/>
              <a:gd name="T23" fmla="*/ 568 h 1157"/>
              <a:gd name="T24" fmla="*/ 449 w 2835"/>
              <a:gd name="T25" fmla="*/ 592 h 1157"/>
              <a:gd name="T26" fmla="*/ 276 w 2835"/>
              <a:gd name="T27" fmla="*/ 499 h 1157"/>
              <a:gd name="T28" fmla="*/ 359 w 2835"/>
              <a:gd name="T29" fmla="*/ 677 h 1157"/>
              <a:gd name="T30" fmla="*/ 318 w 2835"/>
              <a:gd name="T31" fmla="*/ 828 h 1157"/>
              <a:gd name="T32" fmla="*/ 2716 w 2835"/>
              <a:gd name="T33" fmla="*/ 1147 h 1157"/>
              <a:gd name="T34" fmla="*/ 2641 w 2835"/>
              <a:gd name="T35" fmla="*/ 563 h 1157"/>
              <a:gd name="T36" fmla="*/ 2614 w 2835"/>
              <a:gd name="T37" fmla="*/ 503 h 1157"/>
              <a:gd name="T38" fmla="*/ 2454 w 2835"/>
              <a:gd name="T39" fmla="*/ 630 h 1157"/>
              <a:gd name="T40" fmla="*/ 2375 w 2835"/>
              <a:gd name="T41" fmla="*/ 945 h 1157"/>
              <a:gd name="T42" fmla="*/ 2317 w 2835"/>
              <a:gd name="T43" fmla="*/ 961 h 1157"/>
              <a:gd name="T44" fmla="*/ 2237 w 2835"/>
              <a:gd name="T45" fmla="*/ 825 h 1157"/>
              <a:gd name="T46" fmla="*/ 2241 w 2835"/>
              <a:gd name="T47" fmla="*/ 473 h 1157"/>
              <a:gd name="T48" fmla="*/ 2146 w 2835"/>
              <a:gd name="T49" fmla="*/ 246 h 1157"/>
              <a:gd name="T50" fmla="*/ 2026 w 2835"/>
              <a:gd name="T51" fmla="*/ 345 h 1157"/>
              <a:gd name="T52" fmla="*/ 1980 w 2835"/>
              <a:gd name="T53" fmla="*/ 382 h 1157"/>
              <a:gd name="T54" fmla="*/ 2007 w 2835"/>
              <a:gd name="T55" fmla="*/ 669 h 1157"/>
              <a:gd name="T56" fmla="*/ 1847 w 2835"/>
              <a:gd name="T57" fmla="*/ 981 h 1157"/>
              <a:gd name="T58" fmla="*/ 1934 w 2835"/>
              <a:gd name="T59" fmla="*/ 507 h 1157"/>
              <a:gd name="T60" fmla="*/ 1838 w 2835"/>
              <a:gd name="T61" fmla="*/ 231 h 1157"/>
              <a:gd name="T62" fmla="*/ 1714 w 2835"/>
              <a:gd name="T63" fmla="*/ 362 h 1157"/>
              <a:gd name="T64" fmla="*/ 1656 w 2835"/>
              <a:gd name="T65" fmla="*/ 170 h 1157"/>
              <a:gd name="T66" fmla="*/ 1629 w 2835"/>
              <a:gd name="T67" fmla="*/ 518 h 1157"/>
              <a:gd name="T68" fmla="*/ 1615 w 2835"/>
              <a:gd name="T69" fmla="*/ 987 h 1157"/>
              <a:gd name="T70" fmla="*/ 1521 w 2835"/>
              <a:gd name="T71" fmla="*/ 672 h 1157"/>
              <a:gd name="T72" fmla="*/ 1471 w 2835"/>
              <a:gd name="T73" fmla="*/ 355 h 1157"/>
              <a:gd name="T74" fmla="*/ 1307 w 2835"/>
              <a:gd name="T75" fmla="*/ 137 h 1157"/>
              <a:gd name="T76" fmla="*/ 1660 w 2835"/>
              <a:gd name="T77" fmla="*/ 187 h 1157"/>
              <a:gd name="T78" fmla="*/ 2019 w 2835"/>
              <a:gd name="T79" fmla="*/ 237 h 1157"/>
              <a:gd name="T80" fmla="*/ 826 w 2835"/>
              <a:gd name="T81" fmla="*/ 299 h 1157"/>
              <a:gd name="T82" fmla="*/ 835 w 2835"/>
              <a:gd name="T83" fmla="*/ 378 h 1157"/>
              <a:gd name="T84" fmla="*/ 1652 w 2835"/>
              <a:gd name="T85" fmla="*/ 347 h 1157"/>
              <a:gd name="T86" fmla="*/ 2028 w 2835"/>
              <a:gd name="T87" fmla="*/ 378 h 1157"/>
              <a:gd name="T88" fmla="*/ 1606 w 2835"/>
              <a:gd name="T89" fmla="*/ 444 h 1157"/>
              <a:gd name="T90" fmla="*/ 2652 w 2835"/>
              <a:gd name="T91" fmla="*/ 482 h 1157"/>
              <a:gd name="T92" fmla="*/ 1506 w 2835"/>
              <a:gd name="T93" fmla="*/ 607 h 1157"/>
              <a:gd name="T94" fmla="*/ 2197 w 2835"/>
              <a:gd name="T95" fmla="*/ 592 h 1157"/>
              <a:gd name="T96" fmla="*/ 2225 w 2835"/>
              <a:gd name="T97" fmla="*/ 642 h 1157"/>
              <a:gd name="T98" fmla="*/ 1399 w 2835"/>
              <a:gd name="T99" fmla="*/ 713 h 1157"/>
              <a:gd name="T100" fmla="*/ 1380 w 2835"/>
              <a:gd name="T101" fmla="*/ 1016 h 1157"/>
              <a:gd name="T102" fmla="*/ 999 w 2835"/>
              <a:gd name="T103" fmla="*/ 1030 h 1157"/>
              <a:gd name="T104" fmla="*/ 973 w 2835"/>
              <a:gd name="T105" fmla="*/ 716 h 1157"/>
              <a:gd name="T106" fmla="*/ 1695 w 2835"/>
              <a:gd name="T107" fmla="*/ 982 h 1157"/>
              <a:gd name="T108" fmla="*/ 2173 w 2835"/>
              <a:gd name="T109" fmla="*/ 1009 h 1157"/>
              <a:gd name="T110" fmla="*/ 2121 w 2835"/>
              <a:gd name="T111" fmla="*/ 1053 h 1157"/>
              <a:gd name="T112" fmla="*/ 2645 w 2835"/>
              <a:gd name="T113" fmla="*/ 937 h 1157"/>
              <a:gd name="T114" fmla="*/ 2497 w 2835"/>
              <a:gd name="T115" fmla="*/ 1001 h 1157"/>
              <a:gd name="T116" fmla="*/ 528 w 2835"/>
              <a:gd name="T117" fmla="*/ 1005 h 1157"/>
              <a:gd name="T118" fmla="*/ 2445 w 2835"/>
              <a:gd name="T119" fmla="*/ 1024 h 1157"/>
              <a:gd name="T120" fmla="*/ 2405 w 2835"/>
              <a:gd name="T121" fmla="*/ 995 h 1157"/>
              <a:gd name="T122" fmla="*/ 2308 w 2835"/>
              <a:gd name="T123" fmla="*/ 1026 h 1157"/>
              <a:gd name="T124" fmla="*/ 2197 w 2835"/>
              <a:gd name="T125" fmla="*/ 1050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35" h="1157">
                <a:moveTo>
                  <a:pt x="1261" y="0"/>
                </a:moveTo>
                <a:cubicBezTo>
                  <a:pt x="1259" y="0"/>
                  <a:pt x="1257" y="0"/>
                  <a:pt x="1254" y="2"/>
                </a:cubicBezTo>
                <a:cubicBezTo>
                  <a:pt x="1247" y="5"/>
                  <a:pt x="1247" y="5"/>
                  <a:pt x="1253" y="35"/>
                </a:cubicBezTo>
                <a:cubicBezTo>
                  <a:pt x="1256" y="48"/>
                  <a:pt x="1259" y="65"/>
                  <a:pt x="1260" y="73"/>
                </a:cubicBezTo>
                <a:cubicBezTo>
                  <a:pt x="1261" y="81"/>
                  <a:pt x="1262" y="90"/>
                  <a:pt x="1263" y="92"/>
                </a:cubicBezTo>
                <a:cubicBezTo>
                  <a:pt x="1263" y="95"/>
                  <a:pt x="1265" y="100"/>
                  <a:pt x="1265" y="103"/>
                </a:cubicBezTo>
                <a:cubicBezTo>
                  <a:pt x="1268" y="113"/>
                  <a:pt x="1272" y="135"/>
                  <a:pt x="1273" y="142"/>
                </a:cubicBezTo>
                <a:cubicBezTo>
                  <a:pt x="1274" y="145"/>
                  <a:pt x="1276" y="150"/>
                  <a:pt x="1277" y="153"/>
                </a:cubicBezTo>
                <a:cubicBezTo>
                  <a:pt x="1289" y="174"/>
                  <a:pt x="1297" y="244"/>
                  <a:pt x="1289" y="247"/>
                </a:cubicBezTo>
                <a:cubicBezTo>
                  <a:pt x="1286" y="248"/>
                  <a:pt x="1285" y="251"/>
                  <a:pt x="1285" y="254"/>
                </a:cubicBezTo>
                <a:cubicBezTo>
                  <a:pt x="1285" y="258"/>
                  <a:pt x="1283" y="259"/>
                  <a:pt x="1276" y="259"/>
                </a:cubicBezTo>
                <a:cubicBezTo>
                  <a:pt x="1260" y="259"/>
                  <a:pt x="1249" y="277"/>
                  <a:pt x="1256" y="291"/>
                </a:cubicBezTo>
                <a:cubicBezTo>
                  <a:pt x="1259" y="296"/>
                  <a:pt x="1257" y="299"/>
                  <a:pt x="1247" y="315"/>
                </a:cubicBezTo>
                <a:cubicBezTo>
                  <a:pt x="1234" y="333"/>
                  <a:pt x="1234" y="333"/>
                  <a:pt x="1234" y="333"/>
                </a:cubicBezTo>
                <a:cubicBezTo>
                  <a:pt x="1233" y="358"/>
                  <a:pt x="1233" y="358"/>
                  <a:pt x="1233" y="358"/>
                </a:cubicBezTo>
                <a:cubicBezTo>
                  <a:pt x="1233" y="385"/>
                  <a:pt x="1237" y="399"/>
                  <a:pt x="1247" y="399"/>
                </a:cubicBezTo>
                <a:cubicBezTo>
                  <a:pt x="1253" y="399"/>
                  <a:pt x="1274" y="413"/>
                  <a:pt x="1278" y="418"/>
                </a:cubicBezTo>
                <a:cubicBezTo>
                  <a:pt x="1279" y="420"/>
                  <a:pt x="1282" y="422"/>
                  <a:pt x="1286" y="423"/>
                </a:cubicBezTo>
                <a:cubicBezTo>
                  <a:pt x="1293" y="425"/>
                  <a:pt x="1297" y="431"/>
                  <a:pt x="1292" y="436"/>
                </a:cubicBezTo>
                <a:cubicBezTo>
                  <a:pt x="1290" y="439"/>
                  <a:pt x="1290" y="441"/>
                  <a:pt x="1293" y="445"/>
                </a:cubicBezTo>
                <a:cubicBezTo>
                  <a:pt x="1298" y="451"/>
                  <a:pt x="1304" y="466"/>
                  <a:pt x="1302" y="468"/>
                </a:cubicBezTo>
                <a:cubicBezTo>
                  <a:pt x="1301" y="469"/>
                  <a:pt x="1300" y="468"/>
                  <a:pt x="1300" y="465"/>
                </a:cubicBezTo>
                <a:cubicBezTo>
                  <a:pt x="1300" y="458"/>
                  <a:pt x="1292" y="461"/>
                  <a:pt x="1280" y="472"/>
                </a:cubicBezTo>
                <a:cubicBezTo>
                  <a:pt x="1268" y="482"/>
                  <a:pt x="1268" y="482"/>
                  <a:pt x="1268" y="482"/>
                </a:cubicBezTo>
                <a:cubicBezTo>
                  <a:pt x="1274" y="487"/>
                  <a:pt x="1274" y="487"/>
                  <a:pt x="1274" y="487"/>
                </a:cubicBezTo>
                <a:cubicBezTo>
                  <a:pt x="1281" y="492"/>
                  <a:pt x="1281" y="492"/>
                  <a:pt x="1281" y="492"/>
                </a:cubicBezTo>
                <a:cubicBezTo>
                  <a:pt x="1276" y="505"/>
                  <a:pt x="1276" y="505"/>
                  <a:pt x="1276" y="505"/>
                </a:cubicBezTo>
                <a:cubicBezTo>
                  <a:pt x="1269" y="522"/>
                  <a:pt x="1267" y="544"/>
                  <a:pt x="1273" y="546"/>
                </a:cubicBezTo>
                <a:cubicBezTo>
                  <a:pt x="1278" y="548"/>
                  <a:pt x="1290" y="569"/>
                  <a:pt x="1290" y="575"/>
                </a:cubicBezTo>
                <a:cubicBezTo>
                  <a:pt x="1290" y="577"/>
                  <a:pt x="1287" y="585"/>
                  <a:pt x="1283" y="593"/>
                </a:cubicBezTo>
                <a:cubicBezTo>
                  <a:pt x="1272" y="617"/>
                  <a:pt x="1272" y="622"/>
                  <a:pt x="1283" y="634"/>
                </a:cubicBezTo>
                <a:cubicBezTo>
                  <a:pt x="1293" y="644"/>
                  <a:pt x="1293" y="644"/>
                  <a:pt x="1293" y="644"/>
                </a:cubicBezTo>
                <a:cubicBezTo>
                  <a:pt x="1292" y="673"/>
                  <a:pt x="1292" y="673"/>
                  <a:pt x="1292" y="673"/>
                </a:cubicBezTo>
                <a:cubicBezTo>
                  <a:pt x="1291" y="689"/>
                  <a:pt x="1290" y="703"/>
                  <a:pt x="1288" y="704"/>
                </a:cubicBezTo>
                <a:cubicBezTo>
                  <a:pt x="1286" y="705"/>
                  <a:pt x="1284" y="713"/>
                  <a:pt x="1280" y="748"/>
                </a:cubicBezTo>
                <a:cubicBezTo>
                  <a:pt x="1280" y="756"/>
                  <a:pt x="1280" y="769"/>
                  <a:pt x="1282" y="777"/>
                </a:cubicBezTo>
                <a:cubicBezTo>
                  <a:pt x="1285" y="789"/>
                  <a:pt x="1286" y="792"/>
                  <a:pt x="1294" y="795"/>
                </a:cubicBezTo>
                <a:cubicBezTo>
                  <a:pt x="1305" y="799"/>
                  <a:pt x="1308" y="808"/>
                  <a:pt x="1311" y="841"/>
                </a:cubicBezTo>
                <a:cubicBezTo>
                  <a:pt x="1312" y="853"/>
                  <a:pt x="1313" y="865"/>
                  <a:pt x="1314" y="865"/>
                </a:cubicBezTo>
                <a:cubicBezTo>
                  <a:pt x="1315" y="866"/>
                  <a:pt x="1315" y="870"/>
                  <a:pt x="1313" y="874"/>
                </a:cubicBezTo>
                <a:cubicBezTo>
                  <a:pt x="1312" y="878"/>
                  <a:pt x="1310" y="893"/>
                  <a:pt x="1309" y="908"/>
                </a:cubicBezTo>
                <a:cubicBezTo>
                  <a:pt x="1309" y="929"/>
                  <a:pt x="1309" y="937"/>
                  <a:pt x="1313" y="943"/>
                </a:cubicBezTo>
                <a:cubicBezTo>
                  <a:pt x="1315" y="948"/>
                  <a:pt x="1318" y="953"/>
                  <a:pt x="1319" y="955"/>
                </a:cubicBezTo>
                <a:cubicBezTo>
                  <a:pt x="1320" y="957"/>
                  <a:pt x="1323" y="960"/>
                  <a:pt x="1326" y="960"/>
                </a:cubicBezTo>
                <a:cubicBezTo>
                  <a:pt x="1330" y="961"/>
                  <a:pt x="1332" y="963"/>
                  <a:pt x="1333" y="973"/>
                </a:cubicBezTo>
                <a:cubicBezTo>
                  <a:pt x="1335" y="990"/>
                  <a:pt x="1331" y="1004"/>
                  <a:pt x="1323" y="1011"/>
                </a:cubicBezTo>
                <a:cubicBezTo>
                  <a:pt x="1319" y="1014"/>
                  <a:pt x="1316" y="1019"/>
                  <a:pt x="1316" y="1022"/>
                </a:cubicBezTo>
                <a:cubicBezTo>
                  <a:pt x="1316" y="1029"/>
                  <a:pt x="1316" y="1029"/>
                  <a:pt x="1288" y="1029"/>
                </a:cubicBezTo>
                <a:cubicBezTo>
                  <a:pt x="1273" y="1029"/>
                  <a:pt x="1252" y="1029"/>
                  <a:pt x="1242" y="1030"/>
                </a:cubicBezTo>
                <a:cubicBezTo>
                  <a:pt x="1228" y="1032"/>
                  <a:pt x="1224" y="1031"/>
                  <a:pt x="1225" y="1028"/>
                </a:cubicBezTo>
                <a:cubicBezTo>
                  <a:pt x="1226" y="1023"/>
                  <a:pt x="1206" y="1022"/>
                  <a:pt x="1202" y="1027"/>
                </a:cubicBezTo>
                <a:cubicBezTo>
                  <a:pt x="1200" y="1030"/>
                  <a:pt x="1188" y="1031"/>
                  <a:pt x="1147" y="1032"/>
                </a:cubicBezTo>
                <a:cubicBezTo>
                  <a:pt x="1095" y="1034"/>
                  <a:pt x="1095" y="1034"/>
                  <a:pt x="1095" y="1034"/>
                </a:cubicBezTo>
                <a:cubicBezTo>
                  <a:pt x="1091" y="1023"/>
                  <a:pt x="1091" y="1023"/>
                  <a:pt x="1091" y="1023"/>
                </a:cubicBezTo>
                <a:cubicBezTo>
                  <a:pt x="1090" y="1017"/>
                  <a:pt x="1085" y="1011"/>
                  <a:pt x="1081" y="1007"/>
                </a:cubicBezTo>
                <a:cubicBezTo>
                  <a:pt x="1075" y="1003"/>
                  <a:pt x="1073" y="998"/>
                  <a:pt x="1070" y="987"/>
                </a:cubicBezTo>
                <a:cubicBezTo>
                  <a:pt x="1066" y="967"/>
                  <a:pt x="1067" y="957"/>
                  <a:pt x="1075" y="956"/>
                </a:cubicBezTo>
                <a:cubicBezTo>
                  <a:pt x="1083" y="955"/>
                  <a:pt x="1086" y="948"/>
                  <a:pt x="1088" y="930"/>
                </a:cubicBezTo>
                <a:cubicBezTo>
                  <a:pt x="1089" y="917"/>
                  <a:pt x="1088" y="912"/>
                  <a:pt x="1081" y="894"/>
                </a:cubicBezTo>
                <a:cubicBezTo>
                  <a:pt x="1073" y="875"/>
                  <a:pt x="1068" y="844"/>
                  <a:pt x="1067" y="817"/>
                </a:cubicBezTo>
                <a:cubicBezTo>
                  <a:pt x="1067" y="799"/>
                  <a:pt x="1072" y="768"/>
                  <a:pt x="1079" y="751"/>
                </a:cubicBezTo>
                <a:cubicBezTo>
                  <a:pt x="1086" y="731"/>
                  <a:pt x="1086" y="730"/>
                  <a:pt x="1082" y="718"/>
                </a:cubicBezTo>
                <a:cubicBezTo>
                  <a:pt x="1078" y="705"/>
                  <a:pt x="1077" y="691"/>
                  <a:pt x="1080" y="687"/>
                </a:cubicBezTo>
                <a:cubicBezTo>
                  <a:pt x="1082" y="686"/>
                  <a:pt x="1083" y="680"/>
                  <a:pt x="1084" y="673"/>
                </a:cubicBezTo>
                <a:cubicBezTo>
                  <a:pt x="1086" y="663"/>
                  <a:pt x="1085" y="662"/>
                  <a:pt x="1081" y="662"/>
                </a:cubicBezTo>
                <a:cubicBezTo>
                  <a:pt x="1076" y="662"/>
                  <a:pt x="1075" y="661"/>
                  <a:pt x="1075" y="652"/>
                </a:cubicBezTo>
                <a:cubicBezTo>
                  <a:pt x="1075" y="646"/>
                  <a:pt x="1077" y="641"/>
                  <a:pt x="1078" y="640"/>
                </a:cubicBezTo>
                <a:cubicBezTo>
                  <a:pt x="1080" y="639"/>
                  <a:pt x="1081" y="641"/>
                  <a:pt x="1081" y="645"/>
                </a:cubicBezTo>
                <a:cubicBezTo>
                  <a:pt x="1081" y="649"/>
                  <a:pt x="1083" y="653"/>
                  <a:pt x="1087" y="656"/>
                </a:cubicBezTo>
                <a:cubicBezTo>
                  <a:pt x="1096" y="661"/>
                  <a:pt x="1101" y="661"/>
                  <a:pt x="1105" y="655"/>
                </a:cubicBezTo>
                <a:cubicBezTo>
                  <a:pt x="1106" y="652"/>
                  <a:pt x="1109" y="650"/>
                  <a:pt x="1111" y="651"/>
                </a:cubicBezTo>
                <a:cubicBezTo>
                  <a:pt x="1116" y="653"/>
                  <a:pt x="1119" y="645"/>
                  <a:pt x="1122" y="623"/>
                </a:cubicBezTo>
                <a:cubicBezTo>
                  <a:pt x="1126" y="601"/>
                  <a:pt x="1127" y="599"/>
                  <a:pt x="1132" y="601"/>
                </a:cubicBezTo>
                <a:cubicBezTo>
                  <a:pt x="1136" y="602"/>
                  <a:pt x="1140" y="582"/>
                  <a:pt x="1138" y="573"/>
                </a:cubicBezTo>
                <a:cubicBezTo>
                  <a:pt x="1137" y="570"/>
                  <a:pt x="1138" y="568"/>
                  <a:pt x="1141" y="567"/>
                </a:cubicBezTo>
                <a:cubicBezTo>
                  <a:pt x="1143" y="566"/>
                  <a:pt x="1147" y="563"/>
                  <a:pt x="1150" y="561"/>
                </a:cubicBezTo>
                <a:cubicBezTo>
                  <a:pt x="1153" y="557"/>
                  <a:pt x="1153" y="555"/>
                  <a:pt x="1151" y="548"/>
                </a:cubicBezTo>
                <a:cubicBezTo>
                  <a:pt x="1148" y="541"/>
                  <a:pt x="1148" y="537"/>
                  <a:pt x="1151" y="528"/>
                </a:cubicBezTo>
                <a:cubicBezTo>
                  <a:pt x="1153" y="522"/>
                  <a:pt x="1155" y="503"/>
                  <a:pt x="1157" y="485"/>
                </a:cubicBezTo>
                <a:cubicBezTo>
                  <a:pt x="1158" y="459"/>
                  <a:pt x="1160" y="452"/>
                  <a:pt x="1165" y="446"/>
                </a:cubicBezTo>
                <a:cubicBezTo>
                  <a:pt x="1170" y="438"/>
                  <a:pt x="1170" y="438"/>
                  <a:pt x="1166" y="421"/>
                </a:cubicBezTo>
                <a:cubicBezTo>
                  <a:pt x="1163" y="412"/>
                  <a:pt x="1160" y="401"/>
                  <a:pt x="1157" y="397"/>
                </a:cubicBezTo>
                <a:cubicBezTo>
                  <a:pt x="1155" y="392"/>
                  <a:pt x="1154" y="389"/>
                  <a:pt x="1157" y="386"/>
                </a:cubicBezTo>
                <a:cubicBezTo>
                  <a:pt x="1159" y="383"/>
                  <a:pt x="1159" y="380"/>
                  <a:pt x="1156" y="374"/>
                </a:cubicBezTo>
                <a:cubicBezTo>
                  <a:pt x="1153" y="369"/>
                  <a:pt x="1151" y="362"/>
                  <a:pt x="1151" y="359"/>
                </a:cubicBezTo>
                <a:cubicBezTo>
                  <a:pt x="1151" y="352"/>
                  <a:pt x="1142" y="335"/>
                  <a:pt x="1138" y="335"/>
                </a:cubicBezTo>
                <a:cubicBezTo>
                  <a:pt x="1137" y="335"/>
                  <a:pt x="1128" y="332"/>
                  <a:pt x="1118" y="327"/>
                </a:cubicBezTo>
                <a:cubicBezTo>
                  <a:pt x="1106" y="322"/>
                  <a:pt x="1099" y="317"/>
                  <a:pt x="1097" y="313"/>
                </a:cubicBezTo>
                <a:cubicBezTo>
                  <a:pt x="1093" y="305"/>
                  <a:pt x="1078" y="296"/>
                  <a:pt x="1072" y="297"/>
                </a:cubicBezTo>
                <a:cubicBezTo>
                  <a:pt x="1069" y="298"/>
                  <a:pt x="1068" y="296"/>
                  <a:pt x="1068" y="289"/>
                </a:cubicBezTo>
                <a:cubicBezTo>
                  <a:pt x="1068" y="270"/>
                  <a:pt x="1085" y="246"/>
                  <a:pt x="1099" y="246"/>
                </a:cubicBezTo>
                <a:cubicBezTo>
                  <a:pt x="1107" y="246"/>
                  <a:pt x="1107" y="246"/>
                  <a:pt x="1105" y="235"/>
                </a:cubicBezTo>
                <a:cubicBezTo>
                  <a:pt x="1105" y="229"/>
                  <a:pt x="1103" y="221"/>
                  <a:pt x="1101" y="216"/>
                </a:cubicBezTo>
                <a:cubicBezTo>
                  <a:pt x="1099" y="212"/>
                  <a:pt x="1099" y="208"/>
                  <a:pt x="1100" y="208"/>
                </a:cubicBezTo>
                <a:cubicBezTo>
                  <a:pt x="1113" y="203"/>
                  <a:pt x="1116" y="200"/>
                  <a:pt x="1117" y="188"/>
                </a:cubicBezTo>
                <a:cubicBezTo>
                  <a:pt x="1118" y="177"/>
                  <a:pt x="1117" y="176"/>
                  <a:pt x="1109" y="169"/>
                </a:cubicBezTo>
                <a:cubicBezTo>
                  <a:pt x="1102" y="164"/>
                  <a:pt x="1096" y="162"/>
                  <a:pt x="1084" y="162"/>
                </a:cubicBezTo>
                <a:cubicBezTo>
                  <a:pt x="1070" y="161"/>
                  <a:pt x="1042" y="150"/>
                  <a:pt x="1046" y="146"/>
                </a:cubicBezTo>
                <a:cubicBezTo>
                  <a:pt x="1049" y="143"/>
                  <a:pt x="1040" y="137"/>
                  <a:pt x="1032" y="137"/>
                </a:cubicBezTo>
                <a:cubicBezTo>
                  <a:pt x="1026" y="137"/>
                  <a:pt x="1023" y="138"/>
                  <a:pt x="1022" y="142"/>
                </a:cubicBezTo>
                <a:cubicBezTo>
                  <a:pt x="1021" y="145"/>
                  <a:pt x="1016" y="149"/>
                  <a:pt x="1012" y="151"/>
                </a:cubicBezTo>
                <a:cubicBezTo>
                  <a:pt x="1000" y="155"/>
                  <a:pt x="985" y="171"/>
                  <a:pt x="983" y="179"/>
                </a:cubicBezTo>
                <a:cubicBezTo>
                  <a:pt x="983" y="183"/>
                  <a:pt x="984" y="188"/>
                  <a:pt x="985" y="191"/>
                </a:cubicBezTo>
                <a:cubicBezTo>
                  <a:pt x="988" y="196"/>
                  <a:pt x="987" y="201"/>
                  <a:pt x="984" y="217"/>
                </a:cubicBezTo>
                <a:cubicBezTo>
                  <a:pt x="981" y="228"/>
                  <a:pt x="979" y="238"/>
                  <a:pt x="979" y="239"/>
                </a:cubicBezTo>
                <a:cubicBezTo>
                  <a:pt x="979" y="240"/>
                  <a:pt x="983" y="244"/>
                  <a:pt x="989" y="248"/>
                </a:cubicBezTo>
                <a:cubicBezTo>
                  <a:pt x="996" y="252"/>
                  <a:pt x="1000" y="256"/>
                  <a:pt x="1000" y="259"/>
                </a:cubicBezTo>
                <a:cubicBezTo>
                  <a:pt x="1000" y="262"/>
                  <a:pt x="1001" y="265"/>
                  <a:pt x="1002" y="266"/>
                </a:cubicBezTo>
                <a:cubicBezTo>
                  <a:pt x="1006" y="268"/>
                  <a:pt x="1006" y="286"/>
                  <a:pt x="1002" y="294"/>
                </a:cubicBezTo>
                <a:cubicBezTo>
                  <a:pt x="1001" y="297"/>
                  <a:pt x="997" y="303"/>
                  <a:pt x="993" y="308"/>
                </a:cubicBezTo>
                <a:cubicBezTo>
                  <a:pt x="988" y="314"/>
                  <a:pt x="985" y="315"/>
                  <a:pt x="975" y="315"/>
                </a:cubicBezTo>
                <a:cubicBezTo>
                  <a:pt x="966" y="315"/>
                  <a:pt x="962" y="316"/>
                  <a:pt x="957" y="321"/>
                </a:cubicBezTo>
                <a:cubicBezTo>
                  <a:pt x="954" y="325"/>
                  <a:pt x="950" y="327"/>
                  <a:pt x="948" y="327"/>
                </a:cubicBezTo>
                <a:cubicBezTo>
                  <a:pt x="947" y="327"/>
                  <a:pt x="942" y="332"/>
                  <a:pt x="937" y="337"/>
                </a:cubicBezTo>
                <a:cubicBezTo>
                  <a:pt x="928" y="346"/>
                  <a:pt x="908" y="360"/>
                  <a:pt x="907" y="358"/>
                </a:cubicBezTo>
                <a:cubicBezTo>
                  <a:pt x="904" y="354"/>
                  <a:pt x="897" y="337"/>
                  <a:pt x="896" y="330"/>
                </a:cubicBezTo>
                <a:cubicBezTo>
                  <a:pt x="895" y="324"/>
                  <a:pt x="895" y="321"/>
                  <a:pt x="898" y="319"/>
                </a:cubicBezTo>
                <a:cubicBezTo>
                  <a:pt x="901" y="318"/>
                  <a:pt x="902" y="315"/>
                  <a:pt x="902" y="314"/>
                </a:cubicBezTo>
                <a:cubicBezTo>
                  <a:pt x="898" y="301"/>
                  <a:pt x="898" y="297"/>
                  <a:pt x="903" y="295"/>
                </a:cubicBezTo>
                <a:cubicBezTo>
                  <a:pt x="906" y="294"/>
                  <a:pt x="908" y="292"/>
                  <a:pt x="908" y="284"/>
                </a:cubicBezTo>
                <a:cubicBezTo>
                  <a:pt x="908" y="278"/>
                  <a:pt x="906" y="272"/>
                  <a:pt x="904" y="270"/>
                </a:cubicBezTo>
                <a:cubicBezTo>
                  <a:pt x="902" y="268"/>
                  <a:pt x="899" y="259"/>
                  <a:pt x="897" y="251"/>
                </a:cubicBezTo>
                <a:cubicBezTo>
                  <a:pt x="891" y="231"/>
                  <a:pt x="891" y="231"/>
                  <a:pt x="880" y="234"/>
                </a:cubicBezTo>
                <a:cubicBezTo>
                  <a:pt x="869" y="237"/>
                  <a:pt x="867" y="235"/>
                  <a:pt x="865" y="222"/>
                </a:cubicBezTo>
                <a:cubicBezTo>
                  <a:pt x="864" y="216"/>
                  <a:pt x="860" y="201"/>
                  <a:pt x="856" y="188"/>
                </a:cubicBezTo>
                <a:cubicBezTo>
                  <a:pt x="852" y="176"/>
                  <a:pt x="849" y="163"/>
                  <a:pt x="850" y="161"/>
                </a:cubicBezTo>
                <a:cubicBezTo>
                  <a:pt x="850" y="158"/>
                  <a:pt x="849" y="152"/>
                  <a:pt x="846" y="147"/>
                </a:cubicBezTo>
                <a:cubicBezTo>
                  <a:pt x="842" y="141"/>
                  <a:pt x="841" y="137"/>
                  <a:pt x="843" y="134"/>
                </a:cubicBezTo>
                <a:cubicBezTo>
                  <a:pt x="848" y="126"/>
                  <a:pt x="846" y="123"/>
                  <a:pt x="834" y="123"/>
                </a:cubicBezTo>
                <a:cubicBezTo>
                  <a:pt x="823" y="123"/>
                  <a:pt x="823" y="123"/>
                  <a:pt x="823" y="123"/>
                </a:cubicBezTo>
                <a:cubicBezTo>
                  <a:pt x="814" y="97"/>
                  <a:pt x="814" y="97"/>
                  <a:pt x="814" y="97"/>
                </a:cubicBezTo>
                <a:cubicBezTo>
                  <a:pt x="800" y="53"/>
                  <a:pt x="798" y="48"/>
                  <a:pt x="794" y="48"/>
                </a:cubicBezTo>
                <a:cubicBezTo>
                  <a:pt x="788" y="48"/>
                  <a:pt x="787" y="54"/>
                  <a:pt x="792" y="68"/>
                </a:cubicBezTo>
                <a:cubicBezTo>
                  <a:pt x="806" y="102"/>
                  <a:pt x="810" y="112"/>
                  <a:pt x="810" y="121"/>
                </a:cubicBezTo>
                <a:cubicBezTo>
                  <a:pt x="809" y="127"/>
                  <a:pt x="810" y="131"/>
                  <a:pt x="812" y="131"/>
                </a:cubicBezTo>
                <a:cubicBezTo>
                  <a:pt x="816" y="131"/>
                  <a:pt x="810" y="139"/>
                  <a:pt x="804" y="141"/>
                </a:cubicBezTo>
                <a:cubicBezTo>
                  <a:pt x="801" y="142"/>
                  <a:pt x="798" y="143"/>
                  <a:pt x="798" y="143"/>
                </a:cubicBezTo>
                <a:cubicBezTo>
                  <a:pt x="798" y="144"/>
                  <a:pt x="802" y="153"/>
                  <a:pt x="806" y="163"/>
                </a:cubicBezTo>
                <a:cubicBezTo>
                  <a:pt x="814" y="182"/>
                  <a:pt x="814" y="182"/>
                  <a:pt x="814" y="182"/>
                </a:cubicBezTo>
                <a:cubicBezTo>
                  <a:pt x="803" y="185"/>
                  <a:pt x="803" y="185"/>
                  <a:pt x="803" y="185"/>
                </a:cubicBezTo>
                <a:cubicBezTo>
                  <a:pt x="794" y="187"/>
                  <a:pt x="791" y="189"/>
                  <a:pt x="791" y="193"/>
                </a:cubicBezTo>
                <a:cubicBezTo>
                  <a:pt x="790" y="200"/>
                  <a:pt x="792" y="200"/>
                  <a:pt x="808" y="199"/>
                </a:cubicBezTo>
                <a:cubicBezTo>
                  <a:pt x="812" y="199"/>
                  <a:pt x="819" y="201"/>
                  <a:pt x="823" y="203"/>
                </a:cubicBezTo>
                <a:cubicBezTo>
                  <a:pt x="828" y="207"/>
                  <a:pt x="829" y="207"/>
                  <a:pt x="830" y="204"/>
                </a:cubicBezTo>
                <a:cubicBezTo>
                  <a:pt x="833" y="196"/>
                  <a:pt x="835" y="223"/>
                  <a:pt x="833" y="236"/>
                </a:cubicBezTo>
                <a:cubicBezTo>
                  <a:pt x="831" y="244"/>
                  <a:pt x="829" y="260"/>
                  <a:pt x="828" y="273"/>
                </a:cubicBezTo>
                <a:cubicBezTo>
                  <a:pt x="827" y="295"/>
                  <a:pt x="828" y="296"/>
                  <a:pt x="831" y="276"/>
                </a:cubicBezTo>
                <a:cubicBezTo>
                  <a:pt x="833" y="266"/>
                  <a:pt x="833" y="266"/>
                  <a:pt x="833" y="266"/>
                </a:cubicBezTo>
                <a:cubicBezTo>
                  <a:pt x="837" y="280"/>
                  <a:pt x="837" y="280"/>
                  <a:pt x="837" y="280"/>
                </a:cubicBezTo>
                <a:cubicBezTo>
                  <a:pt x="840" y="294"/>
                  <a:pt x="840" y="295"/>
                  <a:pt x="833" y="309"/>
                </a:cubicBezTo>
                <a:cubicBezTo>
                  <a:pt x="829" y="319"/>
                  <a:pt x="826" y="322"/>
                  <a:pt x="824" y="320"/>
                </a:cubicBezTo>
                <a:cubicBezTo>
                  <a:pt x="821" y="314"/>
                  <a:pt x="818" y="344"/>
                  <a:pt x="820" y="369"/>
                </a:cubicBezTo>
                <a:cubicBezTo>
                  <a:pt x="821" y="391"/>
                  <a:pt x="826" y="408"/>
                  <a:pt x="833" y="416"/>
                </a:cubicBezTo>
                <a:cubicBezTo>
                  <a:pt x="835" y="419"/>
                  <a:pt x="839" y="428"/>
                  <a:pt x="841" y="438"/>
                </a:cubicBezTo>
                <a:cubicBezTo>
                  <a:pt x="844" y="448"/>
                  <a:pt x="848" y="461"/>
                  <a:pt x="850" y="466"/>
                </a:cubicBezTo>
                <a:cubicBezTo>
                  <a:pt x="854" y="473"/>
                  <a:pt x="855" y="479"/>
                  <a:pt x="854" y="491"/>
                </a:cubicBezTo>
                <a:cubicBezTo>
                  <a:pt x="851" y="531"/>
                  <a:pt x="850" y="529"/>
                  <a:pt x="860" y="538"/>
                </a:cubicBezTo>
                <a:cubicBezTo>
                  <a:pt x="865" y="543"/>
                  <a:pt x="873" y="548"/>
                  <a:pt x="878" y="550"/>
                </a:cubicBezTo>
                <a:cubicBezTo>
                  <a:pt x="883" y="552"/>
                  <a:pt x="887" y="554"/>
                  <a:pt x="886" y="556"/>
                </a:cubicBezTo>
                <a:cubicBezTo>
                  <a:pt x="882" y="568"/>
                  <a:pt x="882" y="571"/>
                  <a:pt x="887" y="573"/>
                </a:cubicBezTo>
                <a:cubicBezTo>
                  <a:pt x="892" y="576"/>
                  <a:pt x="892" y="577"/>
                  <a:pt x="888" y="586"/>
                </a:cubicBezTo>
                <a:cubicBezTo>
                  <a:pt x="882" y="606"/>
                  <a:pt x="865" y="681"/>
                  <a:pt x="863" y="702"/>
                </a:cubicBezTo>
                <a:cubicBezTo>
                  <a:pt x="862" y="706"/>
                  <a:pt x="859" y="712"/>
                  <a:pt x="856" y="717"/>
                </a:cubicBezTo>
                <a:cubicBezTo>
                  <a:pt x="851" y="724"/>
                  <a:pt x="850" y="728"/>
                  <a:pt x="851" y="742"/>
                </a:cubicBezTo>
                <a:cubicBezTo>
                  <a:pt x="854" y="772"/>
                  <a:pt x="856" y="778"/>
                  <a:pt x="860" y="783"/>
                </a:cubicBezTo>
                <a:cubicBezTo>
                  <a:pt x="865" y="789"/>
                  <a:pt x="865" y="817"/>
                  <a:pt x="859" y="829"/>
                </a:cubicBezTo>
                <a:cubicBezTo>
                  <a:pt x="856" y="835"/>
                  <a:pt x="852" y="844"/>
                  <a:pt x="850" y="851"/>
                </a:cubicBezTo>
                <a:cubicBezTo>
                  <a:pt x="849" y="857"/>
                  <a:pt x="845" y="865"/>
                  <a:pt x="842" y="868"/>
                </a:cubicBezTo>
                <a:cubicBezTo>
                  <a:pt x="838" y="873"/>
                  <a:pt x="837" y="875"/>
                  <a:pt x="839" y="877"/>
                </a:cubicBezTo>
                <a:cubicBezTo>
                  <a:pt x="842" y="880"/>
                  <a:pt x="839" y="898"/>
                  <a:pt x="830" y="929"/>
                </a:cubicBezTo>
                <a:cubicBezTo>
                  <a:pt x="824" y="948"/>
                  <a:pt x="824" y="948"/>
                  <a:pt x="824" y="948"/>
                </a:cubicBezTo>
                <a:cubicBezTo>
                  <a:pt x="831" y="954"/>
                  <a:pt x="831" y="954"/>
                  <a:pt x="831" y="954"/>
                </a:cubicBezTo>
                <a:cubicBezTo>
                  <a:pt x="835" y="958"/>
                  <a:pt x="839" y="961"/>
                  <a:pt x="840" y="961"/>
                </a:cubicBezTo>
                <a:cubicBezTo>
                  <a:pt x="842" y="962"/>
                  <a:pt x="841" y="968"/>
                  <a:pt x="838" y="976"/>
                </a:cubicBezTo>
                <a:cubicBezTo>
                  <a:pt x="832" y="992"/>
                  <a:pt x="817" y="1008"/>
                  <a:pt x="807" y="1008"/>
                </a:cubicBezTo>
                <a:cubicBezTo>
                  <a:pt x="799" y="1008"/>
                  <a:pt x="791" y="1015"/>
                  <a:pt x="788" y="1026"/>
                </a:cubicBezTo>
                <a:cubicBezTo>
                  <a:pt x="785" y="1036"/>
                  <a:pt x="785" y="1036"/>
                  <a:pt x="785" y="1036"/>
                </a:cubicBezTo>
                <a:cubicBezTo>
                  <a:pt x="761" y="1036"/>
                  <a:pt x="761" y="1036"/>
                  <a:pt x="761" y="1036"/>
                </a:cubicBezTo>
                <a:cubicBezTo>
                  <a:pt x="742" y="1037"/>
                  <a:pt x="736" y="1036"/>
                  <a:pt x="735" y="1033"/>
                </a:cubicBezTo>
                <a:cubicBezTo>
                  <a:pt x="734" y="1030"/>
                  <a:pt x="725" y="1029"/>
                  <a:pt x="691" y="1030"/>
                </a:cubicBezTo>
                <a:cubicBezTo>
                  <a:pt x="667" y="1030"/>
                  <a:pt x="646" y="1031"/>
                  <a:pt x="644" y="1032"/>
                </a:cubicBezTo>
                <a:cubicBezTo>
                  <a:pt x="642" y="1033"/>
                  <a:pt x="641" y="1033"/>
                  <a:pt x="641" y="1030"/>
                </a:cubicBezTo>
                <a:cubicBezTo>
                  <a:pt x="641" y="1026"/>
                  <a:pt x="630" y="1024"/>
                  <a:pt x="627" y="1028"/>
                </a:cubicBezTo>
                <a:cubicBezTo>
                  <a:pt x="626" y="1030"/>
                  <a:pt x="618" y="1031"/>
                  <a:pt x="609" y="1031"/>
                </a:cubicBezTo>
                <a:cubicBezTo>
                  <a:pt x="601" y="1031"/>
                  <a:pt x="591" y="1032"/>
                  <a:pt x="589" y="1033"/>
                </a:cubicBezTo>
                <a:cubicBezTo>
                  <a:pt x="579" y="1036"/>
                  <a:pt x="573" y="1014"/>
                  <a:pt x="574" y="982"/>
                </a:cubicBezTo>
                <a:cubicBezTo>
                  <a:pt x="575" y="960"/>
                  <a:pt x="575" y="960"/>
                  <a:pt x="575" y="960"/>
                </a:cubicBezTo>
                <a:cubicBezTo>
                  <a:pt x="589" y="955"/>
                  <a:pt x="589" y="955"/>
                  <a:pt x="589" y="955"/>
                </a:cubicBezTo>
                <a:cubicBezTo>
                  <a:pt x="597" y="952"/>
                  <a:pt x="604" y="949"/>
                  <a:pt x="606" y="947"/>
                </a:cubicBezTo>
                <a:cubicBezTo>
                  <a:pt x="608" y="945"/>
                  <a:pt x="619" y="909"/>
                  <a:pt x="622" y="891"/>
                </a:cubicBezTo>
                <a:cubicBezTo>
                  <a:pt x="623" y="887"/>
                  <a:pt x="621" y="878"/>
                  <a:pt x="619" y="872"/>
                </a:cubicBezTo>
                <a:cubicBezTo>
                  <a:pt x="616" y="865"/>
                  <a:pt x="616" y="859"/>
                  <a:pt x="618" y="856"/>
                </a:cubicBezTo>
                <a:cubicBezTo>
                  <a:pt x="619" y="854"/>
                  <a:pt x="622" y="848"/>
                  <a:pt x="624" y="842"/>
                </a:cubicBezTo>
                <a:cubicBezTo>
                  <a:pt x="626" y="837"/>
                  <a:pt x="629" y="832"/>
                  <a:pt x="630" y="832"/>
                </a:cubicBezTo>
                <a:cubicBezTo>
                  <a:pt x="632" y="832"/>
                  <a:pt x="633" y="829"/>
                  <a:pt x="634" y="825"/>
                </a:cubicBezTo>
                <a:cubicBezTo>
                  <a:pt x="635" y="821"/>
                  <a:pt x="640" y="813"/>
                  <a:pt x="645" y="808"/>
                </a:cubicBezTo>
                <a:cubicBezTo>
                  <a:pt x="653" y="800"/>
                  <a:pt x="654" y="798"/>
                  <a:pt x="654" y="784"/>
                </a:cubicBezTo>
                <a:cubicBezTo>
                  <a:pt x="654" y="776"/>
                  <a:pt x="656" y="769"/>
                  <a:pt x="657" y="768"/>
                </a:cubicBezTo>
                <a:cubicBezTo>
                  <a:pt x="662" y="765"/>
                  <a:pt x="659" y="750"/>
                  <a:pt x="650" y="733"/>
                </a:cubicBezTo>
                <a:cubicBezTo>
                  <a:pt x="645" y="724"/>
                  <a:pt x="639" y="711"/>
                  <a:pt x="636" y="706"/>
                </a:cubicBezTo>
                <a:cubicBezTo>
                  <a:pt x="634" y="700"/>
                  <a:pt x="629" y="692"/>
                  <a:pt x="625" y="689"/>
                </a:cubicBezTo>
                <a:cubicBezTo>
                  <a:pt x="621" y="685"/>
                  <a:pt x="618" y="679"/>
                  <a:pt x="617" y="676"/>
                </a:cubicBezTo>
                <a:cubicBezTo>
                  <a:pt x="614" y="668"/>
                  <a:pt x="590" y="646"/>
                  <a:pt x="580" y="642"/>
                </a:cubicBezTo>
                <a:cubicBezTo>
                  <a:pt x="576" y="641"/>
                  <a:pt x="572" y="638"/>
                  <a:pt x="573" y="636"/>
                </a:cubicBezTo>
                <a:cubicBezTo>
                  <a:pt x="573" y="635"/>
                  <a:pt x="572" y="634"/>
                  <a:pt x="570" y="635"/>
                </a:cubicBezTo>
                <a:cubicBezTo>
                  <a:pt x="569" y="636"/>
                  <a:pt x="564" y="635"/>
                  <a:pt x="560" y="633"/>
                </a:cubicBezTo>
                <a:cubicBezTo>
                  <a:pt x="552" y="630"/>
                  <a:pt x="552" y="630"/>
                  <a:pt x="556" y="628"/>
                </a:cubicBezTo>
                <a:cubicBezTo>
                  <a:pt x="560" y="627"/>
                  <a:pt x="561" y="626"/>
                  <a:pt x="557" y="626"/>
                </a:cubicBezTo>
                <a:cubicBezTo>
                  <a:pt x="555" y="626"/>
                  <a:pt x="551" y="623"/>
                  <a:pt x="548" y="620"/>
                </a:cubicBezTo>
                <a:cubicBezTo>
                  <a:pt x="543" y="615"/>
                  <a:pt x="543" y="615"/>
                  <a:pt x="548" y="611"/>
                </a:cubicBezTo>
                <a:cubicBezTo>
                  <a:pt x="554" y="607"/>
                  <a:pt x="549" y="606"/>
                  <a:pt x="541" y="610"/>
                </a:cubicBezTo>
                <a:cubicBezTo>
                  <a:pt x="537" y="612"/>
                  <a:pt x="535" y="612"/>
                  <a:pt x="530" y="606"/>
                </a:cubicBezTo>
                <a:cubicBezTo>
                  <a:pt x="527" y="603"/>
                  <a:pt x="522" y="600"/>
                  <a:pt x="520" y="600"/>
                </a:cubicBezTo>
                <a:cubicBezTo>
                  <a:pt x="514" y="600"/>
                  <a:pt x="515" y="590"/>
                  <a:pt x="521" y="584"/>
                </a:cubicBezTo>
                <a:cubicBezTo>
                  <a:pt x="524" y="581"/>
                  <a:pt x="525" y="577"/>
                  <a:pt x="524" y="575"/>
                </a:cubicBezTo>
                <a:cubicBezTo>
                  <a:pt x="523" y="572"/>
                  <a:pt x="524" y="569"/>
                  <a:pt x="526" y="568"/>
                </a:cubicBezTo>
                <a:cubicBezTo>
                  <a:pt x="532" y="565"/>
                  <a:pt x="547" y="565"/>
                  <a:pt x="548" y="569"/>
                </a:cubicBezTo>
                <a:cubicBezTo>
                  <a:pt x="548" y="570"/>
                  <a:pt x="550" y="571"/>
                  <a:pt x="552" y="570"/>
                </a:cubicBezTo>
                <a:cubicBezTo>
                  <a:pt x="554" y="569"/>
                  <a:pt x="553" y="565"/>
                  <a:pt x="550" y="556"/>
                </a:cubicBezTo>
                <a:cubicBezTo>
                  <a:pt x="543" y="537"/>
                  <a:pt x="540" y="524"/>
                  <a:pt x="538" y="505"/>
                </a:cubicBezTo>
                <a:cubicBezTo>
                  <a:pt x="536" y="489"/>
                  <a:pt x="536" y="488"/>
                  <a:pt x="525" y="481"/>
                </a:cubicBezTo>
                <a:cubicBezTo>
                  <a:pt x="518" y="477"/>
                  <a:pt x="510" y="473"/>
                  <a:pt x="506" y="472"/>
                </a:cubicBezTo>
                <a:cubicBezTo>
                  <a:pt x="501" y="470"/>
                  <a:pt x="498" y="467"/>
                  <a:pt x="497" y="463"/>
                </a:cubicBezTo>
                <a:cubicBezTo>
                  <a:pt x="495" y="452"/>
                  <a:pt x="472" y="455"/>
                  <a:pt x="474" y="467"/>
                </a:cubicBezTo>
                <a:cubicBezTo>
                  <a:pt x="475" y="468"/>
                  <a:pt x="473" y="470"/>
                  <a:pt x="470" y="471"/>
                </a:cubicBezTo>
                <a:cubicBezTo>
                  <a:pt x="460" y="472"/>
                  <a:pt x="437" y="482"/>
                  <a:pt x="434" y="486"/>
                </a:cubicBezTo>
                <a:cubicBezTo>
                  <a:pt x="432" y="488"/>
                  <a:pt x="431" y="493"/>
                  <a:pt x="430" y="497"/>
                </a:cubicBezTo>
                <a:cubicBezTo>
                  <a:pt x="429" y="505"/>
                  <a:pt x="425" y="526"/>
                  <a:pt x="421" y="540"/>
                </a:cubicBezTo>
                <a:cubicBezTo>
                  <a:pt x="419" y="545"/>
                  <a:pt x="418" y="555"/>
                  <a:pt x="418" y="561"/>
                </a:cubicBezTo>
                <a:cubicBezTo>
                  <a:pt x="418" y="572"/>
                  <a:pt x="418" y="572"/>
                  <a:pt x="427" y="572"/>
                </a:cubicBezTo>
                <a:cubicBezTo>
                  <a:pt x="435" y="572"/>
                  <a:pt x="436" y="573"/>
                  <a:pt x="435" y="579"/>
                </a:cubicBezTo>
                <a:cubicBezTo>
                  <a:pt x="435" y="585"/>
                  <a:pt x="436" y="586"/>
                  <a:pt x="440" y="586"/>
                </a:cubicBezTo>
                <a:cubicBezTo>
                  <a:pt x="443" y="586"/>
                  <a:pt x="445" y="588"/>
                  <a:pt x="445" y="589"/>
                </a:cubicBezTo>
                <a:cubicBezTo>
                  <a:pt x="445" y="590"/>
                  <a:pt x="447" y="592"/>
                  <a:pt x="449" y="592"/>
                </a:cubicBezTo>
                <a:cubicBezTo>
                  <a:pt x="451" y="592"/>
                  <a:pt x="453" y="594"/>
                  <a:pt x="453" y="597"/>
                </a:cubicBezTo>
                <a:cubicBezTo>
                  <a:pt x="453" y="600"/>
                  <a:pt x="452" y="602"/>
                  <a:pt x="450" y="601"/>
                </a:cubicBezTo>
                <a:cubicBezTo>
                  <a:pt x="449" y="600"/>
                  <a:pt x="447" y="603"/>
                  <a:pt x="446" y="607"/>
                </a:cubicBezTo>
                <a:cubicBezTo>
                  <a:pt x="445" y="613"/>
                  <a:pt x="444" y="614"/>
                  <a:pt x="437" y="613"/>
                </a:cubicBezTo>
                <a:cubicBezTo>
                  <a:pt x="432" y="613"/>
                  <a:pt x="428" y="610"/>
                  <a:pt x="427" y="608"/>
                </a:cubicBezTo>
                <a:cubicBezTo>
                  <a:pt x="424" y="599"/>
                  <a:pt x="418" y="594"/>
                  <a:pt x="415" y="597"/>
                </a:cubicBezTo>
                <a:cubicBezTo>
                  <a:pt x="412" y="599"/>
                  <a:pt x="410" y="597"/>
                  <a:pt x="404" y="589"/>
                </a:cubicBezTo>
                <a:cubicBezTo>
                  <a:pt x="389" y="565"/>
                  <a:pt x="305" y="473"/>
                  <a:pt x="262" y="433"/>
                </a:cubicBezTo>
                <a:cubicBezTo>
                  <a:pt x="256" y="428"/>
                  <a:pt x="241" y="412"/>
                  <a:pt x="224" y="394"/>
                </a:cubicBezTo>
                <a:cubicBezTo>
                  <a:pt x="213" y="381"/>
                  <a:pt x="210" y="378"/>
                  <a:pt x="210" y="383"/>
                </a:cubicBezTo>
                <a:cubicBezTo>
                  <a:pt x="210" y="386"/>
                  <a:pt x="217" y="396"/>
                  <a:pt x="227" y="407"/>
                </a:cubicBezTo>
                <a:cubicBezTo>
                  <a:pt x="236" y="417"/>
                  <a:pt x="242" y="426"/>
                  <a:pt x="241" y="427"/>
                </a:cubicBezTo>
                <a:cubicBezTo>
                  <a:pt x="239" y="427"/>
                  <a:pt x="237" y="426"/>
                  <a:pt x="236" y="424"/>
                </a:cubicBezTo>
                <a:cubicBezTo>
                  <a:pt x="235" y="423"/>
                  <a:pt x="232" y="422"/>
                  <a:pt x="231" y="422"/>
                </a:cubicBezTo>
                <a:cubicBezTo>
                  <a:pt x="229" y="423"/>
                  <a:pt x="234" y="430"/>
                  <a:pt x="241" y="439"/>
                </a:cubicBezTo>
                <a:cubicBezTo>
                  <a:pt x="248" y="447"/>
                  <a:pt x="254" y="455"/>
                  <a:pt x="254" y="457"/>
                </a:cubicBezTo>
                <a:cubicBezTo>
                  <a:pt x="254" y="458"/>
                  <a:pt x="260" y="466"/>
                  <a:pt x="267" y="475"/>
                </a:cubicBezTo>
                <a:cubicBezTo>
                  <a:pt x="281" y="491"/>
                  <a:pt x="282" y="493"/>
                  <a:pt x="276" y="499"/>
                </a:cubicBezTo>
                <a:cubicBezTo>
                  <a:pt x="271" y="504"/>
                  <a:pt x="271" y="517"/>
                  <a:pt x="274" y="547"/>
                </a:cubicBezTo>
                <a:cubicBezTo>
                  <a:pt x="276" y="561"/>
                  <a:pt x="277" y="563"/>
                  <a:pt x="279" y="558"/>
                </a:cubicBezTo>
                <a:cubicBezTo>
                  <a:pt x="281" y="552"/>
                  <a:pt x="281" y="552"/>
                  <a:pt x="283" y="562"/>
                </a:cubicBezTo>
                <a:cubicBezTo>
                  <a:pt x="284" y="567"/>
                  <a:pt x="286" y="575"/>
                  <a:pt x="288" y="579"/>
                </a:cubicBezTo>
                <a:cubicBezTo>
                  <a:pt x="291" y="587"/>
                  <a:pt x="303" y="596"/>
                  <a:pt x="306" y="593"/>
                </a:cubicBezTo>
                <a:cubicBezTo>
                  <a:pt x="307" y="593"/>
                  <a:pt x="306" y="592"/>
                  <a:pt x="304" y="592"/>
                </a:cubicBezTo>
                <a:cubicBezTo>
                  <a:pt x="299" y="592"/>
                  <a:pt x="293" y="580"/>
                  <a:pt x="289" y="563"/>
                </a:cubicBezTo>
                <a:cubicBezTo>
                  <a:pt x="287" y="554"/>
                  <a:pt x="283" y="543"/>
                  <a:pt x="280" y="537"/>
                </a:cubicBezTo>
                <a:cubicBezTo>
                  <a:pt x="276" y="528"/>
                  <a:pt x="276" y="527"/>
                  <a:pt x="279" y="521"/>
                </a:cubicBezTo>
                <a:cubicBezTo>
                  <a:pt x="282" y="518"/>
                  <a:pt x="283" y="512"/>
                  <a:pt x="284" y="507"/>
                </a:cubicBezTo>
                <a:cubicBezTo>
                  <a:pt x="284" y="502"/>
                  <a:pt x="285" y="498"/>
                  <a:pt x="286" y="498"/>
                </a:cubicBezTo>
                <a:cubicBezTo>
                  <a:pt x="287" y="498"/>
                  <a:pt x="301" y="514"/>
                  <a:pt x="318" y="533"/>
                </a:cubicBezTo>
                <a:cubicBezTo>
                  <a:pt x="344" y="563"/>
                  <a:pt x="349" y="570"/>
                  <a:pt x="350" y="579"/>
                </a:cubicBezTo>
                <a:cubicBezTo>
                  <a:pt x="350" y="585"/>
                  <a:pt x="352" y="592"/>
                  <a:pt x="354" y="595"/>
                </a:cubicBezTo>
                <a:cubicBezTo>
                  <a:pt x="356" y="598"/>
                  <a:pt x="358" y="606"/>
                  <a:pt x="359" y="611"/>
                </a:cubicBezTo>
                <a:cubicBezTo>
                  <a:pt x="360" y="617"/>
                  <a:pt x="363" y="629"/>
                  <a:pt x="365" y="638"/>
                </a:cubicBezTo>
                <a:cubicBezTo>
                  <a:pt x="370" y="655"/>
                  <a:pt x="370" y="655"/>
                  <a:pt x="364" y="660"/>
                </a:cubicBezTo>
                <a:cubicBezTo>
                  <a:pt x="360" y="664"/>
                  <a:pt x="359" y="668"/>
                  <a:pt x="359" y="677"/>
                </a:cubicBezTo>
                <a:cubicBezTo>
                  <a:pt x="359" y="687"/>
                  <a:pt x="356" y="693"/>
                  <a:pt x="347" y="698"/>
                </a:cubicBezTo>
                <a:cubicBezTo>
                  <a:pt x="346" y="699"/>
                  <a:pt x="341" y="705"/>
                  <a:pt x="337" y="710"/>
                </a:cubicBezTo>
                <a:cubicBezTo>
                  <a:pt x="331" y="718"/>
                  <a:pt x="330" y="722"/>
                  <a:pt x="330" y="736"/>
                </a:cubicBezTo>
                <a:cubicBezTo>
                  <a:pt x="329" y="745"/>
                  <a:pt x="330" y="755"/>
                  <a:pt x="332" y="758"/>
                </a:cubicBezTo>
                <a:cubicBezTo>
                  <a:pt x="333" y="761"/>
                  <a:pt x="334" y="766"/>
                  <a:pt x="333" y="770"/>
                </a:cubicBezTo>
                <a:cubicBezTo>
                  <a:pt x="332" y="775"/>
                  <a:pt x="334" y="781"/>
                  <a:pt x="338" y="788"/>
                </a:cubicBezTo>
                <a:cubicBezTo>
                  <a:pt x="341" y="794"/>
                  <a:pt x="343" y="799"/>
                  <a:pt x="342" y="800"/>
                </a:cubicBezTo>
                <a:cubicBezTo>
                  <a:pt x="339" y="803"/>
                  <a:pt x="313" y="783"/>
                  <a:pt x="303" y="771"/>
                </a:cubicBezTo>
                <a:cubicBezTo>
                  <a:pt x="291" y="757"/>
                  <a:pt x="284" y="730"/>
                  <a:pt x="281" y="694"/>
                </a:cubicBezTo>
                <a:cubicBezTo>
                  <a:pt x="281" y="679"/>
                  <a:pt x="279" y="666"/>
                  <a:pt x="279" y="665"/>
                </a:cubicBezTo>
                <a:cubicBezTo>
                  <a:pt x="278" y="664"/>
                  <a:pt x="278" y="653"/>
                  <a:pt x="278" y="640"/>
                </a:cubicBezTo>
                <a:cubicBezTo>
                  <a:pt x="278" y="627"/>
                  <a:pt x="277" y="608"/>
                  <a:pt x="276" y="598"/>
                </a:cubicBezTo>
                <a:cubicBezTo>
                  <a:pt x="274" y="580"/>
                  <a:pt x="274" y="580"/>
                  <a:pt x="274" y="580"/>
                </a:cubicBezTo>
                <a:cubicBezTo>
                  <a:pt x="271" y="594"/>
                  <a:pt x="271" y="594"/>
                  <a:pt x="271" y="594"/>
                </a:cubicBezTo>
                <a:cubicBezTo>
                  <a:pt x="262" y="630"/>
                  <a:pt x="265" y="685"/>
                  <a:pt x="277" y="728"/>
                </a:cubicBezTo>
                <a:cubicBezTo>
                  <a:pt x="282" y="748"/>
                  <a:pt x="302" y="785"/>
                  <a:pt x="314" y="799"/>
                </a:cubicBezTo>
                <a:cubicBezTo>
                  <a:pt x="325" y="811"/>
                  <a:pt x="325" y="811"/>
                  <a:pt x="325" y="811"/>
                </a:cubicBezTo>
                <a:cubicBezTo>
                  <a:pt x="318" y="828"/>
                  <a:pt x="318" y="828"/>
                  <a:pt x="318" y="828"/>
                </a:cubicBezTo>
                <a:cubicBezTo>
                  <a:pt x="310" y="850"/>
                  <a:pt x="310" y="851"/>
                  <a:pt x="318" y="878"/>
                </a:cubicBezTo>
                <a:cubicBezTo>
                  <a:pt x="326" y="904"/>
                  <a:pt x="330" y="911"/>
                  <a:pt x="342" y="919"/>
                </a:cubicBezTo>
                <a:cubicBezTo>
                  <a:pt x="347" y="922"/>
                  <a:pt x="351" y="925"/>
                  <a:pt x="351" y="927"/>
                </a:cubicBezTo>
                <a:cubicBezTo>
                  <a:pt x="351" y="931"/>
                  <a:pt x="370" y="939"/>
                  <a:pt x="387" y="943"/>
                </a:cubicBezTo>
                <a:cubicBezTo>
                  <a:pt x="396" y="945"/>
                  <a:pt x="402" y="947"/>
                  <a:pt x="401" y="949"/>
                </a:cubicBezTo>
                <a:cubicBezTo>
                  <a:pt x="401" y="950"/>
                  <a:pt x="408" y="955"/>
                  <a:pt x="417" y="959"/>
                </a:cubicBezTo>
                <a:cubicBezTo>
                  <a:pt x="433" y="967"/>
                  <a:pt x="433" y="967"/>
                  <a:pt x="433" y="967"/>
                </a:cubicBezTo>
                <a:cubicBezTo>
                  <a:pt x="433" y="979"/>
                  <a:pt x="433" y="979"/>
                  <a:pt x="433" y="979"/>
                </a:cubicBezTo>
                <a:cubicBezTo>
                  <a:pt x="433" y="994"/>
                  <a:pt x="426" y="1011"/>
                  <a:pt x="417" y="1017"/>
                </a:cubicBezTo>
                <a:cubicBezTo>
                  <a:pt x="414" y="1019"/>
                  <a:pt x="411" y="1023"/>
                  <a:pt x="411" y="1025"/>
                </a:cubicBezTo>
                <a:cubicBezTo>
                  <a:pt x="411" y="1028"/>
                  <a:pt x="407" y="1029"/>
                  <a:pt x="385" y="1027"/>
                </a:cubicBezTo>
                <a:cubicBezTo>
                  <a:pt x="371" y="1027"/>
                  <a:pt x="355" y="1026"/>
                  <a:pt x="349" y="1026"/>
                </a:cubicBezTo>
                <a:cubicBezTo>
                  <a:pt x="343" y="1026"/>
                  <a:pt x="337" y="1025"/>
                  <a:pt x="335" y="1022"/>
                </a:cubicBezTo>
                <a:cubicBezTo>
                  <a:pt x="328" y="1013"/>
                  <a:pt x="296" y="1011"/>
                  <a:pt x="296" y="1019"/>
                </a:cubicBezTo>
                <a:cubicBezTo>
                  <a:pt x="296" y="1024"/>
                  <a:pt x="182" y="1032"/>
                  <a:pt x="152" y="1046"/>
                </a:cubicBezTo>
                <a:cubicBezTo>
                  <a:pt x="0" y="1147"/>
                  <a:pt x="0" y="1147"/>
                  <a:pt x="0" y="1147"/>
                </a:cubicBezTo>
                <a:cubicBezTo>
                  <a:pt x="210" y="1147"/>
                  <a:pt x="210" y="1147"/>
                  <a:pt x="210" y="1147"/>
                </a:cubicBezTo>
                <a:cubicBezTo>
                  <a:pt x="2716" y="1147"/>
                  <a:pt x="2716" y="1147"/>
                  <a:pt x="2716" y="1147"/>
                </a:cubicBezTo>
                <a:cubicBezTo>
                  <a:pt x="2752" y="1141"/>
                  <a:pt x="2835" y="1157"/>
                  <a:pt x="2835" y="1141"/>
                </a:cubicBezTo>
                <a:cubicBezTo>
                  <a:pt x="2834" y="1114"/>
                  <a:pt x="2713" y="1045"/>
                  <a:pt x="2711" y="1040"/>
                </a:cubicBezTo>
                <a:cubicBezTo>
                  <a:pt x="2704" y="1028"/>
                  <a:pt x="2705" y="1006"/>
                  <a:pt x="2712" y="996"/>
                </a:cubicBezTo>
                <a:cubicBezTo>
                  <a:pt x="2715" y="990"/>
                  <a:pt x="2716" y="978"/>
                  <a:pt x="2716" y="900"/>
                </a:cubicBezTo>
                <a:cubicBezTo>
                  <a:pt x="2716" y="810"/>
                  <a:pt x="2716" y="810"/>
                  <a:pt x="2716" y="810"/>
                </a:cubicBezTo>
                <a:cubicBezTo>
                  <a:pt x="2707" y="805"/>
                  <a:pt x="2707" y="805"/>
                  <a:pt x="2707" y="805"/>
                </a:cubicBezTo>
                <a:cubicBezTo>
                  <a:pt x="2702" y="803"/>
                  <a:pt x="2693" y="800"/>
                  <a:pt x="2687" y="799"/>
                </a:cubicBezTo>
                <a:cubicBezTo>
                  <a:pt x="2677" y="798"/>
                  <a:pt x="2677" y="797"/>
                  <a:pt x="2676" y="790"/>
                </a:cubicBezTo>
                <a:cubicBezTo>
                  <a:pt x="2676" y="775"/>
                  <a:pt x="2669" y="752"/>
                  <a:pt x="2662" y="739"/>
                </a:cubicBezTo>
                <a:cubicBezTo>
                  <a:pt x="2658" y="733"/>
                  <a:pt x="2653" y="724"/>
                  <a:pt x="2650" y="721"/>
                </a:cubicBezTo>
                <a:cubicBezTo>
                  <a:pt x="2645" y="712"/>
                  <a:pt x="2622" y="689"/>
                  <a:pt x="2619" y="689"/>
                </a:cubicBezTo>
                <a:cubicBezTo>
                  <a:pt x="2617" y="689"/>
                  <a:pt x="2613" y="686"/>
                  <a:pt x="2609" y="683"/>
                </a:cubicBezTo>
                <a:cubicBezTo>
                  <a:pt x="2603" y="679"/>
                  <a:pt x="2602" y="676"/>
                  <a:pt x="2603" y="671"/>
                </a:cubicBezTo>
                <a:cubicBezTo>
                  <a:pt x="2603" y="668"/>
                  <a:pt x="2602" y="662"/>
                  <a:pt x="2600" y="657"/>
                </a:cubicBezTo>
                <a:cubicBezTo>
                  <a:pt x="2597" y="652"/>
                  <a:pt x="2595" y="647"/>
                  <a:pt x="2595" y="646"/>
                </a:cubicBezTo>
                <a:cubicBezTo>
                  <a:pt x="2595" y="645"/>
                  <a:pt x="2601" y="635"/>
                  <a:pt x="2608" y="624"/>
                </a:cubicBezTo>
                <a:cubicBezTo>
                  <a:pt x="2615" y="613"/>
                  <a:pt x="2625" y="594"/>
                  <a:pt x="2631" y="583"/>
                </a:cubicBezTo>
                <a:cubicBezTo>
                  <a:pt x="2641" y="563"/>
                  <a:pt x="2641" y="563"/>
                  <a:pt x="2641" y="563"/>
                </a:cubicBezTo>
                <a:cubicBezTo>
                  <a:pt x="2649" y="571"/>
                  <a:pt x="2649" y="571"/>
                  <a:pt x="2649" y="571"/>
                </a:cubicBezTo>
                <a:cubicBezTo>
                  <a:pt x="2660" y="580"/>
                  <a:pt x="2673" y="587"/>
                  <a:pt x="2677" y="585"/>
                </a:cubicBezTo>
                <a:cubicBezTo>
                  <a:pt x="2681" y="582"/>
                  <a:pt x="2679" y="574"/>
                  <a:pt x="2673" y="570"/>
                </a:cubicBezTo>
                <a:cubicBezTo>
                  <a:pt x="2662" y="563"/>
                  <a:pt x="2657" y="554"/>
                  <a:pt x="2661" y="547"/>
                </a:cubicBezTo>
                <a:cubicBezTo>
                  <a:pt x="2665" y="539"/>
                  <a:pt x="2671" y="513"/>
                  <a:pt x="2670" y="510"/>
                </a:cubicBezTo>
                <a:cubicBezTo>
                  <a:pt x="2667" y="506"/>
                  <a:pt x="2672" y="497"/>
                  <a:pt x="2677" y="498"/>
                </a:cubicBezTo>
                <a:cubicBezTo>
                  <a:pt x="2682" y="500"/>
                  <a:pt x="2685" y="495"/>
                  <a:pt x="2683" y="489"/>
                </a:cubicBezTo>
                <a:cubicBezTo>
                  <a:pt x="2682" y="487"/>
                  <a:pt x="2689" y="477"/>
                  <a:pt x="2699" y="467"/>
                </a:cubicBezTo>
                <a:cubicBezTo>
                  <a:pt x="2714" y="450"/>
                  <a:pt x="2716" y="447"/>
                  <a:pt x="2716" y="438"/>
                </a:cubicBezTo>
                <a:cubicBezTo>
                  <a:pt x="2716" y="426"/>
                  <a:pt x="2712" y="424"/>
                  <a:pt x="2708" y="432"/>
                </a:cubicBezTo>
                <a:cubicBezTo>
                  <a:pt x="2706" y="435"/>
                  <a:pt x="2706" y="437"/>
                  <a:pt x="2707" y="437"/>
                </a:cubicBezTo>
                <a:cubicBezTo>
                  <a:pt x="2709" y="437"/>
                  <a:pt x="2691" y="462"/>
                  <a:pt x="2682" y="472"/>
                </a:cubicBezTo>
                <a:cubicBezTo>
                  <a:pt x="2676" y="479"/>
                  <a:pt x="2674" y="479"/>
                  <a:pt x="2666" y="478"/>
                </a:cubicBezTo>
                <a:cubicBezTo>
                  <a:pt x="2661" y="477"/>
                  <a:pt x="2656" y="475"/>
                  <a:pt x="2654" y="473"/>
                </a:cubicBezTo>
                <a:cubicBezTo>
                  <a:pt x="2648" y="469"/>
                  <a:pt x="2643" y="473"/>
                  <a:pt x="2645" y="481"/>
                </a:cubicBezTo>
                <a:cubicBezTo>
                  <a:pt x="2646" y="487"/>
                  <a:pt x="2645" y="488"/>
                  <a:pt x="2640" y="486"/>
                </a:cubicBezTo>
                <a:cubicBezTo>
                  <a:pt x="2636" y="485"/>
                  <a:pt x="2631" y="487"/>
                  <a:pt x="2624" y="493"/>
                </a:cubicBezTo>
                <a:cubicBezTo>
                  <a:pt x="2618" y="497"/>
                  <a:pt x="2614" y="502"/>
                  <a:pt x="2614" y="503"/>
                </a:cubicBezTo>
                <a:cubicBezTo>
                  <a:pt x="2614" y="505"/>
                  <a:pt x="2608" y="513"/>
                  <a:pt x="2601" y="522"/>
                </a:cubicBezTo>
                <a:cubicBezTo>
                  <a:pt x="2594" y="530"/>
                  <a:pt x="2588" y="540"/>
                  <a:pt x="2588" y="542"/>
                </a:cubicBezTo>
                <a:cubicBezTo>
                  <a:pt x="2588" y="548"/>
                  <a:pt x="2587" y="548"/>
                  <a:pt x="2580" y="542"/>
                </a:cubicBezTo>
                <a:cubicBezTo>
                  <a:pt x="2572" y="537"/>
                  <a:pt x="2572" y="537"/>
                  <a:pt x="2572" y="537"/>
                </a:cubicBezTo>
                <a:cubicBezTo>
                  <a:pt x="2565" y="546"/>
                  <a:pt x="2565" y="546"/>
                  <a:pt x="2565" y="546"/>
                </a:cubicBezTo>
                <a:cubicBezTo>
                  <a:pt x="2558" y="554"/>
                  <a:pt x="2556" y="555"/>
                  <a:pt x="2550" y="553"/>
                </a:cubicBezTo>
                <a:cubicBezTo>
                  <a:pt x="2544" y="550"/>
                  <a:pt x="2543" y="549"/>
                  <a:pt x="2543" y="533"/>
                </a:cubicBezTo>
                <a:cubicBezTo>
                  <a:pt x="2543" y="511"/>
                  <a:pt x="2541" y="509"/>
                  <a:pt x="2505" y="501"/>
                </a:cubicBezTo>
                <a:cubicBezTo>
                  <a:pt x="2501" y="500"/>
                  <a:pt x="2499" y="499"/>
                  <a:pt x="2501" y="498"/>
                </a:cubicBezTo>
                <a:cubicBezTo>
                  <a:pt x="2507" y="496"/>
                  <a:pt x="2501" y="492"/>
                  <a:pt x="2489" y="492"/>
                </a:cubicBezTo>
                <a:cubicBezTo>
                  <a:pt x="2481" y="492"/>
                  <a:pt x="2478" y="493"/>
                  <a:pt x="2478" y="496"/>
                </a:cubicBezTo>
                <a:cubicBezTo>
                  <a:pt x="2478" y="498"/>
                  <a:pt x="2473" y="503"/>
                  <a:pt x="2468" y="506"/>
                </a:cubicBezTo>
                <a:cubicBezTo>
                  <a:pt x="2454" y="516"/>
                  <a:pt x="2438" y="530"/>
                  <a:pt x="2438" y="535"/>
                </a:cubicBezTo>
                <a:cubicBezTo>
                  <a:pt x="2438" y="537"/>
                  <a:pt x="2441" y="540"/>
                  <a:pt x="2443" y="542"/>
                </a:cubicBezTo>
                <a:cubicBezTo>
                  <a:pt x="2446" y="544"/>
                  <a:pt x="2447" y="545"/>
                  <a:pt x="2445" y="547"/>
                </a:cubicBezTo>
                <a:cubicBezTo>
                  <a:pt x="2441" y="549"/>
                  <a:pt x="2436" y="583"/>
                  <a:pt x="2436" y="605"/>
                </a:cubicBezTo>
                <a:cubicBezTo>
                  <a:pt x="2436" y="620"/>
                  <a:pt x="2436" y="620"/>
                  <a:pt x="2445" y="622"/>
                </a:cubicBezTo>
                <a:cubicBezTo>
                  <a:pt x="2452" y="623"/>
                  <a:pt x="2454" y="624"/>
                  <a:pt x="2454" y="630"/>
                </a:cubicBezTo>
                <a:cubicBezTo>
                  <a:pt x="2454" y="641"/>
                  <a:pt x="2452" y="642"/>
                  <a:pt x="2446" y="637"/>
                </a:cubicBezTo>
                <a:cubicBezTo>
                  <a:pt x="2442" y="633"/>
                  <a:pt x="2441" y="633"/>
                  <a:pt x="2440" y="640"/>
                </a:cubicBezTo>
                <a:cubicBezTo>
                  <a:pt x="2439" y="645"/>
                  <a:pt x="2437" y="649"/>
                  <a:pt x="2435" y="651"/>
                </a:cubicBezTo>
                <a:cubicBezTo>
                  <a:pt x="2434" y="653"/>
                  <a:pt x="2432" y="658"/>
                  <a:pt x="2431" y="663"/>
                </a:cubicBezTo>
                <a:cubicBezTo>
                  <a:pt x="2430" y="669"/>
                  <a:pt x="2426" y="673"/>
                  <a:pt x="2420" y="677"/>
                </a:cubicBezTo>
                <a:cubicBezTo>
                  <a:pt x="2395" y="693"/>
                  <a:pt x="2388" y="704"/>
                  <a:pt x="2389" y="726"/>
                </a:cubicBezTo>
                <a:cubicBezTo>
                  <a:pt x="2389" y="733"/>
                  <a:pt x="2388" y="743"/>
                  <a:pt x="2386" y="749"/>
                </a:cubicBezTo>
                <a:cubicBezTo>
                  <a:pt x="2384" y="758"/>
                  <a:pt x="2384" y="760"/>
                  <a:pt x="2390" y="771"/>
                </a:cubicBezTo>
                <a:cubicBezTo>
                  <a:pt x="2398" y="784"/>
                  <a:pt x="2398" y="784"/>
                  <a:pt x="2392" y="786"/>
                </a:cubicBezTo>
                <a:cubicBezTo>
                  <a:pt x="2389" y="787"/>
                  <a:pt x="2386" y="791"/>
                  <a:pt x="2385" y="797"/>
                </a:cubicBezTo>
                <a:cubicBezTo>
                  <a:pt x="2384" y="802"/>
                  <a:pt x="2381" y="810"/>
                  <a:pt x="2378" y="815"/>
                </a:cubicBezTo>
                <a:cubicBezTo>
                  <a:pt x="2372" y="825"/>
                  <a:pt x="2368" y="845"/>
                  <a:pt x="2373" y="845"/>
                </a:cubicBezTo>
                <a:cubicBezTo>
                  <a:pt x="2374" y="845"/>
                  <a:pt x="2376" y="842"/>
                  <a:pt x="2376" y="838"/>
                </a:cubicBezTo>
                <a:cubicBezTo>
                  <a:pt x="2376" y="826"/>
                  <a:pt x="2380" y="826"/>
                  <a:pt x="2384" y="838"/>
                </a:cubicBezTo>
                <a:cubicBezTo>
                  <a:pt x="2387" y="851"/>
                  <a:pt x="2397" y="861"/>
                  <a:pt x="2404" y="861"/>
                </a:cubicBezTo>
                <a:cubicBezTo>
                  <a:pt x="2414" y="861"/>
                  <a:pt x="2412" y="866"/>
                  <a:pt x="2401" y="871"/>
                </a:cubicBezTo>
                <a:cubicBezTo>
                  <a:pt x="2376" y="882"/>
                  <a:pt x="2360" y="901"/>
                  <a:pt x="2360" y="922"/>
                </a:cubicBezTo>
                <a:cubicBezTo>
                  <a:pt x="2360" y="933"/>
                  <a:pt x="2364" y="938"/>
                  <a:pt x="2375" y="945"/>
                </a:cubicBezTo>
                <a:cubicBezTo>
                  <a:pt x="2387" y="952"/>
                  <a:pt x="2404" y="969"/>
                  <a:pt x="2404" y="972"/>
                </a:cubicBezTo>
                <a:cubicBezTo>
                  <a:pt x="2404" y="974"/>
                  <a:pt x="2402" y="978"/>
                  <a:pt x="2398" y="983"/>
                </a:cubicBezTo>
                <a:cubicBezTo>
                  <a:pt x="2394" y="987"/>
                  <a:pt x="2391" y="992"/>
                  <a:pt x="2391" y="993"/>
                </a:cubicBezTo>
                <a:cubicBezTo>
                  <a:pt x="2391" y="999"/>
                  <a:pt x="2381" y="1000"/>
                  <a:pt x="2376" y="995"/>
                </a:cubicBezTo>
                <a:cubicBezTo>
                  <a:pt x="2371" y="990"/>
                  <a:pt x="2371" y="976"/>
                  <a:pt x="2376" y="976"/>
                </a:cubicBezTo>
                <a:cubicBezTo>
                  <a:pt x="2382" y="976"/>
                  <a:pt x="2376" y="970"/>
                  <a:pt x="2370" y="969"/>
                </a:cubicBezTo>
                <a:cubicBezTo>
                  <a:pt x="2361" y="969"/>
                  <a:pt x="2361" y="969"/>
                  <a:pt x="2367" y="978"/>
                </a:cubicBezTo>
                <a:cubicBezTo>
                  <a:pt x="2372" y="985"/>
                  <a:pt x="2368" y="986"/>
                  <a:pt x="2359" y="980"/>
                </a:cubicBezTo>
                <a:cubicBezTo>
                  <a:pt x="2355" y="978"/>
                  <a:pt x="2351" y="977"/>
                  <a:pt x="2350" y="978"/>
                </a:cubicBezTo>
                <a:cubicBezTo>
                  <a:pt x="2348" y="978"/>
                  <a:pt x="2347" y="978"/>
                  <a:pt x="2347" y="976"/>
                </a:cubicBezTo>
                <a:cubicBezTo>
                  <a:pt x="2347" y="975"/>
                  <a:pt x="2348" y="974"/>
                  <a:pt x="2350" y="974"/>
                </a:cubicBezTo>
                <a:cubicBezTo>
                  <a:pt x="2352" y="974"/>
                  <a:pt x="2352" y="972"/>
                  <a:pt x="2350" y="970"/>
                </a:cubicBezTo>
                <a:cubicBezTo>
                  <a:pt x="2347" y="967"/>
                  <a:pt x="2347" y="966"/>
                  <a:pt x="2349" y="966"/>
                </a:cubicBezTo>
                <a:cubicBezTo>
                  <a:pt x="2355" y="966"/>
                  <a:pt x="2352" y="958"/>
                  <a:pt x="2346" y="956"/>
                </a:cubicBezTo>
                <a:cubicBezTo>
                  <a:pt x="2338" y="953"/>
                  <a:pt x="2329" y="960"/>
                  <a:pt x="2328" y="971"/>
                </a:cubicBezTo>
                <a:cubicBezTo>
                  <a:pt x="2327" y="980"/>
                  <a:pt x="2327" y="980"/>
                  <a:pt x="2327" y="980"/>
                </a:cubicBezTo>
                <a:cubicBezTo>
                  <a:pt x="2322" y="972"/>
                  <a:pt x="2322" y="972"/>
                  <a:pt x="2322" y="972"/>
                </a:cubicBezTo>
                <a:cubicBezTo>
                  <a:pt x="2320" y="968"/>
                  <a:pt x="2317" y="963"/>
                  <a:pt x="2317" y="961"/>
                </a:cubicBezTo>
                <a:cubicBezTo>
                  <a:pt x="2317" y="959"/>
                  <a:pt x="2316" y="958"/>
                  <a:pt x="2314" y="958"/>
                </a:cubicBezTo>
                <a:cubicBezTo>
                  <a:pt x="2312" y="958"/>
                  <a:pt x="2310" y="955"/>
                  <a:pt x="2310" y="951"/>
                </a:cubicBezTo>
                <a:cubicBezTo>
                  <a:pt x="2310" y="948"/>
                  <a:pt x="2309" y="945"/>
                  <a:pt x="2308" y="945"/>
                </a:cubicBezTo>
                <a:cubicBezTo>
                  <a:pt x="2306" y="945"/>
                  <a:pt x="2305" y="948"/>
                  <a:pt x="2305" y="952"/>
                </a:cubicBezTo>
                <a:cubicBezTo>
                  <a:pt x="2305" y="957"/>
                  <a:pt x="2304" y="958"/>
                  <a:pt x="2300" y="955"/>
                </a:cubicBezTo>
                <a:cubicBezTo>
                  <a:pt x="2297" y="954"/>
                  <a:pt x="2294" y="953"/>
                  <a:pt x="2293" y="954"/>
                </a:cubicBezTo>
                <a:cubicBezTo>
                  <a:pt x="2291" y="956"/>
                  <a:pt x="2304" y="968"/>
                  <a:pt x="2308" y="968"/>
                </a:cubicBezTo>
                <a:cubicBezTo>
                  <a:pt x="2311" y="968"/>
                  <a:pt x="2311" y="969"/>
                  <a:pt x="2308" y="971"/>
                </a:cubicBezTo>
                <a:cubicBezTo>
                  <a:pt x="2305" y="973"/>
                  <a:pt x="2305" y="974"/>
                  <a:pt x="2307" y="977"/>
                </a:cubicBezTo>
                <a:cubicBezTo>
                  <a:pt x="2313" y="984"/>
                  <a:pt x="2307" y="984"/>
                  <a:pt x="2293" y="976"/>
                </a:cubicBezTo>
                <a:cubicBezTo>
                  <a:pt x="2278" y="968"/>
                  <a:pt x="2271" y="967"/>
                  <a:pt x="2283" y="975"/>
                </a:cubicBezTo>
                <a:cubicBezTo>
                  <a:pt x="2286" y="977"/>
                  <a:pt x="2289" y="980"/>
                  <a:pt x="2288" y="981"/>
                </a:cubicBezTo>
                <a:cubicBezTo>
                  <a:pt x="2287" y="983"/>
                  <a:pt x="2289" y="986"/>
                  <a:pt x="2292" y="988"/>
                </a:cubicBezTo>
                <a:cubicBezTo>
                  <a:pt x="2298" y="993"/>
                  <a:pt x="2297" y="998"/>
                  <a:pt x="2291" y="996"/>
                </a:cubicBezTo>
                <a:cubicBezTo>
                  <a:pt x="2288" y="995"/>
                  <a:pt x="2287" y="995"/>
                  <a:pt x="2287" y="997"/>
                </a:cubicBezTo>
                <a:cubicBezTo>
                  <a:pt x="2287" y="1006"/>
                  <a:pt x="2263" y="978"/>
                  <a:pt x="2252" y="957"/>
                </a:cubicBezTo>
                <a:cubicBezTo>
                  <a:pt x="2243" y="938"/>
                  <a:pt x="2241" y="930"/>
                  <a:pt x="2241" y="882"/>
                </a:cubicBezTo>
                <a:cubicBezTo>
                  <a:pt x="2240" y="858"/>
                  <a:pt x="2239" y="832"/>
                  <a:pt x="2237" y="825"/>
                </a:cubicBezTo>
                <a:cubicBezTo>
                  <a:pt x="2236" y="817"/>
                  <a:pt x="2232" y="794"/>
                  <a:pt x="2229" y="775"/>
                </a:cubicBezTo>
                <a:cubicBezTo>
                  <a:pt x="2227" y="755"/>
                  <a:pt x="2221" y="727"/>
                  <a:pt x="2218" y="711"/>
                </a:cubicBezTo>
                <a:cubicBezTo>
                  <a:pt x="2212" y="683"/>
                  <a:pt x="2212" y="683"/>
                  <a:pt x="2212" y="683"/>
                </a:cubicBezTo>
                <a:cubicBezTo>
                  <a:pt x="2220" y="675"/>
                  <a:pt x="2220" y="675"/>
                  <a:pt x="2220" y="675"/>
                </a:cubicBezTo>
                <a:cubicBezTo>
                  <a:pt x="2227" y="669"/>
                  <a:pt x="2228" y="668"/>
                  <a:pt x="2230" y="672"/>
                </a:cubicBezTo>
                <a:cubicBezTo>
                  <a:pt x="2232" y="675"/>
                  <a:pt x="2233" y="686"/>
                  <a:pt x="2232" y="697"/>
                </a:cubicBezTo>
                <a:cubicBezTo>
                  <a:pt x="2232" y="716"/>
                  <a:pt x="2232" y="717"/>
                  <a:pt x="2238" y="721"/>
                </a:cubicBezTo>
                <a:cubicBezTo>
                  <a:pt x="2242" y="724"/>
                  <a:pt x="2245" y="727"/>
                  <a:pt x="2245" y="729"/>
                </a:cubicBezTo>
                <a:cubicBezTo>
                  <a:pt x="2245" y="734"/>
                  <a:pt x="2248" y="734"/>
                  <a:pt x="2259" y="729"/>
                </a:cubicBezTo>
                <a:cubicBezTo>
                  <a:pt x="2274" y="723"/>
                  <a:pt x="2274" y="723"/>
                  <a:pt x="2275" y="673"/>
                </a:cubicBezTo>
                <a:cubicBezTo>
                  <a:pt x="2275" y="653"/>
                  <a:pt x="2277" y="634"/>
                  <a:pt x="2280" y="624"/>
                </a:cubicBezTo>
                <a:cubicBezTo>
                  <a:pt x="2286" y="601"/>
                  <a:pt x="2285" y="595"/>
                  <a:pt x="2275" y="572"/>
                </a:cubicBezTo>
                <a:cubicBezTo>
                  <a:pt x="2270" y="562"/>
                  <a:pt x="2266" y="549"/>
                  <a:pt x="2264" y="544"/>
                </a:cubicBezTo>
                <a:cubicBezTo>
                  <a:pt x="2263" y="539"/>
                  <a:pt x="2261" y="533"/>
                  <a:pt x="2260" y="530"/>
                </a:cubicBezTo>
                <a:cubicBezTo>
                  <a:pt x="2258" y="527"/>
                  <a:pt x="2257" y="522"/>
                  <a:pt x="2257" y="518"/>
                </a:cubicBezTo>
                <a:cubicBezTo>
                  <a:pt x="2256" y="515"/>
                  <a:pt x="2254" y="508"/>
                  <a:pt x="2252" y="504"/>
                </a:cubicBezTo>
                <a:cubicBezTo>
                  <a:pt x="2250" y="500"/>
                  <a:pt x="2247" y="492"/>
                  <a:pt x="2246" y="487"/>
                </a:cubicBezTo>
                <a:cubicBezTo>
                  <a:pt x="2245" y="482"/>
                  <a:pt x="2243" y="476"/>
                  <a:pt x="2241" y="473"/>
                </a:cubicBezTo>
                <a:cubicBezTo>
                  <a:pt x="2239" y="470"/>
                  <a:pt x="2235" y="462"/>
                  <a:pt x="2233" y="454"/>
                </a:cubicBezTo>
                <a:cubicBezTo>
                  <a:pt x="2231" y="447"/>
                  <a:pt x="2227" y="439"/>
                  <a:pt x="2225" y="437"/>
                </a:cubicBezTo>
                <a:cubicBezTo>
                  <a:pt x="2224" y="435"/>
                  <a:pt x="2220" y="428"/>
                  <a:pt x="2217" y="422"/>
                </a:cubicBezTo>
                <a:cubicBezTo>
                  <a:pt x="2211" y="408"/>
                  <a:pt x="2198" y="396"/>
                  <a:pt x="2188" y="394"/>
                </a:cubicBezTo>
                <a:cubicBezTo>
                  <a:pt x="2173" y="391"/>
                  <a:pt x="2166" y="387"/>
                  <a:pt x="2163" y="379"/>
                </a:cubicBezTo>
                <a:cubicBezTo>
                  <a:pt x="2161" y="375"/>
                  <a:pt x="2157" y="371"/>
                  <a:pt x="2154" y="370"/>
                </a:cubicBezTo>
                <a:cubicBezTo>
                  <a:pt x="2150" y="369"/>
                  <a:pt x="2148" y="366"/>
                  <a:pt x="2146" y="358"/>
                </a:cubicBezTo>
                <a:cubicBezTo>
                  <a:pt x="2145" y="351"/>
                  <a:pt x="2144" y="349"/>
                  <a:pt x="2141" y="350"/>
                </a:cubicBezTo>
                <a:cubicBezTo>
                  <a:pt x="2136" y="351"/>
                  <a:pt x="2137" y="349"/>
                  <a:pt x="2142" y="340"/>
                </a:cubicBezTo>
                <a:cubicBezTo>
                  <a:pt x="2146" y="334"/>
                  <a:pt x="2148" y="334"/>
                  <a:pt x="2150" y="336"/>
                </a:cubicBezTo>
                <a:cubicBezTo>
                  <a:pt x="2153" y="338"/>
                  <a:pt x="2153" y="338"/>
                  <a:pt x="2153" y="335"/>
                </a:cubicBezTo>
                <a:cubicBezTo>
                  <a:pt x="2153" y="332"/>
                  <a:pt x="2152" y="330"/>
                  <a:pt x="2151" y="329"/>
                </a:cubicBezTo>
                <a:cubicBezTo>
                  <a:pt x="2150" y="328"/>
                  <a:pt x="2149" y="325"/>
                  <a:pt x="2150" y="321"/>
                </a:cubicBezTo>
                <a:cubicBezTo>
                  <a:pt x="2151" y="316"/>
                  <a:pt x="2153" y="314"/>
                  <a:pt x="2159" y="314"/>
                </a:cubicBezTo>
                <a:cubicBezTo>
                  <a:pt x="2163" y="314"/>
                  <a:pt x="2167" y="313"/>
                  <a:pt x="2168" y="310"/>
                </a:cubicBezTo>
                <a:cubicBezTo>
                  <a:pt x="2170" y="306"/>
                  <a:pt x="2161" y="273"/>
                  <a:pt x="2154" y="261"/>
                </a:cubicBezTo>
                <a:cubicBezTo>
                  <a:pt x="2152" y="257"/>
                  <a:pt x="2151" y="252"/>
                  <a:pt x="2151" y="250"/>
                </a:cubicBezTo>
                <a:cubicBezTo>
                  <a:pt x="2151" y="248"/>
                  <a:pt x="2149" y="246"/>
                  <a:pt x="2146" y="246"/>
                </a:cubicBezTo>
                <a:cubicBezTo>
                  <a:pt x="2144" y="246"/>
                  <a:pt x="2140" y="244"/>
                  <a:pt x="2137" y="242"/>
                </a:cubicBezTo>
                <a:cubicBezTo>
                  <a:pt x="2133" y="239"/>
                  <a:pt x="2126" y="237"/>
                  <a:pt x="2112" y="236"/>
                </a:cubicBezTo>
                <a:cubicBezTo>
                  <a:pt x="2084" y="235"/>
                  <a:pt x="2068" y="242"/>
                  <a:pt x="2058" y="258"/>
                </a:cubicBezTo>
                <a:cubicBezTo>
                  <a:pt x="2054" y="264"/>
                  <a:pt x="2051" y="272"/>
                  <a:pt x="2051" y="274"/>
                </a:cubicBezTo>
                <a:cubicBezTo>
                  <a:pt x="2050" y="277"/>
                  <a:pt x="2049" y="281"/>
                  <a:pt x="2047" y="284"/>
                </a:cubicBezTo>
                <a:cubicBezTo>
                  <a:pt x="2045" y="287"/>
                  <a:pt x="2045" y="297"/>
                  <a:pt x="2045" y="306"/>
                </a:cubicBezTo>
                <a:cubicBezTo>
                  <a:pt x="2047" y="321"/>
                  <a:pt x="2047" y="322"/>
                  <a:pt x="2055" y="324"/>
                </a:cubicBezTo>
                <a:cubicBezTo>
                  <a:pt x="2066" y="326"/>
                  <a:pt x="2067" y="327"/>
                  <a:pt x="2064" y="334"/>
                </a:cubicBezTo>
                <a:cubicBezTo>
                  <a:pt x="2063" y="338"/>
                  <a:pt x="2063" y="341"/>
                  <a:pt x="2064" y="342"/>
                </a:cubicBezTo>
                <a:cubicBezTo>
                  <a:pt x="2065" y="343"/>
                  <a:pt x="2067" y="342"/>
                  <a:pt x="2068" y="340"/>
                </a:cubicBezTo>
                <a:cubicBezTo>
                  <a:pt x="2069" y="336"/>
                  <a:pt x="2075" y="340"/>
                  <a:pt x="2075" y="345"/>
                </a:cubicBezTo>
                <a:cubicBezTo>
                  <a:pt x="2075" y="349"/>
                  <a:pt x="2073" y="350"/>
                  <a:pt x="2065" y="350"/>
                </a:cubicBezTo>
                <a:cubicBezTo>
                  <a:pt x="2055" y="349"/>
                  <a:pt x="2054" y="349"/>
                  <a:pt x="2053" y="357"/>
                </a:cubicBezTo>
                <a:cubicBezTo>
                  <a:pt x="2053" y="364"/>
                  <a:pt x="2052" y="366"/>
                  <a:pt x="2043" y="366"/>
                </a:cubicBezTo>
                <a:cubicBezTo>
                  <a:pt x="2038" y="367"/>
                  <a:pt x="2033" y="368"/>
                  <a:pt x="2031" y="370"/>
                </a:cubicBezTo>
                <a:cubicBezTo>
                  <a:pt x="2029" y="372"/>
                  <a:pt x="2028" y="371"/>
                  <a:pt x="2028" y="367"/>
                </a:cubicBezTo>
                <a:cubicBezTo>
                  <a:pt x="2028" y="364"/>
                  <a:pt x="2027" y="362"/>
                  <a:pt x="2025" y="362"/>
                </a:cubicBezTo>
                <a:cubicBezTo>
                  <a:pt x="2021" y="362"/>
                  <a:pt x="2022" y="346"/>
                  <a:pt x="2026" y="345"/>
                </a:cubicBezTo>
                <a:cubicBezTo>
                  <a:pt x="2028" y="344"/>
                  <a:pt x="2028" y="343"/>
                  <a:pt x="2025" y="337"/>
                </a:cubicBezTo>
                <a:cubicBezTo>
                  <a:pt x="2021" y="328"/>
                  <a:pt x="2023" y="274"/>
                  <a:pt x="2029" y="257"/>
                </a:cubicBezTo>
                <a:cubicBezTo>
                  <a:pt x="2032" y="248"/>
                  <a:pt x="2032" y="245"/>
                  <a:pt x="2028" y="234"/>
                </a:cubicBezTo>
                <a:cubicBezTo>
                  <a:pt x="2026" y="227"/>
                  <a:pt x="2024" y="220"/>
                  <a:pt x="2024" y="218"/>
                </a:cubicBezTo>
                <a:cubicBezTo>
                  <a:pt x="2023" y="216"/>
                  <a:pt x="2020" y="214"/>
                  <a:pt x="2017" y="213"/>
                </a:cubicBezTo>
                <a:cubicBezTo>
                  <a:pt x="2014" y="212"/>
                  <a:pt x="2012" y="210"/>
                  <a:pt x="2012" y="208"/>
                </a:cubicBezTo>
                <a:cubicBezTo>
                  <a:pt x="2012" y="206"/>
                  <a:pt x="2011" y="205"/>
                  <a:pt x="2009" y="204"/>
                </a:cubicBezTo>
                <a:cubicBezTo>
                  <a:pt x="2008" y="204"/>
                  <a:pt x="2006" y="189"/>
                  <a:pt x="2006" y="168"/>
                </a:cubicBezTo>
                <a:cubicBezTo>
                  <a:pt x="2005" y="148"/>
                  <a:pt x="2005" y="130"/>
                  <a:pt x="2004" y="127"/>
                </a:cubicBezTo>
                <a:cubicBezTo>
                  <a:pt x="2004" y="123"/>
                  <a:pt x="2003" y="121"/>
                  <a:pt x="2000" y="121"/>
                </a:cubicBezTo>
                <a:cubicBezTo>
                  <a:pt x="1995" y="121"/>
                  <a:pt x="1995" y="124"/>
                  <a:pt x="1996" y="161"/>
                </a:cubicBezTo>
                <a:cubicBezTo>
                  <a:pt x="1997" y="187"/>
                  <a:pt x="1996" y="203"/>
                  <a:pt x="1994" y="205"/>
                </a:cubicBezTo>
                <a:cubicBezTo>
                  <a:pt x="1993" y="207"/>
                  <a:pt x="1992" y="210"/>
                  <a:pt x="1994" y="212"/>
                </a:cubicBezTo>
                <a:cubicBezTo>
                  <a:pt x="1995" y="215"/>
                  <a:pt x="1995" y="218"/>
                  <a:pt x="1992" y="221"/>
                </a:cubicBezTo>
                <a:cubicBezTo>
                  <a:pt x="1988" y="225"/>
                  <a:pt x="1988" y="231"/>
                  <a:pt x="1990" y="265"/>
                </a:cubicBezTo>
                <a:cubicBezTo>
                  <a:pt x="1991" y="287"/>
                  <a:pt x="1992" y="310"/>
                  <a:pt x="1992" y="316"/>
                </a:cubicBezTo>
                <a:cubicBezTo>
                  <a:pt x="1992" y="328"/>
                  <a:pt x="1984" y="361"/>
                  <a:pt x="1980" y="366"/>
                </a:cubicBezTo>
                <a:cubicBezTo>
                  <a:pt x="1979" y="367"/>
                  <a:pt x="1979" y="374"/>
                  <a:pt x="1980" y="382"/>
                </a:cubicBezTo>
                <a:cubicBezTo>
                  <a:pt x="1981" y="391"/>
                  <a:pt x="1980" y="397"/>
                  <a:pt x="1977" y="401"/>
                </a:cubicBezTo>
                <a:cubicBezTo>
                  <a:pt x="1975" y="404"/>
                  <a:pt x="1973" y="412"/>
                  <a:pt x="1972" y="417"/>
                </a:cubicBezTo>
                <a:cubicBezTo>
                  <a:pt x="1970" y="424"/>
                  <a:pt x="1968" y="428"/>
                  <a:pt x="1962" y="432"/>
                </a:cubicBezTo>
                <a:cubicBezTo>
                  <a:pt x="1956" y="435"/>
                  <a:pt x="1950" y="442"/>
                  <a:pt x="1946" y="451"/>
                </a:cubicBezTo>
                <a:cubicBezTo>
                  <a:pt x="1940" y="463"/>
                  <a:pt x="1939" y="468"/>
                  <a:pt x="1939" y="488"/>
                </a:cubicBezTo>
                <a:cubicBezTo>
                  <a:pt x="1939" y="512"/>
                  <a:pt x="1942" y="524"/>
                  <a:pt x="1955" y="537"/>
                </a:cubicBezTo>
                <a:cubicBezTo>
                  <a:pt x="1962" y="545"/>
                  <a:pt x="1977" y="549"/>
                  <a:pt x="1987" y="546"/>
                </a:cubicBezTo>
                <a:cubicBezTo>
                  <a:pt x="1993" y="545"/>
                  <a:pt x="1994" y="545"/>
                  <a:pt x="1994" y="553"/>
                </a:cubicBezTo>
                <a:cubicBezTo>
                  <a:pt x="1994" y="566"/>
                  <a:pt x="1991" y="567"/>
                  <a:pt x="1987" y="557"/>
                </a:cubicBezTo>
                <a:cubicBezTo>
                  <a:pt x="1985" y="552"/>
                  <a:pt x="1984" y="550"/>
                  <a:pt x="1983" y="552"/>
                </a:cubicBezTo>
                <a:cubicBezTo>
                  <a:pt x="1983" y="555"/>
                  <a:pt x="1987" y="563"/>
                  <a:pt x="1990" y="571"/>
                </a:cubicBezTo>
                <a:cubicBezTo>
                  <a:pt x="1998" y="587"/>
                  <a:pt x="2012" y="600"/>
                  <a:pt x="2022" y="600"/>
                </a:cubicBezTo>
                <a:cubicBezTo>
                  <a:pt x="2028" y="600"/>
                  <a:pt x="2028" y="600"/>
                  <a:pt x="2028" y="600"/>
                </a:cubicBezTo>
                <a:cubicBezTo>
                  <a:pt x="2022" y="609"/>
                  <a:pt x="2022" y="609"/>
                  <a:pt x="2022" y="609"/>
                </a:cubicBezTo>
                <a:cubicBezTo>
                  <a:pt x="2018" y="615"/>
                  <a:pt x="2012" y="627"/>
                  <a:pt x="2007" y="636"/>
                </a:cubicBezTo>
                <a:cubicBezTo>
                  <a:pt x="1999" y="651"/>
                  <a:pt x="1999" y="653"/>
                  <a:pt x="2003" y="657"/>
                </a:cubicBezTo>
                <a:cubicBezTo>
                  <a:pt x="2005" y="660"/>
                  <a:pt x="2007" y="663"/>
                  <a:pt x="2006" y="665"/>
                </a:cubicBezTo>
                <a:cubicBezTo>
                  <a:pt x="2005" y="666"/>
                  <a:pt x="2005" y="668"/>
                  <a:pt x="2007" y="669"/>
                </a:cubicBezTo>
                <a:cubicBezTo>
                  <a:pt x="2011" y="672"/>
                  <a:pt x="2010" y="719"/>
                  <a:pt x="2005" y="728"/>
                </a:cubicBezTo>
                <a:cubicBezTo>
                  <a:pt x="1999" y="741"/>
                  <a:pt x="1997" y="757"/>
                  <a:pt x="2000" y="794"/>
                </a:cubicBezTo>
                <a:cubicBezTo>
                  <a:pt x="2002" y="810"/>
                  <a:pt x="2004" y="820"/>
                  <a:pt x="2007" y="825"/>
                </a:cubicBezTo>
                <a:cubicBezTo>
                  <a:pt x="2011" y="830"/>
                  <a:pt x="2012" y="838"/>
                  <a:pt x="2012" y="873"/>
                </a:cubicBezTo>
                <a:cubicBezTo>
                  <a:pt x="2013" y="912"/>
                  <a:pt x="2012" y="916"/>
                  <a:pt x="2006" y="936"/>
                </a:cubicBezTo>
                <a:cubicBezTo>
                  <a:pt x="1999" y="955"/>
                  <a:pt x="1999" y="957"/>
                  <a:pt x="2002" y="974"/>
                </a:cubicBezTo>
                <a:cubicBezTo>
                  <a:pt x="2005" y="992"/>
                  <a:pt x="2006" y="992"/>
                  <a:pt x="2017" y="998"/>
                </a:cubicBezTo>
                <a:cubicBezTo>
                  <a:pt x="2029" y="1004"/>
                  <a:pt x="2029" y="1005"/>
                  <a:pt x="2029" y="1017"/>
                </a:cubicBezTo>
                <a:cubicBezTo>
                  <a:pt x="2028" y="1046"/>
                  <a:pt x="2023" y="1051"/>
                  <a:pt x="1997" y="1049"/>
                </a:cubicBezTo>
                <a:cubicBezTo>
                  <a:pt x="1987" y="1048"/>
                  <a:pt x="1971" y="1047"/>
                  <a:pt x="1960" y="1047"/>
                </a:cubicBezTo>
                <a:cubicBezTo>
                  <a:pt x="1943" y="1047"/>
                  <a:pt x="1941" y="1046"/>
                  <a:pt x="1941" y="1042"/>
                </a:cubicBezTo>
                <a:cubicBezTo>
                  <a:pt x="1941" y="1034"/>
                  <a:pt x="1937" y="1033"/>
                  <a:pt x="1935" y="1040"/>
                </a:cubicBezTo>
                <a:cubicBezTo>
                  <a:pt x="1933" y="1045"/>
                  <a:pt x="1932" y="1046"/>
                  <a:pt x="1912" y="1045"/>
                </a:cubicBezTo>
                <a:cubicBezTo>
                  <a:pt x="1900" y="1044"/>
                  <a:pt x="1889" y="1043"/>
                  <a:pt x="1888" y="1041"/>
                </a:cubicBezTo>
                <a:cubicBezTo>
                  <a:pt x="1885" y="1038"/>
                  <a:pt x="1854" y="1038"/>
                  <a:pt x="1851" y="1042"/>
                </a:cubicBezTo>
                <a:cubicBezTo>
                  <a:pt x="1849" y="1044"/>
                  <a:pt x="1846" y="1042"/>
                  <a:pt x="1842" y="1037"/>
                </a:cubicBezTo>
                <a:cubicBezTo>
                  <a:pt x="1835" y="1026"/>
                  <a:pt x="1831" y="985"/>
                  <a:pt x="1837" y="987"/>
                </a:cubicBezTo>
                <a:cubicBezTo>
                  <a:pt x="1840" y="988"/>
                  <a:pt x="1844" y="986"/>
                  <a:pt x="1847" y="981"/>
                </a:cubicBezTo>
                <a:cubicBezTo>
                  <a:pt x="1850" y="977"/>
                  <a:pt x="1854" y="974"/>
                  <a:pt x="1856" y="974"/>
                </a:cubicBezTo>
                <a:cubicBezTo>
                  <a:pt x="1859" y="974"/>
                  <a:pt x="1860" y="972"/>
                  <a:pt x="1860" y="971"/>
                </a:cubicBezTo>
                <a:cubicBezTo>
                  <a:pt x="1860" y="970"/>
                  <a:pt x="1862" y="968"/>
                  <a:pt x="1864" y="968"/>
                </a:cubicBezTo>
                <a:cubicBezTo>
                  <a:pt x="1873" y="968"/>
                  <a:pt x="1872" y="922"/>
                  <a:pt x="1862" y="885"/>
                </a:cubicBezTo>
                <a:cubicBezTo>
                  <a:pt x="1861" y="878"/>
                  <a:pt x="1860" y="871"/>
                  <a:pt x="1860" y="868"/>
                </a:cubicBezTo>
                <a:cubicBezTo>
                  <a:pt x="1860" y="865"/>
                  <a:pt x="1861" y="849"/>
                  <a:pt x="1862" y="832"/>
                </a:cubicBezTo>
                <a:cubicBezTo>
                  <a:pt x="1863" y="804"/>
                  <a:pt x="1864" y="800"/>
                  <a:pt x="1870" y="790"/>
                </a:cubicBezTo>
                <a:cubicBezTo>
                  <a:pt x="1874" y="784"/>
                  <a:pt x="1879" y="773"/>
                  <a:pt x="1880" y="767"/>
                </a:cubicBezTo>
                <a:cubicBezTo>
                  <a:pt x="1884" y="755"/>
                  <a:pt x="1882" y="743"/>
                  <a:pt x="1871" y="720"/>
                </a:cubicBezTo>
                <a:cubicBezTo>
                  <a:pt x="1868" y="712"/>
                  <a:pt x="1868" y="711"/>
                  <a:pt x="1872" y="708"/>
                </a:cubicBezTo>
                <a:cubicBezTo>
                  <a:pt x="1875" y="705"/>
                  <a:pt x="1881" y="703"/>
                  <a:pt x="1884" y="702"/>
                </a:cubicBezTo>
                <a:cubicBezTo>
                  <a:pt x="1897" y="700"/>
                  <a:pt x="1907" y="688"/>
                  <a:pt x="1909" y="673"/>
                </a:cubicBezTo>
                <a:cubicBezTo>
                  <a:pt x="1910" y="662"/>
                  <a:pt x="1912" y="660"/>
                  <a:pt x="1918" y="657"/>
                </a:cubicBezTo>
                <a:cubicBezTo>
                  <a:pt x="1926" y="654"/>
                  <a:pt x="1930" y="642"/>
                  <a:pt x="1925" y="631"/>
                </a:cubicBezTo>
                <a:cubicBezTo>
                  <a:pt x="1924" y="627"/>
                  <a:pt x="1924" y="623"/>
                  <a:pt x="1927" y="618"/>
                </a:cubicBezTo>
                <a:cubicBezTo>
                  <a:pt x="1929" y="614"/>
                  <a:pt x="1934" y="603"/>
                  <a:pt x="1937" y="594"/>
                </a:cubicBezTo>
                <a:cubicBezTo>
                  <a:pt x="1942" y="579"/>
                  <a:pt x="1943" y="575"/>
                  <a:pt x="1941" y="551"/>
                </a:cubicBezTo>
                <a:cubicBezTo>
                  <a:pt x="1940" y="537"/>
                  <a:pt x="1937" y="517"/>
                  <a:pt x="1934" y="507"/>
                </a:cubicBezTo>
                <a:cubicBezTo>
                  <a:pt x="1931" y="495"/>
                  <a:pt x="1930" y="483"/>
                  <a:pt x="1930" y="473"/>
                </a:cubicBezTo>
                <a:cubicBezTo>
                  <a:pt x="1931" y="461"/>
                  <a:pt x="1930" y="453"/>
                  <a:pt x="1926" y="440"/>
                </a:cubicBezTo>
                <a:cubicBezTo>
                  <a:pt x="1922" y="431"/>
                  <a:pt x="1920" y="420"/>
                  <a:pt x="1919" y="417"/>
                </a:cubicBezTo>
                <a:cubicBezTo>
                  <a:pt x="1919" y="413"/>
                  <a:pt x="1915" y="408"/>
                  <a:pt x="1912" y="405"/>
                </a:cubicBezTo>
                <a:cubicBezTo>
                  <a:pt x="1908" y="402"/>
                  <a:pt x="1903" y="395"/>
                  <a:pt x="1900" y="389"/>
                </a:cubicBezTo>
                <a:cubicBezTo>
                  <a:pt x="1897" y="383"/>
                  <a:pt x="1892" y="376"/>
                  <a:pt x="1890" y="373"/>
                </a:cubicBezTo>
                <a:cubicBezTo>
                  <a:pt x="1883" y="366"/>
                  <a:pt x="1869" y="356"/>
                  <a:pt x="1865" y="356"/>
                </a:cubicBezTo>
                <a:cubicBezTo>
                  <a:pt x="1863" y="356"/>
                  <a:pt x="1860" y="354"/>
                  <a:pt x="1859" y="350"/>
                </a:cubicBezTo>
                <a:cubicBezTo>
                  <a:pt x="1857" y="346"/>
                  <a:pt x="1855" y="345"/>
                  <a:pt x="1848" y="345"/>
                </a:cubicBezTo>
                <a:cubicBezTo>
                  <a:pt x="1844" y="345"/>
                  <a:pt x="1839" y="344"/>
                  <a:pt x="1837" y="342"/>
                </a:cubicBezTo>
                <a:cubicBezTo>
                  <a:pt x="1835" y="340"/>
                  <a:pt x="1831" y="338"/>
                  <a:pt x="1829" y="338"/>
                </a:cubicBezTo>
                <a:cubicBezTo>
                  <a:pt x="1819" y="338"/>
                  <a:pt x="1813" y="329"/>
                  <a:pt x="1813" y="313"/>
                </a:cubicBezTo>
                <a:cubicBezTo>
                  <a:pt x="1813" y="299"/>
                  <a:pt x="1814" y="297"/>
                  <a:pt x="1822" y="291"/>
                </a:cubicBezTo>
                <a:cubicBezTo>
                  <a:pt x="1828" y="285"/>
                  <a:pt x="1830" y="282"/>
                  <a:pt x="1830" y="274"/>
                </a:cubicBezTo>
                <a:cubicBezTo>
                  <a:pt x="1830" y="265"/>
                  <a:pt x="1830" y="265"/>
                  <a:pt x="1830" y="265"/>
                </a:cubicBezTo>
                <a:cubicBezTo>
                  <a:pt x="1841" y="266"/>
                  <a:pt x="1841" y="266"/>
                  <a:pt x="1841" y="266"/>
                </a:cubicBezTo>
                <a:cubicBezTo>
                  <a:pt x="1847" y="267"/>
                  <a:pt x="1852" y="267"/>
                  <a:pt x="1852" y="267"/>
                </a:cubicBezTo>
                <a:cubicBezTo>
                  <a:pt x="1852" y="263"/>
                  <a:pt x="1841" y="234"/>
                  <a:pt x="1838" y="231"/>
                </a:cubicBezTo>
                <a:cubicBezTo>
                  <a:pt x="1836" y="229"/>
                  <a:pt x="1834" y="222"/>
                  <a:pt x="1832" y="216"/>
                </a:cubicBezTo>
                <a:cubicBezTo>
                  <a:pt x="1830" y="210"/>
                  <a:pt x="1825" y="201"/>
                  <a:pt x="1820" y="196"/>
                </a:cubicBezTo>
                <a:cubicBezTo>
                  <a:pt x="1813" y="188"/>
                  <a:pt x="1810" y="186"/>
                  <a:pt x="1798" y="184"/>
                </a:cubicBezTo>
                <a:cubicBezTo>
                  <a:pt x="1786" y="183"/>
                  <a:pt x="1785" y="182"/>
                  <a:pt x="1784" y="176"/>
                </a:cubicBezTo>
                <a:cubicBezTo>
                  <a:pt x="1783" y="171"/>
                  <a:pt x="1782" y="169"/>
                  <a:pt x="1776" y="168"/>
                </a:cubicBezTo>
                <a:cubicBezTo>
                  <a:pt x="1769" y="168"/>
                  <a:pt x="1769" y="168"/>
                  <a:pt x="1770" y="177"/>
                </a:cubicBezTo>
                <a:cubicBezTo>
                  <a:pt x="1772" y="185"/>
                  <a:pt x="1772" y="186"/>
                  <a:pt x="1761" y="187"/>
                </a:cubicBezTo>
                <a:cubicBezTo>
                  <a:pt x="1755" y="188"/>
                  <a:pt x="1748" y="191"/>
                  <a:pt x="1745" y="195"/>
                </a:cubicBezTo>
                <a:cubicBezTo>
                  <a:pt x="1737" y="203"/>
                  <a:pt x="1730" y="220"/>
                  <a:pt x="1730" y="230"/>
                </a:cubicBezTo>
                <a:cubicBezTo>
                  <a:pt x="1730" y="235"/>
                  <a:pt x="1727" y="244"/>
                  <a:pt x="1724" y="251"/>
                </a:cubicBezTo>
                <a:cubicBezTo>
                  <a:pt x="1718" y="267"/>
                  <a:pt x="1720" y="273"/>
                  <a:pt x="1730" y="273"/>
                </a:cubicBezTo>
                <a:cubicBezTo>
                  <a:pt x="1736" y="273"/>
                  <a:pt x="1737" y="274"/>
                  <a:pt x="1737" y="278"/>
                </a:cubicBezTo>
                <a:cubicBezTo>
                  <a:pt x="1737" y="281"/>
                  <a:pt x="1740" y="286"/>
                  <a:pt x="1743" y="289"/>
                </a:cubicBezTo>
                <a:cubicBezTo>
                  <a:pt x="1751" y="296"/>
                  <a:pt x="1755" y="323"/>
                  <a:pt x="1749" y="334"/>
                </a:cubicBezTo>
                <a:cubicBezTo>
                  <a:pt x="1747" y="338"/>
                  <a:pt x="1745" y="340"/>
                  <a:pt x="1744" y="338"/>
                </a:cubicBezTo>
                <a:cubicBezTo>
                  <a:pt x="1743" y="337"/>
                  <a:pt x="1740" y="335"/>
                  <a:pt x="1738" y="335"/>
                </a:cubicBezTo>
                <a:cubicBezTo>
                  <a:pt x="1733" y="333"/>
                  <a:pt x="1733" y="334"/>
                  <a:pt x="1736" y="339"/>
                </a:cubicBezTo>
                <a:cubicBezTo>
                  <a:pt x="1743" y="349"/>
                  <a:pt x="1738" y="354"/>
                  <a:pt x="1714" y="362"/>
                </a:cubicBezTo>
                <a:cubicBezTo>
                  <a:pt x="1702" y="366"/>
                  <a:pt x="1693" y="369"/>
                  <a:pt x="1693" y="368"/>
                </a:cubicBezTo>
                <a:cubicBezTo>
                  <a:pt x="1693" y="368"/>
                  <a:pt x="1695" y="363"/>
                  <a:pt x="1697" y="358"/>
                </a:cubicBezTo>
                <a:cubicBezTo>
                  <a:pt x="1703" y="341"/>
                  <a:pt x="1702" y="333"/>
                  <a:pt x="1693" y="324"/>
                </a:cubicBezTo>
                <a:cubicBezTo>
                  <a:pt x="1689" y="319"/>
                  <a:pt x="1686" y="315"/>
                  <a:pt x="1688" y="315"/>
                </a:cubicBezTo>
                <a:cubicBezTo>
                  <a:pt x="1691" y="314"/>
                  <a:pt x="1691" y="307"/>
                  <a:pt x="1687" y="307"/>
                </a:cubicBezTo>
                <a:cubicBezTo>
                  <a:pt x="1685" y="307"/>
                  <a:pt x="1685" y="305"/>
                  <a:pt x="1688" y="303"/>
                </a:cubicBezTo>
                <a:cubicBezTo>
                  <a:pt x="1690" y="300"/>
                  <a:pt x="1690" y="294"/>
                  <a:pt x="1689" y="285"/>
                </a:cubicBezTo>
                <a:cubicBezTo>
                  <a:pt x="1686" y="258"/>
                  <a:pt x="1687" y="229"/>
                  <a:pt x="1691" y="220"/>
                </a:cubicBezTo>
                <a:cubicBezTo>
                  <a:pt x="1694" y="215"/>
                  <a:pt x="1695" y="209"/>
                  <a:pt x="1694" y="203"/>
                </a:cubicBezTo>
                <a:cubicBezTo>
                  <a:pt x="1691" y="186"/>
                  <a:pt x="1690" y="184"/>
                  <a:pt x="1685" y="184"/>
                </a:cubicBezTo>
                <a:cubicBezTo>
                  <a:pt x="1682" y="184"/>
                  <a:pt x="1680" y="182"/>
                  <a:pt x="1680" y="180"/>
                </a:cubicBezTo>
                <a:cubicBezTo>
                  <a:pt x="1680" y="178"/>
                  <a:pt x="1679" y="176"/>
                  <a:pt x="1677" y="176"/>
                </a:cubicBezTo>
                <a:cubicBezTo>
                  <a:pt x="1676" y="176"/>
                  <a:pt x="1675" y="174"/>
                  <a:pt x="1675" y="172"/>
                </a:cubicBezTo>
                <a:cubicBezTo>
                  <a:pt x="1675" y="171"/>
                  <a:pt x="1675" y="152"/>
                  <a:pt x="1675" y="131"/>
                </a:cubicBezTo>
                <a:cubicBezTo>
                  <a:pt x="1675" y="93"/>
                  <a:pt x="1674" y="92"/>
                  <a:pt x="1669" y="92"/>
                </a:cubicBezTo>
                <a:cubicBezTo>
                  <a:pt x="1664" y="92"/>
                  <a:pt x="1664" y="93"/>
                  <a:pt x="1665" y="129"/>
                </a:cubicBezTo>
                <a:cubicBezTo>
                  <a:pt x="1666" y="164"/>
                  <a:pt x="1664" y="178"/>
                  <a:pt x="1658" y="178"/>
                </a:cubicBezTo>
                <a:cubicBezTo>
                  <a:pt x="1657" y="178"/>
                  <a:pt x="1656" y="175"/>
                  <a:pt x="1656" y="170"/>
                </a:cubicBezTo>
                <a:cubicBezTo>
                  <a:pt x="1656" y="163"/>
                  <a:pt x="1656" y="162"/>
                  <a:pt x="1649" y="163"/>
                </a:cubicBezTo>
                <a:cubicBezTo>
                  <a:pt x="1642" y="164"/>
                  <a:pt x="1642" y="164"/>
                  <a:pt x="1643" y="182"/>
                </a:cubicBezTo>
                <a:cubicBezTo>
                  <a:pt x="1643" y="192"/>
                  <a:pt x="1643" y="206"/>
                  <a:pt x="1643" y="213"/>
                </a:cubicBezTo>
                <a:cubicBezTo>
                  <a:pt x="1643" y="226"/>
                  <a:pt x="1643" y="226"/>
                  <a:pt x="1650" y="225"/>
                </a:cubicBezTo>
                <a:cubicBezTo>
                  <a:pt x="1658" y="224"/>
                  <a:pt x="1658" y="224"/>
                  <a:pt x="1658" y="224"/>
                </a:cubicBezTo>
                <a:cubicBezTo>
                  <a:pt x="1659" y="250"/>
                  <a:pt x="1659" y="250"/>
                  <a:pt x="1659" y="250"/>
                </a:cubicBezTo>
                <a:cubicBezTo>
                  <a:pt x="1659" y="266"/>
                  <a:pt x="1658" y="277"/>
                  <a:pt x="1657" y="278"/>
                </a:cubicBezTo>
                <a:cubicBezTo>
                  <a:pt x="1655" y="278"/>
                  <a:pt x="1653" y="285"/>
                  <a:pt x="1653" y="292"/>
                </a:cubicBezTo>
                <a:cubicBezTo>
                  <a:pt x="1652" y="299"/>
                  <a:pt x="1650" y="306"/>
                  <a:pt x="1649" y="306"/>
                </a:cubicBezTo>
                <a:cubicBezTo>
                  <a:pt x="1647" y="307"/>
                  <a:pt x="1646" y="313"/>
                  <a:pt x="1646" y="320"/>
                </a:cubicBezTo>
                <a:cubicBezTo>
                  <a:pt x="1646" y="327"/>
                  <a:pt x="1644" y="336"/>
                  <a:pt x="1642" y="340"/>
                </a:cubicBezTo>
                <a:cubicBezTo>
                  <a:pt x="1640" y="344"/>
                  <a:pt x="1634" y="362"/>
                  <a:pt x="1628" y="379"/>
                </a:cubicBezTo>
                <a:cubicBezTo>
                  <a:pt x="1622" y="397"/>
                  <a:pt x="1612" y="421"/>
                  <a:pt x="1605" y="433"/>
                </a:cubicBezTo>
                <a:cubicBezTo>
                  <a:pt x="1593" y="457"/>
                  <a:pt x="1591" y="468"/>
                  <a:pt x="1597" y="483"/>
                </a:cubicBezTo>
                <a:cubicBezTo>
                  <a:pt x="1600" y="489"/>
                  <a:pt x="1603" y="493"/>
                  <a:pt x="1611" y="495"/>
                </a:cubicBezTo>
                <a:cubicBezTo>
                  <a:pt x="1616" y="497"/>
                  <a:pt x="1624" y="501"/>
                  <a:pt x="1628" y="505"/>
                </a:cubicBezTo>
                <a:cubicBezTo>
                  <a:pt x="1635" y="512"/>
                  <a:pt x="1635" y="512"/>
                  <a:pt x="1635" y="512"/>
                </a:cubicBezTo>
                <a:cubicBezTo>
                  <a:pt x="1629" y="518"/>
                  <a:pt x="1629" y="518"/>
                  <a:pt x="1629" y="518"/>
                </a:cubicBezTo>
                <a:cubicBezTo>
                  <a:pt x="1623" y="523"/>
                  <a:pt x="1620" y="529"/>
                  <a:pt x="1624" y="529"/>
                </a:cubicBezTo>
                <a:cubicBezTo>
                  <a:pt x="1624" y="529"/>
                  <a:pt x="1627" y="527"/>
                  <a:pt x="1630" y="524"/>
                </a:cubicBezTo>
                <a:cubicBezTo>
                  <a:pt x="1639" y="514"/>
                  <a:pt x="1644" y="517"/>
                  <a:pt x="1645" y="531"/>
                </a:cubicBezTo>
                <a:cubicBezTo>
                  <a:pt x="1646" y="553"/>
                  <a:pt x="1662" y="571"/>
                  <a:pt x="1678" y="567"/>
                </a:cubicBezTo>
                <a:cubicBezTo>
                  <a:pt x="1685" y="565"/>
                  <a:pt x="1685" y="565"/>
                  <a:pt x="1685" y="565"/>
                </a:cubicBezTo>
                <a:cubicBezTo>
                  <a:pt x="1680" y="580"/>
                  <a:pt x="1680" y="580"/>
                  <a:pt x="1680" y="580"/>
                </a:cubicBezTo>
                <a:cubicBezTo>
                  <a:pt x="1677" y="589"/>
                  <a:pt x="1672" y="610"/>
                  <a:pt x="1668" y="627"/>
                </a:cubicBezTo>
                <a:cubicBezTo>
                  <a:pt x="1664" y="644"/>
                  <a:pt x="1660" y="661"/>
                  <a:pt x="1659" y="665"/>
                </a:cubicBezTo>
                <a:cubicBezTo>
                  <a:pt x="1657" y="669"/>
                  <a:pt x="1655" y="679"/>
                  <a:pt x="1654" y="687"/>
                </a:cubicBezTo>
                <a:cubicBezTo>
                  <a:pt x="1651" y="704"/>
                  <a:pt x="1648" y="716"/>
                  <a:pt x="1640" y="730"/>
                </a:cubicBezTo>
                <a:cubicBezTo>
                  <a:pt x="1632" y="747"/>
                  <a:pt x="1629" y="768"/>
                  <a:pt x="1633" y="787"/>
                </a:cubicBezTo>
                <a:cubicBezTo>
                  <a:pt x="1635" y="800"/>
                  <a:pt x="1635" y="809"/>
                  <a:pt x="1633" y="817"/>
                </a:cubicBezTo>
                <a:cubicBezTo>
                  <a:pt x="1631" y="823"/>
                  <a:pt x="1630" y="836"/>
                  <a:pt x="1630" y="845"/>
                </a:cubicBezTo>
                <a:cubicBezTo>
                  <a:pt x="1630" y="867"/>
                  <a:pt x="1626" y="882"/>
                  <a:pt x="1618" y="890"/>
                </a:cubicBezTo>
                <a:cubicBezTo>
                  <a:pt x="1613" y="896"/>
                  <a:pt x="1612" y="899"/>
                  <a:pt x="1613" y="904"/>
                </a:cubicBezTo>
                <a:cubicBezTo>
                  <a:pt x="1614" y="908"/>
                  <a:pt x="1613" y="919"/>
                  <a:pt x="1610" y="929"/>
                </a:cubicBezTo>
                <a:cubicBezTo>
                  <a:pt x="1608" y="939"/>
                  <a:pt x="1607" y="955"/>
                  <a:pt x="1607" y="963"/>
                </a:cubicBezTo>
                <a:cubicBezTo>
                  <a:pt x="1607" y="977"/>
                  <a:pt x="1607" y="979"/>
                  <a:pt x="1615" y="987"/>
                </a:cubicBezTo>
                <a:cubicBezTo>
                  <a:pt x="1620" y="991"/>
                  <a:pt x="1625" y="995"/>
                  <a:pt x="1626" y="995"/>
                </a:cubicBezTo>
                <a:cubicBezTo>
                  <a:pt x="1630" y="995"/>
                  <a:pt x="1627" y="1001"/>
                  <a:pt x="1619" y="1008"/>
                </a:cubicBezTo>
                <a:cubicBezTo>
                  <a:pt x="1613" y="1014"/>
                  <a:pt x="1609" y="1016"/>
                  <a:pt x="1601" y="1016"/>
                </a:cubicBezTo>
                <a:cubicBezTo>
                  <a:pt x="1594" y="1016"/>
                  <a:pt x="1589" y="1017"/>
                  <a:pt x="1586" y="1021"/>
                </a:cubicBezTo>
                <a:cubicBezTo>
                  <a:pt x="1581" y="1027"/>
                  <a:pt x="1581" y="1027"/>
                  <a:pt x="1581" y="1027"/>
                </a:cubicBezTo>
                <a:cubicBezTo>
                  <a:pt x="1573" y="1019"/>
                  <a:pt x="1573" y="1019"/>
                  <a:pt x="1573" y="1019"/>
                </a:cubicBezTo>
                <a:cubicBezTo>
                  <a:pt x="1568" y="1013"/>
                  <a:pt x="1563" y="1010"/>
                  <a:pt x="1557" y="1010"/>
                </a:cubicBezTo>
                <a:cubicBezTo>
                  <a:pt x="1548" y="1010"/>
                  <a:pt x="1526" y="990"/>
                  <a:pt x="1521" y="977"/>
                </a:cubicBezTo>
                <a:cubicBezTo>
                  <a:pt x="1518" y="969"/>
                  <a:pt x="1519" y="967"/>
                  <a:pt x="1525" y="960"/>
                </a:cubicBezTo>
                <a:cubicBezTo>
                  <a:pt x="1533" y="951"/>
                  <a:pt x="1533" y="951"/>
                  <a:pt x="1533" y="951"/>
                </a:cubicBezTo>
                <a:cubicBezTo>
                  <a:pt x="1531" y="924"/>
                  <a:pt x="1531" y="924"/>
                  <a:pt x="1531" y="924"/>
                </a:cubicBezTo>
                <a:cubicBezTo>
                  <a:pt x="1530" y="909"/>
                  <a:pt x="1529" y="895"/>
                  <a:pt x="1530" y="893"/>
                </a:cubicBezTo>
                <a:cubicBezTo>
                  <a:pt x="1531" y="892"/>
                  <a:pt x="1529" y="887"/>
                  <a:pt x="1527" y="883"/>
                </a:cubicBezTo>
                <a:cubicBezTo>
                  <a:pt x="1516" y="861"/>
                  <a:pt x="1512" y="802"/>
                  <a:pt x="1520" y="791"/>
                </a:cubicBezTo>
                <a:cubicBezTo>
                  <a:pt x="1527" y="783"/>
                  <a:pt x="1527" y="759"/>
                  <a:pt x="1521" y="737"/>
                </a:cubicBezTo>
                <a:cubicBezTo>
                  <a:pt x="1519" y="728"/>
                  <a:pt x="1517" y="718"/>
                  <a:pt x="1517" y="713"/>
                </a:cubicBezTo>
                <a:cubicBezTo>
                  <a:pt x="1517" y="709"/>
                  <a:pt x="1516" y="700"/>
                  <a:pt x="1513" y="693"/>
                </a:cubicBezTo>
                <a:cubicBezTo>
                  <a:pt x="1508" y="676"/>
                  <a:pt x="1509" y="672"/>
                  <a:pt x="1521" y="672"/>
                </a:cubicBezTo>
                <a:cubicBezTo>
                  <a:pt x="1526" y="671"/>
                  <a:pt x="1533" y="669"/>
                  <a:pt x="1535" y="667"/>
                </a:cubicBezTo>
                <a:cubicBezTo>
                  <a:pt x="1538" y="664"/>
                  <a:pt x="1543" y="662"/>
                  <a:pt x="1545" y="662"/>
                </a:cubicBezTo>
                <a:cubicBezTo>
                  <a:pt x="1553" y="662"/>
                  <a:pt x="1559" y="657"/>
                  <a:pt x="1562" y="647"/>
                </a:cubicBezTo>
                <a:cubicBezTo>
                  <a:pt x="1567" y="629"/>
                  <a:pt x="1559" y="545"/>
                  <a:pt x="1548" y="508"/>
                </a:cubicBezTo>
                <a:cubicBezTo>
                  <a:pt x="1546" y="498"/>
                  <a:pt x="1546" y="497"/>
                  <a:pt x="1550" y="494"/>
                </a:cubicBezTo>
                <a:cubicBezTo>
                  <a:pt x="1557" y="489"/>
                  <a:pt x="1555" y="476"/>
                  <a:pt x="1545" y="457"/>
                </a:cubicBezTo>
                <a:cubicBezTo>
                  <a:pt x="1540" y="448"/>
                  <a:pt x="1536" y="439"/>
                  <a:pt x="1536" y="437"/>
                </a:cubicBezTo>
                <a:cubicBezTo>
                  <a:pt x="1536" y="435"/>
                  <a:pt x="1532" y="429"/>
                  <a:pt x="1527" y="423"/>
                </a:cubicBezTo>
                <a:cubicBezTo>
                  <a:pt x="1522" y="417"/>
                  <a:pt x="1516" y="408"/>
                  <a:pt x="1514" y="403"/>
                </a:cubicBezTo>
                <a:cubicBezTo>
                  <a:pt x="1509" y="391"/>
                  <a:pt x="1492" y="378"/>
                  <a:pt x="1478" y="376"/>
                </a:cubicBezTo>
                <a:cubicBezTo>
                  <a:pt x="1473" y="375"/>
                  <a:pt x="1467" y="373"/>
                  <a:pt x="1466" y="372"/>
                </a:cubicBezTo>
                <a:cubicBezTo>
                  <a:pt x="1466" y="370"/>
                  <a:pt x="1463" y="369"/>
                  <a:pt x="1460" y="369"/>
                </a:cubicBezTo>
                <a:cubicBezTo>
                  <a:pt x="1457" y="369"/>
                  <a:pt x="1454" y="368"/>
                  <a:pt x="1451" y="365"/>
                </a:cubicBezTo>
                <a:cubicBezTo>
                  <a:pt x="1449" y="363"/>
                  <a:pt x="1446" y="362"/>
                  <a:pt x="1445" y="362"/>
                </a:cubicBezTo>
                <a:cubicBezTo>
                  <a:pt x="1438" y="362"/>
                  <a:pt x="1443" y="357"/>
                  <a:pt x="1451" y="355"/>
                </a:cubicBezTo>
                <a:cubicBezTo>
                  <a:pt x="1460" y="353"/>
                  <a:pt x="1472" y="357"/>
                  <a:pt x="1474" y="362"/>
                </a:cubicBezTo>
                <a:cubicBezTo>
                  <a:pt x="1475" y="364"/>
                  <a:pt x="1475" y="364"/>
                  <a:pt x="1476" y="362"/>
                </a:cubicBezTo>
                <a:cubicBezTo>
                  <a:pt x="1476" y="361"/>
                  <a:pt x="1474" y="357"/>
                  <a:pt x="1471" y="355"/>
                </a:cubicBezTo>
                <a:cubicBezTo>
                  <a:pt x="1468" y="352"/>
                  <a:pt x="1463" y="351"/>
                  <a:pt x="1450" y="351"/>
                </a:cubicBezTo>
                <a:cubicBezTo>
                  <a:pt x="1431" y="352"/>
                  <a:pt x="1432" y="354"/>
                  <a:pt x="1433" y="333"/>
                </a:cubicBezTo>
                <a:cubicBezTo>
                  <a:pt x="1434" y="324"/>
                  <a:pt x="1439" y="322"/>
                  <a:pt x="1439" y="329"/>
                </a:cubicBezTo>
                <a:cubicBezTo>
                  <a:pt x="1439" y="333"/>
                  <a:pt x="1440" y="333"/>
                  <a:pt x="1441" y="330"/>
                </a:cubicBezTo>
                <a:cubicBezTo>
                  <a:pt x="1443" y="328"/>
                  <a:pt x="1443" y="325"/>
                  <a:pt x="1443" y="322"/>
                </a:cubicBezTo>
                <a:cubicBezTo>
                  <a:pt x="1441" y="317"/>
                  <a:pt x="1445" y="313"/>
                  <a:pt x="1458" y="309"/>
                </a:cubicBezTo>
                <a:cubicBezTo>
                  <a:pt x="1467" y="306"/>
                  <a:pt x="1468" y="305"/>
                  <a:pt x="1468" y="296"/>
                </a:cubicBezTo>
                <a:cubicBezTo>
                  <a:pt x="1468" y="284"/>
                  <a:pt x="1462" y="256"/>
                  <a:pt x="1456" y="242"/>
                </a:cubicBezTo>
                <a:cubicBezTo>
                  <a:pt x="1453" y="237"/>
                  <a:pt x="1452" y="229"/>
                  <a:pt x="1452" y="225"/>
                </a:cubicBezTo>
                <a:cubicBezTo>
                  <a:pt x="1452" y="220"/>
                  <a:pt x="1451" y="218"/>
                  <a:pt x="1449" y="218"/>
                </a:cubicBezTo>
                <a:cubicBezTo>
                  <a:pt x="1447" y="218"/>
                  <a:pt x="1439" y="215"/>
                  <a:pt x="1431" y="211"/>
                </a:cubicBezTo>
                <a:cubicBezTo>
                  <a:pt x="1408" y="201"/>
                  <a:pt x="1383" y="203"/>
                  <a:pt x="1359" y="217"/>
                </a:cubicBezTo>
                <a:cubicBezTo>
                  <a:pt x="1348" y="224"/>
                  <a:pt x="1347" y="224"/>
                  <a:pt x="1349" y="235"/>
                </a:cubicBezTo>
                <a:cubicBezTo>
                  <a:pt x="1349" y="240"/>
                  <a:pt x="1351" y="249"/>
                  <a:pt x="1352" y="253"/>
                </a:cubicBezTo>
                <a:cubicBezTo>
                  <a:pt x="1354" y="264"/>
                  <a:pt x="1348" y="283"/>
                  <a:pt x="1345" y="277"/>
                </a:cubicBezTo>
                <a:cubicBezTo>
                  <a:pt x="1339" y="269"/>
                  <a:pt x="1329" y="232"/>
                  <a:pt x="1331" y="225"/>
                </a:cubicBezTo>
                <a:cubicBezTo>
                  <a:pt x="1332" y="220"/>
                  <a:pt x="1331" y="218"/>
                  <a:pt x="1328" y="217"/>
                </a:cubicBezTo>
                <a:cubicBezTo>
                  <a:pt x="1325" y="215"/>
                  <a:pt x="1311" y="163"/>
                  <a:pt x="1307" y="137"/>
                </a:cubicBezTo>
                <a:cubicBezTo>
                  <a:pt x="1306" y="130"/>
                  <a:pt x="1304" y="123"/>
                  <a:pt x="1302" y="121"/>
                </a:cubicBezTo>
                <a:cubicBezTo>
                  <a:pt x="1300" y="118"/>
                  <a:pt x="1300" y="118"/>
                  <a:pt x="1302" y="119"/>
                </a:cubicBezTo>
                <a:cubicBezTo>
                  <a:pt x="1305" y="121"/>
                  <a:pt x="1306" y="119"/>
                  <a:pt x="1306" y="114"/>
                </a:cubicBezTo>
                <a:cubicBezTo>
                  <a:pt x="1306" y="107"/>
                  <a:pt x="1302" y="99"/>
                  <a:pt x="1294" y="90"/>
                </a:cubicBezTo>
                <a:cubicBezTo>
                  <a:pt x="1292" y="87"/>
                  <a:pt x="1289" y="81"/>
                  <a:pt x="1288" y="76"/>
                </a:cubicBezTo>
                <a:cubicBezTo>
                  <a:pt x="1288" y="71"/>
                  <a:pt x="1286" y="67"/>
                  <a:pt x="1285" y="66"/>
                </a:cubicBezTo>
                <a:cubicBezTo>
                  <a:pt x="1283" y="65"/>
                  <a:pt x="1282" y="60"/>
                  <a:pt x="1282" y="55"/>
                </a:cubicBezTo>
                <a:cubicBezTo>
                  <a:pt x="1283" y="50"/>
                  <a:pt x="1281" y="42"/>
                  <a:pt x="1279" y="37"/>
                </a:cubicBezTo>
                <a:cubicBezTo>
                  <a:pt x="1277" y="32"/>
                  <a:pt x="1274" y="22"/>
                  <a:pt x="1273" y="15"/>
                </a:cubicBezTo>
                <a:cubicBezTo>
                  <a:pt x="1271" y="5"/>
                  <a:pt x="1268" y="0"/>
                  <a:pt x="1261" y="0"/>
                </a:cubicBezTo>
                <a:close/>
                <a:moveTo>
                  <a:pt x="831" y="129"/>
                </a:moveTo>
                <a:cubicBezTo>
                  <a:pt x="831" y="129"/>
                  <a:pt x="832" y="130"/>
                  <a:pt x="833" y="131"/>
                </a:cubicBezTo>
                <a:cubicBezTo>
                  <a:pt x="836" y="133"/>
                  <a:pt x="837" y="135"/>
                  <a:pt x="837" y="136"/>
                </a:cubicBezTo>
                <a:cubicBezTo>
                  <a:pt x="837" y="138"/>
                  <a:pt x="832" y="136"/>
                  <a:pt x="831" y="132"/>
                </a:cubicBezTo>
                <a:cubicBezTo>
                  <a:pt x="830" y="130"/>
                  <a:pt x="830" y="129"/>
                  <a:pt x="831" y="129"/>
                </a:cubicBezTo>
                <a:close/>
                <a:moveTo>
                  <a:pt x="1658" y="182"/>
                </a:moveTo>
                <a:cubicBezTo>
                  <a:pt x="1659" y="181"/>
                  <a:pt x="1659" y="182"/>
                  <a:pt x="1659" y="182"/>
                </a:cubicBezTo>
                <a:cubicBezTo>
                  <a:pt x="1659" y="183"/>
                  <a:pt x="1660" y="185"/>
                  <a:pt x="1660" y="187"/>
                </a:cubicBezTo>
                <a:cubicBezTo>
                  <a:pt x="1661" y="190"/>
                  <a:pt x="1661" y="191"/>
                  <a:pt x="1659" y="191"/>
                </a:cubicBezTo>
                <a:cubicBezTo>
                  <a:pt x="1656" y="191"/>
                  <a:pt x="1653" y="184"/>
                  <a:pt x="1656" y="182"/>
                </a:cubicBezTo>
                <a:cubicBezTo>
                  <a:pt x="1657" y="182"/>
                  <a:pt x="1658" y="182"/>
                  <a:pt x="1658" y="182"/>
                </a:cubicBezTo>
                <a:close/>
                <a:moveTo>
                  <a:pt x="2009" y="215"/>
                </a:moveTo>
                <a:cubicBezTo>
                  <a:pt x="2010" y="215"/>
                  <a:pt x="2012" y="216"/>
                  <a:pt x="2013" y="218"/>
                </a:cubicBezTo>
                <a:cubicBezTo>
                  <a:pt x="2015" y="221"/>
                  <a:pt x="2014" y="221"/>
                  <a:pt x="2009" y="218"/>
                </a:cubicBezTo>
                <a:cubicBezTo>
                  <a:pt x="2007" y="216"/>
                  <a:pt x="2007" y="215"/>
                  <a:pt x="2009" y="215"/>
                </a:cubicBezTo>
                <a:close/>
                <a:moveTo>
                  <a:pt x="840" y="231"/>
                </a:moveTo>
                <a:cubicBezTo>
                  <a:pt x="842" y="231"/>
                  <a:pt x="843" y="233"/>
                  <a:pt x="843" y="236"/>
                </a:cubicBezTo>
                <a:cubicBezTo>
                  <a:pt x="843" y="239"/>
                  <a:pt x="842" y="241"/>
                  <a:pt x="840" y="241"/>
                </a:cubicBezTo>
                <a:cubicBezTo>
                  <a:pt x="839" y="241"/>
                  <a:pt x="837" y="239"/>
                  <a:pt x="837" y="236"/>
                </a:cubicBezTo>
                <a:cubicBezTo>
                  <a:pt x="837" y="233"/>
                  <a:pt x="839" y="231"/>
                  <a:pt x="840" y="231"/>
                </a:cubicBezTo>
                <a:close/>
                <a:moveTo>
                  <a:pt x="2019" y="237"/>
                </a:moveTo>
                <a:cubicBezTo>
                  <a:pt x="2019" y="237"/>
                  <a:pt x="2019" y="237"/>
                  <a:pt x="2019" y="237"/>
                </a:cubicBezTo>
                <a:cubicBezTo>
                  <a:pt x="2020" y="237"/>
                  <a:pt x="2021" y="238"/>
                  <a:pt x="2023" y="240"/>
                </a:cubicBezTo>
                <a:cubicBezTo>
                  <a:pt x="2027" y="243"/>
                  <a:pt x="2027" y="245"/>
                  <a:pt x="2025" y="248"/>
                </a:cubicBezTo>
                <a:cubicBezTo>
                  <a:pt x="2020" y="253"/>
                  <a:pt x="2019" y="252"/>
                  <a:pt x="2018" y="244"/>
                </a:cubicBezTo>
                <a:cubicBezTo>
                  <a:pt x="2018" y="239"/>
                  <a:pt x="2018" y="238"/>
                  <a:pt x="2019" y="237"/>
                </a:cubicBezTo>
                <a:close/>
                <a:moveTo>
                  <a:pt x="849" y="283"/>
                </a:moveTo>
                <a:cubicBezTo>
                  <a:pt x="849" y="283"/>
                  <a:pt x="850" y="283"/>
                  <a:pt x="850" y="283"/>
                </a:cubicBezTo>
                <a:cubicBezTo>
                  <a:pt x="850" y="284"/>
                  <a:pt x="851" y="285"/>
                  <a:pt x="852" y="287"/>
                </a:cubicBezTo>
                <a:cubicBezTo>
                  <a:pt x="853" y="289"/>
                  <a:pt x="853" y="292"/>
                  <a:pt x="852" y="292"/>
                </a:cubicBezTo>
                <a:cubicBezTo>
                  <a:pt x="852" y="293"/>
                  <a:pt x="850" y="292"/>
                  <a:pt x="849" y="289"/>
                </a:cubicBezTo>
                <a:cubicBezTo>
                  <a:pt x="849" y="287"/>
                  <a:pt x="848" y="284"/>
                  <a:pt x="849" y="284"/>
                </a:cubicBezTo>
                <a:cubicBezTo>
                  <a:pt x="849" y="283"/>
                  <a:pt x="849" y="283"/>
                  <a:pt x="849" y="283"/>
                </a:cubicBezTo>
                <a:close/>
                <a:moveTo>
                  <a:pt x="1331" y="288"/>
                </a:moveTo>
                <a:cubicBezTo>
                  <a:pt x="1331" y="287"/>
                  <a:pt x="1337" y="297"/>
                  <a:pt x="1345" y="311"/>
                </a:cubicBezTo>
                <a:cubicBezTo>
                  <a:pt x="1354" y="327"/>
                  <a:pt x="1361" y="342"/>
                  <a:pt x="1361" y="343"/>
                </a:cubicBezTo>
                <a:cubicBezTo>
                  <a:pt x="1361" y="346"/>
                  <a:pt x="1357" y="346"/>
                  <a:pt x="1348" y="343"/>
                </a:cubicBezTo>
                <a:cubicBezTo>
                  <a:pt x="1342" y="342"/>
                  <a:pt x="1341" y="339"/>
                  <a:pt x="1337" y="318"/>
                </a:cubicBezTo>
                <a:cubicBezTo>
                  <a:pt x="1334" y="305"/>
                  <a:pt x="1331" y="292"/>
                  <a:pt x="1331" y="288"/>
                </a:cubicBezTo>
                <a:cubicBezTo>
                  <a:pt x="1330" y="288"/>
                  <a:pt x="1330" y="288"/>
                  <a:pt x="1331" y="288"/>
                </a:cubicBezTo>
                <a:close/>
                <a:moveTo>
                  <a:pt x="826" y="298"/>
                </a:moveTo>
                <a:cubicBezTo>
                  <a:pt x="825" y="298"/>
                  <a:pt x="825" y="300"/>
                  <a:pt x="825" y="304"/>
                </a:cubicBezTo>
                <a:cubicBezTo>
                  <a:pt x="825" y="309"/>
                  <a:pt x="826" y="311"/>
                  <a:pt x="826" y="309"/>
                </a:cubicBezTo>
                <a:cubicBezTo>
                  <a:pt x="827" y="306"/>
                  <a:pt x="827" y="302"/>
                  <a:pt x="826" y="299"/>
                </a:cubicBezTo>
                <a:cubicBezTo>
                  <a:pt x="826" y="299"/>
                  <a:pt x="826" y="298"/>
                  <a:pt x="826" y="298"/>
                </a:cubicBezTo>
                <a:close/>
                <a:moveTo>
                  <a:pt x="1315" y="300"/>
                </a:moveTo>
                <a:cubicBezTo>
                  <a:pt x="1316" y="300"/>
                  <a:pt x="1317" y="304"/>
                  <a:pt x="1319" y="313"/>
                </a:cubicBezTo>
                <a:cubicBezTo>
                  <a:pt x="1321" y="322"/>
                  <a:pt x="1322" y="335"/>
                  <a:pt x="1322" y="342"/>
                </a:cubicBezTo>
                <a:cubicBezTo>
                  <a:pt x="1323" y="355"/>
                  <a:pt x="1323" y="355"/>
                  <a:pt x="1323" y="355"/>
                </a:cubicBezTo>
                <a:cubicBezTo>
                  <a:pt x="1313" y="356"/>
                  <a:pt x="1313" y="356"/>
                  <a:pt x="1313" y="356"/>
                </a:cubicBezTo>
                <a:cubicBezTo>
                  <a:pt x="1304" y="357"/>
                  <a:pt x="1302" y="356"/>
                  <a:pt x="1303" y="350"/>
                </a:cubicBezTo>
                <a:cubicBezTo>
                  <a:pt x="1303" y="349"/>
                  <a:pt x="1300" y="349"/>
                  <a:pt x="1296" y="350"/>
                </a:cubicBezTo>
                <a:cubicBezTo>
                  <a:pt x="1290" y="352"/>
                  <a:pt x="1290" y="351"/>
                  <a:pt x="1291" y="344"/>
                </a:cubicBezTo>
                <a:cubicBezTo>
                  <a:pt x="1292" y="340"/>
                  <a:pt x="1293" y="331"/>
                  <a:pt x="1294" y="324"/>
                </a:cubicBezTo>
                <a:cubicBezTo>
                  <a:pt x="1295" y="315"/>
                  <a:pt x="1297" y="312"/>
                  <a:pt x="1301" y="310"/>
                </a:cubicBezTo>
                <a:cubicBezTo>
                  <a:pt x="1305" y="309"/>
                  <a:pt x="1309" y="306"/>
                  <a:pt x="1311" y="303"/>
                </a:cubicBezTo>
                <a:cubicBezTo>
                  <a:pt x="1313" y="301"/>
                  <a:pt x="1314" y="300"/>
                  <a:pt x="1315" y="300"/>
                </a:cubicBezTo>
                <a:close/>
                <a:moveTo>
                  <a:pt x="825" y="331"/>
                </a:moveTo>
                <a:cubicBezTo>
                  <a:pt x="826" y="331"/>
                  <a:pt x="828" y="334"/>
                  <a:pt x="830" y="339"/>
                </a:cubicBezTo>
                <a:cubicBezTo>
                  <a:pt x="831" y="345"/>
                  <a:pt x="834" y="349"/>
                  <a:pt x="836" y="350"/>
                </a:cubicBezTo>
                <a:cubicBezTo>
                  <a:pt x="840" y="351"/>
                  <a:pt x="840" y="352"/>
                  <a:pt x="836" y="355"/>
                </a:cubicBezTo>
                <a:cubicBezTo>
                  <a:pt x="832" y="358"/>
                  <a:pt x="832" y="360"/>
                  <a:pt x="835" y="378"/>
                </a:cubicBezTo>
                <a:cubicBezTo>
                  <a:pt x="837" y="388"/>
                  <a:pt x="838" y="399"/>
                  <a:pt x="837" y="402"/>
                </a:cubicBezTo>
                <a:cubicBezTo>
                  <a:pt x="836" y="407"/>
                  <a:pt x="836" y="407"/>
                  <a:pt x="833" y="401"/>
                </a:cubicBezTo>
                <a:cubicBezTo>
                  <a:pt x="831" y="398"/>
                  <a:pt x="828" y="387"/>
                  <a:pt x="826" y="378"/>
                </a:cubicBezTo>
                <a:cubicBezTo>
                  <a:pt x="821" y="354"/>
                  <a:pt x="821" y="331"/>
                  <a:pt x="825" y="331"/>
                </a:cubicBezTo>
                <a:close/>
                <a:moveTo>
                  <a:pt x="881" y="334"/>
                </a:moveTo>
                <a:cubicBezTo>
                  <a:pt x="883" y="334"/>
                  <a:pt x="885" y="337"/>
                  <a:pt x="886" y="344"/>
                </a:cubicBezTo>
                <a:cubicBezTo>
                  <a:pt x="886" y="349"/>
                  <a:pt x="888" y="357"/>
                  <a:pt x="888" y="362"/>
                </a:cubicBezTo>
                <a:cubicBezTo>
                  <a:pt x="889" y="369"/>
                  <a:pt x="889" y="372"/>
                  <a:pt x="886" y="373"/>
                </a:cubicBezTo>
                <a:cubicBezTo>
                  <a:pt x="881" y="375"/>
                  <a:pt x="881" y="373"/>
                  <a:pt x="877" y="356"/>
                </a:cubicBezTo>
                <a:cubicBezTo>
                  <a:pt x="875" y="347"/>
                  <a:pt x="875" y="341"/>
                  <a:pt x="877" y="338"/>
                </a:cubicBezTo>
                <a:cubicBezTo>
                  <a:pt x="878" y="335"/>
                  <a:pt x="879" y="334"/>
                  <a:pt x="881" y="334"/>
                </a:cubicBezTo>
                <a:close/>
                <a:moveTo>
                  <a:pt x="1655" y="339"/>
                </a:moveTo>
                <a:cubicBezTo>
                  <a:pt x="1656" y="339"/>
                  <a:pt x="1656" y="339"/>
                  <a:pt x="1656" y="339"/>
                </a:cubicBezTo>
                <a:cubicBezTo>
                  <a:pt x="1656" y="339"/>
                  <a:pt x="1657" y="340"/>
                  <a:pt x="1658" y="342"/>
                </a:cubicBezTo>
                <a:cubicBezTo>
                  <a:pt x="1660" y="346"/>
                  <a:pt x="1661" y="350"/>
                  <a:pt x="1659" y="356"/>
                </a:cubicBezTo>
                <a:cubicBezTo>
                  <a:pt x="1657" y="362"/>
                  <a:pt x="1658" y="365"/>
                  <a:pt x="1661" y="367"/>
                </a:cubicBezTo>
                <a:cubicBezTo>
                  <a:pt x="1667" y="370"/>
                  <a:pt x="1662" y="374"/>
                  <a:pt x="1653" y="373"/>
                </a:cubicBezTo>
                <a:cubicBezTo>
                  <a:pt x="1645" y="372"/>
                  <a:pt x="1645" y="372"/>
                  <a:pt x="1652" y="347"/>
                </a:cubicBezTo>
                <a:cubicBezTo>
                  <a:pt x="1654" y="342"/>
                  <a:pt x="1655" y="339"/>
                  <a:pt x="1655" y="339"/>
                </a:cubicBezTo>
                <a:close/>
                <a:moveTo>
                  <a:pt x="1836" y="349"/>
                </a:moveTo>
                <a:cubicBezTo>
                  <a:pt x="1837" y="349"/>
                  <a:pt x="1840" y="350"/>
                  <a:pt x="1843" y="351"/>
                </a:cubicBezTo>
                <a:cubicBezTo>
                  <a:pt x="1847" y="353"/>
                  <a:pt x="1847" y="353"/>
                  <a:pt x="1845" y="353"/>
                </a:cubicBezTo>
                <a:cubicBezTo>
                  <a:pt x="1842" y="354"/>
                  <a:pt x="1839" y="352"/>
                  <a:pt x="1837" y="351"/>
                </a:cubicBezTo>
                <a:cubicBezTo>
                  <a:pt x="1834" y="350"/>
                  <a:pt x="1834" y="349"/>
                  <a:pt x="1836" y="349"/>
                </a:cubicBezTo>
                <a:close/>
                <a:moveTo>
                  <a:pt x="2043" y="370"/>
                </a:moveTo>
                <a:cubicBezTo>
                  <a:pt x="2044" y="370"/>
                  <a:pt x="2045" y="371"/>
                  <a:pt x="2045" y="373"/>
                </a:cubicBezTo>
                <a:cubicBezTo>
                  <a:pt x="2045" y="375"/>
                  <a:pt x="2043" y="377"/>
                  <a:pt x="2040" y="378"/>
                </a:cubicBezTo>
                <a:cubicBezTo>
                  <a:pt x="2038" y="379"/>
                  <a:pt x="2036" y="378"/>
                  <a:pt x="2036" y="376"/>
                </a:cubicBezTo>
                <a:cubicBezTo>
                  <a:pt x="2036" y="374"/>
                  <a:pt x="2036" y="372"/>
                  <a:pt x="2037" y="372"/>
                </a:cubicBezTo>
                <a:cubicBezTo>
                  <a:pt x="2037" y="372"/>
                  <a:pt x="2039" y="371"/>
                  <a:pt x="2041" y="371"/>
                </a:cubicBezTo>
                <a:cubicBezTo>
                  <a:pt x="2042" y="370"/>
                  <a:pt x="2043" y="370"/>
                  <a:pt x="2043" y="370"/>
                </a:cubicBezTo>
                <a:close/>
                <a:moveTo>
                  <a:pt x="2151" y="375"/>
                </a:moveTo>
                <a:cubicBezTo>
                  <a:pt x="2155" y="375"/>
                  <a:pt x="2159" y="376"/>
                  <a:pt x="2159" y="377"/>
                </a:cubicBezTo>
                <a:cubicBezTo>
                  <a:pt x="2159" y="380"/>
                  <a:pt x="2153" y="380"/>
                  <a:pt x="2148" y="377"/>
                </a:cubicBezTo>
                <a:cubicBezTo>
                  <a:pt x="2145" y="375"/>
                  <a:pt x="2146" y="375"/>
                  <a:pt x="2151" y="375"/>
                </a:cubicBezTo>
                <a:close/>
                <a:moveTo>
                  <a:pt x="2028" y="378"/>
                </a:moveTo>
                <a:cubicBezTo>
                  <a:pt x="2031" y="379"/>
                  <a:pt x="2033" y="384"/>
                  <a:pt x="2031" y="386"/>
                </a:cubicBezTo>
                <a:cubicBezTo>
                  <a:pt x="2028" y="389"/>
                  <a:pt x="2025" y="388"/>
                  <a:pt x="2025" y="384"/>
                </a:cubicBezTo>
                <a:cubicBezTo>
                  <a:pt x="2025" y="382"/>
                  <a:pt x="2026" y="379"/>
                  <a:pt x="2027" y="379"/>
                </a:cubicBezTo>
                <a:cubicBezTo>
                  <a:pt x="2028" y="378"/>
                  <a:pt x="2028" y="378"/>
                  <a:pt x="2028" y="378"/>
                </a:cubicBezTo>
                <a:close/>
                <a:moveTo>
                  <a:pt x="884" y="385"/>
                </a:moveTo>
                <a:cubicBezTo>
                  <a:pt x="886" y="385"/>
                  <a:pt x="887" y="387"/>
                  <a:pt x="887" y="391"/>
                </a:cubicBezTo>
                <a:cubicBezTo>
                  <a:pt x="887" y="395"/>
                  <a:pt x="886" y="399"/>
                  <a:pt x="885" y="399"/>
                </a:cubicBezTo>
                <a:cubicBezTo>
                  <a:pt x="882" y="401"/>
                  <a:pt x="880" y="393"/>
                  <a:pt x="881" y="388"/>
                </a:cubicBezTo>
                <a:cubicBezTo>
                  <a:pt x="882" y="386"/>
                  <a:pt x="883" y="385"/>
                  <a:pt x="884" y="385"/>
                </a:cubicBezTo>
                <a:close/>
                <a:moveTo>
                  <a:pt x="1639" y="391"/>
                </a:moveTo>
                <a:cubicBezTo>
                  <a:pt x="1640" y="391"/>
                  <a:pt x="1641" y="393"/>
                  <a:pt x="1642" y="398"/>
                </a:cubicBezTo>
                <a:cubicBezTo>
                  <a:pt x="1644" y="408"/>
                  <a:pt x="1639" y="428"/>
                  <a:pt x="1632" y="434"/>
                </a:cubicBezTo>
                <a:cubicBezTo>
                  <a:pt x="1630" y="436"/>
                  <a:pt x="1627" y="441"/>
                  <a:pt x="1627" y="445"/>
                </a:cubicBezTo>
                <a:cubicBezTo>
                  <a:pt x="1627" y="449"/>
                  <a:pt x="1627" y="453"/>
                  <a:pt x="1626" y="454"/>
                </a:cubicBezTo>
                <a:cubicBezTo>
                  <a:pt x="1625" y="455"/>
                  <a:pt x="1622" y="464"/>
                  <a:pt x="1621" y="475"/>
                </a:cubicBezTo>
                <a:cubicBezTo>
                  <a:pt x="1618" y="494"/>
                  <a:pt x="1618" y="494"/>
                  <a:pt x="1618" y="494"/>
                </a:cubicBezTo>
                <a:cubicBezTo>
                  <a:pt x="1614" y="487"/>
                  <a:pt x="1614" y="487"/>
                  <a:pt x="1614" y="487"/>
                </a:cubicBezTo>
                <a:cubicBezTo>
                  <a:pt x="1608" y="478"/>
                  <a:pt x="1604" y="457"/>
                  <a:pt x="1606" y="444"/>
                </a:cubicBezTo>
                <a:cubicBezTo>
                  <a:pt x="1608" y="438"/>
                  <a:pt x="1614" y="426"/>
                  <a:pt x="1621" y="416"/>
                </a:cubicBezTo>
                <a:cubicBezTo>
                  <a:pt x="1628" y="407"/>
                  <a:pt x="1635" y="397"/>
                  <a:pt x="1637" y="394"/>
                </a:cubicBezTo>
                <a:cubicBezTo>
                  <a:pt x="1638" y="392"/>
                  <a:pt x="1639" y="391"/>
                  <a:pt x="1639" y="391"/>
                </a:cubicBezTo>
                <a:close/>
                <a:moveTo>
                  <a:pt x="2702" y="430"/>
                </a:moveTo>
                <a:cubicBezTo>
                  <a:pt x="2701" y="430"/>
                  <a:pt x="2700" y="431"/>
                  <a:pt x="2699" y="432"/>
                </a:cubicBezTo>
                <a:cubicBezTo>
                  <a:pt x="2698" y="434"/>
                  <a:pt x="2698" y="435"/>
                  <a:pt x="2700" y="435"/>
                </a:cubicBezTo>
                <a:cubicBezTo>
                  <a:pt x="2701" y="435"/>
                  <a:pt x="2703" y="434"/>
                  <a:pt x="2703" y="432"/>
                </a:cubicBezTo>
                <a:cubicBezTo>
                  <a:pt x="2703" y="431"/>
                  <a:pt x="2702" y="430"/>
                  <a:pt x="2702" y="430"/>
                </a:cubicBezTo>
                <a:close/>
                <a:moveTo>
                  <a:pt x="250" y="435"/>
                </a:moveTo>
                <a:cubicBezTo>
                  <a:pt x="252" y="434"/>
                  <a:pt x="259" y="440"/>
                  <a:pt x="259" y="443"/>
                </a:cubicBezTo>
                <a:cubicBezTo>
                  <a:pt x="259" y="444"/>
                  <a:pt x="258" y="445"/>
                  <a:pt x="257" y="445"/>
                </a:cubicBezTo>
                <a:cubicBezTo>
                  <a:pt x="254" y="445"/>
                  <a:pt x="248" y="437"/>
                  <a:pt x="250" y="436"/>
                </a:cubicBezTo>
                <a:cubicBezTo>
                  <a:pt x="250" y="435"/>
                  <a:pt x="250" y="435"/>
                  <a:pt x="250" y="435"/>
                </a:cubicBezTo>
                <a:close/>
                <a:moveTo>
                  <a:pt x="2652" y="482"/>
                </a:moveTo>
                <a:cubicBezTo>
                  <a:pt x="2654" y="482"/>
                  <a:pt x="2655" y="483"/>
                  <a:pt x="2654" y="484"/>
                </a:cubicBezTo>
                <a:cubicBezTo>
                  <a:pt x="2653" y="486"/>
                  <a:pt x="2652" y="487"/>
                  <a:pt x="2652" y="487"/>
                </a:cubicBezTo>
                <a:cubicBezTo>
                  <a:pt x="2651" y="487"/>
                  <a:pt x="2650" y="486"/>
                  <a:pt x="2649" y="484"/>
                </a:cubicBezTo>
                <a:cubicBezTo>
                  <a:pt x="2648" y="483"/>
                  <a:pt x="2649" y="482"/>
                  <a:pt x="2652" y="482"/>
                </a:cubicBezTo>
                <a:close/>
                <a:moveTo>
                  <a:pt x="2536" y="534"/>
                </a:moveTo>
                <a:cubicBezTo>
                  <a:pt x="2539" y="534"/>
                  <a:pt x="2540" y="536"/>
                  <a:pt x="2540" y="538"/>
                </a:cubicBezTo>
                <a:cubicBezTo>
                  <a:pt x="2540" y="540"/>
                  <a:pt x="2540" y="542"/>
                  <a:pt x="2539" y="542"/>
                </a:cubicBezTo>
                <a:cubicBezTo>
                  <a:pt x="2539" y="542"/>
                  <a:pt x="2537" y="540"/>
                  <a:pt x="2535" y="538"/>
                </a:cubicBezTo>
                <a:cubicBezTo>
                  <a:pt x="2533" y="535"/>
                  <a:pt x="2533" y="534"/>
                  <a:pt x="2536" y="534"/>
                </a:cubicBezTo>
                <a:close/>
                <a:moveTo>
                  <a:pt x="1096" y="545"/>
                </a:moveTo>
                <a:cubicBezTo>
                  <a:pt x="1097" y="545"/>
                  <a:pt x="1097" y="546"/>
                  <a:pt x="1096" y="550"/>
                </a:cubicBezTo>
                <a:cubicBezTo>
                  <a:pt x="1096" y="553"/>
                  <a:pt x="1094" y="556"/>
                  <a:pt x="1092" y="557"/>
                </a:cubicBezTo>
                <a:cubicBezTo>
                  <a:pt x="1087" y="559"/>
                  <a:pt x="1088" y="551"/>
                  <a:pt x="1093" y="547"/>
                </a:cubicBezTo>
                <a:cubicBezTo>
                  <a:pt x="1094" y="546"/>
                  <a:pt x="1095" y="545"/>
                  <a:pt x="1096" y="545"/>
                </a:cubicBezTo>
                <a:close/>
                <a:moveTo>
                  <a:pt x="2590" y="551"/>
                </a:moveTo>
                <a:cubicBezTo>
                  <a:pt x="2590" y="551"/>
                  <a:pt x="2591" y="551"/>
                  <a:pt x="2591" y="552"/>
                </a:cubicBezTo>
                <a:cubicBezTo>
                  <a:pt x="2592" y="552"/>
                  <a:pt x="2591" y="555"/>
                  <a:pt x="2590" y="557"/>
                </a:cubicBezTo>
                <a:cubicBezTo>
                  <a:pt x="2587" y="561"/>
                  <a:pt x="2582" y="561"/>
                  <a:pt x="2582" y="558"/>
                </a:cubicBezTo>
                <a:cubicBezTo>
                  <a:pt x="2582" y="555"/>
                  <a:pt x="2587" y="551"/>
                  <a:pt x="2590" y="551"/>
                </a:cubicBezTo>
                <a:close/>
                <a:moveTo>
                  <a:pt x="1488" y="560"/>
                </a:moveTo>
                <a:cubicBezTo>
                  <a:pt x="1497" y="560"/>
                  <a:pt x="1500" y="565"/>
                  <a:pt x="1502" y="582"/>
                </a:cubicBezTo>
                <a:cubicBezTo>
                  <a:pt x="1503" y="591"/>
                  <a:pt x="1505" y="602"/>
                  <a:pt x="1506" y="607"/>
                </a:cubicBezTo>
                <a:cubicBezTo>
                  <a:pt x="1507" y="611"/>
                  <a:pt x="1507" y="615"/>
                  <a:pt x="1505" y="615"/>
                </a:cubicBezTo>
                <a:cubicBezTo>
                  <a:pt x="1502" y="615"/>
                  <a:pt x="1497" y="606"/>
                  <a:pt x="1495" y="597"/>
                </a:cubicBezTo>
                <a:cubicBezTo>
                  <a:pt x="1494" y="592"/>
                  <a:pt x="1492" y="585"/>
                  <a:pt x="1490" y="582"/>
                </a:cubicBezTo>
                <a:cubicBezTo>
                  <a:pt x="1489" y="578"/>
                  <a:pt x="1486" y="572"/>
                  <a:pt x="1485" y="568"/>
                </a:cubicBezTo>
                <a:cubicBezTo>
                  <a:pt x="1484" y="562"/>
                  <a:pt x="1484" y="560"/>
                  <a:pt x="1488" y="560"/>
                </a:cubicBezTo>
                <a:close/>
                <a:moveTo>
                  <a:pt x="1868" y="566"/>
                </a:moveTo>
                <a:cubicBezTo>
                  <a:pt x="1872" y="566"/>
                  <a:pt x="1874" y="568"/>
                  <a:pt x="1875" y="575"/>
                </a:cubicBezTo>
                <a:cubicBezTo>
                  <a:pt x="1876" y="580"/>
                  <a:pt x="1876" y="585"/>
                  <a:pt x="1875" y="585"/>
                </a:cubicBezTo>
                <a:cubicBezTo>
                  <a:pt x="1874" y="587"/>
                  <a:pt x="1869" y="581"/>
                  <a:pt x="1866" y="573"/>
                </a:cubicBezTo>
                <a:cubicBezTo>
                  <a:pt x="1863" y="566"/>
                  <a:pt x="1864" y="566"/>
                  <a:pt x="1868" y="566"/>
                </a:cubicBezTo>
                <a:close/>
                <a:moveTo>
                  <a:pt x="2619" y="572"/>
                </a:moveTo>
                <a:cubicBezTo>
                  <a:pt x="2621" y="572"/>
                  <a:pt x="2622" y="572"/>
                  <a:pt x="2622" y="573"/>
                </a:cubicBezTo>
                <a:cubicBezTo>
                  <a:pt x="2622" y="577"/>
                  <a:pt x="2612" y="587"/>
                  <a:pt x="2610" y="585"/>
                </a:cubicBezTo>
                <a:cubicBezTo>
                  <a:pt x="2608" y="583"/>
                  <a:pt x="2613" y="574"/>
                  <a:pt x="2618" y="572"/>
                </a:cubicBezTo>
                <a:cubicBezTo>
                  <a:pt x="2618" y="572"/>
                  <a:pt x="2619" y="572"/>
                  <a:pt x="2619" y="572"/>
                </a:cubicBezTo>
                <a:close/>
                <a:moveTo>
                  <a:pt x="2195" y="586"/>
                </a:moveTo>
                <a:cubicBezTo>
                  <a:pt x="2197" y="586"/>
                  <a:pt x="2198" y="588"/>
                  <a:pt x="2198" y="589"/>
                </a:cubicBezTo>
                <a:cubicBezTo>
                  <a:pt x="2198" y="590"/>
                  <a:pt x="2197" y="592"/>
                  <a:pt x="2197" y="592"/>
                </a:cubicBezTo>
                <a:cubicBezTo>
                  <a:pt x="2196" y="592"/>
                  <a:pt x="2195" y="590"/>
                  <a:pt x="2194" y="589"/>
                </a:cubicBezTo>
                <a:cubicBezTo>
                  <a:pt x="2193" y="588"/>
                  <a:pt x="2194" y="586"/>
                  <a:pt x="2195" y="586"/>
                </a:cubicBezTo>
                <a:close/>
                <a:moveTo>
                  <a:pt x="2209" y="603"/>
                </a:moveTo>
                <a:cubicBezTo>
                  <a:pt x="2211" y="603"/>
                  <a:pt x="2213" y="607"/>
                  <a:pt x="2215" y="614"/>
                </a:cubicBezTo>
                <a:cubicBezTo>
                  <a:pt x="2217" y="620"/>
                  <a:pt x="2218" y="626"/>
                  <a:pt x="2217" y="626"/>
                </a:cubicBezTo>
                <a:cubicBezTo>
                  <a:pt x="2214" y="626"/>
                  <a:pt x="2205" y="612"/>
                  <a:pt x="2206" y="609"/>
                </a:cubicBezTo>
                <a:cubicBezTo>
                  <a:pt x="2207" y="605"/>
                  <a:pt x="2208" y="603"/>
                  <a:pt x="2209" y="603"/>
                </a:cubicBezTo>
                <a:close/>
                <a:moveTo>
                  <a:pt x="1877" y="611"/>
                </a:moveTo>
                <a:cubicBezTo>
                  <a:pt x="1878" y="611"/>
                  <a:pt x="1878" y="611"/>
                  <a:pt x="1879" y="611"/>
                </a:cubicBezTo>
                <a:cubicBezTo>
                  <a:pt x="1880" y="612"/>
                  <a:pt x="1881" y="614"/>
                  <a:pt x="1879" y="616"/>
                </a:cubicBezTo>
                <a:cubicBezTo>
                  <a:pt x="1878" y="618"/>
                  <a:pt x="1876" y="622"/>
                  <a:pt x="1875" y="624"/>
                </a:cubicBezTo>
                <a:cubicBezTo>
                  <a:pt x="1874" y="629"/>
                  <a:pt x="1874" y="629"/>
                  <a:pt x="1872" y="625"/>
                </a:cubicBezTo>
                <a:cubicBezTo>
                  <a:pt x="1870" y="621"/>
                  <a:pt x="1874" y="612"/>
                  <a:pt x="1877" y="611"/>
                </a:cubicBezTo>
                <a:close/>
                <a:moveTo>
                  <a:pt x="2225" y="642"/>
                </a:moveTo>
                <a:cubicBezTo>
                  <a:pt x="2225" y="642"/>
                  <a:pt x="2226" y="642"/>
                  <a:pt x="2227" y="643"/>
                </a:cubicBezTo>
                <a:cubicBezTo>
                  <a:pt x="2229" y="645"/>
                  <a:pt x="2230" y="647"/>
                  <a:pt x="2229" y="648"/>
                </a:cubicBezTo>
                <a:cubicBezTo>
                  <a:pt x="2227" y="650"/>
                  <a:pt x="2224" y="647"/>
                  <a:pt x="2224" y="643"/>
                </a:cubicBezTo>
                <a:cubicBezTo>
                  <a:pt x="2224" y="642"/>
                  <a:pt x="2224" y="642"/>
                  <a:pt x="2225" y="642"/>
                </a:cubicBezTo>
                <a:close/>
                <a:moveTo>
                  <a:pt x="1511" y="645"/>
                </a:moveTo>
                <a:cubicBezTo>
                  <a:pt x="1512" y="645"/>
                  <a:pt x="1512" y="645"/>
                  <a:pt x="1513" y="646"/>
                </a:cubicBezTo>
                <a:cubicBezTo>
                  <a:pt x="1514" y="646"/>
                  <a:pt x="1515" y="649"/>
                  <a:pt x="1515" y="652"/>
                </a:cubicBezTo>
                <a:cubicBezTo>
                  <a:pt x="1515" y="658"/>
                  <a:pt x="1507" y="661"/>
                  <a:pt x="1505" y="656"/>
                </a:cubicBezTo>
                <a:cubicBezTo>
                  <a:pt x="1504" y="652"/>
                  <a:pt x="1508" y="645"/>
                  <a:pt x="1511" y="645"/>
                </a:cubicBezTo>
                <a:close/>
                <a:moveTo>
                  <a:pt x="1876" y="660"/>
                </a:moveTo>
                <a:cubicBezTo>
                  <a:pt x="1880" y="660"/>
                  <a:pt x="1881" y="665"/>
                  <a:pt x="1879" y="675"/>
                </a:cubicBezTo>
                <a:cubicBezTo>
                  <a:pt x="1876" y="686"/>
                  <a:pt x="1868" y="695"/>
                  <a:pt x="1868" y="688"/>
                </a:cubicBezTo>
                <a:cubicBezTo>
                  <a:pt x="1868" y="685"/>
                  <a:pt x="1869" y="683"/>
                  <a:pt x="1871" y="682"/>
                </a:cubicBezTo>
                <a:cubicBezTo>
                  <a:pt x="1872" y="681"/>
                  <a:pt x="1873" y="676"/>
                  <a:pt x="1873" y="670"/>
                </a:cubicBezTo>
                <a:cubicBezTo>
                  <a:pt x="1873" y="664"/>
                  <a:pt x="1874" y="660"/>
                  <a:pt x="1876" y="660"/>
                </a:cubicBezTo>
                <a:close/>
                <a:moveTo>
                  <a:pt x="2246" y="697"/>
                </a:moveTo>
                <a:cubicBezTo>
                  <a:pt x="2246" y="697"/>
                  <a:pt x="2248" y="698"/>
                  <a:pt x="2251" y="701"/>
                </a:cubicBezTo>
                <a:cubicBezTo>
                  <a:pt x="2255" y="706"/>
                  <a:pt x="2256" y="707"/>
                  <a:pt x="2253" y="711"/>
                </a:cubicBezTo>
                <a:cubicBezTo>
                  <a:pt x="2247" y="717"/>
                  <a:pt x="2241" y="716"/>
                  <a:pt x="2243" y="709"/>
                </a:cubicBezTo>
                <a:cubicBezTo>
                  <a:pt x="2244" y="706"/>
                  <a:pt x="2245" y="701"/>
                  <a:pt x="2245" y="699"/>
                </a:cubicBezTo>
                <a:cubicBezTo>
                  <a:pt x="2245" y="698"/>
                  <a:pt x="2245" y="697"/>
                  <a:pt x="2246" y="697"/>
                </a:cubicBezTo>
                <a:close/>
                <a:moveTo>
                  <a:pt x="1399" y="713"/>
                </a:moveTo>
                <a:cubicBezTo>
                  <a:pt x="1400" y="714"/>
                  <a:pt x="1402" y="728"/>
                  <a:pt x="1405" y="746"/>
                </a:cubicBezTo>
                <a:cubicBezTo>
                  <a:pt x="1408" y="768"/>
                  <a:pt x="1412" y="780"/>
                  <a:pt x="1415" y="785"/>
                </a:cubicBezTo>
                <a:cubicBezTo>
                  <a:pt x="1418" y="789"/>
                  <a:pt x="1421" y="794"/>
                  <a:pt x="1421" y="795"/>
                </a:cubicBezTo>
                <a:cubicBezTo>
                  <a:pt x="1421" y="797"/>
                  <a:pt x="1424" y="806"/>
                  <a:pt x="1427" y="817"/>
                </a:cubicBezTo>
                <a:cubicBezTo>
                  <a:pt x="1433" y="836"/>
                  <a:pt x="1442" y="879"/>
                  <a:pt x="1442" y="893"/>
                </a:cubicBezTo>
                <a:cubicBezTo>
                  <a:pt x="1442" y="897"/>
                  <a:pt x="1445" y="905"/>
                  <a:pt x="1449" y="912"/>
                </a:cubicBezTo>
                <a:cubicBezTo>
                  <a:pt x="1454" y="922"/>
                  <a:pt x="1456" y="929"/>
                  <a:pt x="1456" y="942"/>
                </a:cubicBezTo>
                <a:cubicBezTo>
                  <a:pt x="1456" y="959"/>
                  <a:pt x="1456" y="959"/>
                  <a:pt x="1464" y="963"/>
                </a:cubicBezTo>
                <a:cubicBezTo>
                  <a:pt x="1474" y="968"/>
                  <a:pt x="1476" y="973"/>
                  <a:pt x="1474" y="989"/>
                </a:cubicBezTo>
                <a:cubicBezTo>
                  <a:pt x="1472" y="1011"/>
                  <a:pt x="1471" y="1014"/>
                  <a:pt x="1466" y="1012"/>
                </a:cubicBezTo>
                <a:cubicBezTo>
                  <a:pt x="1462" y="1010"/>
                  <a:pt x="1462" y="1011"/>
                  <a:pt x="1464" y="1013"/>
                </a:cubicBezTo>
                <a:cubicBezTo>
                  <a:pt x="1467" y="1015"/>
                  <a:pt x="1466" y="1018"/>
                  <a:pt x="1460" y="1024"/>
                </a:cubicBezTo>
                <a:cubicBezTo>
                  <a:pt x="1455" y="1029"/>
                  <a:pt x="1450" y="1031"/>
                  <a:pt x="1446" y="1031"/>
                </a:cubicBezTo>
                <a:cubicBezTo>
                  <a:pt x="1438" y="1030"/>
                  <a:pt x="1439" y="1030"/>
                  <a:pt x="1438" y="1026"/>
                </a:cubicBezTo>
                <a:cubicBezTo>
                  <a:pt x="1438" y="1021"/>
                  <a:pt x="1427" y="1019"/>
                  <a:pt x="1407" y="1018"/>
                </a:cubicBezTo>
                <a:cubicBezTo>
                  <a:pt x="1392" y="1017"/>
                  <a:pt x="1391" y="1017"/>
                  <a:pt x="1390" y="1023"/>
                </a:cubicBezTo>
                <a:cubicBezTo>
                  <a:pt x="1389" y="1029"/>
                  <a:pt x="1382" y="1031"/>
                  <a:pt x="1381" y="1025"/>
                </a:cubicBezTo>
                <a:cubicBezTo>
                  <a:pt x="1381" y="1023"/>
                  <a:pt x="1380" y="1019"/>
                  <a:pt x="1380" y="1016"/>
                </a:cubicBezTo>
                <a:cubicBezTo>
                  <a:pt x="1379" y="1012"/>
                  <a:pt x="1378" y="1005"/>
                  <a:pt x="1378" y="1000"/>
                </a:cubicBezTo>
                <a:cubicBezTo>
                  <a:pt x="1377" y="995"/>
                  <a:pt x="1375" y="984"/>
                  <a:pt x="1374" y="977"/>
                </a:cubicBezTo>
                <a:cubicBezTo>
                  <a:pt x="1371" y="959"/>
                  <a:pt x="1373" y="950"/>
                  <a:pt x="1379" y="948"/>
                </a:cubicBezTo>
                <a:cubicBezTo>
                  <a:pt x="1383" y="947"/>
                  <a:pt x="1384" y="942"/>
                  <a:pt x="1385" y="918"/>
                </a:cubicBezTo>
                <a:cubicBezTo>
                  <a:pt x="1386" y="902"/>
                  <a:pt x="1386" y="889"/>
                  <a:pt x="1386" y="887"/>
                </a:cubicBezTo>
                <a:cubicBezTo>
                  <a:pt x="1383" y="883"/>
                  <a:pt x="1382" y="836"/>
                  <a:pt x="1385" y="830"/>
                </a:cubicBezTo>
                <a:cubicBezTo>
                  <a:pt x="1386" y="826"/>
                  <a:pt x="1388" y="810"/>
                  <a:pt x="1389" y="793"/>
                </a:cubicBezTo>
                <a:cubicBezTo>
                  <a:pt x="1392" y="757"/>
                  <a:pt x="1398" y="711"/>
                  <a:pt x="1399" y="713"/>
                </a:cubicBezTo>
                <a:close/>
                <a:moveTo>
                  <a:pt x="973" y="716"/>
                </a:moveTo>
                <a:cubicBezTo>
                  <a:pt x="973" y="727"/>
                  <a:pt x="973" y="727"/>
                  <a:pt x="973" y="727"/>
                </a:cubicBezTo>
                <a:cubicBezTo>
                  <a:pt x="973" y="738"/>
                  <a:pt x="980" y="788"/>
                  <a:pt x="987" y="827"/>
                </a:cubicBezTo>
                <a:cubicBezTo>
                  <a:pt x="994" y="872"/>
                  <a:pt x="997" y="894"/>
                  <a:pt x="997" y="910"/>
                </a:cubicBezTo>
                <a:cubicBezTo>
                  <a:pt x="996" y="927"/>
                  <a:pt x="997" y="928"/>
                  <a:pt x="1005" y="936"/>
                </a:cubicBezTo>
                <a:cubicBezTo>
                  <a:pt x="1010" y="940"/>
                  <a:pt x="1017" y="948"/>
                  <a:pt x="1021" y="954"/>
                </a:cubicBezTo>
                <a:cubicBezTo>
                  <a:pt x="1028" y="964"/>
                  <a:pt x="1029" y="967"/>
                  <a:pt x="1029" y="995"/>
                </a:cubicBezTo>
                <a:cubicBezTo>
                  <a:pt x="1029" y="1039"/>
                  <a:pt x="1030" y="1036"/>
                  <a:pt x="1019" y="1034"/>
                </a:cubicBezTo>
                <a:cubicBezTo>
                  <a:pt x="1014" y="1034"/>
                  <a:pt x="1009" y="1032"/>
                  <a:pt x="1007" y="1030"/>
                </a:cubicBezTo>
                <a:cubicBezTo>
                  <a:pt x="1005" y="1026"/>
                  <a:pt x="1003" y="1026"/>
                  <a:pt x="999" y="1030"/>
                </a:cubicBezTo>
                <a:cubicBezTo>
                  <a:pt x="993" y="1036"/>
                  <a:pt x="970" y="1038"/>
                  <a:pt x="957" y="1034"/>
                </a:cubicBezTo>
                <a:cubicBezTo>
                  <a:pt x="951" y="1033"/>
                  <a:pt x="947" y="1033"/>
                  <a:pt x="947" y="1034"/>
                </a:cubicBezTo>
                <a:cubicBezTo>
                  <a:pt x="947" y="1035"/>
                  <a:pt x="944" y="1036"/>
                  <a:pt x="939" y="1036"/>
                </a:cubicBezTo>
                <a:cubicBezTo>
                  <a:pt x="935" y="1036"/>
                  <a:pt x="932" y="1035"/>
                  <a:pt x="932" y="1034"/>
                </a:cubicBezTo>
                <a:cubicBezTo>
                  <a:pt x="932" y="1032"/>
                  <a:pt x="925" y="1031"/>
                  <a:pt x="917" y="1031"/>
                </a:cubicBezTo>
                <a:cubicBezTo>
                  <a:pt x="909" y="1031"/>
                  <a:pt x="903" y="1032"/>
                  <a:pt x="903" y="1034"/>
                </a:cubicBezTo>
                <a:cubicBezTo>
                  <a:pt x="903" y="1035"/>
                  <a:pt x="899" y="1036"/>
                  <a:pt x="894" y="1036"/>
                </a:cubicBezTo>
                <a:cubicBezTo>
                  <a:pt x="885" y="1036"/>
                  <a:pt x="885" y="1036"/>
                  <a:pt x="885" y="1036"/>
                </a:cubicBezTo>
                <a:cubicBezTo>
                  <a:pt x="881" y="1016"/>
                  <a:pt x="881" y="1016"/>
                  <a:pt x="881" y="1016"/>
                </a:cubicBezTo>
                <a:cubicBezTo>
                  <a:pt x="878" y="1004"/>
                  <a:pt x="877" y="991"/>
                  <a:pt x="878" y="987"/>
                </a:cubicBezTo>
                <a:cubicBezTo>
                  <a:pt x="880" y="974"/>
                  <a:pt x="887" y="966"/>
                  <a:pt x="895" y="966"/>
                </a:cubicBezTo>
                <a:cubicBezTo>
                  <a:pt x="905" y="966"/>
                  <a:pt x="913" y="957"/>
                  <a:pt x="909" y="950"/>
                </a:cubicBezTo>
                <a:cubicBezTo>
                  <a:pt x="906" y="946"/>
                  <a:pt x="906" y="945"/>
                  <a:pt x="909" y="942"/>
                </a:cubicBezTo>
                <a:cubicBezTo>
                  <a:pt x="911" y="941"/>
                  <a:pt x="913" y="931"/>
                  <a:pt x="914" y="919"/>
                </a:cubicBezTo>
                <a:cubicBezTo>
                  <a:pt x="915" y="908"/>
                  <a:pt x="918" y="894"/>
                  <a:pt x="920" y="889"/>
                </a:cubicBezTo>
                <a:cubicBezTo>
                  <a:pt x="922" y="883"/>
                  <a:pt x="927" y="865"/>
                  <a:pt x="932" y="849"/>
                </a:cubicBezTo>
                <a:cubicBezTo>
                  <a:pt x="942" y="811"/>
                  <a:pt x="965" y="737"/>
                  <a:pt x="970" y="725"/>
                </a:cubicBezTo>
                <a:cubicBezTo>
                  <a:pt x="973" y="716"/>
                  <a:pt x="973" y="716"/>
                  <a:pt x="973" y="716"/>
                </a:cubicBezTo>
                <a:close/>
                <a:moveTo>
                  <a:pt x="1766" y="753"/>
                </a:moveTo>
                <a:cubicBezTo>
                  <a:pt x="1766" y="790"/>
                  <a:pt x="1766" y="790"/>
                  <a:pt x="1766" y="790"/>
                </a:cubicBezTo>
                <a:cubicBezTo>
                  <a:pt x="1766" y="826"/>
                  <a:pt x="1766" y="828"/>
                  <a:pt x="1774" y="842"/>
                </a:cubicBezTo>
                <a:cubicBezTo>
                  <a:pt x="1784" y="862"/>
                  <a:pt x="1790" y="913"/>
                  <a:pt x="1784" y="926"/>
                </a:cubicBezTo>
                <a:cubicBezTo>
                  <a:pt x="1778" y="937"/>
                  <a:pt x="1776" y="949"/>
                  <a:pt x="1779" y="951"/>
                </a:cubicBezTo>
                <a:cubicBezTo>
                  <a:pt x="1781" y="953"/>
                  <a:pt x="1780" y="954"/>
                  <a:pt x="1776" y="956"/>
                </a:cubicBezTo>
                <a:cubicBezTo>
                  <a:pt x="1766" y="961"/>
                  <a:pt x="1767" y="968"/>
                  <a:pt x="1778" y="972"/>
                </a:cubicBezTo>
                <a:cubicBezTo>
                  <a:pt x="1783" y="975"/>
                  <a:pt x="1790" y="976"/>
                  <a:pt x="1794" y="976"/>
                </a:cubicBezTo>
                <a:cubicBezTo>
                  <a:pt x="1801" y="976"/>
                  <a:pt x="1801" y="976"/>
                  <a:pt x="1796" y="993"/>
                </a:cubicBezTo>
                <a:cubicBezTo>
                  <a:pt x="1794" y="1001"/>
                  <a:pt x="1792" y="1013"/>
                  <a:pt x="1791" y="1022"/>
                </a:cubicBezTo>
                <a:cubicBezTo>
                  <a:pt x="1790" y="1030"/>
                  <a:pt x="1788" y="1039"/>
                  <a:pt x="1787" y="1041"/>
                </a:cubicBezTo>
                <a:cubicBezTo>
                  <a:pt x="1784" y="1044"/>
                  <a:pt x="1781" y="1045"/>
                  <a:pt x="1779" y="1043"/>
                </a:cubicBezTo>
                <a:cubicBezTo>
                  <a:pt x="1778" y="1042"/>
                  <a:pt x="1753" y="1040"/>
                  <a:pt x="1703" y="1037"/>
                </a:cubicBezTo>
                <a:cubicBezTo>
                  <a:pt x="1672" y="1036"/>
                  <a:pt x="1672" y="1036"/>
                  <a:pt x="1672" y="1036"/>
                </a:cubicBezTo>
                <a:cubicBezTo>
                  <a:pt x="1669" y="1022"/>
                  <a:pt x="1669" y="1022"/>
                  <a:pt x="1669" y="1022"/>
                </a:cubicBezTo>
                <a:cubicBezTo>
                  <a:pt x="1667" y="1015"/>
                  <a:pt x="1665" y="1005"/>
                  <a:pt x="1666" y="999"/>
                </a:cubicBezTo>
                <a:cubicBezTo>
                  <a:pt x="1667" y="990"/>
                  <a:pt x="1668" y="990"/>
                  <a:pt x="1680" y="988"/>
                </a:cubicBezTo>
                <a:cubicBezTo>
                  <a:pt x="1688" y="987"/>
                  <a:pt x="1694" y="985"/>
                  <a:pt x="1695" y="982"/>
                </a:cubicBezTo>
                <a:cubicBezTo>
                  <a:pt x="1698" y="977"/>
                  <a:pt x="1696" y="967"/>
                  <a:pt x="1692" y="961"/>
                </a:cubicBezTo>
                <a:cubicBezTo>
                  <a:pt x="1690" y="959"/>
                  <a:pt x="1691" y="958"/>
                  <a:pt x="1693" y="958"/>
                </a:cubicBezTo>
                <a:cubicBezTo>
                  <a:pt x="1697" y="958"/>
                  <a:pt x="1696" y="945"/>
                  <a:pt x="1692" y="934"/>
                </a:cubicBezTo>
                <a:cubicBezTo>
                  <a:pt x="1687" y="923"/>
                  <a:pt x="1688" y="917"/>
                  <a:pt x="1702" y="882"/>
                </a:cubicBezTo>
                <a:cubicBezTo>
                  <a:pt x="1707" y="870"/>
                  <a:pt x="1712" y="854"/>
                  <a:pt x="1714" y="847"/>
                </a:cubicBezTo>
                <a:cubicBezTo>
                  <a:pt x="1716" y="839"/>
                  <a:pt x="1722" y="827"/>
                  <a:pt x="1729" y="818"/>
                </a:cubicBezTo>
                <a:cubicBezTo>
                  <a:pt x="1736" y="809"/>
                  <a:pt x="1746" y="791"/>
                  <a:pt x="1753" y="777"/>
                </a:cubicBezTo>
                <a:cubicBezTo>
                  <a:pt x="1766" y="753"/>
                  <a:pt x="1766" y="753"/>
                  <a:pt x="1766" y="753"/>
                </a:cubicBezTo>
                <a:close/>
                <a:moveTo>
                  <a:pt x="2116" y="782"/>
                </a:moveTo>
                <a:cubicBezTo>
                  <a:pt x="2122" y="804"/>
                  <a:pt x="2122" y="804"/>
                  <a:pt x="2122" y="804"/>
                </a:cubicBezTo>
                <a:cubicBezTo>
                  <a:pt x="2125" y="815"/>
                  <a:pt x="2134" y="840"/>
                  <a:pt x="2142" y="859"/>
                </a:cubicBezTo>
                <a:cubicBezTo>
                  <a:pt x="2149" y="877"/>
                  <a:pt x="2157" y="898"/>
                  <a:pt x="2157" y="905"/>
                </a:cubicBezTo>
                <a:cubicBezTo>
                  <a:pt x="2159" y="920"/>
                  <a:pt x="2165" y="937"/>
                  <a:pt x="2172" y="951"/>
                </a:cubicBezTo>
                <a:cubicBezTo>
                  <a:pt x="2176" y="959"/>
                  <a:pt x="2178" y="967"/>
                  <a:pt x="2178" y="981"/>
                </a:cubicBezTo>
                <a:cubicBezTo>
                  <a:pt x="2178" y="991"/>
                  <a:pt x="2179" y="1000"/>
                  <a:pt x="2180" y="1001"/>
                </a:cubicBezTo>
                <a:cubicBezTo>
                  <a:pt x="2181" y="1002"/>
                  <a:pt x="2182" y="1006"/>
                  <a:pt x="2182" y="1008"/>
                </a:cubicBezTo>
                <a:cubicBezTo>
                  <a:pt x="2182" y="1012"/>
                  <a:pt x="2181" y="1013"/>
                  <a:pt x="2179" y="1011"/>
                </a:cubicBezTo>
                <a:cubicBezTo>
                  <a:pt x="2177" y="1009"/>
                  <a:pt x="2174" y="1009"/>
                  <a:pt x="2173" y="1009"/>
                </a:cubicBezTo>
                <a:cubicBezTo>
                  <a:pt x="2173" y="1010"/>
                  <a:pt x="2170" y="1009"/>
                  <a:pt x="2168" y="1008"/>
                </a:cubicBezTo>
                <a:cubicBezTo>
                  <a:pt x="2164" y="1005"/>
                  <a:pt x="2163" y="1005"/>
                  <a:pt x="2159" y="1009"/>
                </a:cubicBezTo>
                <a:cubicBezTo>
                  <a:pt x="2155" y="1013"/>
                  <a:pt x="2155" y="1013"/>
                  <a:pt x="2164" y="1013"/>
                </a:cubicBezTo>
                <a:cubicBezTo>
                  <a:pt x="2178" y="1013"/>
                  <a:pt x="2181" y="1015"/>
                  <a:pt x="2180" y="1022"/>
                </a:cubicBezTo>
                <a:cubicBezTo>
                  <a:pt x="2179" y="1026"/>
                  <a:pt x="2178" y="1029"/>
                  <a:pt x="2177" y="1029"/>
                </a:cubicBezTo>
                <a:cubicBezTo>
                  <a:pt x="2175" y="1029"/>
                  <a:pt x="2175" y="1031"/>
                  <a:pt x="2177" y="1035"/>
                </a:cubicBezTo>
                <a:cubicBezTo>
                  <a:pt x="2179" y="1040"/>
                  <a:pt x="2178" y="1040"/>
                  <a:pt x="2170" y="1040"/>
                </a:cubicBezTo>
                <a:cubicBezTo>
                  <a:pt x="2162" y="1039"/>
                  <a:pt x="2162" y="1039"/>
                  <a:pt x="2163" y="1046"/>
                </a:cubicBezTo>
                <a:cubicBezTo>
                  <a:pt x="2164" y="1051"/>
                  <a:pt x="2164" y="1052"/>
                  <a:pt x="2161" y="1052"/>
                </a:cubicBezTo>
                <a:cubicBezTo>
                  <a:pt x="2159" y="1051"/>
                  <a:pt x="2157" y="1048"/>
                  <a:pt x="2157" y="1045"/>
                </a:cubicBezTo>
                <a:cubicBezTo>
                  <a:pt x="2158" y="1039"/>
                  <a:pt x="2155" y="1037"/>
                  <a:pt x="2152" y="1042"/>
                </a:cubicBezTo>
                <a:cubicBezTo>
                  <a:pt x="2151" y="1044"/>
                  <a:pt x="2140" y="1043"/>
                  <a:pt x="2139" y="1041"/>
                </a:cubicBezTo>
                <a:cubicBezTo>
                  <a:pt x="2129" y="1023"/>
                  <a:pt x="2124" y="1022"/>
                  <a:pt x="2131" y="1038"/>
                </a:cubicBezTo>
                <a:cubicBezTo>
                  <a:pt x="2135" y="1047"/>
                  <a:pt x="2135" y="1047"/>
                  <a:pt x="2130" y="1046"/>
                </a:cubicBezTo>
                <a:cubicBezTo>
                  <a:pt x="2120" y="1041"/>
                  <a:pt x="2116" y="1041"/>
                  <a:pt x="2118" y="1045"/>
                </a:cubicBezTo>
                <a:cubicBezTo>
                  <a:pt x="2119" y="1047"/>
                  <a:pt x="2122" y="1050"/>
                  <a:pt x="2124" y="1053"/>
                </a:cubicBezTo>
                <a:cubicBezTo>
                  <a:pt x="2126" y="1055"/>
                  <a:pt x="2127" y="1057"/>
                  <a:pt x="2127" y="1057"/>
                </a:cubicBezTo>
                <a:cubicBezTo>
                  <a:pt x="2126" y="1057"/>
                  <a:pt x="2124" y="1055"/>
                  <a:pt x="2121" y="1053"/>
                </a:cubicBezTo>
                <a:cubicBezTo>
                  <a:pt x="2117" y="1049"/>
                  <a:pt x="2116" y="1049"/>
                  <a:pt x="2114" y="1052"/>
                </a:cubicBezTo>
                <a:cubicBezTo>
                  <a:pt x="2113" y="1055"/>
                  <a:pt x="2111" y="1055"/>
                  <a:pt x="2107" y="1052"/>
                </a:cubicBezTo>
                <a:cubicBezTo>
                  <a:pt x="2104" y="1051"/>
                  <a:pt x="2099" y="1050"/>
                  <a:pt x="2095" y="1052"/>
                </a:cubicBezTo>
                <a:cubicBezTo>
                  <a:pt x="2092" y="1053"/>
                  <a:pt x="2087" y="1053"/>
                  <a:pt x="2085" y="1053"/>
                </a:cubicBezTo>
                <a:cubicBezTo>
                  <a:pt x="2083" y="1053"/>
                  <a:pt x="2080" y="1053"/>
                  <a:pt x="2077" y="1052"/>
                </a:cubicBezTo>
                <a:cubicBezTo>
                  <a:pt x="2074" y="1052"/>
                  <a:pt x="2073" y="1047"/>
                  <a:pt x="2071" y="1024"/>
                </a:cubicBezTo>
                <a:cubicBezTo>
                  <a:pt x="2070" y="1003"/>
                  <a:pt x="2070" y="996"/>
                  <a:pt x="2073" y="994"/>
                </a:cubicBezTo>
                <a:cubicBezTo>
                  <a:pt x="2074" y="993"/>
                  <a:pt x="2077" y="993"/>
                  <a:pt x="2078" y="994"/>
                </a:cubicBezTo>
                <a:cubicBezTo>
                  <a:pt x="2079" y="994"/>
                  <a:pt x="2083" y="994"/>
                  <a:pt x="2085" y="993"/>
                </a:cubicBezTo>
                <a:cubicBezTo>
                  <a:pt x="2089" y="992"/>
                  <a:pt x="2090" y="990"/>
                  <a:pt x="2089" y="987"/>
                </a:cubicBezTo>
                <a:cubicBezTo>
                  <a:pt x="2088" y="984"/>
                  <a:pt x="2089" y="981"/>
                  <a:pt x="2090" y="980"/>
                </a:cubicBezTo>
                <a:cubicBezTo>
                  <a:pt x="2092" y="979"/>
                  <a:pt x="2092" y="976"/>
                  <a:pt x="2091" y="973"/>
                </a:cubicBezTo>
                <a:cubicBezTo>
                  <a:pt x="2086" y="962"/>
                  <a:pt x="2085" y="933"/>
                  <a:pt x="2088" y="923"/>
                </a:cubicBezTo>
                <a:cubicBezTo>
                  <a:pt x="2089" y="919"/>
                  <a:pt x="2091" y="897"/>
                  <a:pt x="2092" y="876"/>
                </a:cubicBezTo>
                <a:cubicBezTo>
                  <a:pt x="2093" y="844"/>
                  <a:pt x="2094" y="835"/>
                  <a:pt x="2098" y="826"/>
                </a:cubicBezTo>
                <a:cubicBezTo>
                  <a:pt x="2101" y="820"/>
                  <a:pt x="2106" y="808"/>
                  <a:pt x="2110" y="799"/>
                </a:cubicBezTo>
                <a:cubicBezTo>
                  <a:pt x="2116" y="782"/>
                  <a:pt x="2116" y="782"/>
                  <a:pt x="2116" y="782"/>
                </a:cubicBezTo>
                <a:close/>
                <a:moveTo>
                  <a:pt x="2645" y="937"/>
                </a:moveTo>
                <a:cubicBezTo>
                  <a:pt x="2645" y="937"/>
                  <a:pt x="2645" y="938"/>
                  <a:pt x="2645" y="939"/>
                </a:cubicBezTo>
                <a:cubicBezTo>
                  <a:pt x="2645" y="942"/>
                  <a:pt x="2646" y="942"/>
                  <a:pt x="2648" y="939"/>
                </a:cubicBezTo>
                <a:cubicBezTo>
                  <a:pt x="2651" y="935"/>
                  <a:pt x="2652" y="937"/>
                  <a:pt x="2651" y="950"/>
                </a:cubicBezTo>
                <a:cubicBezTo>
                  <a:pt x="2650" y="964"/>
                  <a:pt x="2651" y="966"/>
                  <a:pt x="2657" y="972"/>
                </a:cubicBezTo>
                <a:cubicBezTo>
                  <a:pt x="2662" y="977"/>
                  <a:pt x="2663" y="980"/>
                  <a:pt x="2663" y="993"/>
                </a:cubicBezTo>
                <a:cubicBezTo>
                  <a:pt x="2663" y="1009"/>
                  <a:pt x="2656" y="1037"/>
                  <a:pt x="2646" y="1062"/>
                </a:cubicBezTo>
                <a:cubicBezTo>
                  <a:pt x="2639" y="1078"/>
                  <a:pt x="2639" y="1078"/>
                  <a:pt x="2639" y="1078"/>
                </a:cubicBezTo>
                <a:cubicBezTo>
                  <a:pt x="2625" y="1079"/>
                  <a:pt x="2625" y="1079"/>
                  <a:pt x="2625" y="1079"/>
                </a:cubicBezTo>
                <a:cubicBezTo>
                  <a:pt x="2617" y="1079"/>
                  <a:pt x="2609" y="1079"/>
                  <a:pt x="2606" y="1078"/>
                </a:cubicBezTo>
                <a:cubicBezTo>
                  <a:pt x="2604" y="1077"/>
                  <a:pt x="2600" y="1077"/>
                  <a:pt x="2599" y="1079"/>
                </a:cubicBezTo>
                <a:cubicBezTo>
                  <a:pt x="2597" y="1080"/>
                  <a:pt x="2595" y="1081"/>
                  <a:pt x="2595" y="1079"/>
                </a:cubicBezTo>
                <a:cubicBezTo>
                  <a:pt x="2595" y="1078"/>
                  <a:pt x="2581" y="1077"/>
                  <a:pt x="2563" y="1077"/>
                </a:cubicBezTo>
                <a:cubicBezTo>
                  <a:pt x="2546" y="1077"/>
                  <a:pt x="2522" y="1077"/>
                  <a:pt x="2510" y="1076"/>
                </a:cubicBezTo>
                <a:cubicBezTo>
                  <a:pt x="2488" y="1075"/>
                  <a:pt x="2488" y="1075"/>
                  <a:pt x="2488" y="1068"/>
                </a:cubicBezTo>
                <a:cubicBezTo>
                  <a:pt x="2488" y="1062"/>
                  <a:pt x="2495" y="1050"/>
                  <a:pt x="2501" y="1044"/>
                </a:cubicBezTo>
                <a:cubicBezTo>
                  <a:pt x="2505" y="1041"/>
                  <a:pt x="2504" y="1019"/>
                  <a:pt x="2500" y="1012"/>
                </a:cubicBezTo>
                <a:cubicBezTo>
                  <a:pt x="2498" y="1008"/>
                  <a:pt x="2497" y="1003"/>
                  <a:pt x="2498" y="1002"/>
                </a:cubicBezTo>
                <a:cubicBezTo>
                  <a:pt x="2499" y="1000"/>
                  <a:pt x="2498" y="1000"/>
                  <a:pt x="2497" y="1001"/>
                </a:cubicBezTo>
                <a:cubicBezTo>
                  <a:pt x="2494" y="1002"/>
                  <a:pt x="2489" y="995"/>
                  <a:pt x="2491" y="993"/>
                </a:cubicBezTo>
                <a:cubicBezTo>
                  <a:pt x="2492" y="993"/>
                  <a:pt x="2503" y="992"/>
                  <a:pt x="2517" y="991"/>
                </a:cubicBezTo>
                <a:cubicBezTo>
                  <a:pt x="2531" y="990"/>
                  <a:pt x="2547" y="989"/>
                  <a:pt x="2554" y="988"/>
                </a:cubicBezTo>
                <a:cubicBezTo>
                  <a:pt x="2568" y="986"/>
                  <a:pt x="2599" y="968"/>
                  <a:pt x="2616" y="952"/>
                </a:cubicBezTo>
                <a:cubicBezTo>
                  <a:pt x="2621" y="949"/>
                  <a:pt x="2622" y="948"/>
                  <a:pt x="2624" y="952"/>
                </a:cubicBezTo>
                <a:cubicBezTo>
                  <a:pt x="2628" y="955"/>
                  <a:pt x="2632" y="957"/>
                  <a:pt x="2632" y="953"/>
                </a:cubicBezTo>
                <a:cubicBezTo>
                  <a:pt x="2630" y="949"/>
                  <a:pt x="2635" y="940"/>
                  <a:pt x="2638" y="941"/>
                </a:cubicBezTo>
                <a:cubicBezTo>
                  <a:pt x="2639" y="942"/>
                  <a:pt x="2642" y="941"/>
                  <a:pt x="2643" y="939"/>
                </a:cubicBezTo>
                <a:cubicBezTo>
                  <a:pt x="2644" y="938"/>
                  <a:pt x="2644" y="937"/>
                  <a:pt x="2645" y="937"/>
                </a:cubicBezTo>
                <a:close/>
                <a:moveTo>
                  <a:pt x="2339" y="963"/>
                </a:moveTo>
                <a:cubicBezTo>
                  <a:pt x="2341" y="963"/>
                  <a:pt x="2342" y="964"/>
                  <a:pt x="2342" y="966"/>
                </a:cubicBezTo>
                <a:cubicBezTo>
                  <a:pt x="2342" y="967"/>
                  <a:pt x="2341" y="968"/>
                  <a:pt x="2339" y="968"/>
                </a:cubicBezTo>
                <a:cubicBezTo>
                  <a:pt x="2338" y="968"/>
                  <a:pt x="2336" y="967"/>
                  <a:pt x="2336" y="966"/>
                </a:cubicBezTo>
                <a:cubicBezTo>
                  <a:pt x="2336" y="964"/>
                  <a:pt x="2338" y="963"/>
                  <a:pt x="2339" y="963"/>
                </a:cubicBezTo>
                <a:close/>
                <a:moveTo>
                  <a:pt x="500" y="971"/>
                </a:moveTo>
                <a:cubicBezTo>
                  <a:pt x="533" y="971"/>
                  <a:pt x="533" y="971"/>
                  <a:pt x="533" y="971"/>
                </a:cubicBezTo>
                <a:cubicBezTo>
                  <a:pt x="532" y="982"/>
                  <a:pt x="532" y="982"/>
                  <a:pt x="532" y="982"/>
                </a:cubicBezTo>
                <a:cubicBezTo>
                  <a:pt x="532" y="988"/>
                  <a:pt x="530" y="999"/>
                  <a:pt x="528" y="1005"/>
                </a:cubicBezTo>
                <a:cubicBezTo>
                  <a:pt x="525" y="1012"/>
                  <a:pt x="524" y="1020"/>
                  <a:pt x="524" y="1025"/>
                </a:cubicBezTo>
                <a:cubicBezTo>
                  <a:pt x="523" y="1033"/>
                  <a:pt x="523" y="1033"/>
                  <a:pt x="523" y="1033"/>
                </a:cubicBezTo>
                <a:cubicBezTo>
                  <a:pt x="497" y="1034"/>
                  <a:pt x="497" y="1034"/>
                  <a:pt x="497" y="1034"/>
                </a:cubicBezTo>
                <a:cubicBezTo>
                  <a:pt x="471" y="1034"/>
                  <a:pt x="471" y="1034"/>
                  <a:pt x="471" y="1034"/>
                </a:cubicBezTo>
                <a:cubicBezTo>
                  <a:pt x="471" y="1025"/>
                  <a:pt x="471" y="1025"/>
                  <a:pt x="471" y="1025"/>
                </a:cubicBezTo>
                <a:cubicBezTo>
                  <a:pt x="471" y="1018"/>
                  <a:pt x="474" y="1013"/>
                  <a:pt x="480" y="1006"/>
                </a:cubicBezTo>
                <a:cubicBezTo>
                  <a:pt x="485" y="1000"/>
                  <a:pt x="492" y="990"/>
                  <a:pt x="495" y="983"/>
                </a:cubicBezTo>
                <a:cubicBezTo>
                  <a:pt x="500" y="971"/>
                  <a:pt x="500" y="971"/>
                  <a:pt x="500" y="971"/>
                </a:cubicBezTo>
                <a:close/>
                <a:moveTo>
                  <a:pt x="2335" y="971"/>
                </a:moveTo>
                <a:cubicBezTo>
                  <a:pt x="2336" y="971"/>
                  <a:pt x="2336" y="972"/>
                  <a:pt x="2336" y="974"/>
                </a:cubicBezTo>
                <a:cubicBezTo>
                  <a:pt x="2336" y="975"/>
                  <a:pt x="2335" y="976"/>
                  <a:pt x="2334" y="976"/>
                </a:cubicBezTo>
                <a:cubicBezTo>
                  <a:pt x="2332" y="976"/>
                  <a:pt x="2332" y="975"/>
                  <a:pt x="2333" y="974"/>
                </a:cubicBezTo>
                <a:cubicBezTo>
                  <a:pt x="2333" y="972"/>
                  <a:pt x="2335" y="971"/>
                  <a:pt x="2335" y="971"/>
                </a:cubicBezTo>
                <a:close/>
                <a:moveTo>
                  <a:pt x="2409" y="975"/>
                </a:moveTo>
                <a:cubicBezTo>
                  <a:pt x="2411" y="982"/>
                  <a:pt x="2411" y="982"/>
                  <a:pt x="2411" y="982"/>
                </a:cubicBezTo>
                <a:cubicBezTo>
                  <a:pt x="2412" y="986"/>
                  <a:pt x="2414" y="989"/>
                  <a:pt x="2416" y="989"/>
                </a:cubicBezTo>
                <a:cubicBezTo>
                  <a:pt x="2420" y="989"/>
                  <a:pt x="2449" y="1009"/>
                  <a:pt x="2449" y="1011"/>
                </a:cubicBezTo>
                <a:cubicBezTo>
                  <a:pt x="2449" y="1012"/>
                  <a:pt x="2447" y="1017"/>
                  <a:pt x="2445" y="1024"/>
                </a:cubicBezTo>
                <a:cubicBezTo>
                  <a:pt x="2443" y="1030"/>
                  <a:pt x="2440" y="1037"/>
                  <a:pt x="2440" y="1039"/>
                </a:cubicBezTo>
                <a:cubicBezTo>
                  <a:pt x="2436" y="1054"/>
                  <a:pt x="2434" y="1059"/>
                  <a:pt x="2429" y="1061"/>
                </a:cubicBezTo>
                <a:cubicBezTo>
                  <a:pt x="2426" y="1063"/>
                  <a:pt x="2424" y="1066"/>
                  <a:pt x="2425" y="1069"/>
                </a:cubicBezTo>
                <a:cubicBezTo>
                  <a:pt x="2426" y="1073"/>
                  <a:pt x="2424" y="1073"/>
                  <a:pt x="2410" y="1073"/>
                </a:cubicBezTo>
                <a:cubicBezTo>
                  <a:pt x="2393" y="1072"/>
                  <a:pt x="2384" y="1069"/>
                  <a:pt x="2391" y="1066"/>
                </a:cubicBezTo>
                <a:cubicBezTo>
                  <a:pt x="2393" y="1065"/>
                  <a:pt x="2396" y="1063"/>
                  <a:pt x="2397" y="1062"/>
                </a:cubicBezTo>
                <a:cubicBezTo>
                  <a:pt x="2399" y="1060"/>
                  <a:pt x="2403" y="1058"/>
                  <a:pt x="2405" y="1057"/>
                </a:cubicBezTo>
                <a:cubicBezTo>
                  <a:pt x="2408" y="1056"/>
                  <a:pt x="2410" y="1052"/>
                  <a:pt x="2410" y="1049"/>
                </a:cubicBezTo>
                <a:cubicBezTo>
                  <a:pt x="2410" y="1046"/>
                  <a:pt x="2410" y="1044"/>
                  <a:pt x="2411" y="1045"/>
                </a:cubicBezTo>
                <a:cubicBezTo>
                  <a:pt x="2412" y="1046"/>
                  <a:pt x="2416" y="1041"/>
                  <a:pt x="2419" y="1034"/>
                </a:cubicBezTo>
                <a:cubicBezTo>
                  <a:pt x="2426" y="1020"/>
                  <a:pt x="2426" y="1021"/>
                  <a:pt x="2422" y="1021"/>
                </a:cubicBezTo>
                <a:cubicBezTo>
                  <a:pt x="2419" y="1021"/>
                  <a:pt x="2417" y="1023"/>
                  <a:pt x="2415" y="1026"/>
                </a:cubicBezTo>
                <a:cubicBezTo>
                  <a:pt x="2412" y="1032"/>
                  <a:pt x="2404" y="1033"/>
                  <a:pt x="2399" y="1027"/>
                </a:cubicBezTo>
                <a:cubicBezTo>
                  <a:pt x="2396" y="1024"/>
                  <a:pt x="2396" y="1022"/>
                  <a:pt x="2399" y="1018"/>
                </a:cubicBezTo>
                <a:cubicBezTo>
                  <a:pt x="2401" y="1014"/>
                  <a:pt x="2401" y="1011"/>
                  <a:pt x="2399" y="1010"/>
                </a:cubicBezTo>
                <a:cubicBezTo>
                  <a:pt x="2398" y="1008"/>
                  <a:pt x="2399" y="1005"/>
                  <a:pt x="2405" y="1002"/>
                </a:cubicBezTo>
                <a:cubicBezTo>
                  <a:pt x="2409" y="999"/>
                  <a:pt x="2412" y="996"/>
                  <a:pt x="2412" y="995"/>
                </a:cubicBezTo>
                <a:cubicBezTo>
                  <a:pt x="2412" y="991"/>
                  <a:pt x="2409" y="991"/>
                  <a:pt x="2405" y="995"/>
                </a:cubicBezTo>
                <a:cubicBezTo>
                  <a:pt x="2402" y="999"/>
                  <a:pt x="2402" y="993"/>
                  <a:pt x="2406" y="982"/>
                </a:cubicBezTo>
                <a:cubicBezTo>
                  <a:pt x="2409" y="975"/>
                  <a:pt x="2409" y="975"/>
                  <a:pt x="2409" y="975"/>
                </a:cubicBezTo>
                <a:close/>
                <a:moveTo>
                  <a:pt x="2263" y="1000"/>
                </a:moveTo>
                <a:cubicBezTo>
                  <a:pt x="2265" y="1000"/>
                  <a:pt x="2266" y="1001"/>
                  <a:pt x="2266" y="1002"/>
                </a:cubicBezTo>
                <a:cubicBezTo>
                  <a:pt x="2266" y="1004"/>
                  <a:pt x="2265" y="1005"/>
                  <a:pt x="2265" y="1005"/>
                </a:cubicBezTo>
                <a:cubicBezTo>
                  <a:pt x="2264" y="1005"/>
                  <a:pt x="2263" y="1004"/>
                  <a:pt x="2262" y="1002"/>
                </a:cubicBezTo>
                <a:cubicBezTo>
                  <a:pt x="2261" y="1001"/>
                  <a:pt x="2262" y="1000"/>
                  <a:pt x="2263" y="1000"/>
                </a:cubicBezTo>
                <a:close/>
                <a:moveTo>
                  <a:pt x="1454" y="1017"/>
                </a:moveTo>
                <a:cubicBezTo>
                  <a:pt x="1453" y="1017"/>
                  <a:pt x="1453" y="1017"/>
                  <a:pt x="1454" y="1018"/>
                </a:cubicBezTo>
                <a:cubicBezTo>
                  <a:pt x="1454" y="1020"/>
                  <a:pt x="1456" y="1021"/>
                  <a:pt x="1458" y="1021"/>
                </a:cubicBezTo>
                <a:cubicBezTo>
                  <a:pt x="1461" y="1021"/>
                  <a:pt x="1461" y="1019"/>
                  <a:pt x="1456" y="1017"/>
                </a:cubicBezTo>
                <a:cubicBezTo>
                  <a:pt x="1455" y="1017"/>
                  <a:pt x="1455" y="1017"/>
                  <a:pt x="1454" y="1017"/>
                </a:cubicBezTo>
                <a:cubicBezTo>
                  <a:pt x="1454" y="1017"/>
                  <a:pt x="1454" y="1017"/>
                  <a:pt x="1454" y="1017"/>
                </a:cubicBezTo>
                <a:close/>
                <a:moveTo>
                  <a:pt x="2309" y="1024"/>
                </a:moveTo>
                <a:cubicBezTo>
                  <a:pt x="2309" y="1024"/>
                  <a:pt x="2310" y="1024"/>
                  <a:pt x="2310" y="1025"/>
                </a:cubicBezTo>
                <a:cubicBezTo>
                  <a:pt x="2312" y="1026"/>
                  <a:pt x="2313" y="1027"/>
                  <a:pt x="2313" y="1027"/>
                </a:cubicBezTo>
                <a:cubicBezTo>
                  <a:pt x="2313" y="1028"/>
                  <a:pt x="2312" y="1029"/>
                  <a:pt x="2310" y="1029"/>
                </a:cubicBezTo>
                <a:cubicBezTo>
                  <a:pt x="2309" y="1029"/>
                  <a:pt x="2308" y="1027"/>
                  <a:pt x="2308" y="1026"/>
                </a:cubicBezTo>
                <a:cubicBezTo>
                  <a:pt x="2308" y="1025"/>
                  <a:pt x="2308" y="1025"/>
                  <a:pt x="2309" y="1024"/>
                </a:cubicBezTo>
                <a:close/>
                <a:moveTo>
                  <a:pt x="2183" y="1032"/>
                </a:moveTo>
                <a:cubicBezTo>
                  <a:pt x="2184" y="1032"/>
                  <a:pt x="2185" y="1032"/>
                  <a:pt x="2187" y="1033"/>
                </a:cubicBezTo>
                <a:cubicBezTo>
                  <a:pt x="2190" y="1034"/>
                  <a:pt x="2194" y="1037"/>
                  <a:pt x="2197" y="1040"/>
                </a:cubicBezTo>
                <a:cubicBezTo>
                  <a:pt x="2201" y="1044"/>
                  <a:pt x="2201" y="1045"/>
                  <a:pt x="2198" y="1044"/>
                </a:cubicBezTo>
                <a:cubicBezTo>
                  <a:pt x="2195" y="1043"/>
                  <a:pt x="2192" y="1043"/>
                  <a:pt x="2190" y="1045"/>
                </a:cubicBezTo>
                <a:cubicBezTo>
                  <a:pt x="2187" y="1048"/>
                  <a:pt x="2187" y="1047"/>
                  <a:pt x="2189" y="1045"/>
                </a:cubicBezTo>
                <a:cubicBezTo>
                  <a:pt x="2190" y="1043"/>
                  <a:pt x="2189" y="1039"/>
                  <a:pt x="2186" y="1036"/>
                </a:cubicBezTo>
                <a:cubicBezTo>
                  <a:pt x="2184" y="1034"/>
                  <a:pt x="2183" y="1032"/>
                  <a:pt x="2183" y="1032"/>
                </a:cubicBezTo>
                <a:close/>
                <a:moveTo>
                  <a:pt x="2167" y="1043"/>
                </a:moveTo>
                <a:cubicBezTo>
                  <a:pt x="2168" y="1043"/>
                  <a:pt x="2169" y="1043"/>
                  <a:pt x="2172" y="1044"/>
                </a:cubicBezTo>
                <a:cubicBezTo>
                  <a:pt x="2175" y="1046"/>
                  <a:pt x="2177" y="1049"/>
                  <a:pt x="2177" y="1051"/>
                </a:cubicBezTo>
                <a:cubicBezTo>
                  <a:pt x="2177" y="1056"/>
                  <a:pt x="2172" y="1056"/>
                  <a:pt x="2169" y="1050"/>
                </a:cubicBezTo>
                <a:cubicBezTo>
                  <a:pt x="2167" y="1045"/>
                  <a:pt x="2166" y="1043"/>
                  <a:pt x="2167" y="1043"/>
                </a:cubicBezTo>
                <a:close/>
                <a:moveTo>
                  <a:pt x="2200" y="1050"/>
                </a:moveTo>
                <a:cubicBezTo>
                  <a:pt x="2201" y="1050"/>
                  <a:pt x="2202" y="1050"/>
                  <a:pt x="2202" y="1051"/>
                </a:cubicBezTo>
                <a:cubicBezTo>
                  <a:pt x="2203" y="1051"/>
                  <a:pt x="2202" y="1052"/>
                  <a:pt x="2199" y="1052"/>
                </a:cubicBezTo>
                <a:cubicBezTo>
                  <a:pt x="2196" y="1052"/>
                  <a:pt x="2195" y="1051"/>
                  <a:pt x="2197" y="1050"/>
                </a:cubicBezTo>
                <a:cubicBezTo>
                  <a:pt x="2198" y="1050"/>
                  <a:pt x="2199" y="1050"/>
                  <a:pt x="2200" y="1050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white"/>
              </a:solidFill>
              <a:ea typeface="HY강M" panose="02030600000101010101" pitchFamily="18" charset="-127"/>
            </a:endParaRPr>
          </a:p>
        </p:txBody>
      </p:sp>
      <p:sp>
        <p:nvSpPr>
          <p:cNvPr id="361" name="Freeform 5"/>
          <p:cNvSpPr>
            <a:spLocks noEditPoints="1"/>
          </p:cNvSpPr>
          <p:nvPr/>
        </p:nvSpPr>
        <p:spPr bwMode="auto">
          <a:xfrm flipH="1">
            <a:off x="5639920" y="3581648"/>
            <a:ext cx="1392828" cy="1141848"/>
          </a:xfrm>
          <a:custGeom>
            <a:avLst/>
            <a:gdLst>
              <a:gd name="T0" fmla="*/ 172 w 2688"/>
              <a:gd name="T1" fmla="*/ 1158 h 2329"/>
              <a:gd name="T2" fmla="*/ 164 w 2688"/>
              <a:gd name="T3" fmla="*/ 1181 h 2329"/>
              <a:gd name="T4" fmla="*/ 1081 w 2688"/>
              <a:gd name="T5" fmla="*/ 988 h 2329"/>
              <a:gd name="T6" fmla="*/ 1133 w 2688"/>
              <a:gd name="T7" fmla="*/ 1095 h 2329"/>
              <a:gd name="T8" fmla="*/ 1073 w 2688"/>
              <a:gd name="T9" fmla="*/ 1128 h 2329"/>
              <a:gd name="T10" fmla="*/ 1376 w 2688"/>
              <a:gd name="T11" fmla="*/ 626 h 2329"/>
              <a:gd name="T12" fmla="*/ 1387 w 2688"/>
              <a:gd name="T13" fmla="*/ 655 h 2329"/>
              <a:gd name="T14" fmla="*/ 1559 w 2688"/>
              <a:gd name="T15" fmla="*/ 741 h 2329"/>
              <a:gd name="T16" fmla="*/ 1645 w 2688"/>
              <a:gd name="T17" fmla="*/ 599 h 2329"/>
              <a:gd name="T18" fmla="*/ 1673 w 2688"/>
              <a:gd name="T19" fmla="*/ 693 h 2329"/>
              <a:gd name="T20" fmla="*/ 1412 w 2688"/>
              <a:gd name="T21" fmla="*/ 850 h 2329"/>
              <a:gd name="T22" fmla="*/ 1327 w 2688"/>
              <a:gd name="T23" fmla="*/ 684 h 2329"/>
              <a:gd name="T24" fmla="*/ 1430 w 2688"/>
              <a:gd name="T25" fmla="*/ 668 h 2329"/>
              <a:gd name="T26" fmla="*/ 1410 w 2688"/>
              <a:gd name="T27" fmla="*/ 416 h 2329"/>
              <a:gd name="T28" fmla="*/ 1452 w 2688"/>
              <a:gd name="T29" fmla="*/ 368 h 2329"/>
              <a:gd name="T30" fmla="*/ 1571 w 2688"/>
              <a:gd name="T31" fmla="*/ 406 h 2329"/>
              <a:gd name="T32" fmla="*/ 2272 w 2688"/>
              <a:gd name="T33" fmla="*/ 377 h 2329"/>
              <a:gd name="T34" fmla="*/ 2307 w 2688"/>
              <a:gd name="T35" fmla="*/ 393 h 2329"/>
              <a:gd name="T36" fmla="*/ 696 w 2688"/>
              <a:gd name="T37" fmla="*/ 52 h 2329"/>
              <a:gd name="T38" fmla="*/ 534 w 2688"/>
              <a:gd name="T39" fmla="*/ 395 h 2329"/>
              <a:gd name="T40" fmla="*/ 284 w 2688"/>
              <a:gd name="T41" fmla="*/ 705 h 2329"/>
              <a:gd name="T42" fmla="*/ 183 w 2688"/>
              <a:gd name="T43" fmla="*/ 1138 h 2329"/>
              <a:gd name="T44" fmla="*/ 102 w 2688"/>
              <a:gd name="T45" fmla="*/ 1094 h 2329"/>
              <a:gd name="T46" fmla="*/ 56 w 2688"/>
              <a:gd name="T47" fmla="*/ 1187 h 2329"/>
              <a:gd name="T48" fmla="*/ 11 w 2688"/>
              <a:gd name="T49" fmla="*/ 1359 h 2329"/>
              <a:gd name="T50" fmla="*/ 96 w 2688"/>
              <a:gd name="T51" fmla="*/ 1591 h 2329"/>
              <a:gd name="T52" fmla="*/ 138 w 2688"/>
              <a:gd name="T53" fmla="*/ 1736 h 2329"/>
              <a:gd name="T54" fmla="*/ 177 w 2688"/>
              <a:gd name="T55" fmla="*/ 1894 h 2329"/>
              <a:gd name="T56" fmla="*/ 270 w 2688"/>
              <a:gd name="T57" fmla="*/ 2296 h 2329"/>
              <a:gd name="T58" fmla="*/ 519 w 2688"/>
              <a:gd name="T59" fmla="*/ 2281 h 2329"/>
              <a:gd name="T60" fmla="*/ 638 w 2688"/>
              <a:gd name="T61" fmla="*/ 1997 h 2329"/>
              <a:gd name="T62" fmla="*/ 1056 w 2688"/>
              <a:gd name="T63" fmla="*/ 1583 h 2329"/>
              <a:gd name="T64" fmla="*/ 1126 w 2688"/>
              <a:gd name="T65" fmla="*/ 1568 h 2329"/>
              <a:gd name="T66" fmla="*/ 1097 w 2688"/>
              <a:gd name="T67" fmla="*/ 1953 h 2329"/>
              <a:gd name="T68" fmla="*/ 1229 w 2688"/>
              <a:gd name="T69" fmla="*/ 2132 h 2329"/>
              <a:gd name="T70" fmla="*/ 1447 w 2688"/>
              <a:gd name="T71" fmla="*/ 2096 h 2329"/>
              <a:gd name="T72" fmla="*/ 1309 w 2688"/>
              <a:gd name="T73" fmla="*/ 1904 h 2329"/>
              <a:gd name="T74" fmla="*/ 1457 w 2688"/>
              <a:gd name="T75" fmla="*/ 1136 h 2329"/>
              <a:gd name="T76" fmla="*/ 1670 w 2688"/>
              <a:gd name="T77" fmla="*/ 999 h 2329"/>
              <a:gd name="T78" fmla="*/ 1932 w 2688"/>
              <a:gd name="T79" fmla="*/ 599 h 2329"/>
              <a:gd name="T80" fmla="*/ 2155 w 2688"/>
              <a:gd name="T81" fmla="*/ 548 h 2329"/>
              <a:gd name="T82" fmla="*/ 2180 w 2688"/>
              <a:gd name="T83" fmla="*/ 531 h 2329"/>
              <a:gd name="T84" fmla="*/ 2241 w 2688"/>
              <a:gd name="T85" fmla="*/ 510 h 2329"/>
              <a:gd name="T86" fmla="*/ 2312 w 2688"/>
              <a:gd name="T87" fmla="*/ 489 h 2329"/>
              <a:gd name="T88" fmla="*/ 2509 w 2688"/>
              <a:gd name="T89" fmla="*/ 477 h 2329"/>
              <a:gd name="T90" fmla="*/ 2672 w 2688"/>
              <a:gd name="T91" fmla="*/ 413 h 2329"/>
              <a:gd name="T92" fmla="*/ 2334 w 2688"/>
              <a:gd name="T93" fmla="*/ 435 h 2329"/>
              <a:gd name="T94" fmla="*/ 2262 w 2688"/>
              <a:gd name="T95" fmla="*/ 367 h 2329"/>
              <a:gd name="T96" fmla="*/ 1596 w 2688"/>
              <a:gd name="T97" fmla="*/ 413 h 2329"/>
              <a:gd name="T98" fmla="*/ 1269 w 2688"/>
              <a:gd name="T99" fmla="*/ 323 h 2329"/>
              <a:gd name="T100" fmla="*/ 1201 w 2688"/>
              <a:gd name="T101" fmla="*/ 418 h 2329"/>
              <a:gd name="T102" fmla="*/ 1099 w 2688"/>
              <a:gd name="T103" fmla="*/ 423 h 2329"/>
              <a:gd name="T104" fmla="*/ 1080 w 2688"/>
              <a:gd name="T105" fmla="*/ 283 h 2329"/>
              <a:gd name="T106" fmla="*/ 881 w 2688"/>
              <a:gd name="T107" fmla="*/ 0 h 2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88" h="2329">
                <a:moveTo>
                  <a:pt x="160" y="1182"/>
                </a:moveTo>
                <a:cubicBezTo>
                  <a:pt x="156" y="1182"/>
                  <a:pt x="155" y="1179"/>
                  <a:pt x="156" y="1173"/>
                </a:cubicBezTo>
                <a:cubicBezTo>
                  <a:pt x="158" y="1167"/>
                  <a:pt x="165" y="1160"/>
                  <a:pt x="172" y="1158"/>
                </a:cubicBezTo>
                <a:cubicBezTo>
                  <a:pt x="173" y="1157"/>
                  <a:pt x="175" y="1157"/>
                  <a:pt x="176" y="1157"/>
                </a:cubicBezTo>
                <a:cubicBezTo>
                  <a:pt x="180" y="1157"/>
                  <a:pt x="182" y="1160"/>
                  <a:pt x="180" y="1166"/>
                </a:cubicBezTo>
                <a:cubicBezTo>
                  <a:pt x="178" y="1172"/>
                  <a:pt x="171" y="1179"/>
                  <a:pt x="164" y="1181"/>
                </a:cubicBezTo>
                <a:cubicBezTo>
                  <a:pt x="163" y="1182"/>
                  <a:pt x="161" y="1182"/>
                  <a:pt x="160" y="1182"/>
                </a:cubicBezTo>
                <a:moveTo>
                  <a:pt x="1073" y="1128"/>
                </a:moveTo>
                <a:cubicBezTo>
                  <a:pt x="1065" y="1128"/>
                  <a:pt x="1073" y="996"/>
                  <a:pt x="1081" y="988"/>
                </a:cubicBezTo>
                <a:cubicBezTo>
                  <a:pt x="1081" y="988"/>
                  <a:pt x="1081" y="988"/>
                  <a:pt x="1081" y="988"/>
                </a:cubicBezTo>
                <a:cubicBezTo>
                  <a:pt x="1092" y="988"/>
                  <a:pt x="1184" y="1051"/>
                  <a:pt x="1184" y="1059"/>
                </a:cubicBezTo>
                <a:cubicBezTo>
                  <a:pt x="1184" y="1062"/>
                  <a:pt x="1161" y="1078"/>
                  <a:pt x="1133" y="1095"/>
                </a:cubicBezTo>
                <a:cubicBezTo>
                  <a:pt x="1133" y="1095"/>
                  <a:pt x="1133" y="1095"/>
                  <a:pt x="1133" y="1095"/>
                </a:cubicBezTo>
                <a:cubicBezTo>
                  <a:pt x="1104" y="1111"/>
                  <a:pt x="1078" y="1126"/>
                  <a:pt x="1073" y="1128"/>
                </a:cubicBezTo>
                <a:cubicBezTo>
                  <a:pt x="1073" y="1128"/>
                  <a:pt x="1073" y="1128"/>
                  <a:pt x="1073" y="1128"/>
                </a:cubicBezTo>
                <a:moveTo>
                  <a:pt x="1387" y="655"/>
                </a:moveTo>
                <a:cubicBezTo>
                  <a:pt x="1384" y="655"/>
                  <a:pt x="1381" y="654"/>
                  <a:pt x="1380" y="653"/>
                </a:cubicBezTo>
                <a:cubicBezTo>
                  <a:pt x="1380" y="651"/>
                  <a:pt x="1378" y="639"/>
                  <a:pt x="1376" y="626"/>
                </a:cubicBezTo>
                <a:cubicBezTo>
                  <a:pt x="1372" y="604"/>
                  <a:pt x="1375" y="601"/>
                  <a:pt x="1393" y="601"/>
                </a:cubicBezTo>
                <a:cubicBezTo>
                  <a:pt x="1417" y="601"/>
                  <a:pt x="1430" y="629"/>
                  <a:pt x="1414" y="645"/>
                </a:cubicBezTo>
                <a:cubicBezTo>
                  <a:pt x="1408" y="651"/>
                  <a:pt x="1395" y="655"/>
                  <a:pt x="1387" y="655"/>
                </a:cubicBezTo>
                <a:moveTo>
                  <a:pt x="1436" y="768"/>
                </a:moveTo>
                <a:cubicBezTo>
                  <a:pt x="1497" y="755"/>
                  <a:pt x="1497" y="755"/>
                  <a:pt x="1497" y="755"/>
                </a:cubicBezTo>
                <a:cubicBezTo>
                  <a:pt x="1559" y="741"/>
                  <a:pt x="1559" y="741"/>
                  <a:pt x="1559" y="741"/>
                </a:cubicBezTo>
                <a:cubicBezTo>
                  <a:pt x="1562" y="687"/>
                  <a:pt x="1562" y="687"/>
                  <a:pt x="1562" y="687"/>
                </a:cubicBezTo>
                <a:cubicBezTo>
                  <a:pt x="1565" y="633"/>
                  <a:pt x="1565" y="633"/>
                  <a:pt x="1565" y="633"/>
                </a:cubicBezTo>
                <a:cubicBezTo>
                  <a:pt x="1645" y="599"/>
                  <a:pt x="1645" y="599"/>
                  <a:pt x="1645" y="599"/>
                </a:cubicBezTo>
                <a:cubicBezTo>
                  <a:pt x="1698" y="577"/>
                  <a:pt x="1742" y="565"/>
                  <a:pt x="1763" y="565"/>
                </a:cubicBezTo>
                <a:cubicBezTo>
                  <a:pt x="1771" y="565"/>
                  <a:pt x="1775" y="567"/>
                  <a:pt x="1775" y="570"/>
                </a:cubicBezTo>
                <a:cubicBezTo>
                  <a:pt x="1775" y="587"/>
                  <a:pt x="1745" y="624"/>
                  <a:pt x="1673" y="693"/>
                </a:cubicBezTo>
                <a:cubicBezTo>
                  <a:pt x="1565" y="798"/>
                  <a:pt x="1544" y="813"/>
                  <a:pt x="1478" y="834"/>
                </a:cubicBezTo>
                <a:cubicBezTo>
                  <a:pt x="1478" y="834"/>
                  <a:pt x="1478" y="834"/>
                  <a:pt x="1478" y="834"/>
                </a:cubicBezTo>
                <a:cubicBezTo>
                  <a:pt x="1445" y="844"/>
                  <a:pt x="1427" y="850"/>
                  <a:pt x="1412" y="850"/>
                </a:cubicBezTo>
                <a:cubicBezTo>
                  <a:pt x="1393" y="850"/>
                  <a:pt x="1380" y="841"/>
                  <a:pt x="1353" y="821"/>
                </a:cubicBezTo>
                <a:cubicBezTo>
                  <a:pt x="1303" y="784"/>
                  <a:pt x="1296" y="768"/>
                  <a:pt x="1314" y="733"/>
                </a:cubicBezTo>
                <a:cubicBezTo>
                  <a:pt x="1321" y="718"/>
                  <a:pt x="1327" y="696"/>
                  <a:pt x="1327" y="684"/>
                </a:cubicBezTo>
                <a:cubicBezTo>
                  <a:pt x="1327" y="669"/>
                  <a:pt x="1329" y="664"/>
                  <a:pt x="1351" y="664"/>
                </a:cubicBezTo>
                <a:cubicBezTo>
                  <a:pt x="1358" y="664"/>
                  <a:pt x="1367" y="665"/>
                  <a:pt x="1379" y="665"/>
                </a:cubicBezTo>
                <a:cubicBezTo>
                  <a:pt x="1430" y="668"/>
                  <a:pt x="1430" y="668"/>
                  <a:pt x="1430" y="668"/>
                </a:cubicBezTo>
                <a:cubicBezTo>
                  <a:pt x="1433" y="718"/>
                  <a:pt x="1433" y="718"/>
                  <a:pt x="1433" y="718"/>
                </a:cubicBezTo>
                <a:cubicBezTo>
                  <a:pt x="1436" y="768"/>
                  <a:pt x="1436" y="768"/>
                  <a:pt x="1436" y="768"/>
                </a:cubicBezTo>
                <a:moveTo>
                  <a:pt x="1410" y="416"/>
                </a:moveTo>
                <a:cubicBezTo>
                  <a:pt x="1367" y="416"/>
                  <a:pt x="1333" y="414"/>
                  <a:pt x="1330" y="411"/>
                </a:cubicBezTo>
                <a:cubicBezTo>
                  <a:pt x="1328" y="407"/>
                  <a:pt x="1329" y="396"/>
                  <a:pt x="1332" y="386"/>
                </a:cubicBezTo>
                <a:cubicBezTo>
                  <a:pt x="1337" y="370"/>
                  <a:pt x="1346" y="368"/>
                  <a:pt x="1452" y="368"/>
                </a:cubicBezTo>
                <a:cubicBezTo>
                  <a:pt x="1551" y="368"/>
                  <a:pt x="1568" y="370"/>
                  <a:pt x="1573" y="383"/>
                </a:cubicBezTo>
                <a:cubicBezTo>
                  <a:pt x="1576" y="391"/>
                  <a:pt x="1575" y="402"/>
                  <a:pt x="1571" y="406"/>
                </a:cubicBezTo>
                <a:cubicBezTo>
                  <a:pt x="1571" y="406"/>
                  <a:pt x="1571" y="406"/>
                  <a:pt x="1571" y="406"/>
                </a:cubicBezTo>
                <a:cubicBezTo>
                  <a:pt x="1565" y="412"/>
                  <a:pt x="1478" y="416"/>
                  <a:pt x="1410" y="416"/>
                </a:cubicBezTo>
                <a:moveTo>
                  <a:pt x="2282" y="422"/>
                </a:moveTo>
                <a:cubicBezTo>
                  <a:pt x="2243" y="422"/>
                  <a:pt x="2240" y="407"/>
                  <a:pt x="2272" y="377"/>
                </a:cubicBezTo>
                <a:cubicBezTo>
                  <a:pt x="2283" y="367"/>
                  <a:pt x="2290" y="361"/>
                  <a:pt x="2294" y="361"/>
                </a:cubicBezTo>
                <a:cubicBezTo>
                  <a:pt x="2300" y="361"/>
                  <a:pt x="2303" y="371"/>
                  <a:pt x="2307" y="393"/>
                </a:cubicBezTo>
                <a:cubicBezTo>
                  <a:pt x="2307" y="393"/>
                  <a:pt x="2307" y="393"/>
                  <a:pt x="2307" y="393"/>
                </a:cubicBezTo>
                <a:cubicBezTo>
                  <a:pt x="2313" y="421"/>
                  <a:pt x="2313" y="422"/>
                  <a:pt x="2282" y="422"/>
                </a:cubicBezTo>
                <a:moveTo>
                  <a:pt x="881" y="0"/>
                </a:moveTo>
                <a:cubicBezTo>
                  <a:pt x="823" y="0"/>
                  <a:pt x="756" y="18"/>
                  <a:pt x="696" y="52"/>
                </a:cubicBezTo>
                <a:cubicBezTo>
                  <a:pt x="651" y="77"/>
                  <a:pt x="638" y="96"/>
                  <a:pt x="616" y="160"/>
                </a:cubicBezTo>
                <a:cubicBezTo>
                  <a:pt x="603" y="199"/>
                  <a:pt x="602" y="223"/>
                  <a:pt x="607" y="293"/>
                </a:cubicBezTo>
                <a:cubicBezTo>
                  <a:pt x="615" y="394"/>
                  <a:pt x="614" y="395"/>
                  <a:pt x="534" y="395"/>
                </a:cubicBezTo>
                <a:cubicBezTo>
                  <a:pt x="475" y="395"/>
                  <a:pt x="470" y="398"/>
                  <a:pt x="367" y="485"/>
                </a:cubicBezTo>
                <a:cubicBezTo>
                  <a:pt x="330" y="517"/>
                  <a:pt x="285" y="591"/>
                  <a:pt x="277" y="634"/>
                </a:cubicBezTo>
                <a:cubicBezTo>
                  <a:pt x="274" y="650"/>
                  <a:pt x="277" y="682"/>
                  <a:pt x="284" y="705"/>
                </a:cubicBezTo>
                <a:cubicBezTo>
                  <a:pt x="296" y="743"/>
                  <a:pt x="295" y="750"/>
                  <a:pt x="281" y="779"/>
                </a:cubicBezTo>
                <a:cubicBezTo>
                  <a:pt x="245" y="851"/>
                  <a:pt x="197" y="1057"/>
                  <a:pt x="205" y="1106"/>
                </a:cubicBezTo>
                <a:cubicBezTo>
                  <a:pt x="210" y="1137"/>
                  <a:pt x="210" y="1138"/>
                  <a:pt x="183" y="1138"/>
                </a:cubicBezTo>
                <a:cubicBezTo>
                  <a:pt x="162" y="1138"/>
                  <a:pt x="155" y="1134"/>
                  <a:pt x="153" y="1118"/>
                </a:cubicBezTo>
                <a:cubicBezTo>
                  <a:pt x="151" y="1102"/>
                  <a:pt x="144" y="1097"/>
                  <a:pt x="117" y="1095"/>
                </a:cubicBezTo>
                <a:cubicBezTo>
                  <a:pt x="111" y="1095"/>
                  <a:pt x="106" y="1094"/>
                  <a:pt x="102" y="1094"/>
                </a:cubicBezTo>
                <a:cubicBezTo>
                  <a:pt x="85" y="1094"/>
                  <a:pt x="80" y="1099"/>
                  <a:pt x="73" y="1117"/>
                </a:cubicBezTo>
                <a:cubicBezTo>
                  <a:pt x="68" y="1131"/>
                  <a:pt x="66" y="1152"/>
                  <a:pt x="68" y="1163"/>
                </a:cubicBezTo>
                <a:cubicBezTo>
                  <a:pt x="70" y="1176"/>
                  <a:pt x="66" y="1184"/>
                  <a:pt x="56" y="1187"/>
                </a:cubicBezTo>
                <a:cubicBezTo>
                  <a:pt x="40" y="1193"/>
                  <a:pt x="2" y="1275"/>
                  <a:pt x="2" y="1306"/>
                </a:cubicBezTo>
                <a:cubicBezTo>
                  <a:pt x="2" y="1316"/>
                  <a:pt x="6" y="1328"/>
                  <a:pt x="11" y="1330"/>
                </a:cubicBezTo>
                <a:cubicBezTo>
                  <a:pt x="17" y="1334"/>
                  <a:pt x="16" y="1344"/>
                  <a:pt x="11" y="1359"/>
                </a:cubicBezTo>
                <a:cubicBezTo>
                  <a:pt x="0" y="1387"/>
                  <a:pt x="9" y="1484"/>
                  <a:pt x="24" y="1499"/>
                </a:cubicBezTo>
                <a:cubicBezTo>
                  <a:pt x="29" y="1505"/>
                  <a:pt x="42" y="1526"/>
                  <a:pt x="52" y="1546"/>
                </a:cubicBezTo>
                <a:cubicBezTo>
                  <a:pt x="63" y="1569"/>
                  <a:pt x="79" y="1585"/>
                  <a:pt x="96" y="1591"/>
                </a:cubicBezTo>
                <a:cubicBezTo>
                  <a:pt x="136" y="1605"/>
                  <a:pt x="181" y="1634"/>
                  <a:pt x="181" y="1645"/>
                </a:cubicBezTo>
                <a:cubicBezTo>
                  <a:pt x="181" y="1650"/>
                  <a:pt x="172" y="1673"/>
                  <a:pt x="160" y="1695"/>
                </a:cubicBezTo>
                <a:cubicBezTo>
                  <a:pt x="138" y="1736"/>
                  <a:pt x="138" y="1736"/>
                  <a:pt x="138" y="1736"/>
                </a:cubicBezTo>
                <a:cubicBezTo>
                  <a:pt x="163" y="1754"/>
                  <a:pt x="163" y="1754"/>
                  <a:pt x="163" y="1754"/>
                </a:cubicBezTo>
                <a:cubicBezTo>
                  <a:pt x="190" y="1774"/>
                  <a:pt x="207" y="1830"/>
                  <a:pt x="192" y="1848"/>
                </a:cubicBezTo>
                <a:cubicBezTo>
                  <a:pt x="188" y="1854"/>
                  <a:pt x="181" y="1875"/>
                  <a:pt x="177" y="1894"/>
                </a:cubicBezTo>
                <a:cubicBezTo>
                  <a:pt x="174" y="1913"/>
                  <a:pt x="166" y="1937"/>
                  <a:pt x="159" y="1947"/>
                </a:cubicBezTo>
                <a:cubicBezTo>
                  <a:pt x="133" y="1986"/>
                  <a:pt x="170" y="2199"/>
                  <a:pt x="211" y="2250"/>
                </a:cubicBezTo>
                <a:cubicBezTo>
                  <a:pt x="217" y="2258"/>
                  <a:pt x="243" y="2279"/>
                  <a:pt x="270" y="2296"/>
                </a:cubicBezTo>
                <a:cubicBezTo>
                  <a:pt x="270" y="2296"/>
                  <a:pt x="270" y="2296"/>
                  <a:pt x="270" y="2296"/>
                </a:cubicBezTo>
                <a:cubicBezTo>
                  <a:pt x="313" y="2326"/>
                  <a:pt x="323" y="2329"/>
                  <a:pt x="380" y="2329"/>
                </a:cubicBezTo>
                <a:cubicBezTo>
                  <a:pt x="444" y="2329"/>
                  <a:pt x="481" y="2316"/>
                  <a:pt x="519" y="2281"/>
                </a:cubicBezTo>
                <a:cubicBezTo>
                  <a:pt x="530" y="2271"/>
                  <a:pt x="540" y="2259"/>
                  <a:pt x="540" y="2253"/>
                </a:cubicBezTo>
                <a:cubicBezTo>
                  <a:pt x="540" y="2247"/>
                  <a:pt x="552" y="2226"/>
                  <a:pt x="567" y="2206"/>
                </a:cubicBezTo>
                <a:cubicBezTo>
                  <a:pt x="601" y="2159"/>
                  <a:pt x="626" y="2087"/>
                  <a:pt x="638" y="1997"/>
                </a:cubicBezTo>
                <a:cubicBezTo>
                  <a:pt x="650" y="1908"/>
                  <a:pt x="680" y="1810"/>
                  <a:pt x="694" y="1809"/>
                </a:cubicBezTo>
                <a:cubicBezTo>
                  <a:pt x="718" y="1809"/>
                  <a:pt x="845" y="1748"/>
                  <a:pt x="907" y="1706"/>
                </a:cubicBezTo>
                <a:cubicBezTo>
                  <a:pt x="943" y="1682"/>
                  <a:pt x="1010" y="1626"/>
                  <a:pt x="1056" y="1583"/>
                </a:cubicBezTo>
                <a:cubicBezTo>
                  <a:pt x="1099" y="1541"/>
                  <a:pt x="1135" y="1511"/>
                  <a:pt x="1139" y="1511"/>
                </a:cubicBezTo>
                <a:cubicBezTo>
                  <a:pt x="1139" y="1511"/>
                  <a:pt x="1139" y="1511"/>
                  <a:pt x="1139" y="1511"/>
                </a:cubicBezTo>
                <a:cubicBezTo>
                  <a:pt x="1139" y="1515"/>
                  <a:pt x="1133" y="1541"/>
                  <a:pt x="1126" y="1568"/>
                </a:cubicBezTo>
                <a:cubicBezTo>
                  <a:pt x="1105" y="1641"/>
                  <a:pt x="1101" y="1763"/>
                  <a:pt x="1119" y="1773"/>
                </a:cubicBezTo>
                <a:cubicBezTo>
                  <a:pt x="1129" y="1778"/>
                  <a:pt x="1131" y="1790"/>
                  <a:pt x="1128" y="1819"/>
                </a:cubicBezTo>
                <a:cubicBezTo>
                  <a:pt x="1119" y="1888"/>
                  <a:pt x="1111" y="1921"/>
                  <a:pt x="1097" y="1953"/>
                </a:cubicBezTo>
                <a:cubicBezTo>
                  <a:pt x="1089" y="1970"/>
                  <a:pt x="1081" y="2004"/>
                  <a:pt x="1079" y="2029"/>
                </a:cubicBezTo>
                <a:cubicBezTo>
                  <a:pt x="1074" y="2083"/>
                  <a:pt x="1085" y="2095"/>
                  <a:pt x="1141" y="2103"/>
                </a:cubicBezTo>
                <a:cubicBezTo>
                  <a:pt x="1162" y="2105"/>
                  <a:pt x="1202" y="2119"/>
                  <a:pt x="1229" y="2132"/>
                </a:cubicBezTo>
                <a:cubicBezTo>
                  <a:pt x="1292" y="2163"/>
                  <a:pt x="1373" y="2180"/>
                  <a:pt x="1431" y="2180"/>
                </a:cubicBezTo>
                <a:cubicBezTo>
                  <a:pt x="1475" y="2180"/>
                  <a:pt x="1506" y="2170"/>
                  <a:pt x="1506" y="2150"/>
                </a:cubicBezTo>
                <a:cubicBezTo>
                  <a:pt x="1506" y="2132"/>
                  <a:pt x="1467" y="2096"/>
                  <a:pt x="1447" y="2096"/>
                </a:cubicBezTo>
                <a:cubicBezTo>
                  <a:pt x="1433" y="2096"/>
                  <a:pt x="1349" y="2015"/>
                  <a:pt x="1326" y="1979"/>
                </a:cubicBezTo>
                <a:cubicBezTo>
                  <a:pt x="1318" y="1967"/>
                  <a:pt x="1312" y="1947"/>
                  <a:pt x="1312" y="1935"/>
                </a:cubicBezTo>
                <a:cubicBezTo>
                  <a:pt x="1311" y="1923"/>
                  <a:pt x="1310" y="1909"/>
                  <a:pt x="1309" y="1904"/>
                </a:cubicBezTo>
                <a:cubicBezTo>
                  <a:pt x="1302" y="1877"/>
                  <a:pt x="1323" y="1813"/>
                  <a:pt x="1345" y="1792"/>
                </a:cubicBezTo>
                <a:cubicBezTo>
                  <a:pt x="1394" y="1745"/>
                  <a:pt x="1442" y="1518"/>
                  <a:pt x="1451" y="1287"/>
                </a:cubicBezTo>
                <a:cubicBezTo>
                  <a:pt x="1457" y="1136"/>
                  <a:pt x="1457" y="1136"/>
                  <a:pt x="1457" y="1136"/>
                </a:cubicBezTo>
                <a:cubicBezTo>
                  <a:pt x="1506" y="1123"/>
                  <a:pt x="1506" y="1123"/>
                  <a:pt x="1506" y="1123"/>
                </a:cubicBezTo>
                <a:cubicBezTo>
                  <a:pt x="1533" y="1117"/>
                  <a:pt x="1578" y="1096"/>
                  <a:pt x="1605" y="1078"/>
                </a:cubicBezTo>
                <a:cubicBezTo>
                  <a:pt x="1644" y="1051"/>
                  <a:pt x="1657" y="1036"/>
                  <a:pt x="1670" y="999"/>
                </a:cubicBezTo>
                <a:cubicBezTo>
                  <a:pt x="1691" y="945"/>
                  <a:pt x="1702" y="922"/>
                  <a:pt x="1758" y="826"/>
                </a:cubicBezTo>
                <a:cubicBezTo>
                  <a:pt x="1781" y="785"/>
                  <a:pt x="1799" y="747"/>
                  <a:pt x="1797" y="741"/>
                </a:cubicBezTo>
                <a:cubicBezTo>
                  <a:pt x="1788" y="718"/>
                  <a:pt x="1861" y="642"/>
                  <a:pt x="1932" y="599"/>
                </a:cubicBezTo>
                <a:cubicBezTo>
                  <a:pt x="2003" y="557"/>
                  <a:pt x="2003" y="557"/>
                  <a:pt x="2003" y="557"/>
                </a:cubicBezTo>
                <a:cubicBezTo>
                  <a:pt x="2102" y="555"/>
                  <a:pt x="2102" y="555"/>
                  <a:pt x="2102" y="555"/>
                </a:cubicBezTo>
                <a:cubicBezTo>
                  <a:pt x="2177" y="554"/>
                  <a:pt x="2190" y="552"/>
                  <a:pt x="2155" y="548"/>
                </a:cubicBezTo>
                <a:cubicBezTo>
                  <a:pt x="2111" y="542"/>
                  <a:pt x="2111" y="542"/>
                  <a:pt x="2111" y="542"/>
                </a:cubicBezTo>
                <a:cubicBezTo>
                  <a:pt x="2144" y="535"/>
                  <a:pt x="2144" y="535"/>
                  <a:pt x="2144" y="535"/>
                </a:cubicBezTo>
                <a:cubicBezTo>
                  <a:pt x="2155" y="532"/>
                  <a:pt x="2169" y="531"/>
                  <a:pt x="2180" y="531"/>
                </a:cubicBezTo>
                <a:cubicBezTo>
                  <a:pt x="2188" y="531"/>
                  <a:pt x="2194" y="532"/>
                  <a:pt x="2199" y="533"/>
                </a:cubicBezTo>
                <a:cubicBezTo>
                  <a:pt x="2202" y="534"/>
                  <a:pt x="2206" y="534"/>
                  <a:pt x="2209" y="534"/>
                </a:cubicBezTo>
                <a:cubicBezTo>
                  <a:pt x="2220" y="534"/>
                  <a:pt x="2228" y="527"/>
                  <a:pt x="2241" y="510"/>
                </a:cubicBezTo>
                <a:cubicBezTo>
                  <a:pt x="2256" y="492"/>
                  <a:pt x="2263" y="486"/>
                  <a:pt x="2279" y="486"/>
                </a:cubicBezTo>
                <a:cubicBezTo>
                  <a:pt x="2284" y="486"/>
                  <a:pt x="2289" y="486"/>
                  <a:pt x="2296" y="487"/>
                </a:cubicBezTo>
                <a:cubicBezTo>
                  <a:pt x="2302" y="488"/>
                  <a:pt x="2308" y="489"/>
                  <a:pt x="2312" y="489"/>
                </a:cubicBezTo>
                <a:cubicBezTo>
                  <a:pt x="2323" y="489"/>
                  <a:pt x="2330" y="487"/>
                  <a:pt x="2330" y="483"/>
                </a:cubicBezTo>
                <a:cubicBezTo>
                  <a:pt x="2330" y="479"/>
                  <a:pt x="2367" y="476"/>
                  <a:pt x="2434" y="476"/>
                </a:cubicBezTo>
                <a:cubicBezTo>
                  <a:pt x="2456" y="476"/>
                  <a:pt x="2481" y="477"/>
                  <a:pt x="2509" y="477"/>
                </a:cubicBezTo>
                <a:cubicBezTo>
                  <a:pt x="2688" y="480"/>
                  <a:pt x="2688" y="480"/>
                  <a:pt x="2688" y="480"/>
                </a:cubicBezTo>
                <a:cubicBezTo>
                  <a:pt x="2688" y="447"/>
                  <a:pt x="2688" y="447"/>
                  <a:pt x="2688" y="447"/>
                </a:cubicBezTo>
                <a:cubicBezTo>
                  <a:pt x="2688" y="420"/>
                  <a:pt x="2685" y="413"/>
                  <a:pt x="2672" y="413"/>
                </a:cubicBezTo>
                <a:cubicBezTo>
                  <a:pt x="2663" y="413"/>
                  <a:pt x="2652" y="417"/>
                  <a:pt x="2647" y="422"/>
                </a:cubicBezTo>
                <a:cubicBezTo>
                  <a:pt x="2643" y="426"/>
                  <a:pt x="2570" y="431"/>
                  <a:pt x="2487" y="433"/>
                </a:cubicBezTo>
                <a:cubicBezTo>
                  <a:pt x="2334" y="435"/>
                  <a:pt x="2334" y="435"/>
                  <a:pt x="2334" y="435"/>
                </a:cubicBezTo>
                <a:cubicBezTo>
                  <a:pt x="2330" y="382"/>
                  <a:pt x="2330" y="382"/>
                  <a:pt x="2330" y="382"/>
                </a:cubicBezTo>
                <a:cubicBezTo>
                  <a:pt x="2327" y="344"/>
                  <a:pt x="2321" y="325"/>
                  <a:pt x="2309" y="325"/>
                </a:cubicBezTo>
                <a:cubicBezTo>
                  <a:pt x="2298" y="325"/>
                  <a:pt x="2283" y="340"/>
                  <a:pt x="2262" y="367"/>
                </a:cubicBezTo>
                <a:cubicBezTo>
                  <a:pt x="2227" y="412"/>
                  <a:pt x="2227" y="412"/>
                  <a:pt x="2227" y="412"/>
                </a:cubicBezTo>
                <a:cubicBezTo>
                  <a:pt x="1911" y="413"/>
                  <a:pt x="1911" y="413"/>
                  <a:pt x="1911" y="413"/>
                </a:cubicBezTo>
                <a:cubicBezTo>
                  <a:pt x="1596" y="413"/>
                  <a:pt x="1596" y="413"/>
                  <a:pt x="1596" y="413"/>
                </a:cubicBezTo>
                <a:cubicBezTo>
                  <a:pt x="1596" y="390"/>
                  <a:pt x="1596" y="390"/>
                  <a:pt x="1596" y="390"/>
                </a:cubicBezTo>
                <a:cubicBezTo>
                  <a:pt x="1596" y="359"/>
                  <a:pt x="1578" y="354"/>
                  <a:pt x="1412" y="337"/>
                </a:cubicBezTo>
                <a:cubicBezTo>
                  <a:pt x="1269" y="323"/>
                  <a:pt x="1269" y="323"/>
                  <a:pt x="1269" y="323"/>
                </a:cubicBezTo>
                <a:cubicBezTo>
                  <a:pt x="1249" y="348"/>
                  <a:pt x="1249" y="348"/>
                  <a:pt x="1249" y="348"/>
                </a:cubicBezTo>
                <a:cubicBezTo>
                  <a:pt x="1238" y="361"/>
                  <a:pt x="1226" y="382"/>
                  <a:pt x="1223" y="393"/>
                </a:cubicBezTo>
                <a:cubicBezTo>
                  <a:pt x="1220" y="403"/>
                  <a:pt x="1210" y="415"/>
                  <a:pt x="1201" y="418"/>
                </a:cubicBezTo>
                <a:cubicBezTo>
                  <a:pt x="1192" y="421"/>
                  <a:pt x="1184" y="429"/>
                  <a:pt x="1184" y="436"/>
                </a:cubicBezTo>
                <a:cubicBezTo>
                  <a:pt x="1184" y="445"/>
                  <a:pt x="1173" y="449"/>
                  <a:pt x="1149" y="449"/>
                </a:cubicBezTo>
                <a:cubicBezTo>
                  <a:pt x="1118" y="449"/>
                  <a:pt x="1111" y="445"/>
                  <a:pt x="1099" y="423"/>
                </a:cubicBezTo>
                <a:cubicBezTo>
                  <a:pt x="1092" y="408"/>
                  <a:pt x="1082" y="395"/>
                  <a:pt x="1076" y="394"/>
                </a:cubicBezTo>
                <a:cubicBezTo>
                  <a:pt x="1071" y="392"/>
                  <a:pt x="1065" y="367"/>
                  <a:pt x="1062" y="340"/>
                </a:cubicBezTo>
                <a:cubicBezTo>
                  <a:pt x="1057" y="290"/>
                  <a:pt x="1057" y="288"/>
                  <a:pt x="1080" y="283"/>
                </a:cubicBezTo>
                <a:cubicBezTo>
                  <a:pt x="1124" y="272"/>
                  <a:pt x="1124" y="261"/>
                  <a:pt x="1072" y="158"/>
                </a:cubicBezTo>
                <a:cubicBezTo>
                  <a:pt x="1014" y="43"/>
                  <a:pt x="1012" y="41"/>
                  <a:pt x="968" y="18"/>
                </a:cubicBezTo>
                <a:cubicBezTo>
                  <a:pt x="944" y="6"/>
                  <a:pt x="914" y="0"/>
                  <a:pt x="881" y="0"/>
                </a:cubicBezTo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white"/>
              </a:solidFill>
              <a:ea typeface="HY강M" panose="02030600000101010101" pitchFamily="18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544619" y="3682659"/>
            <a:ext cx="2148508" cy="2074255"/>
            <a:chOff x="625435" y="4137592"/>
            <a:chExt cx="1704786" cy="1645868"/>
          </a:xfrm>
        </p:grpSpPr>
        <p:grpSp>
          <p:nvGrpSpPr>
            <p:cNvPr id="49" name="그룹 48"/>
            <p:cNvGrpSpPr/>
            <p:nvPr/>
          </p:nvGrpSpPr>
          <p:grpSpPr>
            <a:xfrm>
              <a:off x="625435" y="4137592"/>
              <a:ext cx="1643304" cy="1595916"/>
              <a:chOff x="561420" y="2110014"/>
              <a:chExt cx="3248026" cy="3154363"/>
            </a:xfrm>
            <a:solidFill>
              <a:schemeClr val="tx1">
                <a:alpha val="28000"/>
              </a:schemeClr>
            </a:solidFill>
          </p:grpSpPr>
          <p:sp>
            <p:nvSpPr>
              <p:cNvPr id="56" name="Freeform 17"/>
              <p:cNvSpPr>
                <a:spLocks/>
              </p:cNvSpPr>
              <p:nvPr/>
            </p:nvSpPr>
            <p:spPr bwMode="auto">
              <a:xfrm>
                <a:off x="1304371" y="2110014"/>
                <a:ext cx="2324100" cy="1333500"/>
              </a:xfrm>
              <a:custGeom>
                <a:avLst/>
                <a:gdLst>
                  <a:gd name="T0" fmla="*/ 269 w 282"/>
                  <a:gd name="T1" fmla="*/ 115 h 162"/>
                  <a:gd name="T2" fmla="*/ 25 w 282"/>
                  <a:gd name="T3" fmla="*/ 50 h 162"/>
                  <a:gd name="T4" fmla="*/ 19 w 282"/>
                  <a:gd name="T5" fmla="*/ 40 h 162"/>
                  <a:gd name="T6" fmla="*/ 0 w 282"/>
                  <a:gd name="T7" fmla="*/ 96 h 162"/>
                  <a:gd name="T8" fmla="*/ 58 w 282"/>
                  <a:gd name="T9" fmla="*/ 108 h 162"/>
                  <a:gd name="T10" fmla="*/ 53 w 282"/>
                  <a:gd name="T11" fmla="*/ 98 h 162"/>
                  <a:gd name="T12" fmla="*/ 220 w 282"/>
                  <a:gd name="T13" fmla="*/ 143 h 162"/>
                  <a:gd name="T14" fmla="*/ 229 w 282"/>
                  <a:gd name="T15" fmla="*/ 162 h 162"/>
                  <a:gd name="T16" fmla="*/ 282 w 282"/>
                  <a:gd name="T17" fmla="*/ 143 h 162"/>
                  <a:gd name="T18" fmla="*/ 269 w 282"/>
                  <a:gd name="T19" fmla="*/ 11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2" h="162">
                    <a:moveTo>
                      <a:pt x="269" y="115"/>
                    </a:moveTo>
                    <a:cubicBezTo>
                      <a:pt x="219" y="30"/>
                      <a:pt x="110" y="0"/>
                      <a:pt x="25" y="5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8" y="108"/>
                      <a:pt x="58" y="108"/>
                      <a:pt x="58" y="10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111" y="64"/>
                      <a:pt x="186" y="84"/>
                      <a:pt x="220" y="143"/>
                    </a:cubicBezTo>
                    <a:cubicBezTo>
                      <a:pt x="224" y="149"/>
                      <a:pt x="227" y="156"/>
                      <a:pt x="229" y="162"/>
                    </a:cubicBezTo>
                    <a:cubicBezTo>
                      <a:pt x="282" y="143"/>
                      <a:pt x="282" y="143"/>
                      <a:pt x="282" y="143"/>
                    </a:cubicBezTo>
                    <a:cubicBezTo>
                      <a:pt x="278" y="134"/>
                      <a:pt x="274" y="124"/>
                      <a:pt x="269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solidFill>
                    <a:prstClr val="white"/>
                  </a:solidFill>
                  <a:ea typeface="HY강M" panose="02030600000101010101" pitchFamily="18" charset="-127"/>
                </a:endParaRPr>
              </a:p>
            </p:txBody>
          </p:sp>
          <p:sp>
            <p:nvSpPr>
              <p:cNvPr id="57" name="Freeform 18"/>
              <p:cNvSpPr>
                <a:spLocks/>
              </p:cNvSpPr>
              <p:nvPr/>
            </p:nvSpPr>
            <p:spPr bwMode="auto">
              <a:xfrm>
                <a:off x="561420" y="2851376"/>
                <a:ext cx="1376363" cy="2297113"/>
              </a:xfrm>
              <a:custGeom>
                <a:avLst/>
                <a:gdLst>
                  <a:gd name="T0" fmla="*/ 167 w 167"/>
                  <a:gd name="T1" fmla="*/ 267 h 279"/>
                  <a:gd name="T2" fmla="*/ 148 w 167"/>
                  <a:gd name="T3" fmla="*/ 211 h 279"/>
                  <a:gd name="T4" fmla="*/ 143 w 167"/>
                  <a:gd name="T5" fmla="*/ 221 h 279"/>
                  <a:gd name="T6" fmla="*/ 98 w 167"/>
                  <a:gd name="T7" fmla="*/ 53 h 279"/>
                  <a:gd name="T8" fmla="*/ 110 w 167"/>
                  <a:gd name="T9" fmla="*/ 36 h 279"/>
                  <a:gd name="T10" fmla="*/ 67 w 167"/>
                  <a:gd name="T11" fmla="*/ 0 h 279"/>
                  <a:gd name="T12" fmla="*/ 49 w 167"/>
                  <a:gd name="T13" fmla="*/ 25 h 279"/>
                  <a:gd name="T14" fmla="*/ 115 w 167"/>
                  <a:gd name="T15" fmla="*/ 269 h 279"/>
                  <a:gd name="T16" fmla="*/ 109 w 167"/>
                  <a:gd name="T17" fmla="*/ 279 h 279"/>
                  <a:gd name="T18" fmla="*/ 167 w 167"/>
                  <a:gd name="T19" fmla="*/ 26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7" h="279">
                    <a:moveTo>
                      <a:pt x="167" y="267"/>
                    </a:moveTo>
                    <a:cubicBezTo>
                      <a:pt x="148" y="211"/>
                      <a:pt x="148" y="211"/>
                      <a:pt x="148" y="211"/>
                    </a:cubicBezTo>
                    <a:cubicBezTo>
                      <a:pt x="143" y="221"/>
                      <a:pt x="143" y="221"/>
                      <a:pt x="143" y="221"/>
                    </a:cubicBezTo>
                    <a:cubicBezTo>
                      <a:pt x="84" y="187"/>
                      <a:pt x="64" y="112"/>
                      <a:pt x="98" y="53"/>
                    </a:cubicBezTo>
                    <a:cubicBezTo>
                      <a:pt x="101" y="47"/>
                      <a:pt x="105" y="41"/>
                      <a:pt x="110" y="3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1" y="7"/>
                      <a:pt x="55" y="16"/>
                      <a:pt x="49" y="25"/>
                    </a:cubicBezTo>
                    <a:cubicBezTo>
                      <a:pt x="0" y="111"/>
                      <a:pt x="29" y="220"/>
                      <a:pt x="115" y="269"/>
                    </a:cubicBezTo>
                    <a:cubicBezTo>
                      <a:pt x="109" y="279"/>
                      <a:pt x="109" y="279"/>
                      <a:pt x="109" y="279"/>
                    </a:cubicBezTo>
                    <a:lnTo>
                      <a:pt x="167" y="2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solidFill>
                    <a:prstClr val="white"/>
                  </a:solidFill>
                  <a:ea typeface="HY강M" panose="02030600000101010101" pitchFamily="18" charset="-127"/>
                </a:endParaRPr>
              </a:p>
            </p:txBody>
          </p:sp>
          <p:sp>
            <p:nvSpPr>
              <p:cNvPr id="58" name="Freeform 19"/>
              <p:cNvSpPr>
                <a:spLocks/>
              </p:cNvSpPr>
              <p:nvPr/>
            </p:nvSpPr>
            <p:spPr bwMode="auto">
              <a:xfrm>
                <a:off x="1986996" y="3427639"/>
                <a:ext cx="1822450" cy="1836738"/>
              </a:xfrm>
              <a:custGeom>
                <a:avLst/>
                <a:gdLst>
                  <a:gd name="T0" fmla="*/ 182 w 221"/>
                  <a:gd name="T1" fmla="*/ 0 h 223"/>
                  <a:gd name="T2" fmla="*/ 143 w 221"/>
                  <a:gd name="T3" fmla="*/ 44 h 223"/>
                  <a:gd name="T4" fmla="*/ 154 w 221"/>
                  <a:gd name="T5" fmla="*/ 44 h 223"/>
                  <a:gd name="T6" fmla="*/ 31 w 221"/>
                  <a:gd name="T7" fmla="*/ 167 h 223"/>
                  <a:gd name="T8" fmla="*/ 10 w 221"/>
                  <a:gd name="T9" fmla="*/ 165 h 223"/>
                  <a:gd name="T10" fmla="*/ 0 w 221"/>
                  <a:gd name="T11" fmla="*/ 220 h 223"/>
                  <a:gd name="T12" fmla="*/ 31 w 221"/>
                  <a:gd name="T13" fmla="*/ 223 h 223"/>
                  <a:gd name="T14" fmla="*/ 210 w 221"/>
                  <a:gd name="T15" fmla="*/ 44 h 223"/>
                  <a:gd name="T16" fmla="*/ 221 w 221"/>
                  <a:gd name="T17" fmla="*/ 44 h 223"/>
                  <a:gd name="T18" fmla="*/ 182 w 221"/>
                  <a:gd name="T19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1" h="223">
                    <a:moveTo>
                      <a:pt x="182" y="0"/>
                    </a:moveTo>
                    <a:cubicBezTo>
                      <a:pt x="143" y="44"/>
                      <a:pt x="143" y="44"/>
                      <a:pt x="143" y="44"/>
                    </a:cubicBezTo>
                    <a:cubicBezTo>
                      <a:pt x="154" y="44"/>
                      <a:pt x="154" y="44"/>
                      <a:pt x="154" y="44"/>
                    </a:cubicBezTo>
                    <a:cubicBezTo>
                      <a:pt x="154" y="112"/>
                      <a:pt x="99" y="167"/>
                      <a:pt x="31" y="167"/>
                    </a:cubicBezTo>
                    <a:cubicBezTo>
                      <a:pt x="24" y="167"/>
                      <a:pt x="17" y="167"/>
                      <a:pt x="10" y="165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10" y="222"/>
                      <a:pt x="20" y="223"/>
                      <a:pt x="31" y="223"/>
                    </a:cubicBezTo>
                    <a:cubicBezTo>
                      <a:pt x="130" y="223"/>
                      <a:pt x="210" y="143"/>
                      <a:pt x="210" y="44"/>
                    </a:cubicBezTo>
                    <a:cubicBezTo>
                      <a:pt x="221" y="44"/>
                      <a:pt x="221" y="44"/>
                      <a:pt x="221" y="44"/>
                    </a:cubicBezTo>
                    <a:lnTo>
                      <a:pt x="1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solidFill>
                    <a:prstClr val="white"/>
                  </a:solidFill>
                  <a:ea typeface="HY강M" panose="02030600000101010101" pitchFamily="18" charset="-127"/>
                </a:endParaRPr>
              </a:p>
            </p:txBody>
          </p:sp>
        </p:grpSp>
        <p:grpSp>
          <p:nvGrpSpPr>
            <p:cNvPr id="52" name="그룹 51"/>
            <p:cNvGrpSpPr/>
            <p:nvPr/>
          </p:nvGrpSpPr>
          <p:grpSpPr>
            <a:xfrm>
              <a:off x="686917" y="4187544"/>
              <a:ext cx="1643304" cy="1595916"/>
              <a:chOff x="561420" y="2110014"/>
              <a:chExt cx="3248026" cy="3154363"/>
            </a:xfrm>
          </p:grpSpPr>
          <p:sp>
            <p:nvSpPr>
              <p:cNvPr id="53" name="Freeform 17"/>
              <p:cNvSpPr>
                <a:spLocks/>
              </p:cNvSpPr>
              <p:nvPr/>
            </p:nvSpPr>
            <p:spPr bwMode="auto">
              <a:xfrm>
                <a:off x="1304371" y="2110014"/>
                <a:ext cx="2324100" cy="1333500"/>
              </a:xfrm>
              <a:custGeom>
                <a:avLst/>
                <a:gdLst>
                  <a:gd name="T0" fmla="*/ 269 w 282"/>
                  <a:gd name="T1" fmla="*/ 115 h 162"/>
                  <a:gd name="T2" fmla="*/ 25 w 282"/>
                  <a:gd name="T3" fmla="*/ 50 h 162"/>
                  <a:gd name="T4" fmla="*/ 19 w 282"/>
                  <a:gd name="T5" fmla="*/ 40 h 162"/>
                  <a:gd name="T6" fmla="*/ 0 w 282"/>
                  <a:gd name="T7" fmla="*/ 96 h 162"/>
                  <a:gd name="T8" fmla="*/ 58 w 282"/>
                  <a:gd name="T9" fmla="*/ 108 h 162"/>
                  <a:gd name="T10" fmla="*/ 53 w 282"/>
                  <a:gd name="T11" fmla="*/ 98 h 162"/>
                  <a:gd name="T12" fmla="*/ 220 w 282"/>
                  <a:gd name="T13" fmla="*/ 143 h 162"/>
                  <a:gd name="T14" fmla="*/ 229 w 282"/>
                  <a:gd name="T15" fmla="*/ 162 h 162"/>
                  <a:gd name="T16" fmla="*/ 282 w 282"/>
                  <a:gd name="T17" fmla="*/ 143 h 162"/>
                  <a:gd name="T18" fmla="*/ 269 w 282"/>
                  <a:gd name="T19" fmla="*/ 11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2" h="162">
                    <a:moveTo>
                      <a:pt x="269" y="115"/>
                    </a:moveTo>
                    <a:cubicBezTo>
                      <a:pt x="219" y="30"/>
                      <a:pt x="110" y="0"/>
                      <a:pt x="25" y="5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8" y="108"/>
                      <a:pt x="58" y="108"/>
                      <a:pt x="58" y="10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111" y="64"/>
                      <a:pt x="186" y="84"/>
                      <a:pt x="220" y="143"/>
                    </a:cubicBezTo>
                    <a:cubicBezTo>
                      <a:pt x="224" y="149"/>
                      <a:pt x="227" y="156"/>
                      <a:pt x="229" y="162"/>
                    </a:cubicBezTo>
                    <a:cubicBezTo>
                      <a:pt x="282" y="143"/>
                      <a:pt x="282" y="143"/>
                      <a:pt x="282" y="143"/>
                    </a:cubicBezTo>
                    <a:cubicBezTo>
                      <a:pt x="278" y="134"/>
                      <a:pt x="274" y="124"/>
                      <a:pt x="269" y="115"/>
                    </a:cubicBezTo>
                    <a:close/>
                  </a:path>
                </a:pathLst>
              </a:custGeom>
              <a:solidFill>
                <a:srgbClr val="E8B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solidFill>
                    <a:prstClr val="white"/>
                  </a:solidFill>
                  <a:ea typeface="HY강M" panose="02030600000101010101" pitchFamily="18" charset="-127"/>
                </a:endParaRPr>
              </a:p>
            </p:txBody>
          </p:sp>
          <p:sp>
            <p:nvSpPr>
              <p:cNvPr id="54" name="Freeform 18"/>
              <p:cNvSpPr>
                <a:spLocks/>
              </p:cNvSpPr>
              <p:nvPr/>
            </p:nvSpPr>
            <p:spPr bwMode="auto">
              <a:xfrm>
                <a:off x="561420" y="2851376"/>
                <a:ext cx="1376363" cy="2297113"/>
              </a:xfrm>
              <a:custGeom>
                <a:avLst/>
                <a:gdLst>
                  <a:gd name="T0" fmla="*/ 167 w 167"/>
                  <a:gd name="T1" fmla="*/ 267 h 279"/>
                  <a:gd name="T2" fmla="*/ 148 w 167"/>
                  <a:gd name="T3" fmla="*/ 211 h 279"/>
                  <a:gd name="T4" fmla="*/ 143 w 167"/>
                  <a:gd name="T5" fmla="*/ 221 h 279"/>
                  <a:gd name="T6" fmla="*/ 98 w 167"/>
                  <a:gd name="T7" fmla="*/ 53 h 279"/>
                  <a:gd name="T8" fmla="*/ 110 w 167"/>
                  <a:gd name="T9" fmla="*/ 36 h 279"/>
                  <a:gd name="T10" fmla="*/ 67 w 167"/>
                  <a:gd name="T11" fmla="*/ 0 h 279"/>
                  <a:gd name="T12" fmla="*/ 49 w 167"/>
                  <a:gd name="T13" fmla="*/ 25 h 279"/>
                  <a:gd name="T14" fmla="*/ 115 w 167"/>
                  <a:gd name="T15" fmla="*/ 269 h 279"/>
                  <a:gd name="T16" fmla="*/ 109 w 167"/>
                  <a:gd name="T17" fmla="*/ 279 h 279"/>
                  <a:gd name="T18" fmla="*/ 167 w 167"/>
                  <a:gd name="T19" fmla="*/ 26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7" h="279">
                    <a:moveTo>
                      <a:pt x="167" y="267"/>
                    </a:moveTo>
                    <a:cubicBezTo>
                      <a:pt x="148" y="211"/>
                      <a:pt x="148" y="211"/>
                      <a:pt x="148" y="211"/>
                    </a:cubicBezTo>
                    <a:cubicBezTo>
                      <a:pt x="143" y="221"/>
                      <a:pt x="143" y="221"/>
                      <a:pt x="143" y="221"/>
                    </a:cubicBezTo>
                    <a:cubicBezTo>
                      <a:pt x="84" y="187"/>
                      <a:pt x="64" y="112"/>
                      <a:pt x="98" y="53"/>
                    </a:cubicBezTo>
                    <a:cubicBezTo>
                      <a:pt x="101" y="47"/>
                      <a:pt x="105" y="41"/>
                      <a:pt x="110" y="3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1" y="7"/>
                      <a:pt x="55" y="16"/>
                      <a:pt x="49" y="25"/>
                    </a:cubicBezTo>
                    <a:cubicBezTo>
                      <a:pt x="0" y="111"/>
                      <a:pt x="29" y="220"/>
                      <a:pt x="115" y="269"/>
                    </a:cubicBezTo>
                    <a:cubicBezTo>
                      <a:pt x="109" y="279"/>
                      <a:pt x="109" y="279"/>
                      <a:pt x="109" y="279"/>
                    </a:cubicBezTo>
                    <a:lnTo>
                      <a:pt x="167" y="267"/>
                    </a:lnTo>
                    <a:close/>
                  </a:path>
                </a:pathLst>
              </a:custGeom>
              <a:solidFill>
                <a:srgbClr val="FEC5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solidFill>
                    <a:prstClr val="white"/>
                  </a:solidFill>
                  <a:ea typeface="HY강M" panose="02030600000101010101" pitchFamily="18" charset="-127"/>
                </a:endParaRPr>
              </a:p>
            </p:txBody>
          </p:sp>
          <p:sp>
            <p:nvSpPr>
              <p:cNvPr id="55" name="Freeform 19"/>
              <p:cNvSpPr>
                <a:spLocks/>
              </p:cNvSpPr>
              <p:nvPr/>
            </p:nvSpPr>
            <p:spPr bwMode="auto">
              <a:xfrm>
                <a:off x="1986996" y="3427639"/>
                <a:ext cx="1822450" cy="1836738"/>
              </a:xfrm>
              <a:custGeom>
                <a:avLst/>
                <a:gdLst>
                  <a:gd name="T0" fmla="*/ 182 w 221"/>
                  <a:gd name="T1" fmla="*/ 0 h 223"/>
                  <a:gd name="T2" fmla="*/ 143 w 221"/>
                  <a:gd name="T3" fmla="*/ 44 h 223"/>
                  <a:gd name="T4" fmla="*/ 154 w 221"/>
                  <a:gd name="T5" fmla="*/ 44 h 223"/>
                  <a:gd name="T6" fmla="*/ 31 w 221"/>
                  <a:gd name="T7" fmla="*/ 167 h 223"/>
                  <a:gd name="T8" fmla="*/ 10 w 221"/>
                  <a:gd name="T9" fmla="*/ 165 h 223"/>
                  <a:gd name="T10" fmla="*/ 0 w 221"/>
                  <a:gd name="T11" fmla="*/ 220 h 223"/>
                  <a:gd name="T12" fmla="*/ 31 w 221"/>
                  <a:gd name="T13" fmla="*/ 223 h 223"/>
                  <a:gd name="T14" fmla="*/ 210 w 221"/>
                  <a:gd name="T15" fmla="*/ 44 h 223"/>
                  <a:gd name="T16" fmla="*/ 221 w 221"/>
                  <a:gd name="T17" fmla="*/ 44 h 223"/>
                  <a:gd name="T18" fmla="*/ 182 w 221"/>
                  <a:gd name="T19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1" h="223">
                    <a:moveTo>
                      <a:pt x="182" y="0"/>
                    </a:moveTo>
                    <a:cubicBezTo>
                      <a:pt x="143" y="44"/>
                      <a:pt x="143" y="44"/>
                      <a:pt x="143" y="44"/>
                    </a:cubicBezTo>
                    <a:cubicBezTo>
                      <a:pt x="154" y="44"/>
                      <a:pt x="154" y="44"/>
                      <a:pt x="154" y="44"/>
                    </a:cubicBezTo>
                    <a:cubicBezTo>
                      <a:pt x="154" y="112"/>
                      <a:pt x="99" y="167"/>
                      <a:pt x="31" y="167"/>
                    </a:cubicBezTo>
                    <a:cubicBezTo>
                      <a:pt x="24" y="167"/>
                      <a:pt x="17" y="167"/>
                      <a:pt x="10" y="165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10" y="222"/>
                      <a:pt x="20" y="223"/>
                      <a:pt x="31" y="223"/>
                    </a:cubicBezTo>
                    <a:cubicBezTo>
                      <a:pt x="130" y="223"/>
                      <a:pt x="210" y="143"/>
                      <a:pt x="210" y="44"/>
                    </a:cubicBezTo>
                    <a:cubicBezTo>
                      <a:pt x="221" y="44"/>
                      <a:pt x="221" y="44"/>
                      <a:pt x="221" y="44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FEA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solidFill>
                    <a:prstClr val="white"/>
                  </a:solidFill>
                  <a:ea typeface="HY강M" panose="02030600000101010101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243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그룹 80"/>
          <p:cNvGrpSpPr/>
          <p:nvPr/>
        </p:nvGrpSpPr>
        <p:grpSpPr>
          <a:xfrm>
            <a:off x="6114710" y="4338580"/>
            <a:ext cx="5333473" cy="1793892"/>
            <a:chOff x="5982048" y="1693648"/>
            <a:chExt cx="7884000" cy="2224780"/>
          </a:xfrm>
        </p:grpSpPr>
        <p:sp>
          <p:nvSpPr>
            <p:cNvPr id="82" name="AutoShape 5"/>
            <p:cNvSpPr>
              <a:spLocks noChangeArrowheads="1"/>
            </p:cNvSpPr>
            <p:nvPr/>
          </p:nvSpPr>
          <p:spPr bwMode="auto">
            <a:xfrm>
              <a:off x="5982048" y="1693648"/>
              <a:ext cx="7884000" cy="2224780"/>
            </a:xfrm>
            <a:prstGeom prst="roundRect">
              <a:avLst>
                <a:gd name="adj" fmla="val 604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ko-KR" kern="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83" name="AutoShape 6"/>
            <p:cNvSpPr>
              <a:spLocks noChangeArrowheads="1"/>
            </p:cNvSpPr>
            <p:nvPr/>
          </p:nvSpPr>
          <p:spPr bwMode="auto">
            <a:xfrm>
              <a:off x="6101503" y="1791524"/>
              <a:ext cx="7645091" cy="2031321"/>
            </a:xfrm>
            <a:prstGeom prst="roundRect">
              <a:avLst>
                <a:gd name="adj" fmla="val 6928"/>
              </a:avLst>
            </a:prstGeom>
            <a:solidFill>
              <a:srgbClr val="FFFFFF"/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  <a:round/>
              <a:headEnd/>
              <a:tailEnd/>
            </a:ln>
            <a:effectLst>
              <a:outerShdw blurRad="38100" sx="101000" sy="101000" algn="ctr" rotWithShape="0">
                <a:prstClr val="black">
                  <a:alpha val="17000"/>
                </a:prstClr>
              </a:outerShdw>
            </a:effec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ko-KR" kern="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6114710" y="1820351"/>
            <a:ext cx="5333473" cy="1793892"/>
            <a:chOff x="5982048" y="1693648"/>
            <a:chExt cx="7884000" cy="2224780"/>
          </a:xfrm>
        </p:grpSpPr>
        <p:sp>
          <p:nvSpPr>
            <p:cNvPr id="47" name="AutoShape 5"/>
            <p:cNvSpPr>
              <a:spLocks noChangeArrowheads="1"/>
            </p:cNvSpPr>
            <p:nvPr/>
          </p:nvSpPr>
          <p:spPr bwMode="auto">
            <a:xfrm>
              <a:off x="5982048" y="1693648"/>
              <a:ext cx="7884000" cy="2224780"/>
            </a:xfrm>
            <a:prstGeom prst="roundRect">
              <a:avLst>
                <a:gd name="adj" fmla="val 604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ko-KR" kern="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71" name="AutoShape 6"/>
            <p:cNvSpPr>
              <a:spLocks noChangeArrowheads="1"/>
            </p:cNvSpPr>
            <p:nvPr/>
          </p:nvSpPr>
          <p:spPr bwMode="auto">
            <a:xfrm>
              <a:off x="6101503" y="1791524"/>
              <a:ext cx="7645091" cy="2031321"/>
            </a:xfrm>
            <a:prstGeom prst="roundRect">
              <a:avLst>
                <a:gd name="adj" fmla="val 6928"/>
              </a:avLst>
            </a:prstGeom>
            <a:solidFill>
              <a:srgbClr val="FFFFFF"/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  <a:prstDash val="dash"/>
              <a:round/>
              <a:headEnd/>
              <a:tailEnd/>
            </a:ln>
            <a:effectLst>
              <a:outerShdw blurRad="38100" sx="101000" sy="101000" algn="ctr" rotWithShape="0">
                <a:prstClr val="black">
                  <a:alpha val="17000"/>
                </a:prstClr>
              </a:outerShdw>
            </a:effec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ko-KR" kern="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631390" y="2354998"/>
            <a:ext cx="430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이곳에 학습 목표를 적어 주십시오</a:t>
            </a:r>
            <a:r>
              <a:rPr lang="en-US" altLang="ko-KR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  <a:endParaRPr lang="ko-KR" altLang="en-US" dirty="0">
              <a:solidFill>
                <a:prstClr val="black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31390" y="2782381"/>
            <a:ext cx="430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이곳에 학습 목표를 적어 주십시오</a:t>
            </a:r>
            <a:r>
              <a:rPr lang="en-US" altLang="ko-KR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  <a:endParaRPr lang="ko-KR" altLang="en-US" dirty="0">
              <a:solidFill>
                <a:prstClr val="black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45" name="부제목 2"/>
          <p:cNvSpPr txBox="1">
            <a:spLocks/>
          </p:cNvSpPr>
          <p:nvPr/>
        </p:nvSpPr>
        <p:spPr>
          <a:xfrm>
            <a:off x="9782342" y="38060"/>
            <a:ext cx="2138752" cy="62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학습목표 및 내용</a:t>
            </a:r>
            <a:endParaRPr lang="ko-KR" altLang="en-US" sz="2000" b="1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5656013" y="1451746"/>
            <a:ext cx="1483028" cy="837000"/>
            <a:chOff x="5656013" y="1451746"/>
            <a:chExt cx="1483028" cy="837000"/>
          </a:xfrm>
        </p:grpSpPr>
        <p:sp>
          <p:nvSpPr>
            <p:cNvPr id="94" name="아래쪽 화살표 설명선 93"/>
            <p:cNvSpPr/>
            <p:nvPr/>
          </p:nvSpPr>
          <p:spPr>
            <a:xfrm rot="21380193">
              <a:off x="5656013" y="1451746"/>
              <a:ext cx="1483028" cy="837000"/>
            </a:xfrm>
            <a:prstGeom prst="downArrowCallou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chemeClr val="accent6">
                    <a:lumMod val="9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 rot="21339209">
              <a:off x="5760173" y="1495903"/>
              <a:ext cx="12747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anose="02030600000101010101" pitchFamily="18" charset="-127"/>
                  <a:ea typeface="HY강M" panose="02030600000101010101" pitchFamily="18" charset="-127"/>
                </a:rPr>
                <a:t>학습 목표</a:t>
              </a: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6631390" y="4873227"/>
            <a:ext cx="430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이곳에 학습 내용을 적어 주십시오</a:t>
            </a:r>
            <a:r>
              <a:rPr lang="en-US" altLang="ko-KR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  <a:endParaRPr lang="ko-KR" altLang="en-US" dirty="0">
              <a:solidFill>
                <a:prstClr val="black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631390" y="5300610"/>
            <a:ext cx="430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이곳에 학습 내용을 적어 주십시오</a:t>
            </a:r>
            <a:r>
              <a:rPr lang="en-US" altLang="ko-KR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  <a:endParaRPr lang="ko-KR" altLang="en-US" dirty="0">
              <a:solidFill>
                <a:prstClr val="black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5656013" y="3946164"/>
            <a:ext cx="1483028" cy="837000"/>
            <a:chOff x="5656013" y="3946164"/>
            <a:chExt cx="1483028" cy="837000"/>
          </a:xfrm>
        </p:grpSpPr>
        <p:sp>
          <p:nvSpPr>
            <p:cNvPr id="133" name="아래쪽 화살표 설명선 132"/>
            <p:cNvSpPr/>
            <p:nvPr/>
          </p:nvSpPr>
          <p:spPr>
            <a:xfrm rot="21380193">
              <a:off x="5656013" y="3946164"/>
              <a:ext cx="1483028" cy="837000"/>
            </a:xfrm>
            <a:prstGeom prst="downArrowCallou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chemeClr val="accent6">
                    <a:lumMod val="9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 rot="21339209">
              <a:off x="5760173" y="4014132"/>
              <a:ext cx="12747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anose="02030600000101010101" pitchFamily="18" charset="-127"/>
                  <a:ea typeface="HY강M" panose="02030600000101010101" pitchFamily="18" charset="-127"/>
                </a:rPr>
                <a:t>학습 내용</a:t>
              </a:r>
            </a:p>
          </p:txBody>
        </p:sp>
      </p:grpSp>
      <p:grpSp>
        <p:nvGrpSpPr>
          <p:cNvPr id="134" name="그룹 133"/>
          <p:cNvGrpSpPr/>
          <p:nvPr/>
        </p:nvGrpSpPr>
        <p:grpSpPr>
          <a:xfrm>
            <a:off x="8660012" y="218378"/>
            <a:ext cx="3397697" cy="686687"/>
            <a:chOff x="1040012" y="4282299"/>
            <a:chExt cx="3397697" cy="686687"/>
          </a:xfrm>
          <a:solidFill>
            <a:srgbClr val="A9D18E"/>
          </a:solidFill>
        </p:grpSpPr>
        <p:cxnSp>
          <p:nvCxnSpPr>
            <p:cNvPr id="135" name="직선 연결선 134"/>
            <p:cNvCxnSpPr/>
            <p:nvPr/>
          </p:nvCxnSpPr>
          <p:spPr>
            <a:xfrm flipV="1">
              <a:off x="1040012" y="4630406"/>
              <a:ext cx="3337282" cy="1"/>
            </a:xfrm>
            <a:prstGeom prst="line">
              <a:avLst/>
            </a:prstGeom>
            <a:grpFill/>
            <a:ln w="28575" cap="flat" cmpd="sng" algn="ctr">
              <a:solidFill>
                <a:srgbClr val="A9D18E"/>
              </a:solidFill>
              <a:prstDash val="solid"/>
            </a:ln>
            <a:effectLst/>
          </p:spPr>
        </p:cxnSp>
        <p:sp>
          <p:nvSpPr>
            <p:cNvPr id="136" name="모서리가 둥근 직사각형 135"/>
            <p:cNvSpPr>
              <a:spLocks noChangeAspect="1"/>
            </p:cNvSpPr>
            <p:nvPr/>
          </p:nvSpPr>
          <p:spPr>
            <a:xfrm rot="2700000">
              <a:off x="1121815" y="4282299"/>
              <a:ext cx="686687" cy="686687"/>
            </a:xfrm>
            <a:prstGeom prst="round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 cap="flat" cmpd="sng" algn="ctr">
              <a:solidFill>
                <a:srgbClr val="A9D18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137" name="모서리가 둥근 직사각형 136"/>
            <p:cNvSpPr>
              <a:spLocks noChangeAspect="1"/>
            </p:cNvSpPr>
            <p:nvPr/>
          </p:nvSpPr>
          <p:spPr>
            <a:xfrm rot="2700000">
              <a:off x="1625287" y="4371624"/>
              <a:ext cx="508037" cy="508037"/>
            </a:xfrm>
            <a:prstGeom prst="round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9050" cap="flat" cmpd="sng" algn="ctr">
              <a:solidFill>
                <a:srgbClr val="A9D18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138" name="타원 137"/>
            <p:cNvSpPr>
              <a:spLocks noChangeAspect="1"/>
            </p:cNvSpPr>
            <p:nvPr/>
          </p:nvSpPr>
          <p:spPr>
            <a:xfrm>
              <a:off x="4311973" y="4565213"/>
              <a:ext cx="125736" cy="1257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7548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84" grpId="0"/>
      <p:bldP spid="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8"/>
          <p:cNvSpPr txBox="1">
            <a:spLocks/>
          </p:cNvSpPr>
          <p:nvPr/>
        </p:nvSpPr>
        <p:spPr>
          <a:xfrm>
            <a:off x="6447232" y="1931090"/>
            <a:ext cx="5007901" cy="36190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ko-KR" altLang="en-US" sz="1600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별도의 글머리 기호 적용 되어있습니다</a:t>
            </a:r>
            <a:r>
              <a:rPr lang="en-US" altLang="ko-KR" sz="1600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ko-KR" altLang="en-US" sz="1600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줄 간격은 </a:t>
            </a:r>
            <a:r>
              <a:rPr lang="en-US" altLang="ko-KR" sz="1600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1.5</a:t>
            </a:r>
            <a:r>
              <a:rPr lang="ko-KR" altLang="en-US" sz="1600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로 설정 되어 있습니다</a:t>
            </a:r>
            <a:r>
              <a:rPr lang="en-US" altLang="ko-KR" sz="1600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ko-KR" altLang="en-US" sz="1600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서식의 단락에서 수정 가능합니다</a:t>
            </a:r>
            <a:r>
              <a:rPr lang="en-US" altLang="ko-KR" sz="1600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ko-KR" altLang="en-US" sz="16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이곳에 텍스트를 </a:t>
            </a:r>
            <a:r>
              <a:rPr lang="ko-KR" altLang="en-US" sz="1600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입력하세요</a:t>
            </a:r>
            <a:r>
              <a:rPr lang="en-US" altLang="ko-KR" sz="1600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  <a:endParaRPr lang="ko-KR" altLang="en-US" sz="1600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ko-KR" altLang="en-US" sz="16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이곳에 텍스트를 </a:t>
            </a:r>
            <a:r>
              <a:rPr lang="ko-KR" altLang="en-US" sz="1600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입력하세요</a:t>
            </a:r>
            <a:r>
              <a:rPr lang="en-US" altLang="ko-KR" sz="1600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  <a:endParaRPr lang="ko-KR" altLang="en-US" sz="1600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ko-KR" altLang="en-US" sz="16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이곳에 텍스트를 </a:t>
            </a:r>
            <a:r>
              <a:rPr lang="ko-KR" altLang="en-US" sz="1600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입력하세요</a:t>
            </a:r>
            <a:r>
              <a:rPr lang="en-US" altLang="ko-KR" sz="1600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  <a:endParaRPr lang="ko-KR" altLang="en-US" sz="1600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ko-KR" altLang="en-US" sz="16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이곳에 텍스트를 </a:t>
            </a:r>
            <a:r>
              <a:rPr lang="ko-KR" altLang="en-US" sz="1600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입력하세요</a:t>
            </a:r>
            <a:r>
              <a:rPr lang="en-US" altLang="ko-KR" sz="1600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  <a:endParaRPr lang="ko-KR" altLang="en-US" sz="1600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2"/>
              </a:buBlip>
            </a:pPr>
            <a:endParaRPr lang="ko-KR" altLang="en-US" sz="1600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8826" y="5883439"/>
            <a:ext cx="3459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텍스트를 입력하십시오</a:t>
            </a:r>
            <a:r>
              <a:rPr lang="en-US" altLang="ko-KR" sz="2400" b="1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  <a:endParaRPr lang="ko-KR" altLang="en-US" sz="2400" b="1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214" name="부제목 2"/>
          <p:cNvSpPr txBox="1">
            <a:spLocks/>
          </p:cNvSpPr>
          <p:nvPr/>
        </p:nvSpPr>
        <p:spPr>
          <a:xfrm>
            <a:off x="9774798" y="22195"/>
            <a:ext cx="2476670" cy="62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2000" b="1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제목을 입력하세요</a:t>
            </a:r>
          </a:p>
        </p:txBody>
      </p:sp>
      <p:grpSp>
        <p:nvGrpSpPr>
          <p:cNvPr id="31" name="그룹 30"/>
          <p:cNvGrpSpPr/>
          <p:nvPr/>
        </p:nvGrpSpPr>
        <p:grpSpPr>
          <a:xfrm>
            <a:off x="8660012" y="218378"/>
            <a:ext cx="3397697" cy="686687"/>
            <a:chOff x="1040012" y="4282299"/>
            <a:chExt cx="3397697" cy="686687"/>
          </a:xfrm>
          <a:solidFill>
            <a:srgbClr val="A9D18E"/>
          </a:solidFill>
        </p:grpSpPr>
        <p:cxnSp>
          <p:nvCxnSpPr>
            <p:cNvPr id="32" name="직선 연결선 31"/>
            <p:cNvCxnSpPr/>
            <p:nvPr/>
          </p:nvCxnSpPr>
          <p:spPr>
            <a:xfrm flipV="1">
              <a:off x="1040012" y="4630406"/>
              <a:ext cx="3337282" cy="1"/>
            </a:xfrm>
            <a:prstGeom prst="line">
              <a:avLst/>
            </a:prstGeom>
            <a:grpFill/>
            <a:ln w="28575" cap="flat" cmpd="sng" algn="ctr">
              <a:solidFill>
                <a:srgbClr val="A9D18E"/>
              </a:solidFill>
              <a:prstDash val="solid"/>
            </a:ln>
            <a:effectLst/>
          </p:spPr>
        </p:cxnSp>
        <p:sp>
          <p:nvSpPr>
            <p:cNvPr id="33" name="모서리가 둥근 직사각형 32"/>
            <p:cNvSpPr>
              <a:spLocks noChangeAspect="1"/>
            </p:cNvSpPr>
            <p:nvPr/>
          </p:nvSpPr>
          <p:spPr>
            <a:xfrm rot="2700000">
              <a:off x="1121815" y="4282299"/>
              <a:ext cx="686687" cy="686687"/>
            </a:xfrm>
            <a:prstGeom prst="round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 cap="flat" cmpd="sng" algn="ctr">
              <a:solidFill>
                <a:srgbClr val="A9D18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34" name="모서리가 둥근 직사각형 33"/>
            <p:cNvSpPr>
              <a:spLocks noChangeAspect="1"/>
            </p:cNvSpPr>
            <p:nvPr/>
          </p:nvSpPr>
          <p:spPr>
            <a:xfrm rot="2700000">
              <a:off x="1625287" y="4371624"/>
              <a:ext cx="508037" cy="508037"/>
            </a:xfrm>
            <a:prstGeom prst="round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9050" cap="flat" cmpd="sng" algn="ctr">
              <a:solidFill>
                <a:srgbClr val="A9D18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35" name="타원 34"/>
            <p:cNvSpPr>
              <a:spLocks noChangeAspect="1"/>
            </p:cNvSpPr>
            <p:nvPr/>
          </p:nvSpPr>
          <p:spPr>
            <a:xfrm>
              <a:off x="4311973" y="4565213"/>
              <a:ext cx="125736" cy="1257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41" name="부제목 2"/>
          <p:cNvSpPr txBox="1">
            <a:spLocks/>
          </p:cNvSpPr>
          <p:nvPr/>
        </p:nvSpPr>
        <p:spPr>
          <a:xfrm>
            <a:off x="5928597" y="949487"/>
            <a:ext cx="2476670" cy="62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2000" b="1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제목을 </a:t>
            </a:r>
            <a:r>
              <a:rPr lang="ko-KR" altLang="en-US" sz="2000" b="1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입력하세요</a:t>
            </a:r>
            <a:r>
              <a:rPr lang="en-US" altLang="ko-KR" sz="2000" b="1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  <a:endParaRPr lang="ko-KR" altLang="en-US" sz="2000" b="1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5345468" y="907196"/>
            <a:ext cx="638109" cy="607723"/>
            <a:chOff x="523152" y="720976"/>
            <a:chExt cx="638109" cy="607723"/>
          </a:xfrm>
        </p:grpSpPr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152" y="720976"/>
              <a:ext cx="638109" cy="607723"/>
            </a:xfrm>
            <a:prstGeom prst="rect">
              <a:avLst/>
            </a:prstGeom>
          </p:spPr>
        </p:pic>
        <p:sp>
          <p:nvSpPr>
            <p:cNvPr id="44" name="직사각형 10"/>
            <p:cNvSpPr>
              <a:spLocks noChangeArrowheads="1"/>
            </p:cNvSpPr>
            <p:nvPr/>
          </p:nvSpPr>
          <p:spPr bwMode="auto">
            <a:xfrm>
              <a:off x="725540" y="835871"/>
              <a:ext cx="3690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anose="02030600000101010101" pitchFamily="18" charset="-127"/>
                  <a:ea typeface="HY강M" panose="02030600000101010101" pitchFamily="18" charset="-127"/>
                </a:rPr>
                <a:t>1.</a:t>
              </a:r>
              <a:endParaRPr lang="ko-KR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45" name="자유형 44"/>
          <p:cNvSpPr/>
          <p:nvPr/>
        </p:nvSpPr>
        <p:spPr>
          <a:xfrm>
            <a:off x="6870623" y="5744037"/>
            <a:ext cx="391485" cy="321218"/>
          </a:xfrm>
          <a:custGeom>
            <a:avLst/>
            <a:gdLst/>
            <a:ahLst/>
            <a:cxnLst/>
            <a:rect l="l" t="t" r="r" b="b"/>
            <a:pathLst>
              <a:path w="475488" h="390144">
                <a:moveTo>
                  <a:pt x="348691" y="0"/>
                </a:moveTo>
                <a:lnTo>
                  <a:pt x="423062" y="0"/>
                </a:lnTo>
                <a:cubicBezTo>
                  <a:pt x="434441" y="0"/>
                  <a:pt x="442976" y="4877"/>
                  <a:pt x="448665" y="14630"/>
                </a:cubicBezTo>
                <a:cubicBezTo>
                  <a:pt x="454355" y="24384"/>
                  <a:pt x="455168" y="34950"/>
                  <a:pt x="451104" y="46330"/>
                </a:cubicBezTo>
                <a:lnTo>
                  <a:pt x="413308" y="152400"/>
                </a:lnTo>
                <a:lnTo>
                  <a:pt x="446227" y="152400"/>
                </a:lnTo>
                <a:cubicBezTo>
                  <a:pt x="454355" y="152400"/>
                  <a:pt x="461264" y="155651"/>
                  <a:pt x="466953" y="162154"/>
                </a:cubicBezTo>
                <a:cubicBezTo>
                  <a:pt x="472643" y="168656"/>
                  <a:pt x="475488" y="176378"/>
                  <a:pt x="475488" y="185318"/>
                </a:cubicBezTo>
                <a:lnTo>
                  <a:pt x="475488" y="357226"/>
                </a:lnTo>
                <a:cubicBezTo>
                  <a:pt x="475488" y="366166"/>
                  <a:pt x="472643" y="373888"/>
                  <a:pt x="466953" y="380390"/>
                </a:cubicBezTo>
                <a:cubicBezTo>
                  <a:pt x="461264" y="386893"/>
                  <a:pt x="454355" y="390144"/>
                  <a:pt x="446227" y="390144"/>
                </a:cubicBezTo>
                <a:lnTo>
                  <a:pt x="297484" y="390144"/>
                </a:lnTo>
                <a:cubicBezTo>
                  <a:pt x="289356" y="390144"/>
                  <a:pt x="282448" y="386893"/>
                  <a:pt x="276758" y="380390"/>
                </a:cubicBezTo>
                <a:cubicBezTo>
                  <a:pt x="271068" y="373888"/>
                  <a:pt x="268224" y="366166"/>
                  <a:pt x="268224" y="357226"/>
                </a:cubicBezTo>
                <a:lnTo>
                  <a:pt x="268224" y="179222"/>
                </a:lnTo>
                <a:lnTo>
                  <a:pt x="321868" y="21946"/>
                </a:lnTo>
                <a:cubicBezTo>
                  <a:pt x="323494" y="16256"/>
                  <a:pt x="326948" y="11176"/>
                  <a:pt x="332232" y="6706"/>
                </a:cubicBezTo>
                <a:cubicBezTo>
                  <a:pt x="337515" y="2235"/>
                  <a:pt x="343001" y="0"/>
                  <a:pt x="348691" y="0"/>
                </a:cubicBezTo>
                <a:close/>
                <a:moveTo>
                  <a:pt x="80467" y="0"/>
                </a:moveTo>
                <a:lnTo>
                  <a:pt x="154838" y="0"/>
                </a:lnTo>
                <a:cubicBezTo>
                  <a:pt x="166217" y="0"/>
                  <a:pt x="174752" y="4877"/>
                  <a:pt x="180441" y="14630"/>
                </a:cubicBezTo>
                <a:cubicBezTo>
                  <a:pt x="186131" y="24384"/>
                  <a:pt x="186944" y="34950"/>
                  <a:pt x="182880" y="46330"/>
                </a:cubicBezTo>
                <a:lnTo>
                  <a:pt x="145084" y="152400"/>
                </a:lnTo>
                <a:lnTo>
                  <a:pt x="178003" y="152400"/>
                </a:lnTo>
                <a:cubicBezTo>
                  <a:pt x="186131" y="152400"/>
                  <a:pt x="193040" y="155651"/>
                  <a:pt x="198729" y="162154"/>
                </a:cubicBezTo>
                <a:cubicBezTo>
                  <a:pt x="204419" y="168656"/>
                  <a:pt x="207264" y="176378"/>
                  <a:pt x="207264" y="185318"/>
                </a:cubicBezTo>
                <a:lnTo>
                  <a:pt x="207264" y="357226"/>
                </a:lnTo>
                <a:cubicBezTo>
                  <a:pt x="207264" y="366166"/>
                  <a:pt x="204419" y="373888"/>
                  <a:pt x="198729" y="380390"/>
                </a:cubicBezTo>
                <a:cubicBezTo>
                  <a:pt x="193040" y="386893"/>
                  <a:pt x="186131" y="390144"/>
                  <a:pt x="178003" y="390144"/>
                </a:cubicBezTo>
                <a:lnTo>
                  <a:pt x="29260" y="390144"/>
                </a:lnTo>
                <a:cubicBezTo>
                  <a:pt x="21132" y="390144"/>
                  <a:pt x="14224" y="386893"/>
                  <a:pt x="8534" y="380390"/>
                </a:cubicBezTo>
                <a:cubicBezTo>
                  <a:pt x="2844" y="373888"/>
                  <a:pt x="0" y="366166"/>
                  <a:pt x="0" y="357226"/>
                </a:cubicBezTo>
                <a:lnTo>
                  <a:pt x="0" y="179222"/>
                </a:lnTo>
                <a:lnTo>
                  <a:pt x="53644" y="21946"/>
                </a:lnTo>
                <a:cubicBezTo>
                  <a:pt x="55270" y="16256"/>
                  <a:pt x="58724" y="11176"/>
                  <a:pt x="64008" y="6706"/>
                </a:cubicBezTo>
                <a:cubicBezTo>
                  <a:pt x="69291" y="2235"/>
                  <a:pt x="74777" y="0"/>
                  <a:pt x="8046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46" name="자유형 45"/>
          <p:cNvSpPr/>
          <p:nvPr/>
        </p:nvSpPr>
        <p:spPr>
          <a:xfrm>
            <a:off x="10608465" y="6065255"/>
            <a:ext cx="391485" cy="321218"/>
          </a:xfrm>
          <a:custGeom>
            <a:avLst/>
            <a:gdLst/>
            <a:ahLst/>
            <a:cxnLst/>
            <a:rect l="l" t="t" r="r" b="b"/>
            <a:pathLst>
              <a:path w="475488" h="390144">
                <a:moveTo>
                  <a:pt x="297484" y="0"/>
                </a:moveTo>
                <a:lnTo>
                  <a:pt x="446227" y="0"/>
                </a:lnTo>
                <a:cubicBezTo>
                  <a:pt x="454355" y="0"/>
                  <a:pt x="461264" y="3454"/>
                  <a:pt x="466953" y="10363"/>
                </a:cubicBezTo>
                <a:cubicBezTo>
                  <a:pt x="472643" y="17272"/>
                  <a:pt x="475488" y="25197"/>
                  <a:pt x="475488" y="34138"/>
                </a:cubicBezTo>
                <a:lnTo>
                  <a:pt x="475488" y="212141"/>
                </a:lnTo>
                <a:lnTo>
                  <a:pt x="421843" y="369418"/>
                </a:lnTo>
                <a:cubicBezTo>
                  <a:pt x="420217" y="375107"/>
                  <a:pt x="416560" y="379984"/>
                  <a:pt x="410870" y="384048"/>
                </a:cubicBezTo>
                <a:cubicBezTo>
                  <a:pt x="405180" y="388112"/>
                  <a:pt x="399897" y="390144"/>
                  <a:pt x="395020" y="390144"/>
                </a:cubicBezTo>
                <a:lnTo>
                  <a:pt x="320649" y="390144"/>
                </a:lnTo>
                <a:cubicBezTo>
                  <a:pt x="309270" y="390144"/>
                  <a:pt x="300735" y="385471"/>
                  <a:pt x="295046" y="376123"/>
                </a:cubicBezTo>
                <a:cubicBezTo>
                  <a:pt x="289356" y="366776"/>
                  <a:pt x="288543" y="356413"/>
                  <a:pt x="292607" y="345034"/>
                </a:cubicBezTo>
                <a:lnTo>
                  <a:pt x="329184" y="238963"/>
                </a:lnTo>
                <a:lnTo>
                  <a:pt x="297484" y="238963"/>
                </a:lnTo>
                <a:cubicBezTo>
                  <a:pt x="289356" y="238963"/>
                  <a:pt x="282447" y="235712"/>
                  <a:pt x="276758" y="229210"/>
                </a:cubicBezTo>
                <a:cubicBezTo>
                  <a:pt x="271068" y="222707"/>
                  <a:pt x="268224" y="214986"/>
                  <a:pt x="268224" y="206045"/>
                </a:cubicBezTo>
                <a:lnTo>
                  <a:pt x="268224" y="34138"/>
                </a:lnTo>
                <a:cubicBezTo>
                  <a:pt x="268224" y="25197"/>
                  <a:pt x="271068" y="17272"/>
                  <a:pt x="276758" y="10363"/>
                </a:cubicBezTo>
                <a:cubicBezTo>
                  <a:pt x="282447" y="3454"/>
                  <a:pt x="289356" y="0"/>
                  <a:pt x="297484" y="0"/>
                </a:cubicBezTo>
                <a:close/>
                <a:moveTo>
                  <a:pt x="29260" y="0"/>
                </a:moveTo>
                <a:lnTo>
                  <a:pt x="178003" y="0"/>
                </a:lnTo>
                <a:cubicBezTo>
                  <a:pt x="186131" y="0"/>
                  <a:pt x="193040" y="3454"/>
                  <a:pt x="198729" y="10363"/>
                </a:cubicBezTo>
                <a:cubicBezTo>
                  <a:pt x="204419" y="17272"/>
                  <a:pt x="207264" y="25197"/>
                  <a:pt x="207264" y="34138"/>
                </a:cubicBezTo>
                <a:lnTo>
                  <a:pt x="207264" y="212141"/>
                </a:lnTo>
                <a:lnTo>
                  <a:pt x="153619" y="369418"/>
                </a:lnTo>
                <a:cubicBezTo>
                  <a:pt x="151993" y="375107"/>
                  <a:pt x="148335" y="379984"/>
                  <a:pt x="142646" y="384048"/>
                </a:cubicBezTo>
                <a:cubicBezTo>
                  <a:pt x="136956" y="388112"/>
                  <a:pt x="131673" y="390144"/>
                  <a:pt x="126796" y="390144"/>
                </a:cubicBezTo>
                <a:lnTo>
                  <a:pt x="52425" y="390144"/>
                </a:lnTo>
                <a:cubicBezTo>
                  <a:pt x="41046" y="390144"/>
                  <a:pt x="32512" y="385471"/>
                  <a:pt x="26822" y="376123"/>
                </a:cubicBezTo>
                <a:cubicBezTo>
                  <a:pt x="21132" y="366776"/>
                  <a:pt x="20320" y="356413"/>
                  <a:pt x="24384" y="345034"/>
                </a:cubicBezTo>
                <a:lnTo>
                  <a:pt x="60960" y="238963"/>
                </a:lnTo>
                <a:lnTo>
                  <a:pt x="29260" y="238963"/>
                </a:lnTo>
                <a:cubicBezTo>
                  <a:pt x="21132" y="238963"/>
                  <a:pt x="14224" y="235712"/>
                  <a:pt x="8534" y="229210"/>
                </a:cubicBezTo>
                <a:cubicBezTo>
                  <a:pt x="2844" y="222707"/>
                  <a:pt x="0" y="214986"/>
                  <a:pt x="0" y="206045"/>
                </a:cubicBezTo>
                <a:lnTo>
                  <a:pt x="0" y="34138"/>
                </a:lnTo>
                <a:cubicBezTo>
                  <a:pt x="0" y="25197"/>
                  <a:pt x="2844" y="17272"/>
                  <a:pt x="8534" y="10363"/>
                </a:cubicBezTo>
                <a:cubicBezTo>
                  <a:pt x="14224" y="3454"/>
                  <a:pt x="21132" y="0"/>
                  <a:pt x="2926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pic>
        <p:nvPicPr>
          <p:cNvPr id="48" name="그림 23" descr="63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20321" y="5620450"/>
            <a:ext cx="709041" cy="81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863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1" grpId="0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그룹 194"/>
          <p:cNvGrpSpPr/>
          <p:nvPr/>
        </p:nvGrpSpPr>
        <p:grpSpPr>
          <a:xfrm>
            <a:off x="6173314" y="4395389"/>
            <a:ext cx="5649672" cy="1855687"/>
            <a:chOff x="6173314" y="4395389"/>
            <a:chExt cx="5649672" cy="1855687"/>
          </a:xfrm>
        </p:grpSpPr>
        <p:sp>
          <p:nvSpPr>
            <p:cNvPr id="192" name="직사각형 191"/>
            <p:cNvSpPr/>
            <p:nvPr/>
          </p:nvSpPr>
          <p:spPr>
            <a:xfrm>
              <a:off x="6173314" y="4395389"/>
              <a:ext cx="5213074" cy="1779433"/>
            </a:xfrm>
            <a:prstGeom prst="rect">
              <a:avLst/>
            </a:prstGeom>
            <a:solidFill>
              <a:schemeClr val="tx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194" name="Freeform 5"/>
            <p:cNvSpPr>
              <a:spLocks noEditPoints="1"/>
            </p:cNvSpPr>
            <p:nvPr/>
          </p:nvSpPr>
          <p:spPr bwMode="auto">
            <a:xfrm flipH="1">
              <a:off x="10328653" y="5026014"/>
              <a:ext cx="1494333" cy="1225062"/>
            </a:xfrm>
            <a:custGeom>
              <a:avLst/>
              <a:gdLst>
                <a:gd name="T0" fmla="*/ 172 w 2688"/>
                <a:gd name="T1" fmla="*/ 1158 h 2329"/>
                <a:gd name="T2" fmla="*/ 164 w 2688"/>
                <a:gd name="T3" fmla="*/ 1181 h 2329"/>
                <a:gd name="T4" fmla="*/ 1081 w 2688"/>
                <a:gd name="T5" fmla="*/ 988 h 2329"/>
                <a:gd name="T6" fmla="*/ 1133 w 2688"/>
                <a:gd name="T7" fmla="*/ 1095 h 2329"/>
                <a:gd name="T8" fmla="*/ 1073 w 2688"/>
                <a:gd name="T9" fmla="*/ 1128 h 2329"/>
                <a:gd name="T10" fmla="*/ 1376 w 2688"/>
                <a:gd name="T11" fmla="*/ 626 h 2329"/>
                <a:gd name="T12" fmla="*/ 1387 w 2688"/>
                <a:gd name="T13" fmla="*/ 655 h 2329"/>
                <a:gd name="T14" fmla="*/ 1559 w 2688"/>
                <a:gd name="T15" fmla="*/ 741 h 2329"/>
                <a:gd name="T16" fmla="*/ 1645 w 2688"/>
                <a:gd name="T17" fmla="*/ 599 h 2329"/>
                <a:gd name="T18" fmla="*/ 1673 w 2688"/>
                <a:gd name="T19" fmla="*/ 693 h 2329"/>
                <a:gd name="T20" fmla="*/ 1412 w 2688"/>
                <a:gd name="T21" fmla="*/ 850 h 2329"/>
                <a:gd name="T22" fmla="*/ 1327 w 2688"/>
                <a:gd name="T23" fmla="*/ 684 h 2329"/>
                <a:gd name="T24" fmla="*/ 1430 w 2688"/>
                <a:gd name="T25" fmla="*/ 668 h 2329"/>
                <a:gd name="T26" fmla="*/ 1410 w 2688"/>
                <a:gd name="T27" fmla="*/ 416 h 2329"/>
                <a:gd name="T28" fmla="*/ 1452 w 2688"/>
                <a:gd name="T29" fmla="*/ 368 h 2329"/>
                <a:gd name="T30" fmla="*/ 1571 w 2688"/>
                <a:gd name="T31" fmla="*/ 406 h 2329"/>
                <a:gd name="T32" fmla="*/ 2272 w 2688"/>
                <a:gd name="T33" fmla="*/ 377 h 2329"/>
                <a:gd name="T34" fmla="*/ 2307 w 2688"/>
                <a:gd name="T35" fmla="*/ 393 h 2329"/>
                <a:gd name="T36" fmla="*/ 696 w 2688"/>
                <a:gd name="T37" fmla="*/ 52 h 2329"/>
                <a:gd name="T38" fmla="*/ 534 w 2688"/>
                <a:gd name="T39" fmla="*/ 395 h 2329"/>
                <a:gd name="T40" fmla="*/ 284 w 2688"/>
                <a:gd name="T41" fmla="*/ 705 h 2329"/>
                <a:gd name="T42" fmla="*/ 183 w 2688"/>
                <a:gd name="T43" fmla="*/ 1138 h 2329"/>
                <a:gd name="T44" fmla="*/ 102 w 2688"/>
                <a:gd name="T45" fmla="*/ 1094 h 2329"/>
                <a:gd name="T46" fmla="*/ 56 w 2688"/>
                <a:gd name="T47" fmla="*/ 1187 h 2329"/>
                <a:gd name="T48" fmla="*/ 11 w 2688"/>
                <a:gd name="T49" fmla="*/ 1359 h 2329"/>
                <a:gd name="T50" fmla="*/ 96 w 2688"/>
                <a:gd name="T51" fmla="*/ 1591 h 2329"/>
                <a:gd name="T52" fmla="*/ 138 w 2688"/>
                <a:gd name="T53" fmla="*/ 1736 h 2329"/>
                <a:gd name="T54" fmla="*/ 177 w 2688"/>
                <a:gd name="T55" fmla="*/ 1894 h 2329"/>
                <a:gd name="T56" fmla="*/ 270 w 2688"/>
                <a:gd name="T57" fmla="*/ 2296 h 2329"/>
                <a:gd name="T58" fmla="*/ 519 w 2688"/>
                <a:gd name="T59" fmla="*/ 2281 h 2329"/>
                <a:gd name="T60" fmla="*/ 638 w 2688"/>
                <a:gd name="T61" fmla="*/ 1997 h 2329"/>
                <a:gd name="T62" fmla="*/ 1056 w 2688"/>
                <a:gd name="T63" fmla="*/ 1583 h 2329"/>
                <a:gd name="T64" fmla="*/ 1126 w 2688"/>
                <a:gd name="T65" fmla="*/ 1568 h 2329"/>
                <a:gd name="T66" fmla="*/ 1097 w 2688"/>
                <a:gd name="T67" fmla="*/ 1953 h 2329"/>
                <a:gd name="T68" fmla="*/ 1229 w 2688"/>
                <a:gd name="T69" fmla="*/ 2132 h 2329"/>
                <a:gd name="T70" fmla="*/ 1447 w 2688"/>
                <a:gd name="T71" fmla="*/ 2096 h 2329"/>
                <a:gd name="T72" fmla="*/ 1309 w 2688"/>
                <a:gd name="T73" fmla="*/ 1904 h 2329"/>
                <a:gd name="T74" fmla="*/ 1457 w 2688"/>
                <a:gd name="T75" fmla="*/ 1136 h 2329"/>
                <a:gd name="T76" fmla="*/ 1670 w 2688"/>
                <a:gd name="T77" fmla="*/ 999 h 2329"/>
                <a:gd name="T78" fmla="*/ 1932 w 2688"/>
                <a:gd name="T79" fmla="*/ 599 h 2329"/>
                <a:gd name="T80" fmla="*/ 2155 w 2688"/>
                <a:gd name="T81" fmla="*/ 548 h 2329"/>
                <a:gd name="T82" fmla="*/ 2180 w 2688"/>
                <a:gd name="T83" fmla="*/ 531 h 2329"/>
                <a:gd name="T84" fmla="*/ 2241 w 2688"/>
                <a:gd name="T85" fmla="*/ 510 h 2329"/>
                <a:gd name="T86" fmla="*/ 2312 w 2688"/>
                <a:gd name="T87" fmla="*/ 489 h 2329"/>
                <a:gd name="T88" fmla="*/ 2509 w 2688"/>
                <a:gd name="T89" fmla="*/ 477 h 2329"/>
                <a:gd name="T90" fmla="*/ 2672 w 2688"/>
                <a:gd name="T91" fmla="*/ 413 h 2329"/>
                <a:gd name="T92" fmla="*/ 2334 w 2688"/>
                <a:gd name="T93" fmla="*/ 435 h 2329"/>
                <a:gd name="T94" fmla="*/ 2262 w 2688"/>
                <a:gd name="T95" fmla="*/ 367 h 2329"/>
                <a:gd name="T96" fmla="*/ 1596 w 2688"/>
                <a:gd name="T97" fmla="*/ 413 h 2329"/>
                <a:gd name="T98" fmla="*/ 1269 w 2688"/>
                <a:gd name="T99" fmla="*/ 323 h 2329"/>
                <a:gd name="T100" fmla="*/ 1201 w 2688"/>
                <a:gd name="T101" fmla="*/ 418 h 2329"/>
                <a:gd name="T102" fmla="*/ 1099 w 2688"/>
                <a:gd name="T103" fmla="*/ 423 h 2329"/>
                <a:gd name="T104" fmla="*/ 1080 w 2688"/>
                <a:gd name="T105" fmla="*/ 283 h 2329"/>
                <a:gd name="T106" fmla="*/ 881 w 2688"/>
                <a:gd name="T107" fmla="*/ 0 h 2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88" h="2329">
                  <a:moveTo>
                    <a:pt x="160" y="1182"/>
                  </a:moveTo>
                  <a:cubicBezTo>
                    <a:pt x="156" y="1182"/>
                    <a:pt x="155" y="1179"/>
                    <a:pt x="156" y="1173"/>
                  </a:cubicBezTo>
                  <a:cubicBezTo>
                    <a:pt x="158" y="1167"/>
                    <a:pt x="165" y="1160"/>
                    <a:pt x="172" y="1158"/>
                  </a:cubicBezTo>
                  <a:cubicBezTo>
                    <a:pt x="173" y="1157"/>
                    <a:pt x="175" y="1157"/>
                    <a:pt x="176" y="1157"/>
                  </a:cubicBezTo>
                  <a:cubicBezTo>
                    <a:pt x="180" y="1157"/>
                    <a:pt x="182" y="1160"/>
                    <a:pt x="180" y="1166"/>
                  </a:cubicBezTo>
                  <a:cubicBezTo>
                    <a:pt x="178" y="1172"/>
                    <a:pt x="171" y="1179"/>
                    <a:pt x="164" y="1181"/>
                  </a:cubicBezTo>
                  <a:cubicBezTo>
                    <a:pt x="163" y="1182"/>
                    <a:pt x="161" y="1182"/>
                    <a:pt x="160" y="1182"/>
                  </a:cubicBezTo>
                  <a:moveTo>
                    <a:pt x="1073" y="1128"/>
                  </a:moveTo>
                  <a:cubicBezTo>
                    <a:pt x="1065" y="1128"/>
                    <a:pt x="1073" y="996"/>
                    <a:pt x="1081" y="988"/>
                  </a:cubicBezTo>
                  <a:cubicBezTo>
                    <a:pt x="1081" y="988"/>
                    <a:pt x="1081" y="988"/>
                    <a:pt x="1081" y="988"/>
                  </a:cubicBezTo>
                  <a:cubicBezTo>
                    <a:pt x="1092" y="988"/>
                    <a:pt x="1184" y="1051"/>
                    <a:pt x="1184" y="1059"/>
                  </a:cubicBezTo>
                  <a:cubicBezTo>
                    <a:pt x="1184" y="1062"/>
                    <a:pt x="1161" y="1078"/>
                    <a:pt x="1133" y="1095"/>
                  </a:cubicBezTo>
                  <a:cubicBezTo>
                    <a:pt x="1133" y="1095"/>
                    <a:pt x="1133" y="1095"/>
                    <a:pt x="1133" y="1095"/>
                  </a:cubicBezTo>
                  <a:cubicBezTo>
                    <a:pt x="1104" y="1111"/>
                    <a:pt x="1078" y="1126"/>
                    <a:pt x="1073" y="1128"/>
                  </a:cubicBezTo>
                  <a:cubicBezTo>
                    <a:pt x="1073" y="1128"/>
                    <a:pt x="1073" y="1128"/>
                    <a:pt x="1073" y="1128"/>
                  </a:cubicBezTo>
                  <a:moveTo>
                    <a:pt x="1387" y="655"/>
                  </a:moveTo>
                  <a:cubicBezTo>
                    <a:pt x="1384" y="655"/>
                    <a:pt x="1381" y="654"/>
                    <a:pt x="1380" y="653"/>
                  </a:cubicBezTo>
                  <a:cubicBezTo>
                    <a:pt x="1380" y="651"/>
                    <a:pt x="1378" y="639"/>
                    <a:pt x="1376" y="626"/>
                  </a:cubicBezTo>
                  <a:cubicBezTo>
                    <a:pt x="1372" y="604"/>
                    <a:pt x="1375" y="601"/>
                    <a:pt x="1393" y="601"/>
                  </a:cubicBezTo>
                  <a:cubicBezTo>
                    <a:pt x="1417" y="601"/>
                    <a:pt x="1430" y="629"/>
                    <a:pt x="1414" y="645"/>
                  </a:cubicBezTo>
                  <a:cubicBezTo>
                    <a:pt x="1408" y="651"/>
                    <a:pt x="1395" y="655"/>
                    <a:pt x="1387" y="655"/>
                  </a:cubicBezTo>
                  <a:moveTo>
                    <a:pt x="1436" y="768"/>
                  </a:moveTo>
                  <a:cubicBezTo>
                    <a:pt x="1497" y="755"/>
                    <a:pt x="1497" y="755"/>
                    <a:pt x="1497" y="755"/>
                  </a:cubicBezTo>
                  <a:cubicBezTo>
                    <a:pt x="1559" y="741"/>
                    <a:pt x="1559" y="741"/>
                    <a:pt x="1559" y="741"/>
                  </a:cubicBezTo>
                  <a:cubicBezTo>
                    <a:pt x="1562" y="687"/>
                    <a:pt x="1562" y="687"/>
                    <a:pt x="1562" y="687"/>
                  </a:cubicBezTo>
                  <a:cubicBezTo>
                    <a:pt x="1565" y="633"/>
                    <a:pt x="1565" y="633"/>
                    <a:pt x="1565" y="633"/>
                  </a:cubicBezTo>
                  <a:cubicBezTo>
                    <a:pt x="1645" y="599"/>
                    <a:pt x="1645" y="599"/>
                    <a:pt x="1645" y="599"/>
                  </a:cubicBezTo>
                  <a:cubicBezTo>
                    <a:pt x="1698" y="577"/>
                    <a:pt x="1742" y="565"/>
                    <a:pt x="1763" y="565"/>
                  </a:cubicBezTo>
                  <a:cubicBezTo>
                    <a:pt x="1771" y="565"/>
                    <a:pt x="1775" y="567"/>
                    <a:pt x="1775" y="570"/>
                  </a:cubicBezTo>
                  <a:cubicBezTo>
                    <a:pt x="1775" y="587"/>
                    <a:pt x="1745" y="624"/>
                    <a:pt x="1673" y="693"/>
                  </a:cubicBezTo>
                  <a:cubicBezTo>
                    <a:pt x="1565" y="798"/>
                    <a:pt x="1544" y="813"/>
                    <a:pt x="1478" y="834"/>
                  </a:cubicBezTo>
                  <a:cubicBezTo>
                    <a:pt x="1478" y="834"/>
                    <a:pt x="1478" y="834"/>
                    <a:pt x="1478" y="834"/>
                  </a:cubicBezTo>
                  <a:cubicBezTo>
                    <a:pt x="1445" y="844"/>
                    <a:pt x="1427" y="850"/>
                    <a:pt x="1412" y="850"/>
                  </a:cubicBezTo>
                  <a:cubicBezTo>
                    <a:pt x="1393" y="850"/>
                    <a:pt x="1380" y="841"/>
                    <a:pt x="1353" y="821"/>
                  </a:cubicBezTo>
                  <a:cubicBezTo>
                    <a:pt x="1303" y="784"/>
                    <a:pt x="1296" y="768"/>
                    <a:pt x="1314" y="733"/>
                  </a:cubicBezTo>
                  <a:cubicBezTo>
                    <a:pt x="1321" y="718"/>
                    <a:pt x="1327" y="696"/>
                    <a:pt x="1327" y="684"/>
                  </a:cubicBezTo>
                  <a:cubicBezTo>
                    <a:pt x="1327" y="669"/>
                    <a:pt x="1329" y="664"/>
                    <a:pt x="1351" y="664"/>
                  </a:cubicBezTo>
                  <a:cubicBezTo>
                    <a:pt x="1358" y="664"/>
                    <a:pt x="1367" y="665"/>
                    <a:pt x="1379" y="665"/>
                  </a:cubicBezTo>
                  <a:cubicBezTo>
                    <a:pt x="1430" y="668"/>
                    <a:pt x="1430" y="668"/>
                    <a:pt x="1430" y="668"/>
                  </a:cubicBezTo>
                  <a:cubicBezTo>
                    <a:pt x="1433" y="718"/>
                    <a:pt x="1433" y="718"/>
                    <a:pt x="1433" y="718"/>
                  </a:cubicBezTo>
                  <a:cubicBezTo>
                    <a:pt x="1436" y="768"/>
                    <a:pt x="1436" y="768"/>
                    <a:pt x="1436" y="768"/>
                  </a:cubicBezTo>
                  <a:moveTo>
                    <a:pt x="1410" y="416"/>
                  </a:moveTo>
                  <a:cubicBezTo>
                    <a:pt x="1367" y="416"/>
                    <a:pt x="1333" y="414"/>
                    <a:pt x="1330" y="411"/>
                  </a:cubicBezTo>
                  <a:cubicBezTo>
                    <a:pt x="1328" y="407"/>
                    <a:pt x="1329" y="396"/>
                    <a:pt x="1332" y="386"/>
                  </a:cubicBezTo>
                  <a:cubicBezTo>
                    <a:pt x="1337" y="370"/>
                    <a:pt x="1346" y="368"/>
                    <a:pt x="1452" y="368"/>
                  </a:cubicBezTo>
                  <a:cubicBezTo>
                    <a:pt x="1551" y="368"/>
                    <a:pt x="1568" y="370"/>
                    <a:pt x="1573" y="383"/>
                  </a:cubicBezTo>
                  <a:cubicBezTo>
                    <a:pt x="1576" y="391"/>
                    <a:pt x="1575" y="402"/>
                    <a:pt x="1571" y="406"/>
                  </a:cubicBezTo>
                  <a:cubicBezTo>
                    <a:pt x="1571" y="406"/>
                    <a:pt x="1571" y="406"/>
                    <a:pt x="1571" y="406"/>
                  </a:cubicBezTo>
                  <a:cubicBezTo>
                    <a:pt x="1565" y="412"/>
                    <a:pt x="1478" y="416"/>
                    <a:pt x="1410" y="416"/>
                  </a:cubicBezTo>
                  <a:moveTo>
                    <a:pt x="2282" y="422"/>
                  </a:moveTo>
                  <a:cubicBezTo>
                    <a:pt x="2243" y="422"/>
                    <a:pt x="2240" y="407"/>
                    <a:pt x="2272" y="377"/>
                  </a:cubicBezTo>
                  <a:cubicBezTo>
                    <a:pt x="2283" y="367"/>
                    <a:pt x="2290" y="361"/>
                    <a:pt x="2294" y="361"/>
                  </a:cubicBezTo>
                  <a:cubicBezTo>
                    <a:pt x="2300" y="361"/>
                    <a:pt x="2303" y="371"/>
                    <a:pt x="2307" y="393"/>
                  </a:cubicBezTo>
                  <a:cubicBezTo>
                    <a:pt x="2307" y="393"/>
                    <a:pt x="2307" y="393"/>
                    <a:pt x="2307" y="393"/>
                  </a:cubicBezTo>
                  <a:cubicBezTo>
                    <a:pt x="2313" y="421"/>
                    <a:pt x="2313" y="422"/>
                    <a:pt x="2282" y="422"/>
                  </a:cubicBezTo>
                  <a:moveTo>
                    <a:pt x="881" y="0"/>
                  </a:moveTo>
                  <a:cubicBezTo>
                    <a:pt x="823" y="0"/>
                    <a:pt x="756" y="18"/>
                    <a:pt x="696" y="52"/>
                  </a:cubicBezTo>
                  <a:cubicBezTo>
                    <a:pt x="651" y="77"/>
                    <a:pt x="638" y="96"/>
                    <a:pt x="616" y="160"/>
                  </a:cubicBezTo>
                  <a:cubicBezTo>
                    <a:pt x="603" y="199"/>
                    <a:pt x="602" y="223"/>
                    <a:pt x="607" y="293"/>
                  </a:cubicBezTo>
                  <a:cubicBezTo>
                    <a:pt x="615" y="394"/>
                    <a:pt x="614" y="395"/>
                    <a:pt x="534" y="395"/>
                  </a:cubicBezTo>
                  <a:cubicBezTo>
                    <a:pt x="475" y="395"/>
                    <a:pt x="470" y="398"/>
                    <a:pt x="367" y="485"/>
                  </a:cubicBezTo>
                  <a:cubicBezTo>
                    <a:pt x="330" y="517"/>
                    <a:pt x="285" y="591"/>
                    <a:pt x="277" y="634"/>
                  </a:cubicBezTo>
                  <a:cubicBezTo>
                    <a:pt x="274" y="650"/>
                    <a:pt x="277" y="682"/>
                    <a:pt x="284" y="705"/>
                  </a:cubicBezTo>
                  <a:cubicBezTo>
                    <a:pt x="296" y="743"/>
                    <a:pt x="295" y="750"/>
                    <a:pt x="281" y="779"/>
                  </a:cubicBezTo>
                  <a:cubicBezTo>
                    <a:pt x="245" y="851"/>
                    <a:pt x="197" y="1057"/>
                    <a:pt x="205" y="1106"/>
                  </a:cubicBezTo>
                  <a:cubicBezTo>
                    <a:pt x="210" y="1137"/>
                    <a:pt x="210" y="1138"/>
                    <a:pt x="183" y="1138"/>
                  </a:cubicBezTo>
                  <a:cubicBezTo>
                    <a:pt x="162" y="1138"/>
                    <a:pt x="155" y="1134"/>
                    <a:pt x="153" y="1118"/>
                  </a:cubicBezTo>
                  <a:cubicBezTo>
                    <a:pt x="151" y="1102"/>
                    <a:pt x="144" y="1097"/>
                    <a:pt x="117" y="1095"/>
                  </a:cubicBezTo>
                  <a:cubicBezTo>
                    <a:pt x="111" y="1095"/>
                    <a:pt x="106" y="1094"/>
                    <a:pt x="102" y="1094"/>
                  </a:cubicBezTo>
                  <a:cubicBezTo>
                    <a:pt x="85" y="1094"/>
                    <a:pt x="80" y="1099"/>
                    <a:pt x="73" y="1117"/>
                  </a:cubicBezTo>
                  <a:cubicBezTo>
                    <a:pt x="68" y="1131"/>
                    <a:pt x="66" y="1152"/>
                    <a:pt x="68" y="1163"/>
                  </a:cubicBezTo>
                  <a:cubicBezTo>
                    <a:pt x="70" y="1176"/>
                    <a:pt x="66" y="1184"/>
                    <a:pt x="56" y="1187"/>
                  </a:cubicBezTo>
                  <a:cubicBezTo>
                    <a:pt x="40" y="1193"/>
                    <a:pt x="2" y="1275"/>
                    <a:pt x="2" y="1306"/>
                  </a:cubicBezTo>
                  <a:cubicBezTo>
                    <a:pt x="2" y="1316"/>
                    <a:pt x="6" y="1328"/>
                    <a:pt x="11" y="1330"/>
                  </a:cubicBezTo>
                  <a:cubicBezTo>
                    <a:pt x="17" y="1334"/>
                    <a:pt x="16" y="1344"/>
                    <a:pt x="11" y="1359"/>
                  </a:cubicBezTo>
                  <a:cubicBezTo>
                    <a:pt x="0" y="1387"/>
                    <a:pt x="9" y="1484"/>
                    <a:pt x="24" y="1499"/>
                  </a:cubicBezTo>
                  <a:cubicBezTo>
                    <a:pt x="29" y="1505"/>
                    <a:pt x="42" y="1526"/>
                    <a:pt x="52" y="1546"/>
                  </a:cubicBezTo>
                  <a:cubicBezTo>
                    <a:pt x="63" y="1569"/>
                    <a:pt x="79" y="1585"/>
                    <a:pt x="96" y="1591"/>
                  </a:cubicBezTo>
                  <a:cubicBezTo>
                    <a:pt x="136" y="1605"/>
                    <a:pt x="181" y="1634"/>
                    <a:pt x="181" y="1645"/>
                  </a:cubicBezTo>
                  <a:cubicBezTo>
                    <a:pt x="181" y="1650"/>
                    <a:pt x="172" y="1673"/>
                    <a:pt x="160" y="1695"/>
                  </a:cubicBezTo>
                  <a:cubicBezTo>
                    <a:pt x="138" y="1736"/>
                    <a:pt x="138" y="1736"/>
                    <a:pt x="138" y="1736"/>
                  </a:cubicBezTo>
                  <a:cubicBezTo>
                    <a:pt x="163" y="1754"/>
                    <a:pt x="163" y="1754"/>
                    <a:pt x="163" y="1754"/>
                  </a:cubicBezTo>
                  <a:cubicBezTo>
                    <a:pt x="190" y="1774"/>
                    <a:pt x="207" y="1830"/>
                    <a:pt x="192" y="1848"/>
                  </a:cubicBezTo>
                  <a:cubicBezTo>
                    <a:pt x="188" y="1854"/>
                    <a:pt x="181" y="1875"/>
                    <a:pt x="177" y="1894"/>
                  </a:cubicBezTo>
                  <a:cubicBezTo>
                    <a:pt x="174" y="1913"/>
                    <a:pt x="166" y="1937"/>
                    <a:pt x="159" y="1947"/>
                  </a:cubicBezTo>
                  <a:cubicBezTo>
                    <a:pt x="133" y="1986"/>
                    <a:pt x="170" y="2199"/>
                    <a:pt x="211" y="2250"/>
                  </a:cubicBezTo>
                  <a:cubicBezTo>
                    <a:pt x="217" y="2258"/>
                    <a:pt x="243" y="2279"/>
                    <a:pt x="270" y="2296"/>
                  </a:cubicBezTo>
                  <a:cubicBezTo>
                    <a:pt x="270" y="2296"/>
                    <a:pt x="270" y="2296"/>
                    <a:pt x="270" y="2296"/>
                  </a:cubicBezTo>
                  <a:cubicBezTo>
                    <a:pt x="313" y="2326"/>
                    <a:pt x="323" y="2329"/>
                    <a:pt x="380" y="2329"/>
                  </a:cubicBezTo>
                  <a:cubicBezTo>
                    <a:pt x="444" y="2329"/>
                    <a:pt x="481" y="2316"/>
                    <a:pt x="519" y="2281"/>
                  </a:cubicBezTo>
                  <a:cubicBezTo>
                    <a:pt x="530" y="2271"/>
                    <a:pt x="540" y="2259"/>
                    <a:pt x="540" y="2253"/>
                  </a:cubicBezTo>
                  <a:cubicBezTo>
                    <a:pt x="540" y="2247"/>
                    <a:pt x="552" y="2226"/>
                    <a:pt x="567" y="2206"/>
                  </a:cubicBezTo>
                  <a:cubicBezTo>
                    <a:pt x="601" y="2159"/>
                    <a:pt x="626" y="2087"/>
                    <a:pt x="638" y="1997"/>
                  </a:cubicBezTo>
                  <a:cubicBezTo>
                    <a:pt x="650" y="1908"/>
                    <a:pt x="680" y="1810"/>
                    <a:pt x="694" y="1809"/>
                  </a:cubicBezTo>
                  <a:cubicBezTo>
                    <a:pt x="718" y="1809"/>
                    <a:pt x="845" y="1748"/>
                    <a:pt x="907" y="1706"/>
                  </a:cubicBezTo>
                  <a:cubicBezTo>
                    <a:pt x="943" y="1682"/>
                    <a:pt x="1010" y="1626"/>
                    <a:pt x="1056" y="1583"/>
                  </a:cubicBezTo>
                  <a:cubicBezTo>
                    <a:pt x="1099" y="1541"/>
                    <a:pt x="1135" y="1511"/>
                    <a:pt x="1139" y="1511"/>
                  </a:cubicBezTo>
                  <a:cubicBezTo>
                    <a:pt x="1139" y="1511"/>
                    <a:pt x="1139" y="1511"/>
                    <a:pt x="1139" y="1511"/>
                  </a:cubicBezTo>
                  <a:cubicBezTo>
                    <a:pt x="1139" y="1515"/>
                    <a:pt x="1133" y="1541"/>
                    <a:pt x="1126" y="1568"/>
                  </a:cubicBezTo>
                  <a:cubicBezTo>
                    <a:pt x="1105" y="1641"/>
                    <a:pt x="1101" y="1763"/>
                    <a:pt x="1119" y="1773"/>
                  </a:cubicBezTo>
                  <a:cubicBezTo>
                    <a:pt x="1129" y="1778"/>
                    <a:pt x="1131" y="1790"/>
                    <a:pt x="1128" y="1819"/>
                  </a:cubicBezTo>
                  <a:cubicBezTo>
                    <a:pt x="1119" y="1888"/>
                    <a:pt x="1111" y="1921"/>
                    <a:pt x="1097" y="1953"/>
                  </a:cubicBezTo>
                  <a:cubicBezTo>
                    <a:pt x="1089" y="1970"/>
                    <a:pt x="1081" y="2004"/>
                    <a:pt x="1079" y="2029"/>
                  </a:cubicBezTo>
                  <a:cubicBezTo>
                    <a:pt x="1074" y="2083"/>
                    <a:pt x="1085" y="2095"/>
                    <a:pt x="1141" y="2103"/>
                  </a:cubicBezTo>
                  <a:cubicBezTo>
                    <a:pt x="1162" y="2105"/>
                    <a:pt x="1202" y="2119"/>
                    <a:pt x="1229" y="2132"/>
                  </a:cubicBezTo>
                  <a:cubicBezTo>
                    <a:pt x="1292" y="2163"/>
                    <a:pt x="1373" y="2180"/>
                    <a:pt x="1431" y="2180"/>
                  </a:cubicBezTo>
                  <a:cubicBezTo>
                    <a:pt x="1475" y="2180"/>
                    <a:pt x="1506" y="2170"/>
                    <a:pt x="1506" y="2150"/>
                  </a:cubicBezTo>
                  <a:cubicBezTo>
                    <a:pt x="1506" y="2132"/>
                    <a:pt x="1467" y="2096"/>
                    <a:pt x="1447" y="2096"/>
                  </a:cubicBezTo>
                  <a:cubicBezTo>
                    <a:pt x="1433" y="2096"/>
                    <a:pt x="1349" y="2015"/>
                    <a:pt x="1326" y="1979"/>
                  </a:cubicBezTo>
                  <a:cubicBezTo>
                    <a:pt x="1318" y="1967"/>
                    <a:pt x="1312" y="1947"/>
                    <a:pt x="1312" y="1935"/>
                  </a:cubicBezTo>
                  <a:cubicBezTo>
                    <a:pt x="1311" y="1923"/>
                    <a:pt x="1310" y="1909"/>
                    <a:pt x="1309" y="1904"/>
                  </a:cubicBezTo>
                  <a:cubicBezTo>
                    <a:pt x="1302" y="1877"/>
                    <a:pt x="1323" y="1813"/>
                    <a:pt x="1345" y="1792"/>
                  </a:cubicBezTo>
                  <a:cubicBezTo>
                    <a:pt x="1394" y="1745"/>
                    <a:pt x="1442" y="1518"/>
                    <a:pt x="1451" y="1287"/>
                  </a:cubicBezTo>
                  <a:cubicBezTo>
                    <a:pt x="1457" y="1136"/>
                    <a:pt x="1457" y="1136"/>
                    <a:pt x="1457" y="1136"/>
                  </a:cubicBezTo>
                  <a:cubicBezTo>
                    <a:pt x="1506" y="1123"/>
                    <a:pt x="1506" y="1123"/>
                    <a:pt x="1506" y="1123"/>
                  </a:cubicBezTo>
                  <a:cubicBezTo>
                    <a:pt x="1533" y="1117"/>
                    <a:pt x="1578" y="1096"/>
                    <a:pt x="1605" y="1078"/>
                  </a:cubicBezTo>
                  <a:cubicBezTo>
                    <a:pt x="1644" y="1051"/>
                    <a:pt x="1657" y="1036"/>
                    <a:pt x="1670" y="999"/>
                  </a:cubicBezTo>
                  <a:cubicBezTo>
                    <a:pt x="1691" y="945"/>
                    <a:pt x="1702" y="922"/>
                    <a:pt x="1758" y="826"/>
                  </a:cubicBezTo>
                  <a:cubicBezTo>
                    <a:pt x="1781" y="785"/>
                    <a:pt x="1799" y="747"/>
                    <a:pt x="1797" y="741"/>
                  </a:cubicBezTo>
                  <a:cubicBezTo>
                    <a:pt x="1788" y="718"/>
                    <a:pt x="1861" y="642"/>
                    <a:pt x="1932" y="599"/>
                  </a:cubicBezTo>
                  <a:cubicBezTo>
                    <a:pt x="2003" y="557"/>
                    <a:pt x="2003" y="557"/>
                    <a:pt x="2003" y="557"/>
                  </a:cubicBezTo>
                  <a:cubicBezTo>
                    <a:pt x="2102" y="555"/>
                    <a:pt x="2102" y="555"/>
                    <a:pt x="2102" y="555"/>
                  </a:cubicBezTo>
                  <a:cubicBezTo>
                    <a:pt x="2177" y="554"/>
                    <a:pt x="2190" y="552"/>
                    <a:pt x="2155" y="548"/>
                  </a:cubicBezTo>
                  <a:cubicBezTo>
                    <a:pt x="2111" y="542"/>
                    <a:pt x="2111" y="542"/>
                    <a:pt x="2111" y="542"/>
                  </a:cubicBezTo>
                  <a:cubicBezTo>
                    <a:pt x="2144" y="535"/>
                    <a:pt x="2144" y="535"/>
                    <a:pt x="2144" y="535"/>
                  </a:cubicBezTo>
                  <a:cubicBezTo>
                    <a:pt x="2155" y="532"/>
                    <a:pt x="2169" y="531"/>
                    <a:pt x="2180" y="531"/>
                  </a:cubicBezTo>
                  <a:cubicBezTo>
                    <a:pt x="2188" y="531"/>
                    <a:pt x="2194" y="532"/>
                    <a:pt x="2199" y="533"/>
                  </a:cubicBezTo>
                  <a:cubicBezTo>
                    <a:pt x="2202" y="534"/>
                    <a:pt x="2206" y="534"/>
                    <a:pt x="2209" y="534"/>
                  </a:cubicBezTo>
                  <a:cubicBezTo>
                    <a:pt x="2220" y="534"/>
                    <a:pt x="2228" y="527"/>
                    <a:pt x="2241" y="510"/>
                  </a:cubicBezTo>
                  <a:cubicBezTo>
                    <a:pt x="2256" y="492"/>
                    <a:pt x="2263" y="486"/>
                    <a:pt x="2279" y="486"/>
                  </a:cubicBezTo>
                  <a:cubicBezTo>
                    <a:pt x="2284" y="486"/>
                    <a:pt x="2289" y="486"/>
                    <a:pt x="2296" y="487"/>
                  </a:cubicBezTo>
                  <a:cubicBezTo>
                    <a:pt x="2302" y="488"/>
                    <a:pt x="2308" y="489"/>
                    <a:pt x="2312" y="489"/>
                  </a:cubicBezTo>
                  <a:cubicBezTo>
                    <a:pt x="2323" y="489"/>
                    <a:pt x="2330" y="487"/>
                    <a:pt x="2330" y="483"/>
                  </a:cubicBezTo>
                  <a:cubicBezTo>
                    <a:pt x="2330" y="479"/>
                    <a:pt x="2367" y="476"/>
                    <a:pt x="2434" y="476"/>
                  </a:cubicBezTo>
                  <a:cubicBezTo>
                    <a:pt x="2456" y="476"/>
                    <a:pt x="2481" y="477"/>
                    <a:pt x="2509" y="477"/>
                  </a:cubicBezTo>
                  <a:cubicBezTo>
                    <a:pt x="2688" y="480"/>
                    <a:pt x="2688" y="480"/>
                    <a:pt x="2688" y="480"/>
                  </a:cubicBezTo>
                  <a:cubicBezTo>
                    <a:pt x="2688" y="447"/>
                    <a:pt x="2688" y="447"/>
                    <a:pt x="2688" y="447"/>
                  </a:cubicBezTo>
                  <a:cubicBezTo>
                    <a:pt x="2688" y="420"/>
                    <a:pt x="2685" y="413"/>
                    <a:pt x="2672" y="413"/>
                  </a:cubicBezTo>
                  <a:cubicBezTo>
                    <a:pt x="2663" y="413"/>
                    <a:pt x="2652" y="417"/>
                    <a:pt x="2647" y="422"/>
                  </a:cubicBezTo>
                  <a:cubicBezTo>
                    <a:pt x="2643" y="426"/>
                    <a:pt x="2570" y="431"/>
                    <a:pt x="2487" y="433"/>
                  </a:cubicBezTo>
                  <a:cubicBezTo>
                    <a:pt x="2334" y="435"/>
                    <a:pt x="2334" y="435"/>
                    <a:pt x="2334" y="435"/>
                  </a:cubicBezTo>
                  <a:cubicBezTo>
                    <a:pt x="2330" y="382"/>
                    <a:pt x="2330" y="382"/>
                    <a:pt x="2330" y="382"/>
                  </a:cubicBezTo>
                  <a:cubicBezTo>
                    <a:pt x="2327" y="344"/>
                    <a:pt x="2321" y="325"/>
                    <a:pt x="2309" y="325"/>
                  </a:cubicBezTo>
                  <a:cubicBezTo>
                    <a:pt x="2298" y="325"/>
                    <a:pt x="2283" y="340"/>
                    <a:pt x="2262" y="367"/>
                  </a:cubicBezTo>
                  <a:cubicBezTo>
                    <a:pt x="2227" y="412"/>
                    <a:pt x="2227" y="412"/>
                    <a:pt x="2227" y="412"/>
                  </a:cubicBezTo>
                  <a:cubicBezTo>
                    <a:pt x="1911" y="413"/>
                    <a:pt x="1911" y="413"/>
                    <a:pt x="1911" y="413"/>
                  </a:cubicBezTo>
                  <a:cubicBezTo>
                    <a:pt x="1596" y="413"/>
                    <a:pt x="1596" y="413"/>
                    <a:pt x="1596" y="413"/>
                  </a:cubicBezTo>
                  <a:cubicBezTo>
                    <a:pt x="1596" y="390"/>
                    <a:pt x="1596" y="390"/>
                    <a:pt x="1596" y="390"/>
                  </a:cubicBezTo>
                  <a:cubicBezTo>
                    <a:pt x="1596" y="359"/>
                    <a:pt x="1578" y="354"/>
                    <a:pt x="1412" y="337"/>
                  </a:cubicBezTo>
                  <a:cubicBezTo>
                    <a:pt x="1269" y="323"/>
                    <a:pt x="1269" y="323"/>
                    <a:pt x="1269" y="323"/>
                  </a:cubicBezTo>
                  <a:cubicBezTo>
                    <a:pt x="1249" y="348"/>
                    <a:pt x="1249" y="348"/>
                    <a:pt x="1249" y="348"/>
                  </a:cubicBezTo>
                  <a:cubicBezTo>
                    <a:pt x="1238" y="361"/>
                    <a:pt x="1226" y="382"/>
                    <a:pt x="1223" y="393"/>
                  </a:cubicBezTo>
                  <a:cubicBezTo>
                    <a:pt x="1220" y="403"/>
                    <a:pt x="1210" y="415"/>
                    <a:pt x="1201" y="418"/>
                  </a:cubicBezTo>
                  <a:cubicBezTo>
                    <a:pt x="1192" y="421"/>
                    <a:pt x="1184" y="429"/>
                    <a:pt x="1184" y="436"/>
                  </a:cubicBezTo>
                  <a:cubicBezTo>
                    <a:pt x="1184" y="445"/>
                    <a:pt x="1173" y="449"/>
                    <a:pt x="1149" y="449"/>
                  </a:cubicBezTo>
                  <a:cubicBezTo>
                    <a:pt x="1118" y="449"/>
                    <a:pt x="1111" y="445"/>
                    <a:pt x="1099" y="423"/>
                  </a:cubicBezTo>
                  <a:cubicBezTo>
                    <a:pt x="1092" y="408"/>
                    <a:pt x="1082" y="395"/>
                    <a:pt x="1076" y="394"/>
                  </a:cubicBezTo>
                  <a:cubicBezTo>
                    <a:pt x="1071" y="392"/>
                    <a:pt x="1065" y="367"/>
                    <a:pt x="1062" y="340"/>
                  </a:cubicBezTo>
                  <a:cubicBezTo>
                    <a:pt x="1057" y="290"/>
                    <a:pt x="1057" y="288"/>
                    <a:pt x="1080" y="283"/>
                  </a:cubicBezTo>
                  <a:cubicBezTo>
                    <a:pt x="1124" y="272"/>
                    <a:pt x="1124" y="261"/>
                    <a:pt x="1072" y="158"/>
                  </a:cubicBezTo>
                  <a:cubicBezTo>
                    <a:pt x="1014" y="43"/>
                    <a:pt x="1012" y="41"/>
                    <a:pt x="968" y="18"/>
                  </a:cubicBezTo>
                  <a:cubicBezTo>
                    <a:pt x="944" y="6"/>
                    <a:pt x="914" y="0"/>
                    <a:pt x="881" y="0"/>
                  </a:cubicBezTo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white"/>
                </a:solidFill>
                <a:ea typeface="HY강M" panose="02030600000101010101" pitchFamily="18" charset="-127"/>
              </a:endParaRPr>
            </a:p>
          </p:txBody>
        </p:sp>
      </p:grpSp>
      <p:sp>
        <p:nvSpPr>
          <p:cNvPr id="191" name="직사각형 190"/>
          <p:cNvSpPr/>
          <p:nvPr/>
        </p:nvSpPr>
        <p:spPr>
          <a:xfrm>
            <a:off x="6173314" y="1776567"/>
            <a:ext cx="5213074" cy="1779433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21" name="부제목 2"/>
          <p:cNvSpPr txBox="1">
            <a:spLocks/>
          </p:cNvSpPr>
          <p:nvPr/>
        </p:nvSpPr>
        <p:spPr>
          <a:xfrm>
            <a:off x="9774798" y="22195"/>
            <a:ext cx="2476670" cy="62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2000" b="1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제목을 입력하세요</a:t>
            </a:r>
          </a:p>
        </p:txBody>
      </p:sp>
      <p:sp>
        <p:nvSpPr>
          <p:cNvPr id="45" name="텍스트 개체 틀 8"/>
          <p:cNvSpPr txBox="1">
            <a:spLocks/>
          </p:cNvSpPr>
          <p:nvPr/>
        </p:nvSpPr>
        <p:spPr>
          <a:xfrm>
            <a:off x="6535004" y="1890867"/>
            <a:ext cx="5060096" cy="175658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ko-KR" altLang="en-US" sz="16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별도의 글머리 기호 적용 되어있습니다</a:t>
            </a:r>
            <a:r>
              <a:rPr lang="en-US" altLang="ko-KR" sz="16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ko-KR" altLang="en-US" sz="16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줄 간격은 </a:t>
            </a:r>
            <a:r>
              <a:rPr lang="en-US" altLang="ko-KR" sz="16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1.5</a:t>
            </a:r>
            <a:r>
              <a:rPr lang="ko-KR" altLang="en-US" sz="16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로 설정 되어 있습니다</a:t>
            </a:r>
            <a:r>
              <a:rPr lang="en-US" altLang="ko-KR" sz="16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ko-KR" altLang="en-US" sz="16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서식의 단락에서 수정 가능합니다</a:t>
            </a:r>
            <a:r>
              <a:rPr lang="en-US" altLang="ko-KR" sz="16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</a:p>
        </p:txBody>
      </p:sp>
      <p:sp>
        <p:nvSpPr>
          <p:cNvPr id="46" name="텍스트 개체 틀 8"/>
          <p:cNvSpPr txBox="1">
            <a:spLocks/>
          </p:cNvSpPr>
          <p:nvPr/>
        </p:nvSpPr>
        <p:spPr>
          <a:xfrm>
            <a:off x="6535004" y="4547390"/>
            <a:ext cx="5060096" cy="183068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ko-KR" altLang="en-US" sz="16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별도의 글머리 기호 적용 되어있습니다</a:t>
            </a:r>
            <a:r>
              <a:rPr lang="en-US" altLang="ko-KR" sz="16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ko-KR" altLang="en-US" sz="16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줄 간격은 </a:t>
            </a:r>
            <a:r>
              <a:rPr lang="en-US" altLang="ko-KR" sz="16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1.5</a:t>
            </a:r>
            <a:r>
              <a:rPr lang="ko-KR" altLang="en-US" sz="16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로 설정 되어 있습니다</a:t>
            </a:r>
            <a:r>
              <a:rPr lang="en-US" altLang="ko-KR" sz="16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ko-KR" altLang="en-US" sz="16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서식의 단락에서 수정 가능합니다</a:t>
            </a:r>
            <a:r>
              <a:rPr lang="en-US" altLang="ko-KR" sz="16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83609" y="1278320"/>
            <a:ext cx="2715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제목을 입력하세요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323720" y="3857470"/>
            <a:ext cx="2715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제목을 입력하세요</a:t>
            </a:r>
          </a:p>
        </p:txBody>
      </p:sp>
      <p:pic>
        <p:nvPicPr>
          <p:cNvPr id="54" name="Picture 17" descr="C:\Documents and Settings\Administrator\바탕 화면\images\아이콘1_49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5662151" y="1174283"/>
            <a:ext cx="721458" cy="602284"/>
          </a:xfrm>
          <a:prstGeom prst="rect">
            <a:avLst/>
          </a:prstGeom>
          <a:noFill/>
        </p:spPr>
      </p:pic>
      <p:grpSp>
        <p:nvGrpSpPr>
          <p:cNvPr id="185" name="그룹 184"/>
          <p:cNvGrpSpPr/>
          <p:nvPr/>
        </p:nvGrpSpPr>
        <p:grpSpPr>
          <a:xfrm>
            <a:off x="8660012" y="218378"/>
            <a:ext cx="3397697" cy="686687"/>
            <a:chOff x="1040012" y="4282299"/>
            <a:chExt cx="3397697" cy="686687"/>
          </a:xfrm>
          <a:solidFill>
            <a:srgbClr val="A9D18E"/>
          </a:solidFill>
        </p:grpSpPr>
        <p:cxnSp>
          <p:nvCxnSpPr>
            <p:cNvPr id="186" name="직선 연결선 185"/>
            <p:cNvCxnSpPr/>
            <p:nvPr/>
          </p:nvCxnSpPr>
          <p:spPr>
            <a:xfrm flipV="1">
              <a:off x="1040012" y="4630406"/>
              <a:ext cx="3337282" cy="1"/>
            </a:xfrm>
            <a:prstGeom prst="line">
              <a:avLst/>
            </a:prstGeom>
            <a:grpFill/>
            <a:ln w="28575" cap="flat" cmpd="sng" algn="ctr">
              <a:solidFill>
                <a:srgbClr val="A9D18E"/>
              </a:solidFill>
              <a:prstDash val="solid"/>
            </a:ln>
            <a:effectLst/>
          </p:spPr>
        </p:cxnSp>
        <p:sp>
          <p:nvSpPr>
            <p:cNvPr id="187" name="모서리가 둥근 직사각형 186"/>
            <p:cNvSpPr>
              <a:spLocks noChangeAspect="1"/>
            </p:cNvSpPr>
            <p:nvPr/>
          </p:nvSpPr>
          <p:spPr>
            <a:xfrm rot="2700000">
              <a:off x="1121815" y="4282299"/>
              <a:ext cx="686687" cy="686687"/>
            </a:xfrm>
            <a:prstGeom prst="round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 cap="flat" cmpd="sng" algn="ctr">
              <a:solidFill>
                <a:srgbClr val="A9D18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188" name="모서리가 둥근 직사각형 187"/>
            <p:cNvSpPr>
              <a:spLocks noChangeAspect="1"/>
            </p:cNvSpPr>
            <p:nvPr/>
          </p:nvSpPr>
          <p:spPr>
            <a:xfrm rot="2700000">
              <a:off x="1625287" y="4371624"/>
              <a:ext cx="508037" cy="508037"/>
            </a:xfrm>
            <a:prstGeom prst="round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9050" cap="flat" cmpd="sng" algn="ctr">
              <a:solidFill>
                <a:srgbClr val="A9D18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189" name="타원 188"/>
            <p:cNvSpPr>
              <a:spLocks noChangeAspect="1"/>
            </p:cNvSpPr>
            <p:nvPr/>
          </p:nvSpPr>
          <p:spPr>
            <a:xfrm>
              <a:off x="4311973" y="4565213"/>
              <a:ext cx="125736" cy="1257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pic>
        <p:nvPicPr>
          <p:cNvPr id="190" name="Picture 17" descr="C:\Documents and Settings\Administrator\바탕 화면\images\아이콘1_49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5662151" y="3781216"/>
            <a:ext cx="721458" cy="602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162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animBg="1"/>
      <p:bldP spid="45" grpId="0"/>
      <p:bldP spid="46" grpId="0"/>
      <p:bldP spid="48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부제목 2"/>
          <p:cNvSpPr txBox="1">
            <a:spLocks/>
          </p:cNvSpPr>
          <p:nvPr/>
        </p:nvSpPr>
        <p:spPr>
          <a:xfrm>
            <a:off x="9774798" y="22195"/>
            <a:ext cx="2476670" cy="62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2000" b="1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제목을 입력하세요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6569084" y="1158620"/>
            <a:ext cx="4859576" cy="1081176"/>
            <a:chOff x="6569084" y="1158620"/>
            <a:chExt cx="4859576" cy="1081176"/>
          </a:xfrm>
        </p:grpSpPr>
        <p:grpSp>
          <p:nvGrpSpPr>
            <p:cNvPr id="4" name="그룹 3"/>
            <p:cNvGrpSpPr/>
            <p:nvPr/>
          </p:nvGrpSpPr>
          <p:grpSpPr>
            <a:xfrm>
              <a:off x="6569084" y="1158620"/>
              <a:ext cx="4859576" cy="1081176"/>
              <a:chOff x="6674746" y="1525583"/>
              <a:chExt cx="4859576" cy="1081176"/>
            </a:xfrm>
          </p:grpSpPr>
          <p:grpSp>
            <p:nvGrpSpPr>
              <p:cNvPr id="3" name="그룹 2"/>
              <p:cNvGrpSpPr/>
              <p:nvPr/>
            </p:nvGrpSpPr>
            <p:grpSpPr>
              <a:xfrm>
                <a:off x="6674746" y="1525583"/>
                <a:ext cx="4859576" cy="1081176"/>
                <a:chOff x="6674746" y="1525583"/>
                <a:chExt cx="4859576" cy="1319968"/>
              </a:xfrm>
            </p:grpSpPr>
            <p:sp>
              <p:nvSpPr>
                <p:cNvPr id="34" name="모서리가 둥근 직사각형 33"/>
                <p:cNvSpPr/>
                <p:nvPr/>
              </p:nvSpPr>
              <p:spPr>
                <a:xfrm>
                  <a:off x="6674746" y="1525583"/>
                  <a:ext cx="4859576" cy="1319968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>
                    <a:solidFill>
                      <a:prstClr val="white"/>
                    </a:solidFill>
                    <a:latin typeface="HY강M" panose="02030600000101010101" pitchFamily="18" charset="-127"/>
                    <a:ea typeface="HY강M" panose="02030600000101010101" pitchFamily="18" charset="-127"/>
                  </a:endParaRPr>
                </a:p>
              </p:txBody>
            </p:sp>
            <p:sp>
              <p:nvSpPr>
                <p:cNvPr id="36" name="모서리가 둥근 직사각형 35"/>
                <p:cNvSpPr/>
                <p:nvPr/>
              </p:nvSpPr>
              <p:spPr>
                <a:xfrm>
                  <a:off x="6785894" y="1633664"/>
                  <a:ext cx="3505239" cy="1096153"/>
                </a:xfrm>
                <a:prstGeom prst="roundRect">
                  <a:avLst/>
                </a:prstGeom>
                <a:solidFill>
                  <a:srgbClr val="E2E2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>
                    <a:solidFill>
                      <a:prstClr val="white"/>
                    </a:solidFill>
                    <a:latin typeface="HY강M" panose="02030600000101010101" pitchFamily="18" charset="-127"/>
                    <a:ea typeface="HY강M" panose="02030600000101010101" pitchFamily="18" charset="-127"/>
                  </a:endParaRPr>
                </a:p>
              </p:txBody>
            </p:sp>
            <p:grpSp>
              <p:nvGrpSpPr>
                <p:cNvPr id="31" name="그룹 30"/>
                <p:cNvGrpSpPr/>
                <p:nvPr/>
              </p:nvGrpSpPr>
              <p:grpSpPr>
                <a:xfrm>
                  <a:off x="6710598" y="2086790"/>
                  <a:ext cx="300549" cy="161941"/>
                  <a:chOff x="4204351" y="4565213"/>
                  <a:chExt cx="233358" cy="125736"/>
                </a:xfrm>
                <a:solidFill>
                  <a:srgbClr val="5B9BD5"/>
                </a:solidFill>
              </p:grpSpPr>
              <p:cxnSp>
                <p:nvCxnSpPr>
                  <p:cNvPr id="32" name="직선 연결선 31"/>
                  <p:cNvCxnSpPr/>
                  <p:nvPr/>
                </p:nvCxnSpPr>
                <p:spPr>
                  <a:xfrm flipH="1" flipV="1">
                    <a:off x="4204351" y="4626595"/>
                    <a:ext cx="110096" cy="1485"/>
                  </a:xfrm>
                  <a:prstGeom prst="line">
                    <a:avLst/>
                  </a:prstGeom>
                  <a:grpFill/>
                  <a:ln w="63500" cap="flat" cmpd="sng" algn="ctr">
                    <a:solidFill>
                      <a:srgbClr val="5B9BD5"/>
                    </a:solidFill>
                    <a:prstDash val="solid"/>
                  </a:ln>
                  <a:effectLst/>
                </p:spPr>
              </p:cxnSp>
              <p:sp>
                <p:nvSpPr>
                  <p:cNvPr id="33" name="타원 32"/>
                  <p:cNvSpPr>
                    <a:spLocks noChangeAspect="1"/>
                  </p:cNvSpPr>
                  <p:nvPr/>
                </p:nvSpPr>
                <p:spPr>
                  <a:xfrm>
                    <a:off x="4311973" y="4565213"/>
                    <a:ext cx="125736" cy="125736"/>
                  </a:xfrm>
                  <a:prstGeom prst="ellipse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latinLnBrk="0">
                      <a:defRPr/>
                    </a:pPr>
                    <a:endParaRPr lang="ko-KR" altLang="en-US" b="1" kern="0" dirty="0">
                      <a:solidFill>
                        <a:prstClr val="white"/>
                      </a:solidFill>
                      <a:latin typeface="HY강M" panose="02030600000101010101" pitchFamily="18" charset="-127"/>
                      <a:ea typeface="HY강M" panose="02030600000101010101" pitchFamily="18" charset="-127"/>
                    </a:endParaRPr>
                  </a:p>
                </p:txBody>
              </p:sp>
            </p:grpSp>
          </p:grpSp>
          <p:grpSp>
            <p:nvGrpSpPr>
              <p:cNvPr id="35" name="그룹 34"/>
              <p:cNvGrpSpPr/>
              <p:nvPr/>
            </p:nvGrpSpPr>
            <p:grpSpPr>
              <a:xfrm>
                <a:off x="10534132" y="1588711"/>
                <a:ext cx="731790" cy="948843"/>
                <a:chOff x="-2778126" y="5321300"/>
                <a:chExt cx="2665413" cy="3455988"/>
              </a:xfrm>
              <a:solidFill>
                <a:schemeClr val="accent1">
                  <a:lumMod val="50000"/>
                </a:schemeClr>
              </a:solidFill>
            </p:grpSpPr>
            <p:sp>
              <p:nvSpPr>
                <p:cNvPr id="37" name="Freeform 24"/>
                <p:cNvSpPr>
                  <a:spLocks noEditPoints="1"/>
                </p:cNvSpPr>
                <p:nvPr/>
              </p:nvSpPr>
              <p:spPr bwMode="auto">
                <a:xfrm>
                  <a:off x="-1800226" y="6991350"/>
                  <a:ext cx="1081088" cy="714375"/>
                </a:xfrm>
                <a:custGeom>
                  <a:avLst/>
                  <a:gdLst>
                    <a:gd name="T0" fmla="*/ 118 w 287"/>
                    <a:gd name="T1" fmla="*/ 20 h 190"/>
                    <a:gd name="T2" fmla="*/ 6 w 287"/>
                    <a:gd name="T3" fmla="*/ 9 h 190"/>
                    <a:gd name="T4" fmla="*/ 11 w 287"/>
                    <a:gd name="T5" fmla="*/ 164 h 190"/>
                    <a:gd name="T6" fmla="*/ 274 w 287"/>
                    <a:gd name="T7" fmla="*/ 165 h 190"/>
                    <a:gd name="T8" fmla="*/ 278 w 287"/>
                    <a:gd name="T9" fmla="*/ 0 h 190"/>
                    <a:gd name="T10" fmla="*/ 118 w 287"/>
                    <a:gd name="T11" fmla="*/ 20 h 190"/>
                    <a:gd name="T12" fmla="*/ 118 w 287"/>
                    <a:gd name="T13" fmla="*/ 20 h 190"/>
                    <a:gd name="T14" fmla="*/ 118 w 287"/>
                    <a:gd name="T15" fmla="*/ 2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7" h="190">
                      <a:moveTo>
                        <a:pt x="118" y="20"/>
                      </a:moveTo>
                      <a:cubicBezTo>
                        <a:pt x="76" y="20"/>
                        <a:pt x="39" y="15"/>
                        <a:pt x="6" y="9"/>
                      </a:cubicBezTo>
                      <a:cubicBezTo>
                        <a:pt x="0" y="61"/>
                        <a:pt x="3" y="114"/>
                        <a:pt x="11" y="164"/>
                      </a:cubicBezTo>
                      <a:cubicBezTo>
                        <a:pt x="84" y="182"/>
                        <a:pt x="176" y="190"/>
                        <a:pt x="274" y="165"/>
                      </a:cubicBezTo>
                      <a:cubicBezTo>
                        <a:pt x="284" y="111"/>
                        <a:pt x="287" y="55"/>
                        <a:pt x="278" y="0"/>
                      </a:cubicBezTo>
                      <a:cubicBezTo>
                        <a:pt x="219" y="14"/>
                        <a:pt x="166" y="20"/>
                        <a:pt x="118" y="20"/>
                      </a:cubicBezTo>
                      <a:close/>
                      <a:moveTo>
                        <a:pt x="118" y="20"/>
                      </a:moveTo>
                      <a:cubicBezTo>
                        <a:pt x="118" y="20"/>
                        <a:pt x="118" y="20"/>
                        <a:pt x="118" y="2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b="1">
                    <a:solidFill>
                      <a:prstClr val="white"/>
                    </a:solidFill>
                    <a:latin typeface="HY강M" panose="02030600000101010101" pitchFamily="18" charset="-127"/>
                    <a:ea typeface="HY강M" panose="02030600000101010101" pitchFamily="18" charset="-127"/>
                  </a:endParaRPr>
                </a:p>
              </p:txBody>
            </p:sp>
            <p:sp>
              <p:nvSpPr>
                <p:cNvPr id="38" name="Freeform 25"/>
                <p:cNvSpPr>
                  <a:spLocks noEditPoints="1"/>
                </p:cNvSpPr>
                <p:nvPr/>
              </p:nvSpPr>
              <p:spPr bwMode="auto">
                <a:xfrm>
                  <a:off x="-1724026" y="7770813"/>
                  <a:ext cx="925513" cy="627063"/>
                </a:xfrm>
                <a:custGeom>
                  <a:avLst/>
                  <a:gdLst>
                    <a:gd name="T0" fmla="*/ 0 w 246"/>
                    <a:gd name="T1" fmla="*/ 0 h 167"/>
                    <a:gd name="T2" fmla="*/ 56 w 246"/>
                    <a:gd name="T3" fmla="*/ 164 h 167"/>
                    <a:gd name="T4" fmla="*/ 192 w 246"/>
                    <a:gd name="T5" fmla="*/ 159 h 167"/>
                    <a:gd name="T6" fmla="*/ 246 w 246"/>
                    <a:gd name="T7" fmla="*/ 1 h 167"/>
                    <a:gd name="T8" fmla="*/ 129 w 246"/>
                    <a:gd name="T9" fmla="*/ 14 h 167"/>
                    <a:gd name="T10" fmla="*/ 0 w 246"/>
                    <a:gd name="T11" fmla="*/ 0 h 167"/>
                    <a:gd name="T12" fmla="*/ 0 w 246"/>
                    <a:gd name="T13" fmla="*/ 0 h 167"/>
                    <a:gd name="T14" fmla="*/ 0 w 246"/>
                    <a:gd name="T15" fmla="*/ 0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6" h="167">
                      <a:moveTo>
                        <a:pt x="0" y="0"/>
                      </a:moveTo>
                      <a:cubicBezTo>
                        <a:pt x="15" y="64"/>
                        <a:pt x="37" y="121"/>
                        <a:pt x="56" y="164"/>
                      </a:cubicBezTo>
                      <a:cubicBezTo>
                        <a:pt x="96" y="167"/>
                        <a:pt x="141" y="166"/>
                        <a:pt x="192" y="159"/>
                      </a:cubicBezTo>
                      <a:cubicBezTo>
                        <a:pt x="210" y="116"/>
                        <a:pt x="231" y="62"/>
                        <a:pt x="246" y="1"/>
                      </a:cubicBezTo>
                      <a:cubicBezTo>
                        <a:pt x="205" y="10"/>
                        <a:pt x="166" y="14"/>
                        <a:pt x="129" y="14"/>
                      </a:cubicBezTo>
                      <a:cubicBezTo>
                        <a:pt x="82" y="14"/>
                        <a:pt x="39" y="8"/>
                        <a:pt x="0" y="0"/>
                      </a:cubicBezTo>
                      <a:close/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b="1">
                    <a:solidFill>
                      <a:prstClr val="white"/>
                    </a:solidFill>
                    <a:latin typeface="HY강M" panose="02030600000101010101" pitchFamily="18" charset="-127"/>
                    <a:ea typeface="HY강M" panose="02030600000101010101" pitchFamily="18" charset="-127"/>
                  </a:endParaRPr>
                </a:p>
              </p:txBody>
            </p:sp>
            <p:sp>
              <p:nvSpPr>
                <p:cNvPr id="39" name="Freeform 26"/>
                <p:cNvSpPr>
                  <a:spLocks noEditPoints="1"/>
                </p:cNvSpPr>
                <p:nvPr/>
              </p:nvSpPr>
              <p:spPr bwMode="auto">
                <a:xfrm>
                  <a:off x="-2401888" y="6364288"/>
                  <a:ext cx="2289175" cy="2413000"/>
                </a:xfrm>
                <a:custGeom>
                  <a:avLst/>
                  <a:gdLst>
                    <a:gd name="T0" fmla="*/ 468 w 608"/>
                    <a:gd name="T1" fmla="*/ 0 h 642"/>
                    <a:gd name="T2" fmla="*/ 104 w 608"/>
                    <a:gd name="T3" fmla="*/ 30 h 642"/>
                    <a:gd name="T4" fmla="*/ 31 w 608"/>
                    <a:gd name="T5" fmla="*/ 125 h 642"/>
                    <a:gd name="T6" fmla="*/ 0 w 608"/>
                    <a:gd name="T7" fmla="*/ 274 h 642"/>
                    <a:gd name="T8" fmla="*/ 304 w 608"/>
                    <a:gd name="T9" fmla="*/ 642 h 642"/>
                    <a:gd name="T10" fmla="*/ 608 w 608"/>
                    <a:gd name="T11" fmla="*/ 274 h 642"/>
                    <a:gd name="T12" fmla="*/ 552 w 608"/>
                    <a:gd name="T13" fmla="*/ 432 h 642"/>
                    <a:gd name="T14" fmla="*/ 587 w 608"/>
                    <a:gd name="T15" fmla="*/ 288 h 642"/>
                    <a:gd name="T16" fmla="*/ 583 w 608"/>
                    <a:gd name="T17" fmla="*/ 332 h 642"/>
                    <a:gd name="T18" fmla="*/ 477 w 608"/>
                    <a:gd name="T19" fmla="*/ 361 h 642"/>
                    <a:gd name="T20" fmla="*/ 428 w 608"/>
                    <a:gd name="T21" fmla="*/ 521 h 642"/>
                    <a:gd name="T22" fmla="*/ 425 w 608"/>
                    <a:gd name="T23" fmla="*/ 587 h 642"/>
                    <a:gd name="T24" fmla="*/ 410 w 608"/>
                    <a:gd name="T25" fmla="*/ 570 h 642"/>
                    <a:gd name="T26" fmla="*/ 316 w 608"/>
                    <a:gd name="T27" fmla="*/ 623 h 642"/>
                    <a:gd name="T28" fmla="*/ 327 w 608"/>
                    <a:gd name="T29" fmla="*/ 620 h 642"/>
                    <a:gd name="T30" fmla="*/ 278 w 608"/>
                    <a:gd name="T31" fmla="*/ 579 h 642"/>
                    <a:gd name="T32" fmla="*/ 278 w 608"/>
                    <a:gd name="T33" fmla="*/ 620 h 642"/>
                    <a:gd name="T34" fmla="*/ 216 w 608"/>
                    <a:gd name="T35" fmla="*/ 604 h 642"/>
                    <a:gd name="T36" fmla="*/ 152 w 608"/>
                    <a:gd name="T37" fmla="*/ 564 h 642"/>
                    <a:gd name="T38" fmla="*/ 182 w 608"/>
                    <a:gd name="T39" fmla="*/ 531 h 642"/>
                    <a:gd name="T40" fmla="*/ 129 w 608"/>
                    <a:gd name="T41" fmla="*/ 361 h 642"/>
                    <a:gd name="T42" fmla="*/ 21 w 608"/>
                    <a:gd name="T43" fmla="*/ 309 h 642"/>
                    <a:gd name="T44" fmla="*/ 19 w 608"/>
                    <a:gd name="T45" fmla="*/ 285 h 642"/>
                    <a:gd name="T46" fmla="*/ 121 w 608"/>
                    <a:gd name="T47" fmla="*/ 317 h 642"/>
                    <a:gd name="T48" fmla="*/ 52 w 608"/>
                    <a:gd name="T49" fmla="*/ 136 h 642"/>
                    <a:gd name="T50" fmla="*/ 130 w 608"/>
                    <a:gd name="T51" fmla="*/ 117 h 642"/>
                    <a:gd name="T52" fmla="*/ 239 w 608"/>
                    <a:gd name="T53" fmla="*/ 2 h 642"/>
                    <a:gd name="T54" fmla="*/ 428 w 608"/>
                    <a:gd name="T55" fmla="*/ 120 h 642"/>
                    <a:gd name="T56" fmla="*/ 425 w 608"/>
                    <a:gd name="T57" fmla="*/ 2 h 642"/>
                    <a:gd name="T58" fmla="*/ 529 w 608"/>
                    <a:gd name="T59" fmla="*/ 89 h 642"/>
                    <a:gd name="T60" fmla="*/ 484 w 608"/>
                    <a:gd name="T61" fmla="*/ 154 h 642"/>
                    <a:gd name="T62" fmla="*/ 581 w 608"/>
                    <a:gd name="T63" fmla="*/ 270 h 642"/>
                    <a:gd name="T64" fmla="*/ 589 w 608"/>
                    <a:gd name="T65" fmla="*/ 285 h 642"/>
                    <a:gd name="T66" fmla="*/ 587 w 608"/>
                    <a:gd name="T67" fmla="*/ 288 h 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08" h="642">
                      <a:moveTo>
                        <a:pt x="608" y="274"/>
                      </a:moveTo>
                      <a:cubicBezTo>
                        <a:pt x="604" y="159"/>
                        <a:pt x="549" y="58"/>
                        <a:pt x="468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27" y="9"/>
                        <a:pt x="115" y="19"/>
                        <a:pt x="104" y="30"/>
                      </a:cubicBezTo>
                      <a:cubicBezTo>
                        <a:pt x="85" y="45"/>
                        <a:pt x="68" y="63"/>
                        <a:pt x="54" y="84"/>
                      </a:cubicBezTo>
                      <a:cubicBezTo>
                        <a:pt x="55" y="84"/>
                        <a:pt x="32" y="125"/>
                        <a:pt x="31" y="125"/>
                      </a:cubicBezTo>
                      <a:cubicBezTo>
                        <a:pt x="18" y="154"/>
                        <a:pt x="9" y="186"/>
                        <a:pt x="5" y="222"/>
                      </a:cubicBezTo>
                      <a:cubicBezTo>
                        <a:pt x="3" y="239"/>
                        <a:pt x="1" y="256"/>
                        <a:pt x="0" y="274"/>
                      </a:cubicBezTo>
                      <a:cubicBezTo>
                        <a:pt x="0" y="292"/>
                        <a:pt x="0" y="292"/>
                        <a:pt x="0" y="292"/>
                      </a:cubicBezTo>
                      <a:cubicBezTo>
                        <a:pt x="21" y="491"/>
                        <a:pt x="152" y="642"/>
                        <a:pt x="304" y="642"/>
                      </a:cubicBezTo>
                      <a:cubicBezTo>
                        <a:pt x="456" y="642"/>
                        <a:pt x="587" y="492"/>
                        <a:pt x="608" y="293"/>
                      </a:cubicBezTo>
                      <a:lnTo>
                        <a:pt x="608" y="274"/>
                      </a:lnTo>
                      <a:close/>
                      <a:moveTo>
                        <a:pt x="519" y="492"/>
                      </a:moveTo>
                      <a:cubicBezTo>
                        <a:pt x="531" y="474"/>
                        <a:pt x="542" y="453"/>
                        <a:pt x="552" y="432"/>
                      </a:cubicBezTo>
                      <a:cubicBezTo>
                        <a:pt x="542" y="454"/>
                        <a:pt x="531" y="474"/>
                        <a:pt x="519" y="492"/>
                      </a:cubicBezTo>
                      <a:close/>
                      <a:moveTo>
                        <a:pt x="587" y="288"/>
                      </a:moveTo>
                      <a:cubicBezTo>
                        <a:pt x="586" y="311"/>
                        <a:pt x="586" y="311"/>
                        <a:pt x="586" y="311"/>
                      </a:cubicBezTo>
                      <a:cubicBezTo>
                        <a:pt x="585" y="318"/>
                        <a:pt x="584" y="325"/>
                        <a:pt x="583" y="332"/>
                      </a:cubicBezTo>
                      <a:cubicBezTo>
                        <a:pt x="584" y="326"/>
                        <a:pt x="585" y="319"/>
                        <a:pt x="586" y="312"/>
                      </a:cubicBezTo>
                      <a:cubicBezTo>
                        <a:pt x="549" y="334"/>
                        <a:pt x="513" y="350"/>
                        <a:pt x="477" y="361"/>
                      </a:cubicBezTo>
                      <a:cubicBezTo>
                        <a:pt x="476" y="370"/>
                        <a:pt x="474" y="378"/>
                        <a:pt x="472" y="387"/>
                      </a:cubicBezTo>
                      <a:cubicBezTo>
                        <a:pt x="460" y="437"/>
                        <a:pt x="444" y="483"/>
                        <a:pt x="428" y="521"/>
                      </a:cubicBezTo>
                      <a:cubicBezTo>
                        <a:pt x="457" y="515"/>
                        <a:pt x="487" y="505"/>
                        <a:pt x="518" y="494"/>
                      </a:cubicBezTo>
                      <a:cubicBezTo>
                        <a:pt x="492" y="533"/>
                        <a:pt x="460" y="565"/>
                        <a:pt x="425" y="587"/>
                      </a:cubicBezTo>
                      <a:cubicBezTo>
                        <a:pt x="438" y="578"/>
                        <a:pt x="450" y="568"/>
                        <a:pt x="462" y="557"/>
                      </a:cubicBezTo>
                      <a:cubicBezTo>
                        <a:pt x="444" y="562"/>
                        <a:pt x="427" y="566"/>
                        <a:pt x="410" y="570"/>
                      </a:cubicBezTo>
                      <a:cubicBezTo>
                        <a:pt x="404" y="582"/>
                        <a:pt x="399" y="593"/>
                        <a:pt x="394" y="603"/>
                      </a:cubicBezTo>
                      <a:cubicBezTo>
                        <a:pt x="369" y="614"/>
                        <a:pt x="343" y="621"/>
                        <a:pt x="316" y="623"/>
                      </a:cubicBezTo>
                      <a:cubicBezTo>
                        <a:pt x="320" y="622"/>
                        <a:pt x="325" y="622"/>
                        <a:pt x="329" y="621"/>
                      </a:cubicBezTo>
                      <a:cubicBezTo>
                        <a:pt x="327" y="620"/>
                        <a:pt x="327" y="620"/>
                        <a:pt x="327" y="620"/>
                      </a:cubicBezTo>
                      <a:cubicBezTo>
                        <a:pt x="328" y="619"/>
                        <a:pt x="338" y="602"/>
                        <a:pt x="352" y="574"/>
                      </a:cubicBezTo>
                      <a:cubicBezTo>
                        <a:pt x="326" y="577"/>
                        <a:pt x="302" y="579"/>
                        <a:pt x="278" y="579"/>
                      </a:cubicBezTo>
                      <a:cubicBezTo>
                        <a:pt x="271" y="579"/>
                        <a:pt x="263" y="578"/>
                        <a:pt x="255" y="578"/>
                      </a:cubicBezTo>
                      <a:cubicBezTo>
                        <a:pt x="269" y="604"/>
                        <a:pt x="278" y="619"/>
                        <a:pt x="278" y="620"/>
                      </a:cubicBezTo>
                      <a:cubicBezTo>
                        <a:pt x="277" y="621"/>
                        <a:pt x="277" y="621"/>
                        <a:pt x="277" y="621"/>
                      </a:cubicBezTo>
                      <a:cubicBezTo>
                        <a:pt x="256" y="619"/>
                        <a:pt x="235" y="613"/>
                        <a:pt x="216" y="604"/>
                      </a:cubicBezTo>
                      <a:cubicBezTo>
                        <a:pt x="211" y="595"/>
                        <a:pt x="206" y="585"/>
                        <a:pt x="200" y="573"/>
                      </a:cubicBezTo>
                      <a:cubicBezTo>
                        <a:pt x="183" y="571"/>
                        <a:pt x="167" y="568"/>
                        <a:pt x="152" y="564"/>
                      </a:cubicBezTo>
                      <a:cubicBezTo>
                        <a:pt x="133" y="548"/>
                        <a:pt x="115" y="529"/>
                        <a:pt x="99" y="507"/>
                      </a:cubicBezTo>
                      <a:cubicBezTo>
                        <a:pt x="120" y="515"/>
                        <a:pt x="147" y="524"/>
                        <a:pt x="182" y="531"/>
                      </a:cubicBezTo>
                      <a:cubicBezTo>
                        <a:pt x="164" y="490"/>
                        <a:pt x="147" y="441"/>
                        <a:pt x="134" y="387"/>
                      </a:cubicBezTo>
                      <a:cubicBezTo>
                        <a:pt x="132" y="378"/>
                        <a:pt x="130" y="370"/>
                        <a:pt x="129" y="361"/>
                      </a:cubicBezTo>
                      <a:cubicBezTo>
                        <a:pt x="82" y="347"/>
                        <a:pt x="46" y="331"/>
                        <a:pt x="23" y="320"/>
                      </a:cubicBezTo>
                      <a:cubicBezTo>
                        <a:pt x="22" y="316"/>
                        <a:pt x="22" y="313"/>
                        <a:pt x="21" y="309"/>
                      </a:cubicBezTo>
                      <a:cubicBezTo>
                        <a:pt x="20" y="287"/>
                        <a:pt x="20" y="287"/>
                        <a:pt x="20" y="287"/>
                      </a:cubicBezTo>
                      <a:cubicBezTo>
                        <a:pt x="19" y="286"/>
                        <a:pt x="19" y="285"/>
                        <a:pt x="19" y="285"/>
                      </a:cubicBezTo>
                      <a:cubicBezTo>
                        <a:pt x="19" y="281"/>
                        <a:pt x="19" y="277"/>
                        <a:pt x="19" y="274"/>
                      </a:cubicBezTo>
                      <a:cubicBezTo>
                        <a:pt x="33" y="281"/>
                        <a:pt x="69" y="300"/>
                        <a:pt x="121" y="317"/>
                      </a:cubicBezTo>
                      <a:cubicBezTo>
                        <a:pt x="113" y="263"/>
                        <a:pt x="113" y="211"/>
                        <a:pt x="120" y="164"/>
                      </a:cubicBezTo>
                      <a:cubicBezTo>
                        <a:pt x="90" y="155"/>
                        <a:pt x="67" y="145"/>
                        <a:pt x="52" y="136"/>
                      </a:cubicBezTo>
                      <a:cubicBezTo>
                        <a:pt x="58" y="122"/>
                        <a:pt x="66" y="108"/>
                        <a:pt x="75" y="95"/>
                      </a:cubicBezTo>
                      <a:cubicBezTo>
                        <a:pt x="88" y="101"/>
                        <a:pt x="106" y="109"/>
                        <a:pt x="130" y="117"/>
                      </a:cubicBezTo>
                      <a:cubicBezTo>
                        <a:pt x="141" y="75"/>
                        <a:pt x="158" y="36"/>
                        <a:pt x="181" y="2"/>
                      </a:cubicBezTo>
                      <a:cubicBezTo>
                        <a:pt x="239" y="2"/>
                        <a:pt x="239" y="2"/>
                        <a:pt x="239" y="2"/>
                      </a:cubicBezTo>
                      <a:cubicBezTo>
                        <a:pt x="207" y="41"/>
                        <a:pt x="187" y="84"/>
                        <a:pt x="175" y="129"/>
                      </a:cubicBezTo>
                      <a:cubicBezTo>
                        <a:pt x="238" y="141"/>
                        <a:pt x="324" y="146"/>
                        <a:pt x="428" y="120"/>
                      </a:cubicBezTo>
                      <a:cubicBezTo>
                        <a:pt x="416" y="78"/>
                        <a:pt x="397" y="38"/>
                        <a:pt x="367" y="2"/>
                      </a:cubicBezTo>
                      <a:cubicBezTo>
                        <a:pt x="425" y="2"/>
                        <a:pt x="425" y="2"/>
                        <a:pt x="425" y="2"/>
                      </a:cubicBezTo>
                      <a:cubicBezTo>
                        <a:pt x="446" y="34"/>
                        <a:pt x="463" y="69"/>
                        <a:pt x="474" y="108"/>
                      </a:cubicBezTo>
                      <a:cubicBezTo>
                        <a:pt x="491" y="102"/>
                        <a:pt x="510" y="96"/>
                        <a:pt x="529" y="89"/>
                      </a:cubicBezTo>
                      <a:cubicBezTo>
                        <a:pt x="538" y="102"/>
                        <a:pt x="546" y="115"/>
                        <a:pt x="553" y="130"/>
                      </a:cubicBezTo>
                      <a:cubicBezTo>
                        <a:pt x="529" y="139"/>
                        <a:pt x="507" y="147"/>
                        <a:pt x="484" y="154"/>
                      </a:cubicBezTo>
                      <a:cubicBezTo>
                        <a:pt x="493" y="204"/>
                        <a:pt x="493" y="259"/>
                        <a:pt x="485" y="317"/>
                      </a:cubicBezTo>
                      <a:cubicBezTo>
                        <a:pt x="517" y="305"/>
                        <a:pt x="549" y="290"/>
                        <a:pt x="581" y="270"/>
                      </a:cubicBezTo>
                      <a:cubicBezTo>
                        <a:pt x="581" y="270"/>
                        <a:pt x="586" y="267"/>
                        <a:pt x="588" y="262"/>
                      </a:cubicBezTo>
                      <a:cubicBezTo>
                        <a:pt x="589" y="269"/>
                        <a:pt x="589" y="277"/>
                        <a:pt x="589" y="285"/>
                      </a:cubicBezTo>
                      <a:cubicBezTo>
                        <a:pt x="589" y="285"/>
                        <a:pt x="589" y="286"/>
                        <a:pt x="587" y="288"/>
                      </a:cubicBezTo>
                      <a:close/>
                      <a:moveTo>
                        <a:pt x="587" y="288"/>
                      </a:moveTo>
                      <a:cubicBezTo>
                        <a:pt x="587" y="288"/>
                        <a:pt x="587" y="288"/>
                        <a:pt x="587" y="288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b="1">
                    <a:solidFill>
                      <a:prstClr val="white"/>
                    </a:solidFill>
                    <a:latin typeface="HY강M" panose="02030600000101010101" pitchFamily="18" charset="-127"/>
                    <a:ea typeface="HY강M" panose="02030600000101010101" pitchFamily="18" charset="-127"/>
                  </a:endParaRPr>
                </a:p>
              </p:txBody>
            </p:sp>
            <p:sp>
              <p:nvSpPr>
                <p:cNvPr id="40" name="Freeform 27"/>
                <p:cNvSpPr>
                  <a:spLocks noEditPoints="1"/>
                </p:cNvSpPr>
                <p:nvPr/>
              </p:nvSpPr>
              <p:spPr bwMode="auto">
                <a:xfrm>
                  <a:off x="-2778126" y="5851525"/>
                  <a:ext cx="447675" cy="1304925"/>
                </a:xfrm>
                <a:custGeom>
                  <a:avLst/>
                  <a:gdLst>
                    <a:gd name="T0" fmla="*/ 87 w 119"/>
                    <a:gd name="T1" fmla="*/ 0 h 347"/>
                    <a:gd name="T2" fmla="*/ 5 w 119"/>
                    <a:gd name="T3" fmla="*/ 347 h 347"/>
                    <a:gd name="T4" fmla="*/ 34 w 119"/>
                    <a:gd name="T5" fmla="*/ 327 h 347"/>
                    <a:gd name="T6" fmla="*/ 119 w 119"/>
                    <a:gd name="T7" fmla="*/ 48 h 347"/>
                    <a:gd name="T8" fmla="*/ 87 w 119"/>
                    <a:gd name="T9" fmla="*/ 0 h 347"/>
                    <a:gd name="T10" fmla="*/ 87 w 119"/>
                    <a:gd name="T11" fmla="*/ 0 h 347"/>
                    <a:gd name="T12" fmla="*/ 87 w 119"/>
                    <a:gd name="T13" fmla="*/ 0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9" h="347">
                      <a:moveTo>
                        <a:pt x="87" y="0"/>
                      </a:moveTo>
                      <a:cubicBezTo>
                        <a:pt x="38" y="60"/>
                        <a:pt x="0" y="164"/>
                        <a:pt x="5" y="347"/>
                      </a:cubicBezTo>
                      <a:cubicBezTo>
                        <a:pt x="34" y="327"/>
                        <a:pt x="34" y="327"/>
                        <a:pt x="34" y="327"/>
                      </a:cubicBezTo>
                      <a:cubicBezTo>
                        <a:pt x="34" y="327"/>
                        <a:pt x="46" y="153"/>
                        <a:pt x="119" y="48"/>
                      </a:cubicBezTo>
                      <a:cubicBezTo>
                        <a:pt x="105" y="35"/>
                        <a:pt x="94" y="19"/>
                        <a:pt x="87" y="0"/>
                      </a:cubicBezTo>
                      <a:close/>
                      <a:moveTo>
                        <a:pt x="87" y="0"/>
                      </a:moveTo>
                      <a:cubicBezTo>
                        <a:pt x="87" y="0"/>
                        <a:pt x="87" y="0"/>
                        <a:pt x="87" y="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b="1">
                    <a:solidFill>
                      <a:prstClr val="white"/>
                    </a:solidFill>
                    <a:latin typeface="HY강M" panose="02030600000101010101" pitchFamily="18" charset="-127"/>
                    <a:ea typeface="HY강M" panose="02030600000101010101" pitchFamily="18" charset="-127"/>
                  </a:endParaRPr>
                </a:p>
              </p:txBody>
            </p:sp>
            <p:sp>
              <p:nvSpPr>
                <p:cNvPr id="41" name="Freeform 28"/>
                <p:cNvSpPr>
                  <a:spLocks noEditPoints="1"/>
                </p:cNvSpPr>
                <p:nvPr/>
              </p:nvSpPr>
              <p:spPr bwMode="auto">
                <a:xfrm>
                  <a:off x="-2387601" y="5321300"/>
                  <a:ext cx="1849438" cy="989013"/>
                </a:xfrm>
                <a:custGeom>
                  <a:avLst/>
                  <a:gdLst>
                    <a:gd name="T0" fmla="*/ 110 w 491"/>
                    <a:gd name="T1" fmla="*/ 208 h 263"/>
                    <a:gd name="T2" fmla="*/ 146 w 491"/>
                    <a:gd name="T3" fmla="*/ 201 h 263"/>
                    <a:gd name="T4" fmla="*/ 139 w 491"/>
                    <a:gd name="T5" fmla="*/ 263 h 263"/>
                    <a:gd name="T6" fmla="*/ 459 w 491"/>
                    <a:gd name="T7" fmla="*/ 263 h 263"/>
                    <a:gd name="T8" fmla="*/ 453 w 491"/>
                    <a:gd name="T9" fmla="*/ 116 h 263"/>
                    <a:gd name="T10" fmla="*/ 468 w 491"/>
                    <a:gd name="T11" fmla="*/ 116 h 263"/>
                    <a:gd name="T12" fmla="*/ 491 w 491"/>
                    <a:gd name="T13" fmla="*/ 97 h 263"/>
                    <a:gd name="T14" fmla="*/ 491 w 491"/>
                    <a:gd name="T15" fmla="*/ 78 h 263"/>
                    <a:gd name="T16" fmla="*/ 468 w 491"/>
                    <a:gd name="T17" fmla="*/ 59 h 263"/>
                    <a:gd name="T18" fmla="*/ 208 w 491"/>
                    <a:gd name="T19" fmla="*/ 59 h 263"/>
                    <a:gd name="T20" fmla="*/ 110 w 491"/>
                    <a:gd name="T21" fmla="*/ 0 h 263"/>
                    <a:gd name="T22" fmla="*/ 0 w 491"/>
                    <a:gd name="T23" fmla="*/ 104 h 263"/>
                    <a:gd name="T24" fmla="*/ 110 w 491"/>
                    <a:gd name="T25" fmla="*/ 208 h 263"/>
                    <a:gd name="T26" fmla="*/ 110 w 491"/>
                    <a:gd name="T27" fmla="*/ 189 h 263"/>
                    <a:gd name="T28" fmla="*/ 40 w 491"/>
                    <a:gd name="T29" fmla="*/ 158 h 263"/>
                    <a:gd name="T30" fmla="*/ 134 w 491"/>
                    <a:gd name="T31" fmla="*/ 111 h 263"/>
                    <a:gd name="T32" fmla="*/ 150 w 491"/>
                    <a:gd name="T33" fmla="*/ 116 h 263"/>
                    <a:gd name="T34" fmla="*/ 157 w 491"/>
                    <a:gd name="T35" fmla="*/ 116 h 263"/>
                    <a:gd name="T36" fmla="*/ 151 w 491"/>
                    <a:gd name="T37" fmla="*/ 161 h 263"/>
                    <a:gd name="T38" fmla="*/ 149 w 491"/>
                    <a:gd name="T39" fmla="*/ 180 h 263"/>
                    <a:gd name="T40" fmla="*/ 110 w 491"/>
                    <a:gd name="T41" fmla="*/ 189 h 263"/>
                    <a:gd name="T42" fmla="*/ 110 w 491"/>
                    <a:gd name="T43" fmla="*/ 19 h 263"/>
                    <a:gd name="T44" fmla="*/ 186 w 491"/>
                    <a:gd name="T45" fmla="*/ 59 h 263"/>
                    <a:gd name="T46" fmla="*/ 150 w 491"/>
                    <a:gd name="T47" fmla="*/ 59 h 263"/>
                    <a:gd name="T48" fmla="*/ 133 w 491"/>
                    <a:gd name="T49" fmla="*/ 66 h 263"/>
                    <a:gd name="T50" fmla="*/ 19 w 491"/>
                    <a:gd name="T51" fmla="*/ 107 h 263"/>
                    <a:gd name="T52" fmla="*/ 19 w 491"/>
                    <a:gd name="T53" fmla="*/ 104 h 263"/>
                    <a:gd name="T54" fmla="*/ 110 w 491"/>
                    <a:gd name="T55" fmla="*/ 19 h 263"/>
                    <a:gd name="T56" fmla="*/ 110 w 491"/>
                    <a:gd name="T57" fmla="*/ 19 h 263"/>
                    <a:gd name="T58" fmla="*/ 110 w 491"/>
                    <a:gd name="T59" fmla="*/ 19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91" h="263">
                      <a:moveTo>
                        <a:pt x="110" y="208"/>
                      </a:moveTo>
                      <a:cubicBezTo>
                        <a:pt x="123" y="208"/>
                        <a:pt x="135" y="205"/>
                        <a:pt x="146" y="201"/>
                      </a:cubicBezTo>
                      <a:cubicBezTo>
                        <a:pt x="139" y="263"/>
                        <a:pt x="139" y="263"/>
                        <a:pt x="139" y="263"/>
                      </a:cubicBezTo>
                      <a:cubicBezTo>
                        <a:pt x="459" y="263"/>
                        <a:pt x="459" y="263"/>
                        <a:pt x="459" y="263"/>
                      </a:cubicBezTo>
                      <a:cubicBezTo>
                        <a:pt x="459" y="263"/>
                        <a:pt x="462" y="174"/>
                        <a:pt x="453" y="116"/>
                      </a:cubicBezTo>
                      <a:cubicBezTo>
                        <a:pt x="468" y="116"/>
                        <a:pt x="468" y="116"/>
                        <a:pt x="468" y="116"/>
                      </a:cubicBezTo>
                      <a:cubicBezTo>
                        <a:pt x="481" y="116"/>
                        <a:pt x="491" y="108"/>
                        <a:pt x="491" y="97"/>
                      </a:cubicBezTo>
                      <a:cubicBezTo>
                        <a:pt x="491" y="78"/>
                        <a:pt x="491" y="78"/>
                        <a:pt x="491" y="78"/>
                      </a:cubicBezTo>
                      <a:cubicBezTo>
                        <a:pt x="491" y="67"/>
                        <a:pt x="481" y="59"/>
                        <a:pt x="468" y="59"/>
                      </a:cubicBezTo>
                      <a:cubicBezTo>
                        <a:pt x="208" y="59"/>
                        <a:pt x="208" y="59"/>
                        <a:pt x="208" y="59"/>
                      </a:cubicBezTo>
                      <a:cubicBezTo>
                        <a:pt x="190" y="24"/>
                        <a:pt x="153" y="0"/>
                        <a:pt x="110" y="0"/>
                      </a:cubicBezTo>
                      <a:cubicBezTo>
                        <a:pt x="49" y="0"/>
                        <a:pt x="0" y="47"/>
                        <a:pt x="0" y="104"/>
                      </a:cubicBezTo>
                      <a:cubicBezTo>
                        <a:pt x="0" y="161"/>
                        <a:pt x="49" y="208"/>
                        <a:pt x="110" y="208"/>
                      </a:cubicBezTo>
                      <a:close/>
                      <a:moveTo>
                        <a:pt x="110" y="189"/>
                      </a:moveTo>
                      <a:cubicBezTo>
                        <a:pt x="82" y="189"/>
                        <a:pt x="57" y="177"/>
                        <a:pt x="40" y="158"/>
                      </a:cubicBezTo>
                      <a:cubicBezTo>
                        <a:pt x="65" y="132"/>
                        <a:pt x="96" y="114"/>
                        <a:pt x="134" y="111"/>
                      </a:cubicBezTo>
                      <a:cubicBezTo>
                        <a:pt x="138" y="114"/>
                        <a:pt x="144" y="116"/>
                        <a:pt x="150" y="116"/>
                      </a:cubicBezTo>
                      <a:cubicBezTo>
                        <a:pt x="157" y="116"/>
                        <a:pt x="157" y="116"/>
                        <a:pt x="157" y="116"/>
                      </a:cubicBezTo>
                      <a:cubicBezTo>
                        <a:pt x="151" y="161"/>
                        <a:pt x="151" y="161"/>
                        <a:pt x="151" y="161"/>
                      </a:cubicBezTo>
                      <a:cubicBezTo>
                        <a:pt x="149" y="180"/>
                        <a:pt x="149" y="180"/>
                        <a:pt x="149" y="180"/>
                      </a:cubicBezTo>
                      <a:cubicBezTo>
                        <a:pt x="137" y="185"/>
                        <a:pt x="124" y="189"/>
                        <a:pt x="110" y="189"/>
                      </a:cubicBezTo>
                      <a:close/>
                      <a:moveTo>
                        <a:pt x="110" y="19"/>
                      </a:moveTo>
                      <a:cubicBezTo>
                        <a:pt x="142" y="19"/>
                        <a:pt x="170" y="35"/>
                        <a:pt x="186" y="59"/>
                      </a:cubicBezTo>
                      <a:cubicBezTo>
                        <a:pt x="150" y="59"/>
                        <a:pt x="150" y="59"/>
                        <a:pt x="150" y="59"/>
                      </a:cubicBezTo>
                      <a:cubicBezTo>
                        <a:pt x="143" y="59"/>
                        <a:pt x="137" y="62"/>
                        <a:pt x="133" y="66"/>
                      </a:cubicBezTo>
                      <a:cubicBezTo>
                        <a:pt x="101" y="67"/>
                        <a:pt x="59" y="77"/>
                        <a:pt x="19" y="107"/>
                      </a:cubicBezTo>
                      <a:cubicBezTo>
                        <a:pt x="19" y="106"/>
                        <a:pt x="19" y="105"/>
                        <a:pt x="19" y="104"/>
                      </a:cubicBezTo>
                      <a:cubicBezTo>
                        <a:pt x="19" y="57"/>
                        <a:pt x="60" y="19"/>
                        <a:pt x="110" y="19"/>
                      </a:cubicBezTo>
                      <a:close/>
                      <a:moveTo>
                        <a:pt x="110" y="19"/>
                      </a:moveTo>
                      <a:cubicBezTo>
                        <a:pt x="110" y="19"/>
                        <a:pt x="110" y="19"/>
                        <a:pt x="110" y="19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b="1">
                    <a:solidFill>
                      <a:prstClr val="white"/>
                    </a:solidFill>
                    <a:latin typeface="HY강M" panose="02030600000101010101" pitchFamily="18" charset="-127"/>
                    <a:ea typeface="HY강M" panose="02030600000101010101" pitchFamily="18" charset="-127"/>
                  </a:endParaRPr>
                </a:p>
              </p:txBody>
            </p:sp>
          </p:grpSp>
        </p:grpSp>
        <p:sp>
          <p:nvSpPr>
            <p:cNvPr id="9" name="직사각형 8"/>
            <p:cNvSpPr/>
            <p:nvPr/>
          </p:nvSpPr>
          <p:spPr>
            <a:xfrm>
              <a:off x="7090428" y="1481389"/>
              <a:ext cx="28071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b="1" dirty="0">
                  <a:solidFill>
                    <a:prstClr val="black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텍스트를 입력하십시오</a:t>
              </a: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6607184" y="2615304"/>
            <a:ext cx="4859576" cy="1081176"/>
            <a:chOff x="6607184" y="2615304"/>
            <a:chExt cx="4859576" cy="1081176"/>
          </a:xfrm>
        </p:grpSpPr>
        <p:grpSp>
          <p:nvGrpSpPr>
            <p:cNvPr id="5" name="그룹 4"/>
            <p:cNvGrpSpPr/>
            <p:nvPr/>
          </p:nvGrpSpPr>
          <p:grpSpPr>
            <a:xfrm>
              <a:off x="6607184" y="2615304"/>
              <a:ext cx="4859576" cy="1081176"/>
              <a:chOff x="6710598" y="2715090"/>
              <a:chExt cx="4859576" cy="1081176"/>
            </a:xfrm>
          </p:grpSpPr>
          <p:grpSp>
            <p:nvGrpSpPr>
              <p:cNvPr id="91" name="그룹 90"/>
              <p:cNvGrpSpPr/>
              <p:nvPr/>
            </p:nvGrpSpPr>
            <p:grpSpPr>
              <a:xfrm>
                <a:off x="6710598" y="2715090"/>
                <a:ext cx="4859576" cy="1081176"/>
                <a:chOff x="6674746" y="1525583"/>
                <a:chExt cx="4859576" cy="1319968"/>
              </a:xfrm>
            </p:grpSpPr>
            <p:sp>
              <p:nvSpPr>
                <p:cNvPr id="98" name="모서리가 둥근 직사각형 97"/>
                <p:cNvSpPr/>
                <p:nvPr/>
              </p:nvSpPr>
              <p:spPr>
                <a:xfrm>
                  <a:off x="6674746" y="1525583"/>
                  <a:ext cx="4859576" cy="1319968"/>
                </a:xfrm>
                <a:prstGeom prst="roundRect">
                  <a:avLst/>
                </a:prstGeom>
                <a:solidFill>
                  <a:srgbClr val="A9D1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>
                    <a:solidFill>
                      <a:prstClr val="white"/>
                    </a:solidFill>
                    <a:latin typeface="HY강M" panose="02030600000101010101" pitchFamily="18" charset="-127"/>
                    <a:ea typeface="HY강M" panose="02030600000101010101" pitchFamily="18" charset="-127"/>
                  </a:endParaRPr>
                </a:p>
              </p:txBody>
            </p:sp>
            <p:sp>
              <p:nvSpPr>
                <p:cNvPr id="99" name="모서리가 둥근 직사각형 98"/>
                <p:cNvSpPr/>
                <p:nvPr/>
              </p:nvSpPr>
              <p:spPr>
                <a:xfrm>
                  <a:off x="6785894" y="1633664"/>
                  <a:ext cx="3505239" cy="1096153"/>
                </a:xfrm>
                <a:prstGeom prst="roundRect">
                  <a:avLst/>
                </a:prstGeom>
                <a:solidFill>
                  <a:srgbClr val="E2E2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>
                    <a:solidFill>
                      <a:prstClr val="white"/>
                    </a:solidFill>
                    <a:latin typeface="HY강M" panose="02030600000101010101" pitchFamily="18" charset="-127"/>
                    <a:ea typeface="HY강M" panose="02030600000101010101" pitchFamily="18" charset="-127"/>
                  </a:endParaRPr>
                </a:p>
              </p:txBody>
            </p:sp>
            <p:grpSp>
              <p:nvGrpSpPr>
                <p:cNvPr id="100" name="그룹 99"/>
                <p:cNvGrpSpPr/>
                <p:nvPr/>
              </p:nvGrpSpPr>
              <p:grpSpPr>
                <a:xfrm>
                  <a:off x="6710598" y="2086790"/>
                  <a:ext cx="300549" cy="161941"/>
                  <a:chOff x="4204351" y="4565213"/>
                  <a:chExt cx="233358" cy="125736"/>
                </a:xfrm>
                <a:solidFill>
                  <a:srgbClr val="5B9BD5"/>
                </a:solidFill>
              </p:grpSpPr>
              <p:cxnSp>
                <p:nvCxnSpPr>
                  <p:cNvPr id="101" name="직선 연결선 100"/>
                  <p:cNvCxnSpPr/>
                  <p:nvPr/>
                </p:nvCxnSpPr>
                <p:spPr>
                  <a:xfrm flipH="1" flipV="1">
                    <a:off x="4204351" y="4626595"/>
                    <a:ext cx="110096" cy="1485"/>
                  </a:xfrm>
                  <a:prstGeom prst="line">
                    <a:avLst/>
                  </a:prstGeom>
                  <a:grpFill/>
                  <a:ln w="63500" cap="flat" cmpd="sng" algn="ctr">
                    <a:solidFill>
                      <a:srgbClr val="A9D18E"/>
                    </a:solidFill>
                    <a:prstDash val="solid"/>
                  </a:ln>
                  <a:effectLst/>
                </p:spPr>
              </p:cxnSp>
              <p:sp>
                <p:nvSpPr>
                  <p:cNvPr id="102" name="타원 101"/>
                  <p:cNvSpPr>
                    <a:spLocks noChangeAspect="1"/>
                  </p:cNvSpPr>
                  <p:nvPr/>
                </p:nvSpPr>
                <p:spPr>
                  <a:xfrm>
                    <a:off x="4311973" y="4565213"/>
                    <a:ext cx="125736" cy="125736"/>
                  </a:xfrm>
                  <a:prstGeom prst="ellipse">
                    <a:avLst/>
                  </a:prstGeom>
                  <a:solidFill>
                    <a:srgbClr val="A9D18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latinLnBrk="0">
                      <a:defRPr/>
                    </a:pPr>
                    <a:endParaRPr lang="ko-KR" altLang="en-US" b="1" kern="0" dirty="0">
                      <a:solidFill>
                        <a:prstClr val="white"/>
                      </a:solidFill>
                      <a:latin typeface="HY강M" panose="02030600000101010101" pitchFamily="18" charset="-127"/>
                      <a:ea typeface="HY강M" panose="02030600000101010101" pitchFamily="18" charset="-127"/>
                    </a:endParaRPr>
                  </a:p>
                </p:txBody>
              </p:sp>
            </p:grpSp>
          </p:grpSp>
          <p:grpSp>
            <p:nvGrpSpPr>
              <p:cNvPr id="84" name="그룹 83"/>
              <p:cNvGrpSpPr/>
              <p:nvPr/>
            </p:nvGrpSpPr>
            <p:grpSpPr>
              <a:xfrm>
                <a:off x="10421647" y="2774525"/>
                <a:ext cx="1047934" cy="956035"/>
                <a:chOff x="549275" y="2249488"/>
                <a:chExt cx="4579938" cy="4178300"/>
              </a:xfrm>
              <a:solidFill>
                <a:schemeClr val="accent6">
                  <a:lumMod val="50000"/>
                </a:schemeClr>
              </a:solidFill>
            </p:grpSpPr>
            <p:sp>
              <p:nvSpPr>
                <p:cNvPr id="85" name="Freeform 10"/>
                <p:cNvSpPr>
                  <a:spLocks noEditPoints="1"/>
                </p:cNvSpPr>
                <p:nvPr/>
              </p:nvSpPr>
              <p:spPr bwMode="auto">
                <a:xfrm>
                  <a:off x="785813" y="2468563"/>
                  <a:ext cx="4105275" cy="3740150"/>
                </a:xfrm>
                <a:custGeom>
                  <a:avLst/>
                  <a:gdLst>
                    <a:gd name="T0" fmla="*/ 546 w 1092"/>
                    <a:gd name="T1" fmla="*/ 0 h 995"/>
                    <a:gd name="T2" fmla="*/ 194 w 1092"/>
                    <a:gd name="T3" fmla="*/ 849 h 995"/>
                    <a:gd name="T4" fmla="*/ 898 w 1092"/>
                    <a:gd name="T5" fmla="*/ 849 h 995"/>
                    <a:gd name="T6" fmla="*/ 1008 w 1092"/>
                    <a:gd name="T7" fmla="*/ 480 h 995"/>
                    <a:gd name="T8" fmla="*/ 848 w 1092"/>
                    <a:gd name="T9" fmla="*/ 306 h 995"/>
                    <a:gd name="T10" fmla="*/ 868 w 1092"/>
                    <a:gd name="T11" fmla="*/ 480 h 995"/>
                    <a:gd name="T12" fmla="*/ 686 w 1092"/>
                    <a:gd name="T13" fmla="*/ 357 h 995"/>
                    <a:gd name="T14" fmla="*/ 564 w 1092"/>
                    <a:gd name="T15" fmla="*/ 176 h 995"/>
                    <a:gd name="T16" fmla="*/ 737 w 1092"/>
                    <a:gd name="T17" fmla="*/ 195 h 995"/>
                    <a:gd name="T18" fmla="*/ 564 w 1092"/>
                    <a:gd name="T19" fmla="*/ 35 h 995"/>
                    <a:gd name="T20" fmla="*/ 1008 w 1092"/>
                    <a:gd name="T21" fmla="*/ 480 h 995"/>
                    <a:gd name="T22" fmla="*/ 281 w 1092"/>
                    <a:gd name="T23" fmla="*/ 737 h 995"/>
                    <a:gd name="T24" fmla="*/ 84 w 1092"/>
                    <a:gd name="T25" fmla="*/ 515 h 995"/>
                    <a:gd name="T26" fmla="*/ 528 w 1092"/>
                    <a:gd name="T27" fmla="*/ 659 h 995"/>
                    <a:gd name="T28" fmla="*/ 528 w 1092"/>
                    <a:gd name="T29" fmla="*/ 540 h 995"/>
                    <a:gd name="T30" fmla="*/ 564 w 1092"/>
                    <a:gd name="T31" fmla="*/ 540 h 995"/>
                    <a:gd name="T32" fmla="*/ 564 w 1092"/>
                    <a:gd name="T33" fmla="*/ 659 h 995"/>
                    <a:gd name="T34" fmla="*/ 419 w 1092"/>
                    <a:gd name="T35" fmla="*/ 345 h 995"/>
                    <a:gd name="T36" fmla="*/ 512 w 1092"/>
                    <a:gd name="T37" fmla="*/ 177 h 995"/>
                    <a:gd name="T38" fmla="*/ 528 w 1092"/>
                    <a:gd name="T39" fmla="*/ 300 h 995"/>
                    <a:gd name="T40" fmla="*/ 528 w 1092"/>
                    <a:gd name="T41" fmla="*/ 335 h 995"/>
                    <a:gd name="T42" fmla="*/ 444 w 1092"/>
                    <a:gd name="T43" fmla="*/ 370 h 995"/>
                    <a:gd name="T44" fmla="*/ 504 w 1092"/>
                    <a:gd name="T45" fmla="*/ 480 h 995"/>
                    <a:gd name="T46" fmla="*/ 419 w 1092"/>
                    <a:gd name="T47" fmla="*/ 395 h 995"/>
                    <a:gd name="T48" fmla="*/ 504 w 1092"/>
                    <a:gd name="T49" fmla="*/ 515 h 995"/>
                    <a:gd name="T50" fmla="*/ 384 w 1092"/>
                    <a:gd name="T51" fmla="*/ 515 h 995"/>
                    <a:gd name="T52" fmla="*/ 419 w 1092"/>
                    <a:gd name="T53" fmla="*/ 649 h 995"/>
                    <a:gd name="T54" fmla="*/ 528 w 1092"/>
                    <a:gd name="T55" fmla="*/ 819 h 995"/>
                    <a:gd name="T56" fmla="*/ 419 w 1092"/>
                    <a:gd name="T57" fmla="*/ 649 h 995"/>
                    <a:gd name="T58" fmla="*/ 673 w 1092"/>
                    <a:gd name="T59" fmla="*/ 649 h 995"/>
                    <a:gd name="T60" fmla="*/ 564 w 1092"/>
                    <a:gd name="T61" fmla="*/ 819 h 995"/>
                    <a:gd name="T62" fmla="*/ 588 w 1092"/>
                    <a:gd name="T63" fmla="*/ 515 h 995"/>
                    <a:gd name="T64" fmla="*/ 673 w 1092"/>
                    <a:gd name="T65" fmla="*/ 600 h 995"/>
                    <a:gd name="T66" fmla="*/ 564 w 1092"/>
                    <a:gd name="T67" fmla="*/ 480 h 995"/>
                    <a:gd name="T68" fmla="*/ 661 w 1092"/>
                    <a:gd name="T69" fmla="*/ 382 h 995"/>
                    <a:gd name="T70" fmla="*/ 564 w 1092"/>
                    <a:gd name="T71" fmla="*/ 480 h 995"/>
                    <a:gd name="T72" fmla="*/ 509 w 1092"/>
                    <a:gd name="T73" fmla="*/ 142 h 995"/>
                    <a:gd name="T74" fmla="*/ 232 w 1092"/>
                    <a:gd name="T75" fmla="*/ 158 h 995"/>
                    <a:gd name="T76" fmla="*/ 528 w 1092"/>
                    <a:gd name="T77" fmla="*/ 140 h 995"/>
                    <a:gd name="T78" fmla="*/ 349 w 1092"/>
                    <a:gd name="T79" fmla="*/ 480 h 995"/>
                    <a:gd name="T80" fmla="*/ 306 w 1092"/>
                    <a:gd name="T81" fmla="*/ 282 h 995"/>
                    <a:gd name="T82" fmla="*/ 349 w 1092"/>
                    <a:gd name="T83" fmla="*/ 515 h 995"/>
                    <a:gd name="T84" fmla="*/ 306 w 1092"/>
                    <a:gd name="T85" fmla="*/ 712 h 995"/>
                    <a:gd name="T86" fmla="*/ 349 w 1092"/>
                    <a:gd name="T87" fmla="*/ 515 h 995"/>
                    <a:gd name="T88" fmla="*/ 528 w 1092"/>
                    <a:gd name="T89" fmla="*/ 854 h 995"/>
                    <a:gd name="T90" fmla="*/ 232 w 1092"/>
                    <a:gd name="T91" fmla="*/ 836 h 995"/>
                    <a:gd name="T92" fmla="*/ 564 w 1092"/>
                    <a:gd name="T93" fmla="*/ 854 h 995"/>
                    <a:gd name="T94" fmla="*/ 860 w 1092"/>
                    <a:gd name="T95" fmla="*/ 836 h 995"/>
                    <a:gd name="T96" fmla="*/ 564 w 1092"/>
                    <a:gd name="T97" fmla="*/ 854 h 995"/>
                    <a:gd name="T98" fmla="*/ 744 w 1092"/>
                    <a:gd name="T99" fmla="*/ 515 h 995"/>
                    <a:gd name="T100" fmla="*/ 866 w 1092"/>
                    <a:gd name="T101" fmla="*/ 531 h 995"/>
                    <a:gd name="T102" fmla="*/ 698 w 1092"/>
                    <a:gd name="T103" fmla="*/ 625 h 995"/>
                    <a:gd name="T104" fmla="*/ 281 w 1092"/>
                    <a:gd name="T105" fmla="*/ 257 h 995"/>
                    <a:gd name="T106" fmla="*/ 84 w 1092"/>
                    <a:gd name="T107" fmla="*/ 480 h 995"/>
                    <a:gd name="T108" fmla="*/ 885 w 1092"/>
                    <a:gd name="T109" fmla="*/ 812 h 995"/>
                    <a:gd name="T110" fmla="*/ 902 w 1092"/>
                    <a:gd name="T111" fmla="*/ 535 h 995"/>
                    <a:gd name="T112" fmla="*/ 1008 w 1092"/>
                    <a:gd name="T113" fmla="*/ 515 h 995"/>
                    <a:gd name="T114" fmla="*/ 885 w 1092"/>
                    <a:gd name="T115" fmla="*/ 812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092" h="995">
                      <a:moveTo>
                        <a:pt x="898" y="145"/>
                      </a:moveTo>
                      <a:cubicBezTo>
                        <a:pt x="804" y="51"/>
                        <a:pt x="679" y="0"/>
                        <a:pt x="546" y="0"/>
                      </a:cubicBezTo>
                      <a:cubicBezTo>
                        <a:pt x="413" y="0"/>
                        <a:pt x="288" y="51"/>
                        <a:pt x="194" y="145"/>
                      </a:cubicBezTo>
                      <a:cubicBezTo>
                        <a:pt x="0" y="339"/>
                        <a:pt x="0" y="655"/>
                        <a:pt x="194" y="849"/>
                      </a:cubicBezTo>
                      <a:cubicBezTo>
                        <a:pt x="288" y="943"/>
                        <a:pt x="413" y="995"/>
                        <a:pt x="546" y="995"/>
                      </a:cubicBezTo>
                      <a:cubicBezTo>
                        <a:pt x="679" y="995"/>
                        <a:pt x="804" y="943"/>
                        <a:pt x="898" y="849"/>
                      </a:cubicBezTo>
                      <a:cubicBezTo>
                        <a:pt x="1092" y="655"/>
                        <a:pt x="1092" y="339"/>
                        <a:pt x="898" y="145"/>
                      </a:cubicBezTo>
                      <a:close/>
                      <a:moveTo>
                        <a:pt x="1008" y="480"/>
                      </a:moveTo>
                      <a:cubicBezTo>
                        <a:pt x="903" y="480"/>
                        <a:pt x="903" y="480"/>
                        <a:pt x="903" y="480"/>
                      </a:cubicBezTo>
                      <a:cubicBezTo>
                        <a:pt x="900" y="418"/>
                        <a:pt x="881" y="358"/>
                        <a:pt x="848" y="306"/>
                      </a:cubicBezTo>
                      <a:cubicBezTo>
                        <a:pt x="818" y="325"/>
                        <a:pt x="818" y="325"/>
                        <a:pt x="818" y="325"/>
                      </a:cubicBezTo>
                      <a:cubicBezTo>
                        <a:pt x="848" y="371"/>
                        <a:pt x="865" y="425"/>
                        <a:pt x="868" y="480"/>
                      </a:cubicBezTo>
                      <a:cubicBezTo>
                        <a:pt x="744" y="480"/>
                        <a:pt x="744" y="480"/>
                        <a:pt x="744" y="480"/>
                      </a:cubicBezTo>
                      <a:cubicBezTo>
                        <a:pt x="740" y="433"/>
                        <a:pt x="720" y="390"/>
                        <a:pt x="686" y="357"/>
                      </a:cubicBezTo>
                      <a:cubicBezTo>
                        <a:pt x="653" y="324"/>
                        <a:pt x="610" y="304"/>
                        <a:pt x="564" y="300"/>
                      </a:cubicBezTo>
                      <a:cubicBezTo>
                        <a:pt x="564" y="176"/>
                        <a:pt x="564" y="176"/>
                        <a:pt x="564" y="176"/>
                      </a:cubicBezTo>
                      <a:cubicBezTo>
                        <a:pt x="618" y="179"/>
                        <a:pt x="672" y="196"/>
                        <a:pt x="719" y="225"/>
                      </a:cubicBezTo>
                      <a:cubicBezTo>
                        <a:pt x="737" y="195"/>
                        <a:pt x="737" y="195"/>
                        <a:pt x="737" y="195"/>
                      </a:cubicBezTo>
                      <a:cubicBezTo>
                        <a:pt x="685" y="162"/>
                        <a:pt x="625" y="143"/>
                        <a:pt x="564" y="140"/>
                      </a:cubicBezTo>
                      <a:cubicBezTo>
                        <a:pt x="564" y="35"/>
                        <a:pt x="564" y="35"/>
                        <a:pt x="564" y="35"/>
                      </a:cubicBezTo>
                      <a:cubicBezTo>
                        <a:pt x="681" y="40"/>
                        <a:pt x="790" y="87"/>
                        <a:pt x="873" y="170"/>
                      </a:cubicBezTo>
                      <a:cubicBezTo>
                        <a:pt x="959" y="256"/>
                        <a:pt x="1004" y="367"/>
                        <a:pt x="1008" y="480"/>
                      </a:cubicBezTo>
                      <a:close/>
                      <a:moveTo>
                        <a:pt x="189" y="515"/>
                      </a:moveTo>
                      <a:cubicBezTo>
                        <a:pt x="193" y="598"/>
                        <a:pt x="225" y="676"/>
                        <a:pt x="281" y="737"/>
                      </a:cubicBezTo>
                      <a:cubicBezTo>
                        <a:pt x="207" y="812"/>
                        <a:pt x="207" y="812"/>
                        <a:pt x="207" y="812"/>
                      </a:cubicBezTo>
                      <a:cubicBezTo>
                        <a:pt x="129" y="728"/>
                        <a:pt x="88" y="622"/>
                        <a:pt x="84" y="515"/>
                      </a:cubicBezTo>
                      <a:lnTo>
                        <a:pt x="189" y="515"/>
                      </a:lnTo>
                      <a:close/>
                      <a:moveTo>
                        <a:pt x="528" y="659"/>
                      </a:moveTo>
                      <a:cubicBezTo>
                        <a:pt x="497" y="656"/>
                        <a:pt x="468" y="644"/>
                        <a:pt x="444" y="624"/>
                      </a:cubicBezTo>
                      <a:cubicBezTo>
                        <a:pt x="528" y="540"/>
                        <a:pt x="528" y="540"/>
                        <a:pt x="528" y="540"/>
                      </a:cubicBezTo>
                      <a:lnTo>
                        <a:pt x="528" y="659"/>
                      </a:lnTo>
                      <a:close/>
                      <a:moveTo>
                        <a:pt x="564" y="540"/>
                      </a:moveTo>
                      <a:cubicBezTo>
                        <a:pt x="648" y="624"/>
                        <a:pt x="648" y="624"/>
                        <a:pt x="648" y="624"/>
                      </a:cubicBezTo>
                      <a:cubicBezTo>
                        <a:pt x="624" y="644"/>
                        <a:pt x="595" y="656"/>
                        <a:pt x="564" y="659"/>
                      </a:cubicBezTo>
                      <a:lnTo>
                        <a:pt x="564" y="540"/>
                      </a:lnTo>
                      <a:close/>
                      <a:moveTo>
                        <a:pt x="419" y="345"/>
                      </a:moveTo>
                      <a:cubicBezTo>
                        <a:pt x="331" y="257"/>
                        <a:pt x="331" y="257"/>
                        <a:pt x="331" y="257"/>
                      </a:cubicBezTo>
                      <a:cubicBezTo>
                        <a:pt x="381" y="212"/>
                        <a:pt x="445" y="184"/>
                        <a:pt x="512" y="177"/>
                      </a:cubicBezTo>
                      <a:cubicBezTo>
                        <a:pt x="518" y="176"/>
                        <a:pt x="523" y="176"/>
                        <a:pt x="528" y="176"/>
                      </a:cubicBezTo>
                      <a:cubicBezTo>
                        <a:pt x="528" y="300"/>
                        <a:pt x="528" y="300"/>
                        <a:pt x="528" y="300"/>
                      </a:cubicBezTo>
                      <a:cubicBezTo>
                        <a:pt x="488" y="303"/>
                        <a:pt x="450" y="319"/>
                        <a:pt x="419" y="345"/>
                      </a:cubicBezTo>
                      <a:close/>
                      <a:moveTo>
                        <a:pt x="528" y="335"/>
                      </a:moveTo>
                      <a:cubicBezTo>
                        <a:pt x="528" y="455"/>
                        <a:pt x="528" y="455"/>
                        <a:pt x="528" y="455"/>
                      </a:cubicBezTo>
                      <a:cubicBezTo>
                        <a:pt x="444" y="370"/>
                        <a:pt x="444" y="370"/>
                        <a:pt x="444" y="370"/>
                      </a:cubicBezTo>
                      <a:cubicBezTo>
                        <a:pt x="468" y="350"/>
                        <a:pt x="497" y="338"/>
                        <a:pt x="528" y="335"/>
                      </a:cubicBezTo>
                      <a:close/>
                      <a:moveTo>
                        <a:pt x="504" y="480"/>
                      </a:moveTo>
                      <a:cubicBezTo>
                        <a:pt x="384" y="480"/>
                        <a:pt x="384" y="480"/>
                        <a:pt x="384" y="480"/>
                      </a:cubicBezTo>
                      <a:cubicBezTo>
                        <a:pt x="387" y="449"/>
                        <a:pt x="399" y="420"/>
                        <a:pt x="419" y="395"/>
                      </a:cubicBezTo>
                      <a:lnTo>
                        <a:pt x="504" y="480"/>
                      </a:lnTo>
                      <a:close/>
                      <a:moveTo>
                        <a:pt x="504" y="515"/>
                      </a:moveTo>
                      <a:cubicBezTo>
                        <a:pt x="419" y="600"/>
                        <a:pt x="419" y="600"/>
                        <a:pt x="419" y="600"/>
                      </a:cubicBezTo>
                      <a:cubicBezTo>
                        <a:pt x="399" y="575"/>
                        <a:pt x="387" y="545"/>
                        <a:pt x="384" y="515"/>
                      </a:cubicBezTo>
                      <a:lnTo>
                        <a:pt x="504" y="515"/>
                      </a:lnTo>
                      <a:close/>
                      <a:moveTo>
                        <a:pt x="419" y="649"/>
                      </a:moveTo>
                      <a:cubicBezTo>
                        <a:pt x="450" y="676"/>
                        <a:pt x="488" y="691"/>
                        <a:pt x="528" y="695"/>
                      </a:cubicBezTo>
                      <a:cubicBezTo>
                        <a:pt x="528" y="819"/>
                        <a:pt x="528" y="819"/>
                        <a:pt x="528" y="819"/>
                      </a:cubicBezTo>
                      <a:cubicBezTo>
                        <a:pt x="455" y="815"/>
                        <a:pt x="386" y="786"/>
                        <a:pt x="331" y="737"/>
                      </a:cubicBezTo>
                      <a:lnTo>
                        <a:pt x="419" y="649"/>
                      </a:lnTo>
                      <a:close/>
                      <a:moveTo>
                        <a:pt x="564" y="695"/>
                      </a:moveTo>
                      <a:cubicBezTo>
                        <a:pt x="604" y="691"/>
                        <a:pt x="642" y="676"/>
                        <a:pt x="673" y="649"/>
                      </a:cubicBezTo>
                      <a:cubicBezTo>
                        <a:pt x="761" y="737"/>
                        <a:pt x="761" y="737"/>
                        <a:pt x="761" y="737"/>
                      </a:cubicBezTo>
                      <a:cubicBezTo>
                        <a:pt x="706" y="786"/>
                        <a:pt x="637" y="815"/>
                        <a:pt x="564" y="819"/>
                      </a:cubicBezTo>
                      <a:cubicBezTo>
                        <a:pt x="564" y="695"/>
                        <a:pt x="564" y="695"/>
                        <a:pt x="564" y="695"/>
                      </a:cubicBezTo>
                      <a:close/>
                      <a:moveTo>
                        <a:pt x="588" y="515"/>
                      </a:moveTo>
                      <a:cubicBezTo>
                        <a:pt x="708" y="515"/>
                        <a:pt x="708" y="515"/>
                        <a:pt x="708" y="515"/>
                      </a:cubicBezTo>
                      <a:cubicBezTo>
                        <a:pt x="705" y="546"/>
                        <a:pt x="693" y="575"/>
                        <a:pt x="673" y="600"/>
                      </a:cubicBezTo>
                      <a:lnTo>
                        <a:pt x="588" y="515"/>
                      </a:lnTo>
                      <a:close/>
                      <a:moveTo>
                        <a:pt x="564" y="480"/>
                      </a:moveTo>
                      <a:cubicBezTo>
                        <a:pt x="564" y="335"/>
                        <a:pt x="564" y="335"/>
                        <a:pt x="564" y="335"/>
                      </a:cubicBezTo>
                      <a:cubicBezTo>
                        <a:pt x="601" y="339"/>
                        <a:pt x="635" y="355"/>
                        <a:pt x="661" y="382"/>
                      </a:cubicBezTo>
                      <a:cubicBezTo>
                        <a:pt x="688" y="409"/>
                        <a:pt x="704" y="443"/>
                        <a:pt x="708" y="480"/>
                      </a:cubicBezTo>
                      <a:lnTo>
                        <a:pt x="564" y="480"/>
                      </a:lnTo>
                      <a:close/>
                      <a:moveTo>
                        <a:pt x="528" y="140"/>
                      </a:moveTo>
                      <a:cubicBezTo>
                        <a:pt x="522" y="141"/>
                        <a:pt x="515" y="141"/>
                        <a:pt x="509" y="142"/>
                      </a:cubicBezTo>
                      <a:cubicBezTo>
                        <a:pt x="433" y="150"/>
                        <a:pt x="362" y="182"/>
                        <a:pt x="306" y="232"/>
                      </a:cubicBezTo>
                      <a:cubicBezTo>
                        <a:pt x="232" y="158"/>
                        <a:pt x="232" y="158"/>
                        <a:pt x="232" y="158"/>
                      </a:cubicBezTo>
                      <a:cubicBezTo>
                        <a:pt x="313" y="83"/>
                        <a:pt x="417" y="39"/>
                        <a:pt x="528" y="35"/>
                      </a:cubicBezTo>
                      <a:cubicBezTo>
                        <a:pt x="528" y="140"/>
                        <a:pt x="528" y="140"/>
                        <a:pt x="528" y="140"/>
                      </a:cubicBezTo>
                      <a:close/>
                      <a:moveTo>
                        <a:pt x="394" y="370"/>
                      </a:moveTo>
                      <a:cubicBezTo>
                        <a:pt x="367" y="402"/>
                        <a:pt x="352" y="440"/>
                        <a:pt x="349" y="480"/>
                      </a:cubicBezTo>
                      <a:cubicBezTo>
                        <a:pt x="224" y="480"/>
                        <a:pt x="224" y="480"/>
                        <a:pt x="224" y="480"/>
                      </a:cubicBezTo>
                      <a:cubicBezTo>
                        <a:pt x="228" y="406"/>
                        <a:pt x="257" y="337"/>
                        <a:pt x="306" y="282"/>
                      </a:cubicBezTo>
                      <a:lnTo>
                        <a:pt x="394" y="370"/>
                      </a:lnTo>
                      <a:close/>
                      <a:moveTo>
                        <a:pt x="349" y="515"/>
                      </a:moveTo>
                      <a:cubicBezTo>
                        <a:pt x="352" y="554"/>
                        <a:pt x="367" y="593"/>
                        <a:pt x="394" y="625"/>
                      </a:cubicBezTo>
                      <a:cubicBezTo>
                        <a:pt x="306" y="712"/>
                        <a:pt x="306" y="712"/>
                        <a:pt x="306" y="712"/>
                      </a:cubicBezTo>
                      <a:cubicBezTo>
                        <a:pt x="257" y="657"/>
                        <a:pt x="228" y="588"/>
                        <a:pt x="224" y="515"/>
                      </a:cubicBezTo>
                      <a:lnTo>
                        <a:pt x="349" y="515"/>
                      </a:lnTo>
                      <a:close/>
                      <a:moveTo>
                        <a:pt x="306" y="762"/>
                      </a:moveTo>
                      <a:cubicBezTo>
                        <a:pt x="368" y="818"/>
                        <a:pt x="445" y="850"/>
                        <a:pt x="528" y="854"/>
                      </a:cubicBezTo>
                      <a:cubicBezTo>
                        <a:pt x="528" y="959"/>
                        <a:pt x="528" y="959"/>
                        <a:pt x="528" y="959"/>
                      </a:cubicBezTo>
                      <a:cubicBezTo>
                        <a:pt x="417" y="955"/>
                        <a:pt x="313" y="912"/>
                        <a:pt x="232" y="836"/>
                      </a:cubicBezTo>
                      <a:lnTo>
                        <a:pt x="306" y="762"/>
                      </a:lnTo>
                      <a:close/>
                      <a:moveTo>
                        <a:pt x="564" y="854"/>
                      </a:moveTo>
                      <a:cubicBezTo>
                        <a:pt x="647" y="850"/>
                        <a:pt x="724" y="818"/>
                        <a:pt x="786" y="762"/>
                      </a:cubicBezTo>
                      <a:cubicBezTo>
                        <a:pt x="860" y="836"/>
                        <a:pt x="860" y="836"/>
                        <a:pt x="860" y="836"/>
                      </a:cubicBezTo>
                      <a:cubicBezTo>
                        <a:pt x="779" y="912"/>
                        <a:pt x="675" y="955"/>
                        <a:pt x="564" y="959"/>
                      </a:cubicBezTo>
                      <a:lnTo>
                        <a:pt x="564" y="854"/>
                      </a:lnTo>
                      <a:close/>
                      <a:moveTo>
                        <a:pt x="698" y="625"/>
                      </a:moveTo>
                      <a:cubicBezTo>
                        <a:pt x="724" y="593"/>
                        <a:pt x="740" y="555"/>
                        <a:pt x="744" y="515"/>
                      </a:cubicBezTo>
                      <a:cubicBezTo>
                        <a:pt x="868" y="515"/>
                        <a:pt x="868" y="515"/>
                        <a:pt x="868" y="515"/>
                      </a:cubicBezTo>
                      <a:cubicBezTo>
                        <a:pt x="867" y="520"/>
                        <a:pt x="867" y="526"/>
                        <a:pt x="866" y="531"/>
                      </a:cubicBezTo>
                      <a:cubicBezTo>
                        <a:pt x="859" y="598"/>
                        <a:pt x="831" y="662"/>
                        <a:pt x="786" y="712"/>
                      </a:cubicBezTo>
                      <a:lnTo>
                        <a:pt x="698" y="625"/>
                      </a:lnTo>
                      <a:close/>
                      <a:moveTo>
                        <a:pt x="207" y="183"/>
                      </a:moveTo>
                      <a:cubicBezTo>
                        <a:pt x="281" y="257"/>
                        <a:pt x="281" y="257"/>
                        <a:pt x="281" y="257"/>
                      </a:cubicBezTo>
                      <a:cubicBezTo>
                        <a:pt x="225" y="319"/>
                        <a:pt x="193" y="397"/>
                        <a:pt x="189" y="480"/>
                      </a:cubicBezTo>
                      <a:cubicBezTo>
                        <a:pt x="84" y="480"/>
                        <a:pt x="84" y="480"/>
                        <a:pt x="84" y="480"/>
                      </a:cubicBezTo>
                      <a:cubicBezTo>
                        <a:pt x="88" y="373"/>
                        <a:pt x="129" y="267"/>
                        <a:pt x="207" y="183"/>
                      </a:cubicBezTo>
                      <a:close/>
                      <a:moveTo>
                        <a:pt x="885" y="812"/>
                      </a:moveTo>
                      <a:cubicBezTo>
                        <a:pt x="811" y="737"/>
                        <a:pt x="811" y="737"/>
                        <a:pt x="811" y="737"/>
                      </a:cubicBezTo>
                      <a:cubicBezTo>
                        <a:pt x="862" y="681"/>
                        <a:pt x="894" y="610"/>
                        <a:pt x="902" y="535"/>
                      </a:cubicBezTo>
                      <a:cubicBezTo>
                        <a:pt x="902" y="528"/>
                        <a:pt x="903" y="521"/>
                        <a:pt x="903" y="515"/>
                      </a:cubicBezTo>
                      <a:cubicBezTo>
                        <a:pt x="1008" y="515"/>
                        <a:pt x="1008" y="515"/>
                        <a:pt x="1008" y="515"/>
                      </a:cubicBezTo>
                      <a:cubicBezTo>
                        <a:pt x="1004" y="622"/>
                        <a:pt x="963" y="728"/>
                        <a:pt x="885" y="812"/>
                      </a:cubicBezTo>
                      <a:close/>
                      <a:moveTo>
                        <a:pt x="885" y="812"/>
                      </a:moveTo>
                      <a:cubicBezTo>
                        <a:pt x="885" y="812"/>
                        <a:pt x="885" y="812"/>
                        <a:pt x="885" y="812"/>
                      </a:cubicBezTo>
                    </a:path>
                  </a:pathLst>
                </a:custGeom>
                <a:grpFill/>
                <a:ln w="952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b="1">
                    <a:solidFill>
                      <a:prstClr val="white"/>
                    </a:solidFill>
                    <a:latin typeface="HY강M" panose="02030600000101010101" pitchFamily="18" charset="-127"/>
                    <a:ea typeface="HY강M" panose="02030600000101010101" pitchFamily="18" charset="-127"/>
                  </a:endParaRPr>
                </a:p>
              </p:txBody>
            </p:sp>
            <p:sp>
              <p:nvSpPr>
                <p:cNvPr id="86" name="Freeform 11"/>
                <p:cNvSpPr>
                  <a:spLocks noEditPoints="1"/>
                </p:cNvSpPr>
                <p:nvPr/>
              </p:nvSpPr>
              <p:spPr bwMode="auto">
                <a:xfrm>
                  <a:off x="549275" y="2249488"/>
                  <a:ext cx="4579938" cy="4178300"/>
                </a:xfrm>
                <a:custGeom>
                  <a:avLst/>
                  <a:gdLst>
                    <a:gd name="T0" fmla="*/ 1002 w 1218"/>
                    <a:gd name="T1" fmla="*/ 163 h 1111"/>
                    <a:gd name="T2" fmla="*/ 609 w 1218"/>
                    <a:gd name="T3" fmla="*/ 0 h 1111"/>
                    <a:gd name="T4" fmla="*/ 216 w 1218"/>
                    <a:gd name="T5" fmla="*/ 163 h 1111"/>
                    <a:gd name="T6" fmla="*/ 216 w 1218"/>
                    <a:gd name="T7" fmla="*/ 948 h 1111"/>
                    <a:gd name="T8" fmla="*/ 609 w 1218"/>
                    <a:gd name="T9" fmla="*/ 1111 h 1111"/>
                    <a:gd name="T10" fmla="*/ 1002 w 1218"/>
                    <a:gd name="T11" fmla="*/ 948 h 1111"/>
                    <a:gd name="T12" fmla="*/ 1002 w 1218"/>
                    <a:gd name="T13" fmla="*/ 163 h 1111"/>
                    <a:gd name="T14" fmla="*/ 977 w 1218"/>
                    <a:gd name="T15" fmla="*/ 923 h 1111"/>
                    <a:gd name="T16" fmla="*/ 609 w 1218"/>
                    <a:gd name="T17" fmla="*/ 1075 h 1111"/>
                    <a:gd name="T18" fmla="*/ 241 w 1218"/>
                    <a:gd name="T19" fmla="*/ 923 h 1111"/>
                    <a:gd name="T20" fmla="*/ 241 w 1218"/>
                    <a:gd name="T21" fmla="*/ 188 h 1111"/>
                    <a:gd name="T22" fmla="*/ 609 w 1218"/>
                    <a:gd name="T23" fmla="*/ 35 h 1111"/>
                    <a:gd name="T24" fmla="*/ 977 w 1218"/>
                    <a:gd name="T25" fmla="*/ 188 h 1111"/>
                    <a:gd name="T26" fmla="*/ 977 w 1218"/>
                    <a:gd name="T27" fmla="*/ 923 h 1111"/>
                    <a:gd name="T28" fmla="*/ 977 w 1218"/>
                    <a:gd name="T29" fmla="*/ 923 h 1111"/>
                    <a:gd name="T30" fmla="*/ 977 w 1218"/>
                    <a:gd name="T31" fmla="*/ 923 h 1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18" h="1111">
                      <a:moveTo>
                        <a:pt x="1002" y="163"/>
                      </a:moveTo>
                      <a:cubicBezTo>
                        <a:pt x="897" y="58"/>
                        <a:pt x="757" y="0"/>
                        <a:pt x="609" y="0"/>
                      </a:cubicBezTo>
                      <a:cubicBezTo>
                        <a:pt x="461" y="0"/>
                        <a:pt x="321" y="58"/>
                        <a:pt x="216" y="163"/>
                      </a:cubicBezTo>
                      <a:cubicBezTo>
                        <a:pt x="0" y="379"/>
                        <a:pt x="0" y="731"/>
                        <a:pt x="216" y="948"/>
                      </a:cubicBezTo>
                      <a:cubicBezTo>
                        <a:pt x="321" y="1053"/>
                        <a:pt x="461" y="1111"/>
                        <a:pt x="609" y="1111"/>
                      </a:cubicBezTo>
                      <a:cubicBezTo>
                        <a:pt x="757" y="1111"/>
                        <a:pt x="897" y="1053"/>
                        <a:pt x="1002" y="948"/>
                      </a:cubicBezTo>
                      <a:cubicBezTo>
                        <a:pt x="1218" y="731"/>
                        <a:pt x="1218" y="379"/>
                        <a:pt x="1002" y="163"/>
                      </a:cubicBezTo>
                      <a:close/>
                      <a:moveTo>
                        <a:pt x="977" y="923"/>
                      </a:moveTo>
                      <a:cubicBezTo>
                        <a:pt x="879" y="1021"/>
                        <a:pt x="748" y="1075"/>
                        <a:pt x="609" y="1075"/>
                      </a:cubicBezTo>
                      <a:cubicBezTo>
                        <a:pt x="470" y="1075"/>
                        <a:pt x="340" y="1021"/>
                        <a:pt x="241" y="923"/>
                      </a:cubicBezTo>
                      <a:cubicBezTo>
                        <a:pt x="38" y="720"/>
                        <a:pt x="38" y="390"/>
                        <a:pt x="241" y="188"/>
                      </a:cubicBezTo>
                      <a:cubicBezTo>
                        <a:pt x="340" y="89"/>
                        <a:pt x="470" y="35"/>
                        <a:pt x="609" y="35"/>
                      </a:cubicBezTo>
                      <a:cubicBezTo>
                        <a:pt x="748" y="35"/>
                        <a:pt x="879" y="89"/>
                        <a:pt x="977" y="188"/>
                      </a:cubicBezTo>
                      <a:cubicBezTo>
                        <a:pt x="1180" y="390"/>
                        <a:pt x="1180" y="720"/>
                        <a:pt x="977" y="923"/>
                      </a:cubicBezTo>
                      <a:close/>
                      <a:moveTo>
                        <a:pt x="977" y="923"/>
                      </a:moveTo>
                      <a:cubicBezTo>
                        <a:pt x="977" y="923"/>
                        <a:pt x="977" y="923"/>
                        <a:pt x="977" y="923"/>
                      </a:cubicBezTo>
                    </a:path>
                  </a:pathLst>
                </a:custGeom>
                <a:grpFill/>
                <a:ln w="952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b="1">
                    <a:solidFill>
                      <a:prstClr val="white"/>
                    </a:solidFill>
                    <a:latin typeface="HY강M" panose="02030600000101010101" pitchFamily="18" charset="-127"/>
                    <a:ea typeface="HY강M" panose="02030600000101010101" pitchFamily="18" charset="-127"/>
                  </a:endParaRPr>
                </a:p>
              </p:txBody>
            </p:sp>
            <p:sp>
              <p:nvSpPr>
                <p:cNvPr id="87" name="Freeform 12"/>
                <p:cNvSpPr>
                  <a:spLocks noEditPoints="1"/>
                </p:cNvSpPr>
                <p:nvPr/>
              </p:nvSpPr>
              <p:spPr bwMode="auto">
                <a:xfrm>
                  <a:off x="3629025" y="3314701"/>
                  <a:ext cx="231775" cy="236538"/>
                </a:xfrm>
                <a:custGeom>
                  <a:avLst/>
                  <a:gdLst>
                    <a:gd name="T0" fmla="*/ 62 w 62"/>
                    <a:gd name="T1" fmla="*/ 32 h 63"/>
                    <a:gd name="T2" fmla="*/ 31 w 62"/>
                    <a:gd name="T3" fmla="*/ 63 h 63"/>
                    <a:gd name="T4" fmla="*/ 0 w 62"/>
                    <a:gd name="T5" fmla="*/ 32 h 63"/>
                    <a:gd name="T6" fmla="*/ 31 w 62"/>
                    <a:gd name="T7" fmla="*/ 0 h 63"/>
                    <a:gd name="T8" fmla="*/ 62 w 62"/>
                    <a:gd name="T9" fmla="*/ 32 h 63"/>
                    <a:gd name="T10" fmla="*/ 62 w 62"/>
                    <a:gd name="T11" fmla="*/ 32 h 63"/>
                    <a:gd name="T12" fmla="*/ 62 w 62"/>
                    <a:gd name="T13" fmla="*/ 32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63">
                      <a:moveTo>
                        <a:pt x="62" y="32"/>
                      </a:moveTo>
                      <a:cubicBezTo>
                        <a:pt x="62" y="49"/>
                        <a:pt x="48" y="63"/>
                        <a:pt x="31" y="63"/>
                      </a:cubicBezTo>
                      <a:cubicBezTo>
                        <a:pt x="14" y="63"/>
                        <a:pt x="0" y="49"/>
                        <a:pt x="0" y="32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2"/>
                      </a:cubicBezTo>
                      <a:close/>
                      <a:moveTo>
                        <a:pt x="62" y="32"/>
                      </a:moveTo>
                      <a:cubicBezTo>
                        <a:pt x="62" y="32"/>
                        <a:pt x="62" y="32"/>
                        <a:pt x="62" y="32"/>
                      </a:cubicBezTo>
                    </a:path>
                  </a:pathLst>
                </a:custGeom>
                <a:grpFill/>
                <a:ln w="952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b="1">
                    <a:solidFill>
                      <a:prstClr val="white"/>
                    </a:solidFill>
                    <a:latin typeface="HY강M" panose="02030600000101010101" pitchFamily="18" charset="-127"/>
                    <a:ea typeface="HY강M" panose="02030600000101010101" pitchFamily="18" charset="-127"/>
                  </a:endParaRPr>
                </a:p>
              </p:txBody>
            </p:sp>
          </p:grpSp>
        </p:grpSp>
        <p:sp>
          <p:nvSpPr>
            <p:cNvPr id="131" name="직사각형 130"/>
            <p:cNvSpPr/>
            <p:nvPr/>
          </p:nvSpPr>
          <p:spPr>
            <a:xfrm>
              <a:off x="7090428" y="2939684"/>
              <a:ext cx="28071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b="1" dirty="0">
                  <a:solidFill>
                    <a:prstClr val="black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텍스트를 입력하십시오</a:t>
              </a: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6607184" y="4059476"/>
            <a:ext cx="4859576" cy="1081176"/>
            <a:chOff x="6607184" y="4059476"/>
            <a:chExt cx="4859576" cy="1081176"/>
          </a:xfrm>
        </p:grpSpPr>
        <p:grpSp>
          <p:nvGrpSpPr>
            <p:cNvPr id="7" name="그룹 6"/>
            <p:cNvGrpSpPr/>
            <p:nvPr/>
          </p:nvGrpSpPr>
          <p:grpSpPr>
            <a:xfrm>
              <a:off x="6607184" y="4059476"/>
              <a:ext cx="4859576" cy="1081176"/>
              <a:chOff x="6621698" y="4073990"/>
              <a:chExt cx="4859576" cy="1081176"/>
            </a:xfrm>
          </p:grpSpPr>
          <p:grpSp>
            <p:nvGrpSpPr>
              <p:cNvPr id="104" name="그룹 103"/>
              <p:cNvGrpSpPr/>
              <p:nvPr/>
            </p:nvGrpSpPr>
            <p:grpSpPr>
              <a:xfrm>
                <a:off x="6621698" y="4073990"/>
                <a:ext cx="4859576" cy="1081176"/>
                <a:chOff x="6674746" y="1525583"/>
                <a:chExt cx="4859576" cy="1319968"/>
              </a:xfrm>
            </p:grpSpPr>
            <p:sp>
              <p:nvSpPr>
                <p:cNvPr id="109" name="모서리가 둥근 직사각형 108"/>
                <p:cNvSpPr/>
                <p:nvPr/>
              </p:nvSpPr>
              <p:spPr>
                <a:xfrm>
                  <a:off x="6674746" y="1525583"/>
                  <a:ext cx="4859576" cy="1319968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>
                    <a:solidFill>
                      <a:prstClr val="white"/>
                    </a:solidFill>
                    <a:latin typeface="HY강M" panose="02030600000101010101" pitchFamily="18" charset="-127"/>
                    <a:ea typeface="HY강M" panose="02030600000101010101" pitchFamily="18" charset="-127"/>
                  </a:endParaRPr>
                </a:p>
              </p:txBody>
            </p:sp>
            <p:sp>
              <p:nvSpPr>
                <p:cNvPr id="110" name="모서리가 둥근 직사각형 109"/>
                <p:cNvSpPr/>
                <p:nvPr/>
              </p:nvSpPr>
              <p:spPr>
                <a:xfrm>
                  <a:off x="6785894" y="1633664"/>
                  <a:ext cx="3505239" cy="1096153"/>
                </a:xfrm>
                <a:prstGeom prst="roundRect">
                  <a:avLst/>
                </a:prstGeom>
                <a:solidFill>
                  <a:srgbClr val="E2E2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>
                    <a:solidFill>
                      <a:prstClr val="white"/>
                    </a:solidFill>
                    <a:latin typeface="HY강M" panose="02030600000101010101" pitchFamily="18" charset="-127"/>
                    <a:ea typeface="HY강M" panose="02030600000101010101" pitchFamily="18" charset="-127"/>
                  </a:endParaRPr>
                </a:p>
              </p:txBody>
            </p:sp>
            <p:grpSp>
              <p:nvGrpSpPr>
                <p:cNvPr id="111" name="그룹 110"/>
                <p:cNvGrpSpPr/>
                <p:nvPr/>
              </p:nvGrpSpPr>
              <p:grpSpPr>
                <a:xfrm>
                  <a:off x="6710598" y="2086790"/>
                  <a:ext cx="300549" cy="161941"/>
                  <a:chOff x="4204351" y="4565213"/>
                  <a:chExt cx="233358" cy="125736"/>
                </a:xfrm>
                <a:solidFill>
                  <a:srgbClr val="5B9BD5"/>
                </a:solidFill>
              </p:grpSpPr>
              <p:cxnSp>
                <p:nvCxnSpPr>
                  <p:cNvPr id="112" name="직선 연결선 111"/>
                  <p:cNvCxnSpPr/>
                  <p:nvPr/>
                </p:nvCxnSpPr>
                <p:spPr>
                  <a:xfrm flipH="1" flipV="1">
                    <a:off x="4204351" y="4626595"/>
                    <a:ext cx="110096" cy="1485"/>
                  </a:xfrm>
                  <a:prstGeom prst="line">
                    <a:avLst/>
                  </a:prstGeom>
                  <a:grpFill/>
                  <a:ln w="63500" cap="flat" cmpd="sng" algn="ctr">
                    <a:solidFill>
                      <a:schemeClr val="accent4">
                        <a:lumMod val="60000"/>
                        <a:lumOff val="40000"/>
                      </a:schemeClr>
                    </a:solidFill>
                    <a:prstDash val="solid"/>
                  </a:ln>
                  <a:effectLst/>
                </p:spPr>
              </p:cxnSp>
              <p:sp>
                <p:nvSpPr>
                  <p:cNvPr id="113" name="타원 112"/>
                  <p:cNvSpPr>
                    <a:spLocks noChangeAspect="1"/>
                  </p:cNvSpPr>
                  <p:nvPr/>
                </p:nvSpPr>
                <p:spPr>
                  <a:xfrm>
                    <a:off x="4311973" y="4565213"/>
                    <a:ext cx="125736" cy="12573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latinLnBrk="0">
                      <a:defRPr/>
                    </a:pPr>
                    <a:endParaRPr lang="ko-KR" altLang="en-US" b="1" kern="0" dirty="0">
                      <a:solidFill>
                        <a:prstClr val="white"/>
                      </a:solidFill>
                      <a:latin typeface="HY강M" panose="02030600000101010101" pitchFamily="18" charset="-127"/>
                      <a:ea typeface="HY강M" panose="02030600000101010101" pitchFamily="18" charset="-127"/>
                    </a:endParaRPr>
                  </a:p>
                </p:txBody>
              </p:sp>
            </p:grpSp>
          </p:grpSp>
          <p:grpSp>
            <p:nvGrpSpPr>
              <p:cNvPr id="81" name="그룹 80"/>
              <p:cNvGrpSpPr/>
              <p:nvPr/>
            </p:nvGrpSpPr>
            <p:grpSpPr>
              <a:xfrm flipH="1">
                <a:off x="10363747" y="4319219"/>
                <a:ext cx="1009402" cy="646779"/>
                <a:chOff x="687388" y="3568700"/>
                <a:chExt cx="3573462" cy="2209801"/>
              </a:xfrm>
              <a:solidFill>
                <a:schemeClr val="accent4">
                  <a:lumMod val="50000"/>
                </a:schemeClr>
              </a:solidFill>
            </p:grpSpPr>
            <p:sp>
              <p:nvSpPr>
                <p:cNvPr id="82" name="Freeform 5"/>
                <p:cNvSpPr>
                  <a:spLocks noEditPoints="1"/>
                </p:cNvSpPr>
                <p:nvPr/>
              </p:nvSpPr>
              <p:spPr bwMode="auto">
                <a:xfrm>
                  <a:off x="1074738" y="3568700"/>
                  <a:ext cx="3186112" cy="704850"/>
                </a:xfrm>
                <a:custGeom>
                  <a:avLst/>
                  <a:gdLst>
                    <a:gd name="T0" fmla="*/ 426 w 847"/>
                    <a:gd name="T1" fmla="*/ 186 h 187"/>
                    <a:gd name="T2" fmla="*/ 422 w 847"/>
                    <a:gd name="T3" fmla="*/ 157 h 187"/>
                    <a:gd name="T4" fmla="*/ 847 w 847"/>
                    <a:gd name="T5" fmla="*/ 157 h 187"/>
                    <a:gd name="T6" fmla="*/ 847 w 847"/>
                    <a:gd name="T7" fmla="*/ 106 h 187"/>
                    <a:gd name="T8" fmla="*/ 391 w 847"/>
                    <a:gd name="T9" fmla="*/ 106 h 187"/>
                    <a:gd name="T10" fmla="*/ 335 w 847"/>
                    <a:gd name="T11" fmla="*/ 79 h 187"/>
                    <a:gd name="T12" fmla="*/ 335 w 847"/>
                    <a:gd name="T13" fmla="*/ 55 h 187"/>
                    <a:gd name="T14" fmla="*/ 336 w 847"/>
                    <a:gd name="T15" fmla="*/ 53 h 187"/>
                    <a:gd name="T16" fmla="*/ 282 w 847"/>
                    <a:gd name="T17" fmla="*/ 0 h 187"/>
                    <a:gd name="T18" fmla="*/ 57 w 847"/>
                    <a:gd name="T19" fmla="*/ 0 h 187"/>
                    <a:gd name="T20" fmla="*/ 57 w 847"/>
                    <a:gd name="T21" fmla="*/ 90 h 187"/>
                    <a:gd name="T22" fmla="*/ 0 w 847"/>
                    <a:gd name="T23" fmla="*/ 186 h 187"/>
                    <a:gd name="T24" fmla="*/ 0 w 847"/>
                    <a:gd name="T25" fmla="*/ 187 h 187"/>
                    <a:gd name="T26" fmla="*/ 21 w 847"/>
                    <a:gd name="T27" fmla="*/ 186 h 187"/>
                    <a:gd name="T28" fmla="*/ 426 w 847"/>
                    <a:gd name="T29" fmla="*/ 186 h 187"/>
                    <a:gd name="T30" fmla="*/ 426 w 847"/>
                    <a:gd name="T31" fmla="*/ 186 h 187"/>
                    <a:gd name="T32" fmla="*/ 426 w 847"/>
                    <a:gd name="T33" fmla="*/ 186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47" h="187">
                      <a:moveTo>
                        <a:pt x="426" y="186"/>
                      </a:moveTo>
                      <a:cubicBezTo>
                        <a:pt x="426" y="176"/>
                        <a:pt x="425" y="166"/>
                        <a:pt x="422" y="157"/>
                      </a:cubicBezTo>
                      <a:cubicBezTo>
                        <a:pt x="847" y="157"/>
                        <a:pt x="847" y="157"/>
                        <a:pt x="847" y="157"/>
                      </a:cubicBezTo>
                      <a:cubicBezTo>
                        <a:pt x="847" y="106"/>
                        <a:pt x="847" y="106"/>
                        <a:pt x="847" y="106"/>
                      </a:cubicBezTo>
                      <a:cubicBezTo>
                        <a:pt x="391" y="106"/>
                        <a:pt x="391" y="106"/>
                        <a:pt x="391" y="106"/>
                      </a:cubicBezTo>
                      <a:cubicBezTo>
                        <a:pt x="376" y="92"/>
                        <a:pt x="358" y="83"/>
                        <a:pt x="335" y="79"/>
                      </a:cubicBezTo>
                      <a:cubicBezTo>
                        <a:pt x="335" y="55"/>
                        <a:pt x="335" y="55"/>
                        <a:pt x="335" y="55"/>
                      </a:cubicBezTo>
                      <a:cubicBezTo>
                        <a:pt x="335" y="54"/>
                        <a:pt x="336" y="54"/>
                        <a:pt x="336" y="53"/>
                      </a:cubicBezTo>
                      <a:cubicBezTo>
                        <a:pt x="336" y="24"/>
                        <a:pt x="312" y="0"/>
                        <a:pt x="282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7" y="90"/>
                        <a:pt x="57" y="90"/>
                        <a:pt x="57" y="90"/>
                      </a:cubicBezTo>
                      <a:cubicBezTo>
                        <a:pt x="22" y="108"/>
                        <a:pt x="0" y="144"/>
                        <a:pt x="0" y="186"/>
                      </a:cubicBezTo>
                      <a:cubicBezTo>
                        <a:pt x="0" y="186"/>
                        <a:pt x="0" y="186"/>
                        <a:pt x="0" y="187"/>
                      </a:cubicBezTo>
                      <a:cubicBezTo>
                        <a:pt x="7" y="186"/>
                        <a:pt x="14" y="186"/>
                        <a:pt x="21" y="186"/>
                      </a:cubicBezTo>
                      <a:lnTo>
                        <a:pt x="426" y="186"/>
                      </a:lnTo>
                      <a:close/>
                      <a:moveTo>
                        <a:pt x="426" y="186"/>
                      </a:moveTo>
                      <a:cubicBezTo>
                        <a:pt x="426" y="186"/>
                        <a:pt x="426" y="186"/>
                        <a:pt x="426" y="186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b="1">
                    <a:solidFill>
                      <a:prstClr val="white"/>
                    </a:solidFill>
                    <a:latin typeface="HY강M" panose="02030600000101010101" pitchFamily="18" charset="-127"/>
                    <a:ea typeface="HY강M" panose="02030600000101010101" pitchFamily="18" charset="-127"/>
                  </a:endParaRPr>
                </a:p>
              </p:txBody>
            </p:sp>
            <p:sp>
              <p:nvSpPr>
                <p:cNvPr id="83" name="Freeform 6"/>
                <p:cNvSpPr>
                  <a:spLocks noEditPoints="1"/>
                </p:cNvSpPr>
                <p:nvPr/>
              </p:nvSpPr>
              <p:spPr bwMode="auto">
                <a:xfrm>
                  <a:off x="687388" y="4462463"/>
                  <a:ext cx="3562350" cy="1316038"/>
                </a:xfrm>
                <a:custGeom>
                  <a:avLst/>
                  <a:gdLst>
                    <a:gd name="T0" fmla="*/ 845 w 947"/>
                    <a:gd name="T1" fmla="*/ 245 h 349"/>
                    <a:gd name="T2" fmla="*/ 845 w 947"/>
                    <a:gd name="T3" fmla="*/ 245 h 349"/>
                    <a:gd name="T4" fmla="*/ 947 w 947"/>
                    <a:gd name="T5" fmla="*/ 124 h 349"/>
                    <a:gd name="T6" fmla="*/ 947 w 947"/>
                    <a:gd name="T7" fmla="*/ 123 h 349"/>
                    <a:gd name="T8" fmla="*/ 826 w 947"/>
                    <a:gd name="T9" fmla="*/ 0 h 349"/>
                    <a:gd name="T10" fmla="*/ 124 w 947"/>
                    <a:gd name="T11" fmla="*/ 0 h 349"/>
                    <a:gd name="T12" fmla="*/ 0 w 947"/>
                    <a:gd name="T13" fmla="*/ 123 h 349"/>
                    <a:gd name="T14" fmla="*/ 0 w 947"/>
                    <a:gd name="T15" fmla="*/ 124 h 349"/>
                    <a:gd name="T16" fmla="*/ 102 w 947"/>
                    <a:gd name="T17" fmla="*/ 245 h 349"/>
                    <a:gd name="T18" fmla="*/ 102 w 947"/>
                    <a:gd name="T19" fmla="*/ 245 h 349"/>
                    <a:gd name="T20" fmla="*/ 117 w 947"/>
                    <a:gd name="T21" fmla="*/ 297 h 349"/>
                    <a:gd name="T22" fmla="*/ 207 w 947"/>
                    <a:gd name="T23" fmla="*/ 349 h 349"/>
                    <a:gd name="T24" fmla="*/ 743 w 947"/>
                    <a:gd name="T25" fmla="*/ 349 h 349"/>
                    <a:gd name="T26" fmla="*/ 831 w 947"/>
                    <a:gd name="T27" fmla="*/ 297 h 349"/>
                    <a:gd name="T28" fmla="*/ 845 w 947"/>
                    <a:gd name="T29" fmla="*/ 245 h 349"/>
                    <a:gd name="T30" fmla="*/ 561 w 947"/>
                    <a:gd name="T31" fmla="*/ 295 h 349"/>
                    <a:gd name="T32" fmla="*/ 509 w 947"/>
                    <a:gd name="T33" fmla="*/ 243 h 349"/>
                    <a:gd name="T34" fmla="*/ 561 w 947"/>
                    <a:gd name="T35" fmla="*/ 191 h 349"/>
                    <a:gd name="T36" fmla="*/ 613 w 947"/>
                    <a:gd name="T37" fmla="*/ 243 h 349"/>
                    <a:gd name="T38" fmla="*/ 561 w 947"/>
                    <a:gd name="T39" fmla="*/ 295 h 349"/>
                    <a:gd name="T40" fmla="*/ 333 w 947"/>
                    <a:gd name="T41" fmla="*/ 243 h 349"/>
                    <a:gd name="T42" fmla="*/ 385 w 947"/>
                    <a:gd name="T43" fmla="*/ 191 h 349"/>
                    <a:gd name="T44" fmla="*/ 437 w 947"/>
                    <a:gd name="T45" fmla="*/ 243 h 349"/>
                    <a:gd name="T46" fmla="*/ 385 w 947"/>
                    <a:gd name="T47" fmla="*/ 295 h 349"/>
                    <a:gd name="T48" fmla="*/ 333 w 947"/>
                    <a:gd name="T49" fmla="*/ 243 h 349"/>
                    <a:gd name="T50" fmla="*/ 157 w 947"/>
                    <a:gd name="T51" fmla="*/ 243 h 349"/>
                    <a:gd name="T52" fmla="*/ 209 w 947"/>
                    <a:gd name="T53" fmla="*/ 191 h 349"/>
                    <a:gd name="T54" fmla="*/ 261 w 947"/>
                    <a:gd name="T55" fmla="*/ 243 h 349"/>
                    <a:gd name="T56" fmla="*/ 209 w 947"/>
                    <a:gd name="T57" fmla="*/ 295 h 349"/>
                    <a:gd name="T58" fmla="*/ 157 w 947"/>
                    <a:gd name="T59" fmla="*/ 243 h 349"/>
                    <a:gd name="T60" fmla="*/ 737 w 947"/>
                    <a:gd name="T61" fmla="*/ 295 h 349"/>
                    <a:gd name="T62" fmla="*/ 685 w 947"/>
                    <a:gd name="T63" fmla="*/ 243 h 349"/>
                    <a:gd name="T64" fmla="*/ 737 w 947"/>
                    <a:gd name="T65" fmla="*/ 191 h 349"/>
                    <a:gd name="T66" fmla="*/ 789 w 947"/>
                    <a:gd name="T67" fmla="*/ 243 h 349"/>
                    <a:gd name="T68" fmla="*/ 737 w 947"/>
                    <a:gd name="T69" fmla="*/ 295 h 349"/>
                    <a:gd name="T70" fmla="*/ 737 w 947"/>
                    <a:gd name="T71" fmla="*/ 295 h 349"/>
                    <a:gd name="T72" fmla="*/ 737 w 947"/>
                    <a:gd name="T73" fmla="*/ 295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47" h="349">
                      <a:moveTo>
                        <a:pt x="845" y="245"/>
                      </a:moveTo>
                      <a:cubicBezTo>
                        <a:pt x="845" y="245"/>
                        <a:pt x="845" y="245"/>
                        <a:pt x="845" y="245"/>
                      </a:cubicBezTo>
                      <a:cubicBezTo>
                        <a:pt x="902" y="235"/>
                        <a:pt x="947" y="185"/>
                        <a:pt x="947" y="124"/>
                      </a:cubicBezTo>
                      <a:cubicBezTo>
                        <a:pt x="947" y="123"/>
                        <a:pt x="947" y="123"/>
                        <a:pt x="947" y="123"/>
                      </a:cubicBezTo>
                      <a:cubicBezTo>
                        <a:pt x="947" y="55"/>
                        <a:pt x="893" y="0"/>
                        <a:pt x="826" y="0"/>
                      </a:cubicBez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56" y="0"/>
                        <a:pt x="0" y="55"/>
                        <a:pt x="0" y="123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0" y="185"/>
                        <a:pt x="45" y="235"/>
                        <a:pt x="102" y="245"/>
                      </a:cubicBezTo>
                      <a:cubicBezTo>
                        <a:pt x="102" y="245"/>
                        <a:pt x="102" y="245"/>
                        <a:pt x="102" y="245"/>
                      </a:cubicBezTo>
                      <a:cubicBezTo>
                        <a:pt x="102" y="264"/>
                        <a:pt x="108" y="282"/>
                        <a:pt x="117" y="297"/>
                      </a:cubicBezTo>
                      <a:cubicBezTo>
                        <a:pt x="135" y="328"/>
                        <a:pt x="169" y="349"/>
                        <a:pt x="207" y="349"/>
                      </a:cubicBezTo>
                      <a:cubicBezTo>
                        <a:pt x="743" y="349"/>
                        <a:pt x="743" y="349"/>
                        <a:pt x="743" y="349"/>
                      </a:cubicBezTo>
                      <a:cubicBezTo>
                        <a:pt x="781" y="349"/>
                        <a:pt x="813" y="328"/>
                        <a:pt x="831" y="297"/>
                      </a:cubicBezTo>
                      <a:cubicBezTo>
                        <a:pt x="840" y="282"/>
                        <a:pt x="845" y="264"/>
                        <a:pt x="845" y="245"/>
                      </a:cubicBezTo>
                      <a:close/>
                      <a:moveTo>
                        <a:pt x="561" y="295"/>
                      </a:moveTo>
                      <a:cubicBezTo>
                        <a:pt x="533" y="295"/>
                        <a:pt x="509" y="272"/>
                        <a:pt x="509" y="243"/>
                      </a:cubicBezTo>
                      <a:cubicBezTo>
                        <a:pt x="509" y="214"/>
                        <a:pt x="533" y="191"/>
                        <a:pt x="561" y="191"/>
                      </a:cubicBezTo>
                      <a:cubicBezTo>
                        <a:pt x="590" y="191"/>
                        <a:pt x="613" y="214"/>
                        <a:pt x="613" y="243"/>
                      </a:cubicBezTo>
                      <a:cubicBezTo>
                        <a:pt x="613" y="272"/>
                        <a:pt x="590" y="295"/>
                        <a:pt x="561" y="295"/>
                      </a:cubicBezTo>
                      <a:close/>
                      <a:moveTo>
                        <a:pt x="333" y="243"/>
                      </a:moveTo>
                      <a:cubicBezTo>
                        <a:pt x="333" y="214"/>
                        <a:pt x="357" y="191"/>
                        <a:pt x="385" y="191"/>
                      </a:cubicBezTo>
                      <a:cubicBezTo>
                        <a:pt x="414" y="191"/>
                        <a:pt x="437" y="214"/>
                        <a:pt x="437" y="243"/>
                      </a:cubicBezTo>
                      <a:cubicBezTo>
                        <a:pt x="437" y="272"/>
                        <a:pt x="414" y="295"/>
                        <a:pt x="385" y="295"/>
                      </a:cubicBezTo>
                      <a:cubicBezTo>
                        <a:pt x="357" y="295"/>
                        <a:pt x="333" y="272"/>
                        <a:pt x="333" y="243"/>
                      </a:cubicBezTo>
                      <a:close/>
                      <a:moveTo>
                        <a:pt x="157" y="243"/>
                      </a:moveTo>
                      <a:cubicBezTo>
                        <a:pt x="157" y="214"/>
                        <a:pt x="181" y="191"/>
                        <a:pt x="209" y="191"/>
                      </a:cubicBezTo>
                      <a:cubicBezTo>
                        <a:pt x="238" y="191"/>
                        <a:pt x="261" y="214"/>
                        <a:pt x="261" y="243"/>
                      </a:cubicBezTo>
                      <a:cubicBezTo>
                        <a:pt x="261" y="272"/>
                        <a:pt x="238" y="295"/>
                        <a:pt x="209" y="295"/>
                      </a:cubicBezTo>
                      <a:cubicBezTo>
                        <a:pt x="181" y="295"/>
                        <a:pt x="157" y="272"/>
                        <a:pt x="157" y="243"/>
                      </a:cubicBezTo>
                      <a:close/>
                      <a:moveTo>
                        <a:pt x="737" y="295"/>
                      </a:moveTo>
                      <a:cubicBezTo>
                        <a:pt x="709" y="295"/>
                        <a:pt x="685" y="272"/>
                        <a:pt x="685" y="243"/>
                      </a:cubicBezTo>
                      <a:cubicBezTo>
                        <a:pt x="685" y="214"/>
                        <a:pt x="709" y="191"/>
                        <a:pt x="737" y="191"/>
                      </a:cubicBezTo>
                      <a:cubicBezTo>
                        <a:pt x="766" y="191"/>
                        <a:pt x="789" y="214"/>
                        <a:pt x="789" y="243"/>
                      </a:cubicBezTo>
                      <a:cubicBezTo>
                        <a:pt x="789" y="272"/>
                        <a:pt x="766" y="295"/>
                        <a:pt x="737" y="295"/>
                      </a:cubicBezTo>
                      <a:close/>
                      <a:moveTo>
                        <a:pt x="737" y="295"/>
                      </a:moveTo>
                      <a:cubicBezTo>
                        <a:pt x="737" y="295"/>
                        <a:pt x="737" y="295"/>
                        <a:pt x="737" y="295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b="1">
                    <a:solidFill>
                      <a:prstClr val="white"/>
                    </a:solidFill>
                    <a:latin typeface="HY강M" panose="02030600000101010101" pitchFamily="18" charset="-127"/>
                    <a:ea typeface="HY강M" panose="02030600000101010101" pitchFamily="18" charset="-127"/>
                  </a:endParaRPr>
                </a:p>
              </p:txBody>
            </p:sp>
          </p:grpSp>
        </p:grpSp>
        <p:sp>
          <p:nvSpPr>
            <p:cNvPr id="132" name="직사각형 131"/>
            <p:cNvSpPr/>
            <p:nvPr/>
          </p:nvSpPr>
          <p:spPr>
            <a:xfrm>
              <a:off x="7090428" y="4396874"/>
              <a:ext cx="28071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b="1" dirty="0">
                  <a:solidFill>
                    <a:prstClr val="black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텍스트를 입력하십시오</a:t>
              </a: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6607184" y="5455778"/>
            <a:ext cx="4859576" cy="1081176"/>
            <a:chOff x="6607184" y="5455778"/>
            <a:chExt cx="4859576" cy="1081176"/>
          </a:xfrm>
        </p:grpSpPr>
        <p:grpSp>
          <p:nvGrpSpPr>
            <p:cNvPr id="8" name="그룹 7"/>
            <p:cNvGrpSpPr/>
            <p:nvPr/>
          </p:nvGrpSpPr>
          <p:grpSpPr>
            <a:xfrm>
              <a:off x="6607184" y="5455778"/>
              <a:ext cx="4859576" cy="1081176"/>
              <a:chOff x="6621698" y="5470292"/>
              <a:chExt cx="4859576" cy="1081176"/>
            </a:xfrm>
          </p:grpSpPr>
          <p:grpSp>
            <p:nvGrpSpPr>
              <p:cNvPr id="115" name="그룹 114"/>
              <p:cNvGrpSpPr/>
              <p:nvPr/>
            </p:nvGrpSpPr>
            <p:grpSpPr>
              <a:xfrm>
                <a:off x="6621698" y="5470292"/>
                <a:ext cx="4859576" cy="1081176"/>
                <a:chOff x="6674746" y="1525583"/>
                <a:chExt cx="4859576" cy="1319968"/>
              </a:xfrm>
            </p:grpSpPr>
            <p:sp>
              <p:nvSpPr>
                <p:cNvPr id="119" name="모서리가 둥근 직사각형 118"/>
                <p:cNvSpPr/>
                <p:nvPr/>
              </p:nvSpPr>
              <p:spPr>
                <a:xfrm>
                  <a:off x="6674746" y="1525583"/>
                  <a:ext cx="4859576" cy="1319968"/>
                </a:xfrm>
                <a:prstGeom prst="roundRect">
                  <a:avLst/>
                </a:prstGeom>
                <a:solidFill>
                  <a:srgbClr val="BBA5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>
                    <a:solidFill>
                      <a:prstClr val="white"/>
                    </a:solidFill>
                    <a:latin typeface="HY강M" panose="02030600000101010101" pitchFamily="18" charset="-127"/>
                    <a:ea typeface="HY강M" panose="02030600000101010101" pitchFamily="18" charset="-127"/>
                  </a:endParaRPr>
                </a:p>
              </p:txBody>
            </p:sp>
            <p:sp>
              <p:nvSpPr>
                <p:cNvPr id="120" name="모서리가 둥근 직사각형 119"/>
                <p:cNvSpPr/>
                <p:nvPr/>
              </p:nvSpPr>
              <p:spPr>
                <a:xfrm>
                  <a:off x="6785894" y="1633664"/>
                  <a:ext cx="3505239" cy="1096153"/>
                </a:xfrm>
                <a:prstGeom prst="roundRect">
                  <a:avLst/>
                </a:prstGeom>
                <a:solidFill>
                  <a:srgbClr val="E2E2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>
                    <a:solidFill>
                      <a:prstClr val="white"/>
                    </a:solidFill>
                    <a:latin typeface="HY강M" panose="02030600000101010101" pitchFamily="18" charset="-127"/>
                    <a:ea typeface="HY강M" panose="02030600000101010101" pitchFamily="18" charset="-127"/>
                  </a:endParaRPr>
                </a:p>
              </p:txBody>
            </p:sp>
            <p:grpSp>
              <p:nvGrpSpPr>
                <p:cNvPr id="121" name="그룹 120"/>
                <p:cNvGrpSpPr/>
                <p:nvPr/>
              </p:nvGrpSpPr>
              <p:grpSpPr>
                <a:xfrm>
                  <a:off x="6710598" y="2086790"/>
                  <a:ext cx="300549" cy="161941"/>
                  <a:chOff x="4204351" y="4565213"/>
                  <a:chExt cx="233358" cy="125736"/>
                </a:xfrm>
                <a:solidFill>
                  <a:srgbClr val="5B9BD5"/>
                </a:solidFill>
              </p:grpSpPr>
              <p:cxnSp>
                <p:nvCxnSpPr>
                  <p:cNvPr id="122" name="직선 연결선 121"/>
                  <p:cNvCxnSpPr/>
                  <p:nvPr/>
                </p:nvCxnSpPr>
                <p:spPr>
                  <a:xfrm flipH="1" flipV="1">
                    <a:off x="4204351" y="4626595"/>
                    <a:ext cx="110096" cy="1485"/>
                  </a:xfrm>
                  <a:prstGeom prst="line">
                    <a:avLst/>
                  </a:prstGeom>
                  <a:grpFill/>
                  <a:ln w="63500" cap="flat" cmpd="sng" algn="ctr">
                    <a:solidFill>
                      <a:srgbClr val="BBA5D3"/>
                    </a:solidFill>
                    <a:prstDash val="solid"/>
                  </a:ln>
                  <a:effectLst/>
                </p:spPr>
              </p:cxnSp>
              <p:sp>
                <p:nvSpPr>
                  <p:cNvPr id="123" name="타원 122"/>
                  <p:cNvSpPr>
                    <a:spLocks noChangeAspect="1"/>
                  </p:cNvSpPr>
                  <p:nvPr/>
                </p:nvSpPr>
                <p:spPr>
                  <a:xfrm>
                    <a:off x="4311973" y="4565213"/>
                    <a:ext cx="125736" cy="125736"/>
                  </a:xfrm>
                  <a:prstGeom prst="ellipse">
                    <a:avLst/>
                  </a:prstGeom>
                  <a:solidFill>
                    <a:srgbClr val="BBA5D3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latinLnBrk="0">
                      <a:defRPr/>
                    </a:pPr>
                    <a:endParaRPr lang="ko-KR" altLang="en-US" b="1" kern="0" dirty="0">
                      <a:solidFill>
                        <a:prstClr val="white"/>
                      </a:solidFill>
                      <a:latin typeface="HY강M" panose="02030600000101010101" pitchFamily="18" charset="-127"/>
                      <a:ea typeface="HY강M" panose="02030600000101010101" pitchFamily="18" charset="-127"/>
                    </a:endParaRPr>
                  </a:p>
                </p:txBody>
              </p:sp>
            </p:grpSp>
          </p:grpSp>
          <p:sp>
            <p:nvSpPr>
              <p:cNvPr id="125" name="Freeform 5"/>
              <p:cNvSpPr>
                <a:spLocks noEditPoints="1"/>
              </p:cNvSpPr>
              <p:nvPr/>
            </p:nvSpPr>
            <p:spPr bwMode="auto">
              <a:xfrm>
                <a:off x="10547548" y="5579925"/>
                <a:ext cx="639836" cy="855861"/>
              </a:xfrm>
              <a:custGeom>
                <a:avLst/>
                <a:gdLst>
                  <a:gd name="T0" fmla="*/ 376 w 753"/>
                  <a:gd name="T1" fmla="*/ 0 h 1008"/>
                  <a:gd name="T2" fmla="*/ 0 w 753"/>
                  <a:gd name="T3" fmla="*/ 211 h 1008"/>
                  <a:gd name="T4" fmla="*/ 0 w 753"/>
                  <a:gd name="T5" fmla="*/ 705 h 1008"/>
                  <a:gd name="T6" fmla="*/ 376 w 753"/>
                  <a:gd name="T7" fmla="*/ 1008 h 1008"/>
                  <a:gd name="T8" fmla="*/ 753 w 753"/>
                  <a:gd name="T9" fmla="*/ 705 h 1008"/>
                  <a:gd name="T10" fmla="*/ 753 w 753"/>
                  <a:gd name="T11" fmla="*/ 211 h 1008"/>
                  <a:gd name="T12" fmla="*/ 376 w 753"/>
                  <a:gd name="T13" fmla="*/ 0 h 1008"/>
                  <a:gd name="T14" fmla="*/ 665 w 753"/>
                  <a:gd name="T15" fmla="*/ 705 h 1008"/>
                  <a:gd name="T16" fmla="*/ 376 w 753"/>
                  <a:gd name="T17" fmla="*/ 919 h 1008"/>
                  <a:gd name="T18" fmla="*/ 376 w 753"/>
                  <a:gd name="T19" fmla="*/ 919 h 1008"/>
                  <a:gd name="T20" fmla="*/ 376 w 753"/>
                  <a:gd name="T21" fmla="*/ 101 h 1008"/>
                  <a:gd name="T22" fmla="*/ 376 w 753"/>
                  <a:gd name="T23" fmla="*/ 101 h 1008"/>
                  <a:gd name="T24" fmla="*/ 665 w 753"/>
                  <a:gd name="T25" fmla="*/ 262 h 1008"/>
                  <a:gd name="T26" fmla="*/ 665 w 753"/>
                  <a:gd name="T27" fmla="*/ 705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53" h="1008">
                    <a:moveTo>
                      <a:pt x="376" y="0"/>
                    </a:moveTo>
                    <a:cubicBezTo>
                      <a:pt x="0" y="211"/>
                      <a:pt x="0" y="211"/>
                      <a:pt x="0" y="211"/>
                    </a:cubicBezTo>
                    <a:cubicBezTo>
                      <a:pt x="0" y="211"/>
                      <a:pt x="0" y="470"/>
                      <a:pt x="0" y="705"/>
                    </a:cubicBezTo>
                    <a:cubicBezTo>
                      <a:pt x="0" y="940"/>
                      <a:pt x="376" y="1008"/>
                      <a:pt x="376" y="1008"/>
                    </a:cubicBezTo>
                    <a:cubicBezTo>
                      <a:pt x="376" y="1008"/>
                      <a:pt x="753" y="940"/>
                      <a:pt x="753" y="705"/>
                    </a:cubicBezTo>
                    <a:cubicBezTo>
                      <a:pt x="753" y="470"/>
                      <a:pt x="753" y="211"/>
                      <a:pt x="753" y="211"/>
                    </a:cubicBezTo>
                    <a:lnTo>
                      <a:pt x="376" y="0"/>
                    </a:lnTo>
                    <a:close/>
                    <a:moveTo>
                      <a:pt x="665" y="705"/>
                    </a:moveTo>
                    <a:cubicBezTo>
                      <a:pt x="665" y="828"/>
                      <a:pt x="466" y="898"/>
                      <a:pt x="376" y="919"/>
                    </a:cubicBezTo>
                    <a:cubicBezTo>
                      <a:pt x="376" y="919"/>
                      <a:pt x="376" y="919"/>
                      <a:pt x="376" y="919"/>
                    </a:cubicBezTo>
                    <a:cubicBezTo>
                      <a:pt x="376" y="101"/>
                      <a:pt x="376" y="101"/>
                      <a:pt x="376" y="101"/>
                    </a:cubicBezTo>
                    <a:cubicBezTo>
                      <a:pt x="376" y="101"/>
                      <a:pt x="376" y="101"/>
                      <a:pt x="376" y="101"/>
                    </a:cubicBezTo>
                    <a:cubicBezTo>
                      <a:pt x="665" y="262"/>
                      <a:pt x="665" y="262"/>
                      <a:pt x="665" y="262"/>
                    </a:cubicBezTo>
                    <a:lnTo>
                      <a:pt x="665" y="705"/>
                    </a:lnTo>
                    <a:close/>
                  </a:path>
                </a:pathLst>
              </a:custGeom>
              <a:solidFill>
                <a:srgbClr val="573A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b="1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endParaRPr>
              </a:p>
            </p:txBody>
          </p:sp>
        </p:grpSp>
        <p:sp>
          <p:nvSpPr>
            <p:cNvPr id="133" name="직사각형 132"/>
            <p:cNvSpPr/>
            <p:nvPr/>
          </p:nvSpPr>
          <p:spPr>
            <a:xfrm>
              <a:off x="7090428" y="5793176"/>
              <a:ext cx="28071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b="1" dirty="0">
                  <a:solidFill>
                    <a:prstClr val="black"/>
                  </a:solidFill>
                  <a:latin typeface="HY강M" panose="02030600000101010101" pitchFamily="18" charset="-127"/>
                  <a:ea typeface="HY강M" panose="02030600000101010101" pitchFamily="18" charset="-127"/>
                </a:rPr>
                <a:t>텍스트를 입력하십시오</a:t>
              </a:r>
            </a:p>
          </p:txBody>
        </p:sp>
      </p:grpSp>
      <p:grpSp>
        <p:nvGrpSpPr>
          <p:cNvPr id="134" name="그룹 133"/>
          <p:cNvGrpSpPr/>
          <p:nvPr/>
        </p:nvGrpSpPr>
        <p:grpSpPr>
          <a:xfrm>
            <a:off x="8660012" y="218378"/>
            <a:ext cx="3397697" cy="686687"/>
            <a:chOff x="1040012" y="4282299"/>
            <a:chExt cx="3397697" cy="686687"/>
          </a:xfrm>
          <a:solidFill>
            <a:srgbClr val="A9D18E"/>
          </a:solidFill>
        </p:grpSpPr>
        <p:cxnSp>
          <p:nvCxnSpPr>
            <p:cNvPr id="135" name="직선 연결선 134"/>
            <p:cNvCxnSpPr/>
            <p:nvPr/>
          </p:nvCxnSpPr>
          <p:spPr>
            <a:xfrm flipV="1">
              <a:off x="1040012" y="4630406"/>
              <a:ext cx="3337282" cy="1"/>
            </a:xfrm>
            <a:prstGeom prst="line">
              <a:avLst/>
            </a:prstGeom>
            <a:grpFill/>
            <a:ln w="28575" cap="flat" cmpd="sng" algn="ctr">
              <a:solidFill>
                <a:srgbClr val="A9D18E"/>
              </a:solidFill>
              <a:prstDash val="solid"/>
            </a:ln>
            <a:effectLst/>
          </p:spPr>
        </p:cxnSp>
        <p:sp>
          <p:nvSpPr>
            <p:cNvPr id="136" name="모서리가 둥근 직사각형 135"/>
            <p:cNvSpPr>
              <a:spLocks noChangeAspect="1"/>
            </p:cNvSpPr>
            <p:nvPr/>
          </p:nvSpPr>
          <p:spPr>
            <a:xfrm rot="2700000">
              <a:off x="1121815" y="4282299"/>
              <a:ext cx="686687" cy="686687"/>
            </a:xfrm>
            <a:prstGeom prst="round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 cap="flat" cmpd="sng" algn="ctr">
              <a:solidFill>
                <a:srgbClr val="A9D18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137" name="모서리가 둥근 직사각형 136"/>
            <p:cNvSpPr>
              <a:spLocks noChangeAspect="1"/>
            </p:cNvSpPr>
            <p:nvPr/>
          </p:nvSpPr>
          <p:spPr>
            <a:xfrm rot="2700000">
              <a:off x="1625287" y="4371624"/>
              <a:ext cx="508037" cy="508037"/>
            </a:xfrm>
            <a:prstGeom prst="round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9050" cap="flat" cmpd="sng" algn="ctr">
              <a:solidFill>
                <a:srgbClr val="A9D18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138" name="타원 137"/>
            <p:cNvSpPr>
              <a:spLocks noChangeAspect="1"/>
            </p:cNvSpPr>
            <p:nvPr/>
          </p:nvSpPr>
          <p:spPr>
            <a:xfrm>
              <a:off x="4311973" y="4565213"/>
              <a:ext cx="125736" cy="1257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308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39"/>
          <p:cNvGrpSpPr/>
          <p:nvPr/>
        </p:nvGrpSpPr>
        <p:grpSpPr>
          <a:xfrm>
            <a:off x="5624286" y="3719284"/>
            <a:ext cx="1215218" cy="1227833"/>
            <a:chOff x="3483841" y="1640583"/>
            <a:chExt cx="1215218" cy="1227833"/>
          </a:xfrm>
        </p:grpSpPr>
        <p:sp>
          <p:nvSpPr>
            <p:cNvPr id="41" name="Oval 30"/>
            <p:cNvSpPr>
              <a:spLocks noChangeArrowheads="1"/>
            </p:cNvSpPr>
            <p:nvPr/>
          </p:nvSpPr>
          <p:spPr bwMode="auto">
            <a:xfrm>
              <a:off x="3483841" y="1640583"/>
              <a:ext cx="1215218" cy="1227833"/>
            </a:xfrm>
            <a:prstGeom prst="ellipse">
              <a:avLst/>
            </a:prstGeom>
            <a:solidFill>
              <a:srgbClr val="EDE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white"/>
                </a:solidFill>
                <a:ea typeface="HY강M" panose="02030600000101010101" pitchFamily="18" charset="-127"/>
              </a:endParaRPr>
            </a:p>
          </p:txBody>
        </p:sp>
        <p:sp>
          <p:nvSpPr>
            <p:cNvPr id="51" name="Oval 31"/>
            <p:cNvSpPr>
              <a:spLocks noChangeArrowheads="1"/>
            </p:cNvSpPr>
            <p:nvPr/>
          </p:nvSpPr>
          <p:spPr bwMode="auto">
            <a:xfrm>
              <a:off x="3563734" y="1720476"/>
              <a:ext cx="1055432" cy="1068046"/>
            </a:xfrm>
            <a:prstGeom prst="ellipse">
              <a:avLst/>
            </a:pr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white"/>
                </a:solidFill>
                <a:ea typeface="HY강M" panose="02030600000101010101" pitchFamily="18" charset="-127"/>
              </a:endParaRPr>
            </a:p>
          </p:txBody>
        </p:sp>
        <p:sp>
          <p:nvSpPr>
            <p:cNvPr id="52" name="Freeform 32"/>
            <p:cNvSpPr>
              <a:spLocks/>
            </p:cNvSpPr>
            <p:nvPr/>
          </p:nvSpPr>
          <p:spPr bwMode="auto">
            <a:xfrm>
              <a:off x="3614193" y="1779345"/>
              <a:ext cx="954514" cy="946104"/>
            </a:xfrm>
            <a:custGeom>
              <a:avLst/>
              <a:gdLst>
                <a:gd name="T0" fmla="*/ 48 w 96"/>
                <a:gd name="T1" fmla="*/ 95 h 95"/>
                <a:gd name="T2" fmla="*/ 5 w 96"/>
                <a:gd name="T3" fmla="*/ 68 h 95"/>
                <a:gd name="T4" fmla="*/ 0 w 96"/>
                <a:gd name="T5" fmla="*/ 47 h 95"/>
                <a:gd name="T6" fmla="*/ 5 w 96"/>
                <a:gd name="T7" fmla="*/ 26 h 95"/>
                <a:gd name="T8" fmla="*/ 48 w 96"/>
                <a:gd name="T9" fmla="*/ 0 h 95"/>
                <a:gd name="T10" fmla="*/ 91 w 96"/>
                <a:gd name="T11" fmla="*/ 26 h 95"/>
                <a:gd name="T12" fmla="*/ 96 w 96"/>
                <a:gd name="T13" fmla="*/ 47 h 95"/>
                <a:gd name="T14" fmla="*/ 91 w 96"/>
                <a:gd name="T15" fmla="*/ 68 h 95"/>
                <a:gd name="T16" fmla="*/ 48 w 96"/>
                <a:gd name="T1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95">
                  <a:moveTo>
                    <a:pt x="48" y="95"/>
                  </a:moveTo>
                  <a:cubicBezTo>
                    <a:pt x="29" y="95"/>
                    <a:pt x="13" y="84"/>
                    <a:pt x="5" y="68"/>
                  </a:cubicBezTo>
                  <a:cubicBezTo>
                    <a:pt x="2" y="62"/>
                    <a:pt x="0" y="55"/>
                    <a:pt x="0" y="47"/>
                  </a:cubicBezTo>
                  <a:cubicBezTo>
                    <a:pt x="0" y="40"/>
                    <a:pt x="2" y="33"/>
                    <a:pt x="5" y="26"/>
                  </a:cubicBezTo>
                  <a:cubicBezTo>
                    <a:pt x="13" y="10"/>
                    <a:pt x="29" y="0"/>
                    <a:pt x="48" y="0"/>
                  </a:cubicBezTo>
                  <a:cubicBezTo>
                    <a:pt x="67" y="0"/>
                    <a:pt x="83" y="10"/>
                    <a:pt x="91" y="26"/>
                  </a:cubicBezTo>
                  <a:cubicBezTo>
                    <a:pt x="94" y="33"/>
                    <a:pt x="96" y="40"/>
                    <a:pt x="96" y="47"/>
                  </a:cubicBezTo>
                  <a:cubicBezTo>
                    <a:pt x="96" y="55"/>
                    <a:pt x="94" y="62"/>
                    <a:pt x="91" y="68"/>
                  </a:cubicBezTo>
                  <a:cubicBezTo>
                    <a:pt x="83" y="84"/>
                    <a:pt x="67" y="95"/>
                    <a:pt x="48" y="95"/>
                  </a:cubicBezTo>
                  <a:close/>
                </a:path>
              </a:pathLst>
            </a:cu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r="-27000"/>
              </a:stretch>
            </a:blipFill>
            <a:ln w="3175" cap="rnd">
              <a:solidFill>
                <a:srgbClr val="5454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white"/>
                </a:solidFill>
                <a:ea typeface="HY강M" panose="02030600000101010101" pitchFamily="18" charset="-127"/>
              </a:endParaRPr>
            </a:p>
          </p:txBody>
        </p:sp>
      </p:grpSp>
      <p:grpSp>
        <p:nvGrpSpPr>
          <p:cNvPr id="53" name="그룹 52"/>
          <p:cNvGrpSpPr/>
          <p:nvPr/>
        </p:nvGrpSpPr>
        <p:grpSpPr>
          <a:xfrm>
            <a:off x="6731163" y="2677961"/>
            <a:ext cx="1227833" cy="1223628"/>
            <a:chOff x="2684909" y="3137530"/>
            <a:chExt cx="1227833" cy="1223628"/>
          </a:xfrm>
        </p:grpSpPr>
        <p:sp>
          <p:nvSpPr>
            <p:cNvPr id="54" name="Oval 193"/>
            <p:cNvSpPr>
              <a:spLocks noChangeArrowheads="1"/>
            </p:cNvSpPr>
            <p:nvPr/>
          </p:nvSpPr>
          <p:spPr bwMode="auto">
            <a:xfrm>
              <a:off x="2684909" y="3137530"/>
              <a:ext cx="1227833" cy="1223628"/>
            </a:xfrm>
            <a:prstGeom prst="ellipse">
              <a:avLst/>
            </a:prstGeom>
            <a:solidFill>
              <a:srgbClr val="EDE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white"/>
                </a:solidFill>
                <a:ea typeface="HY강M" panose="02030600000101010101" pitchFamily="18" charset="-127"/>
              </a:endParaRPr>
            </a:p>
          </p:txBody>
        </p:sp>
        <p:sp>
          <p:nvSpPr>
            <p:cNvPr id="55" name="Oval 194"/>
            <p:cNvSpPr>
              <a:spLocks noChangeArrowheads="1"/>
            </p:cNvSpPr>
            <p:nvPr/>
          </p:nvSpPr>
          <p:spPr bwMode="auto">
            <a:xfrm>
              <a:off x="2764802" y="3217423"/>
              <a:ext cx="1068046" cy="1063841"/>
            </a:xfrm>
            <a:prstGeom prst="ellipse">
              <a:avLst/>
            </a:pr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white"/>
                </a:solidFill>
                <a:ea typeface="HY강M" panose="02030600000101010101" pitchFamily="18" charset="-127"/>
              </a:endParaRPr>
            </a:p>
          </p:txBody>
        </p:sp>
        <p:sp>
          <p:nvSpPr>
            <p:cNvPr id="56" name="Freeform 195"/>
            <p:cNvSpPr>
              <a:spLocks/>
            </p:cNvSpPr>
            <p:nvPr/>
          </p:nvSpPr>
          <p:spPr bwMode="auto">
            <a:xfrm>
              <a:off x="2827875" y="3276292"/>
              <a:ext cx="946104" cy="946104"/>
            </a:xfrm>
            <a:custGeom>
              <a:avLst/>
              <a:gdLst>
                <a:gd name="T0" fmla="*/ 95 w 95"/>
                <a:gd name="T1" fmla="*/ 47 h 95"/>
                <a:gd name="T2" fmla="*/ 69 w 95"/>
                <a:gd name="T3" fmla="*/ 90 h 95"/>
                <a:gd name="T4" fmla="*/ 48 w 95"/>
                <a:gd name="T5" fmla="*/ 95 h 95"/>
                <a:gd name="T6" fmla="*/ 27 w 95"/>
                <a:gd name="T7" fmla="*/ 90 h 95"/>
                <a:gd name="T8" fmla="*/ 0 w 95"/>
                <a:gd name="T9" fmla="*/ 47 h 95"/>
                <a:gd name="T10" fmla="*/ 27 w 95"/>
                <a:gd name="T11" fmla="*/ 4 h 95"/>
                <a:gd name="T12" fmla="*/ 48 w 95"/>
                <a:gd name="T13" fmla="*/ 0 h 95"/>
                <a:gd name="T14" fmla="*/ 69 w 95"/>
                <a:gd name="T15" fmla="*/ 4 h 95"/>
                <a:gd name="T16" fmla="*/ 95 w 95"/>
                <a:gd name="T17" fmla="*/ 4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95">
                  <a:moveTo>
                    <a:pt x="95" y="47"/>
                  </a:moveTo>
                  <a:cubicBezTo>
                    <a:pt x="95" y="66"/>
                    <a:pt x="85" y="82"/>
                    <a:pt x="69" y="90"/>
                  </a:cubicBezTo>
                  <a:cubicBezTo>
                    <a:pt x="62" y="93"/>
                    <a:pt x="55" y="95"/>
                    <a:pt x="48" y="95"/>
                  </a:cubicBezTo>
                  <a:cubicBezTo>
                    <a:pt x="40" y="95"/>
                    <a:pt x="33" y="93"/>
                    <a:pt x="27" y="90"/>
                  </a:cubicBezTo>
                  <a:cubicBezTo>
                    <a:pt x="11" y="82"/>
                    <a:pt x="0" y="66"/>
                    <a:pt x="0" y="47"/>
                  </a:cubicBezTo>
                  <a:cubicBezTo>
                    <a:pt x="0" y="28"/>
                    <a:pt x="11" y="12"/>
                    <a:pt x="27" y="4"/>
                  </a:cubicBezTo>
                  <a:cubicBezTo>
                    <a:pt x="33" y="1"/>
                    <a:pt x="40" y="0"/>
                    <a:pt x="48" y="0"/>
                  </a:cubicBezTo>
                  <a:cubicBezTo>
                    <a:pt x="55" y="0"/>
                    <a:pt x="62" y="1"/>
                    <a:pt x="69" y="4"/>
                  </a:cubicBezTo>
                  <a:cubicBezTo>
                    <a:pt x="85" y="12"/>
                    <a:pt x="95" y="28"/>
                    <a:pt x="95" y="47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3175" cap="rnd">
              <a:solidFill>
                <a:srgbClr val="5454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white"/>
                </a:solidFill>
                <a:ea typeface="HY강M" panose="02030600000101010101" pitchFamily="18" charset="-127"/>
              </a:endParaRPr>
            </a:p>
          </p:txBody>
        </p:sp>
      </p:grpSp>
      <p:grpSp>
        <p:nvGrpSpPr>
          <p:cNvPr id="71" name="그룹 70"/>
          <p:cNvGrpSpPr/>
          <p:nvPr/>
        </p:nvGrpSpPr>
        <p:grpSpPr>
          <a:xfrm>
            <a:off x="9378174" y="2563378"/>
            <a:ext cx="1227833" cy="1223628"/>
            <a:chOff x="2684909" y="3137530"/>
            <a:chExt cx="1227833" cy="1223628"/>
          </a:xfrm>
        </p:grpSpPr>
        <p:sp>
          <p:nvSpPr>
            <p:cNvPr id="72" name="Oval 193"/>
            <p:cNvSpPr>
              <a:spLocks noChangeArrowheads="1"/>
            </p:cNvSpPr>
            <p:nvPr/>
          </p:nvSpPr>
          <p:spPr bwMode="auto">
            <a:xfrm>
              <a:off x="2684909" y="3137530"/>
              <a:ext cx="1227833" cy="1223628"/>
            </a:xfrm>
            <a:prstGeom prst="ellipse">
              <a:avLst/>
            </a:prstGeom>
            <a:solidFill>
              <a:srgbClr val="EDE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white"/>
                </a:solidFill>
                <a:ea typeface="HY강M" panose="02030600000101010101" pitchFamily="18" charset="-127"/>
              </a:endParaRPr>
            </a:p>
          </p:txBody>
        </p:sp>
        <p:sp>
          <p:nvSpPr>
            <p:cNvPr id="73" name="Oval 194"/>
            <p:cNvSpPr>
              <a:spLocks noChangeArrowheads="1"/>
            </p:cNvSpPr>
            <p:nvPr/>
          </p:nvSpPr>
          <p:spPr bwMode="auto">
            <a:xfrm>
              <a:off x="2764802" y="3217423"/>
              <a:ext cx="1068046" cy="1063841"/>
            </a:xfrm>
            <a:prstGeom prst="ellipse">
              <a:avLst/>
            </a:pr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white"/>
                </a:solidFill>
                <a:ea typeface="HY강M" panose="02030600000101010101" pitchFamily="18" charset="-127"/>
              </a:endParaRPr>
            </a:p>
          </p:txBody>
        </p:sp>
        <p:sp>
          <p:nvSpPr>
            <p:cNvPr id="74" name="Freeform 195"/>
            <p:cNvSpPr>
              <a:spLocks/>
            </p:cNvSpPr>
            <p:nvPr/>
          </p:nvSpPr>
          <p:spPr bwMode="auto">
            <a:xfrm>
              <a:off x="2827875" y="3276292"/>
              <a:ext cx="946104" cy="946104"/>
            </a:xfrm>
            <a:custGeom>
              <a:avLst/>
              <a:gdLst>
                <a:gd name="T0" fmla="*/ 95 w 95"/>
                <a:gd name="T1" fmla="*/ 47 h 95"/>
                <a:gd name="T2" fmla="*/ 69 w 95"/>
                <a:gd name="T3" fmla="*/ 90 h 95"/>
                <a:gd name="T4" fmla="*/ 48 w 95"/>
                <a:gd name="T5" fmla="*/ 95 h 95"/>
                <a:gd name="T6" fmla="*/ 27 w 95"/>
                <a:gd name="T7" fmla="*/ 90 h 95"/>
                <a:gd name="T8" fmla="*/ 0 w 95"/>
                <a:gd name="T9" fmla="*/ 47 h 95"/>
                <a:gd name="T10" fmla="*/ 27 w 95"/>
                <a:gd name="T11" fmla="*/ 4 h 95"/>
                <a:gd name="T12" fmla="*/ 48 w 95"/>
                <a:gd name="T13" fmla="*/ 0 h 95"/>
                <a:gd name="T14" fmla="*/ 69 w 95"/>
                <a:gd name="T15" fmla="*/ 4 h 95"/>
                <a:gd name="T16" fmla="*/ 95 w 95"/>
                <a:gd name="T17" fmla="*/ 4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95">
                  <a:moveTo>
                    <a:pt x="95" y="47"/>
                  </a:moveTo>
                  <a:cubicBezTo>
                    <a:pt x="95" y="66"/>
                    <a:pt x="85" y="82"/>
                    <a:pt x="69" y="90"/>
                  </a:cubicBezTo>
                  <a:cubicBezTo>
                    <a:pt x="62" y="93"/>
                    <a:pt x="55" y="95"/>
                    <a:pt x="48" y="95"/>
                  </a:cubicBezTo>
                  <a:cubicBezTo>
                    <a:pt x="40" y="95"/>
                    <a:pt x="33" y="93"/>
                    <a:pt x="27" y="90"/>
                  </a:cubicBezTo>
                  <a:cubicBezTo>
                    <a:pt x="11" y="82"/>
                    <a:pt x="0" y="66"/>
                    <a:pt x="0" y="47"/>
                  </a:cubicBezTo>
                  <a:cubicBezTo>
                    <a:pt x="0" y="28"/>
                    <a:pt x="11" y="12"/>
                    <a:pt x="27" y="4"/>
                  </a:cubicBezTo>
                  <a:cubicBezTo>
                    <a:pt x="33" y="1"/>
                    <a:pt x="40" y="0"/>
                    <a:pt x="48" y="0"/>
                  </a:cubicBezTo>
                  <a:cubicBezTo>
                    <a:pt x="55" y="0"/>
                    <a:pt x="62" y="1"/>
                    <a:pt x="69" y="4"/>
                  </a:cubicBezTo>
                  <a:cubicBezTo>
                    <a:pt x="85" y="12"/>
                    <a:pt x="95" y="28"/>
                    <a:pt x="95" y="47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14000" r="-11000"/>
              </a:stretch>
            </a:blipFill>
            <a:ln w="3175" cap="rnd">
              <a:solidFill>
                <a:srgbClr val="5454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white"/>
                </a:solidFill>
                <a:ea typeface="HY강M" panose="02030600000101010101" pitchFamily="18" charset="-127"/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10316222" y="3755570"/>
            <a:ext cx="1215218" cy="1227833"/>
            <a:chOff x="3483841" y="1640583"/>
            <a:chExt cx="1215218" cy="1227833"/>
          </a:xfrm>
        </p:grpSpPr>
        <p:sp>
          <p:nvSpPr>
            <p:cNvPr id="76" name="Oval 30"/>
            <p:cNvSpPr>
              <a:spLocks noChangeArrowheads="1"/>
            </p:cNvSpPr>
            <p:nvPr/>
          </p:nvSpPr>
          <p:spPr bwMode="auto">
            <a:xfrm>
              <a:off x="3483841" y="1640583"/>
              <a:ext cx="1215218" cy="1227833"/>
            </a:xfrm>
            <a:prstGeom prst="ellipse">
              <a:avLst/>
            </a:prstGeom>
            <a:solidFill>
              <a:srgbClr val="EDE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white"/>
                </a:solidFill>
                <a:ea typeface="HY강M" panose="02030600000101010101" pitchFamily="18" charset="-127"/>
              </a:endParaRPr>
            </a:p>
          </p:txBody>
        </p:sp>
        <p:sp>
          <p:nvSpPr>
            <p:cNvPr id="77" name="Oval 31"/>
            <p:cNvSpPr>
              <a:spLocks noChangeArrowheads="1"/>
            </p:cNvSpPr>
            <p:nvPr/>
          </p:nvSpPr>
          <p:spPr bwMode="auto">
            <a:xfrm>
              <a:off x="3563734" y="1720476"/>
              <a:ext cx="1055432" cy="1068046"/>
            </a:xfrm>
            <a:prstGeom prst="ellipse">
              <a:avLst/>
            </a:pr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white"/>
                </a:solidFill>
                <a:ea typeface="HY강M" panose="02030600000101010101" pitchFamily="18" charset="-127"/>
              </a:endParaRPr>
            </a:p>
          </p:txBody>
        </p:sp>
        <p:sp>
          <p:nvSpPr>
            <p:cNvPr id="78" name="Freeform 32"/>
            <p:cNvSpPr>
              <a:spLocks/>
            </p:cNvSpPr>
            <p:nvPr/>
          </p:nvSpPr>
          <p:spPr bwMode="auto">
            <a:xfrm>
              <a:off x="3614193" y="1779345"/>
              <a:ext cx="954514" cy="946104"/>
            </a:xfrm>
            <a:custGeom>
              <a:avLst/>
              <a:gdLst>
                <a:gd name="T0" fmla="*/ 48 w 96"/>
                <a:gd name="T1" fmla="*/ 95 h 95"/>
                <a:gd name="T2" fmla="*/ 5 w 96"/>
                <a:gd name="T3" fmla="*/ 68 h 95"/>
                <a:gd name="T4" fmla="*/ 0 w 96"/>
                <a:gd name="T5" fmla="*/ 47 h 95"/>
                <a:gd name="T6" fmla="*/ 5 w 96"/>
                <a:gd name="T7" fmla="*/ 26 h 95"/>
                <a:gd name="T8" fmla="*/ 48 w 96"/>
                <a:gd name="T9" fmla="*/ 0 h 95"/>
                <a:gd name="T10" fmla="*/ 91 w 96"/>
                <a:gd name="T11" fmla="*/ 26 h 95"/>
                <a:gd name="T12" fmla="*/ 96 w 96"/>
                <a:gd name="T13" fmla="*/ 47 h 95"/>
                <a:gd name="T14" fmla="*/ 91 w 96"/>
                <a:gd name="T15" fmla="*/ 68 h 95"/>
                <a:gd name="T16" fmla="*/ 48 w 96"/>
                <a:gd name="T1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95">
                  <a:moveTo>
                    <a:pt x="48" y="95"/>
                  </a:moveTo>
                  <a:cubicBezTo>
                    <a:pt x="29" y="95"/>
                    <a:pt x="13" y="84"/>
                    <a:pt x="5" y="68"/>
                  </a:cubicBezTo>
                  <a:cubicBezTo>
                    <a:pt x="2" y="62"/>
                    <a:pt x="0" y="55"/>
                    <a:pt x="0" y="47"/>
                  </a:cubicBezTo>
                  <a:cubicBezTo>
                    <a:pt x="0" y="40"/>
                    <a:pt x="2" y="33"/>
                    <a:pt x="5" y="26"/>
                  </a:cubicBezTo>
                  <a:cubicBezTo>
                    <a:pt x="13" y="10"/>
                    <a:pt x="29" y="0"/>
                    <a:pt x="48" y="0"/>
                  </a:cubicBezTo>
                  <a:cubicBezTo>
                    <a:pt x="67" y="0"/>
                    <a:pt x="83" y="10"/>
                    <a:pt x="91" y="26"/>
                  </a:cubicBezTo>
                  <a:cubicBezTo>
                    <a:pt x="94" y="33"/>
                    <a:pt x="96" y="40"/>
                    <a:pt x="96" y="47"/>
                  </a:cubicBezTo>
                  <a:cubicBezTo>
                    <a:pt x="96" y="55"/>
                    <a:pt x="94" y="62"/>
                    <a:pt x="91" y="68"/>
                  </a:cubicBezTo>
                  <a:cubicBezTo>
                    <a:pt x="83" y="84"/>
                    <a:pt x="67" y="95"/>
                    <a:pt x="48" y="95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3000" b="4000"/>
              </a:stretch>
            </a:blipFill>
            <a:ln w="3175" cap="rnd">
              <a:solidFill>
                <a:srgbClr val="5454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white"/>
                </a:solidFill>
                <a:ea typeface="HY강M" panose="02030600000101010101" pitchFamily="18" charset="-127"/>
              </a:endParaRPr>
            </a:p>
          </p:txBody>
        </p:sp>
      </p:grpSp>
      <p:grpSp>
        <p:nvGrpSpPr>
          <p:cNvPr id="79" name="그룹 78"/>
          <p:cNvGrpSpPr/>
          <p:nvPr/>
        </p:nvGrpSpPr>
        <p:grpSpPr>
          <a:xfrm>
            <a:off x="8041418" y="1907123"/>
            <a:ext cx="1227833" cy="1223628"/>
            <a:chOff x="2684909" y="3137530"/>
            <a:chExt cx="1227833" cy="1223628"/>
          </a:xfrm>
        </p:grpSpPr>
        <p:sp>
          <p:nvSpPr>
            <p:cNvPr id="80" name="Oval 193"/>
            <p:cNvSpPr>
              <a:spLocks noChangeArrowheads="1"/>
            </p:cNvSpPr>
            <p:nvPr/>
          </p:nvSpPr>
          <p:spPr bwMode="auto">
            <a:xfrm>
              <a:off x="2684909" y="3137530"/>
              <a:ext cx="1227833" cy="1223628"/>
            </a:xfrm>
            <a:prstGeom prst="ellipse">
              <a:avLst/>
            </a:prstGeom>
            <a:solidFill>
              <a:srgbClr val="EDE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white"/>
                </a:solidFill>
                <a:ea typeface="HY강M" panose="02030600000101010101" pitchFamily="18" charset="-127"/>
              </a:endParaRPr>
            </a:p>
          </p:txBody>
        </p:sp>
        <p:sp>
          <p:nvSpPr>
            <p:cNvPr id="81" name="Oval 194"/>
            <p:cNvSpPr>
              <a:spLocks noChangeArrowheads="1"/>
            </p:cNvSpPr>
            <p:nvPr/>
          </p:nvSpPr>
          <p:spPr bwMode="auto">
            <a:xfrm>
              <a:off x="2764802" y="3217423"/>
              <a:ext cx="1068046" cy="1063841"/>
            </a:xfrm>
            <a:prstGeom prst="ellipse">
              <a:avLst/>
            </a:pr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white"/>
                </a:solidFill>
                <a:ea typeface="HY강M" panose="02030600000101010101" pitchFamily="18" charset="-127"/>
              </a:endParaRPr>
            </a:p>
          </p:txBody>
        </p:sp>
        <p:sp>
          <p:nvSpPr>
            <p:cNvPr id="82" name="Freeform 195"/>
            <p:cNvSpPr>
              <a:spLocks/>
            </p:cNvSpPr>
            <p:nvPr/>
          </p:nvSpPr>
          <p:spPr bwMode="auto">
            <a:xfrm>
              <a:off x="2827875" y="3276292"/>
              <a:ext cx="946104" cy="946104"/>
            </a:xfrm>
            <a:custGeom>
              <a:avLst/>
              <a:gdLst>
                <a:gd name="T0" fmla="*/ 95 w 95"/>
                <a:gd name="T1" fmla="*/ 47 h 95"/>
                <a:gd name="T2" fmla="*/ 69 w 95"/>
                <a:gd name="T3" fmla="*/ 90 h 95"/>
                <a:gd name="T4" fmla="*/ 48 w 95"/>
                <a:gd name="T5" fmla="*/ 95 h 95"/>
                <a:gd name="T6" fmla="*/ 27 w 95"/>
                <a:gd name="T7" fmla="*/ 90 h 95"/>
                <a:gd name="T8" fmla="*/ 0 w 95"/>
                <a:gd name="T9" fmla="*/ 47 h 95"/>
                <a:gd name="T10" fmla="*/ 27 w 95"/>
                <a:gd name="T11" fmla="*/ 4 h 95"/>
                <a:gd name="T12" fmla="*/ 48 w 95"/>
                <a:gd name="T13" fmla="*/ 0 h 95"/>
                <a:gd name="T14" fmla="*/ 69 w 95"/>
                <a:gd name="T15" fmla="*/ 4 h 95"/>
                <a:gd name="T16" fmla="*/ 95 w 95"/>
                <a:gd name="T17" fmla="*/ 4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95">
                  <a:moveTo>
                    <a:pt x="95" y="47"/>
                  </a:moveTo>
                  <a:cubicBezTo>
                    <a:pt x="95" y="66"/>
                    <a:pt x="85" y="82"/>
                    <a:pt x="69" y="90"/>
                  </a:cubicBezTo>
                  <a:cubicBezTo>
                    <a:pt x="62" y="93"/>
                    <a:pt x="55" y="95"/>
                    <a:pt x="48" y="95"/>
                  </a:cubicBezTo>
                  <a:cubicBezTo>
                    <a:pt x="40" y="95"/>
                    <a:pt x="33" y="93"/>
                    <a:pt x="27" y="90"/>
                  </a:cubicBezTo>
                  <a:cubicBezTo>
                    <a:pt x="11" y="82"/>
                    <a:pt x="0" y="66"/>
                    <a:pt x="0" y="47"/>
                  </a:cubicBezTo>
                  <a:cubicBezTo>
                    <a:pt x="0" y="28"/>
                    <a:pt x="11" y="12"/>
                    <a:pt x="27" y="4"/>
                  </a:cubicBezTo>
                  <a:cubicBezTo>
                    <a:pt x="33" y="1"/>
                    <a:pt x="40" y="0"/>
                    <a:pt x="48" y="0"/>
                  </a:cubicBezTo>
                  <a:cubicBezTo>
                    <a:pt x="55" y="0"/>
                    <a:pt x="62" y="1"/>
                    <a:pt x="69" y="4"/>
                  </a:cubicBezTo>
                  <a:cubicBezTo>
                    <a:pt x="85" y="12"/>
                    <a:pt x="95" y="28"/>
                    <a:pt x="95" y="47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4000" b="5000"/>
              </a:stretch>
            </a:blipFill>
            <a:ln w="3175" cap="rnd">
              <a:solidFill>
                <a:srgbClr val="5454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white"/>
                </a:solidFill>
                <a:ea typeface="HY강M" panose="02030600000101010101" pitchFamily="18" charset="-127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7123103" y="3685817"/>
            <a:ext cx="3090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이곳에</a:t>
            </a:r>
            <a:endParaRPr lang="en-US" altLang="ko-KR" sz="2000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algn="ctr"/>
            <a:r>
              <a:rPr lang="ko-KR" altLang="en-US" sz="20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텍스트를 입력하세요</a:t>
            </a:r>
            <a:r>
              <a:rPr lang="en-US" altLang="ko-KR" sz="20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  <a:endParaRPr lang="ko-KR" altLang="en-US" sz="2000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188" name="부제목 2"/>
          <p:cNvSpPr txBox="1">
            <a:spLocks/>
          </p:cNvSpPr>
          <p:nvPr/>
        </p:nvSpPr>
        <p:spPr>
          <a:xfrm>
            <a:off x="9774798" y="22195"/>
            <a:ext cx="2476670" cy="62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2000" b="1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제목을 입력하세요</a:t>
            </a:r>
          </a:p>
        </p:txBody>
      </p:sp>
      <p:grpSp>
        <p:nvGrpSpPr>
          <p:cNvPr id="194" name="그룹 193"/>
          <p:cNvGrpSpPr/>
          <p:nvPr/>
        </p:nvGrpSpPr>
        <p:grpSpPr>
          <a:xfrm>
            <a:off x="8660012" y="218378"/>
            <a:ext cx="3397697" cy="686687"/>
            <a:chOff x="1040012" y="4282299"/>
            <a:chExt cx="3397697" cy="686687"/>
          </a:xfrm>
          <a:solidFill>
            <a:srgbClr val="A9D18E"/>
          </a:solidFill>
        </p:grpSpPr>
        <p:cxnSp>
          <p:nvCxnSpPr>
            <p:cNvPr id="195" name="직선 연결선 194"/>
            <p:cNvCxnSpPr/>
            <p:nvPr/>
          </p:nvCxnSpPr>
          <p:spPr>
            <a:xfrm flipV="1">
              <a:off x="1040012" y="4630406"/>
              <a:ext cx="3337282" cy="1"/>
            </a:xfrm>
            <a:prstGeom prst="line">
              <a:avLst/>
            </a:prstGeom>
            <a:grpFill/>
            <a:ln w="28575" cap="flat" cmpd="sng" algn="ctr">
              <a:solidFill>
                <a:srgbClr val="A9D18E"/>
              </a:solidFill>
              <a:prstDash val="solid"/>
            </a:ln>
            <a:effectLst/>
          </p:spPr>
        </p:cxnSp>
        <p:sp>
          <p:nvSpPr>
            <p:cNvPr id="196" name="모서리가 둥근 직사각형 195"/>
            <p:cNvSpPr>
              <a:spLocks noChangeAspect="1"/>
            </p:cNvSpPr>
            <p:nvPr/>
          </p:nvSpPr>
          <p:spPr>
            <a:xfrm rot="2700000">
              <a:off x="1121815" y="4282299"/>
              <a:ext cx="686687" cy="686687"/>
            </a:xfrm>
            <a:prstGeom prst="round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 cap="flat" cmpd="sng" algn="ctr">
              <a:solidFill>
                <a:srgbClr val="A9D18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197" name="모서리가 둥근 직사각형 196"/>
            <p:cNvSpPr>
              <a:spLocks noChangeAspect="1"/>
            </p:cNvSpPr>
            <p:nvPr/>
          </p:nvSpPr>
          <p:spPr>
            <a:xfrm rot="2700000">
              <a:off x="1625287" y="4371624"/>
              <a:ext cx="508037" cy="508037"/>
            </a:xfrm>
            <a:prstGeom prst="roundRect">
              <a:avLst/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9050" cap="flat" cmpd="sng" algn="ctr">
              <a:solidFill>
                <a:srgbClr val="A9D18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198" name="타원 197"/>
            <p:cNvSpPr>
              <a:spLocks noChangeAspect="1"/>
            </p:cNvSpPr>
            <p:nvPr/>
          </p:nvSpPr>
          <p:spPr>
            <a:xfrm>
              <a:off x="4311973" y="4565213"/>
              <a:ext cx="125736" cy="1257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207" name="Freeform 116"/>
          <p:cNvSpPr>
            <a:spLocks noEditPoints="1"/>
          </p:cNvSpPr>
          <p:nvPr/>
        </p:nvSpPr>
        <p:spPr bwMode="auto">
          <a:xfrm>
            <a:off x="6279488" y="4408729"/>
            <a:ext cx="4553133" cy="1861596"/>
          </a:xfrm>
          <a:custGeom>
            <a:avLst/>
            <a:gdLst>
              <a:gd name="T0" fmla="*/ 1286 w 2835"/>
              <a:gd name="T1" fmla="*/ 423 h 1157"/>
              <a:gd name="T2" fmla="*/ 1282 w 2835"/>
              <a:gd name="T3" fmla="*/ 777 h 1157"/>
              <a:gd name="T4" fmla="*/ 1091 w 2835"/>
              <a:gd name="T5" fmla="*/ 1023 h 1157"/>
              <a:gd name="T6" fmla="*/ 1122 w 2835"/>
              <a:gd name="T7" fmla="*/ 623 h 1157"/>
              <a:gd name="T8" fmla="*/ 1068 w 2835"/>
              <a:gd name="T9" fmla="*/ 289 h 1157"/>
              <a:gd name="T10" fmla="*/ 1002 w 2835"/>
              <a:gd name="T11" fmla="*/ 266 h 1157"/>
              <a:gd name="T12" fmla="*/ 850 w 2835"/>
              <a:gd name="T13" fmla="*/ 161 h 1157"/>
              <a:gd name="T14" fmla="*/ 830 w 2835"/>
              <a:gd name="T15" fmla="*/ 204 h 1157"/>
              <a:gd name="T16" fmla="*/ 863 w 2835"/>
              <a:gd name="T17" fmla="*/ 702 h 1157"/>
              <a:gd name="T18" fmla="*/ 691 w 2835"/>
              <a:gd name="T19" fmla="*/ 1030 h 1157"/>
              <a:gd name="T20" fmla="*/ 657 w 2835"/>
              <a:gd name="T21" fmla="*/ 768 h 1157"/>
              <a:gd name="T22" fmla="*/ 526 w 2835"/>
              <a:gd name="T23" fmla="*/ 568 h 1157"/>
              <a:gd name="T24" fmla="*/ 449 w 2835"/>
              <a:gd name="T25" fmla="*/ 592 h 1157"/>
              <a:gd name="T26" fmla="*/ 276 w 2835"/>
              <a:gd name="T27" fmla="*/ 499 h 1157"/>
              <a:gd name="T28" fmla="*/ 359 w 2835"/>
              <a:gd name="T29" fmla="*/ 677 h 1157"/>
              <a:gd name="T30" fmla="*/ 318 w 2835"/>
              <a:gd name="T31" fmla="*/ 828 h 1157"/>
              <a:gd name="T32" fmla="*/ 2716 w 2835"/>
              <a:gd name="T33" fmla="*/ 1147 h 1157"/>
              <a:gd name="T34" fmla="*/ 2641 w 2835"/>
              <a:gd name="T35" fmla="*/ 563 h 1157"/>
              <a:gd name="T36" fmla="*/ 2614 w 2835"/>
              <a:gd name="T37" fmla="*/ 503 h 1157"/>
              <a:gd name="T38" fmla="*/ 2454 w 2835"/>
              <a:gd name="T39" fmla="*/ 630 h 1157"/>
              <a:gd name="T40" fmla="*/ 2375 w 2835"/>
              <a:gd name="T41" fmla="*/ 945 h 1157"/>
              <a:gd name="T42" fmla="*/ 2317 w 2835"/>
              <a:gd name="T43" fmla="*/ 961 h 1157"/>
              <a:gd name="T44" fmla="*/ 2237 w 2835"/>
              <a:gd name="T45" fmla="*/ 825 h 1157"/>
              <a:gd name="T46" fmla="*/ 2241 w 2835"/>
              <a:gd name="T47" fmla="*/ 473 h 1157"/>
              <a:gd name="T48" fmla="*/ 2146 w 2835"/>
              <a:gd name="T49" fmla="*/ 246 h 1157"/>
              <a:gd name="T50" fmla="*/ 2026 w 2835"/>
              <a:gd name="T51" fmla="*/ 345 h 1157"/>
              <a:gd name="T52" fmla="*/ 1980 w 2835"/>
              <a:gd name="T53" fmla="*/ 382 h 1157"/>
              <a:gd name="T54" fmla="*/ 2007 w 2835"/>
              <a:gd name="T55" fmla="*/ 669 h 1157"/>
              <a:gd name="T56" fmla="*/ 1847 w 2835"/>
              <a:gd name="T57" fmla="*/ 981 h 1157"/>
              <a:gd name="T58" fmla="*/ 1934 w 2835"/>
              <a:gd name="T59" fmla="*/ 507 h 1157"/>
              <a:gd name="T60" fmla="*/ 1838 w 2835"/>
              <a:gd name="T61" fmla="*/ 231 h 1157"/>
              <a:gd name="T62" fmla="*/ 1714 w 2835"/>
              <a:gd name="T63" fmla="*/ 362 h 1157"/>
              <a:gd name="T64" fmla="*/ 1656 w 2835"/>
              <a:gd name="T65" fmla="*/ 170 h 1157"/>
              <a:gd name="T66" fmla="*/ 1629 w 2835"/>
              <a:gd name="T67" fmla="*/ 518 h 1157"/>
              <a:gd name="T68" fmla="*/ 1615 w 2835"/>
              <a:gd name="T69" fmla="*/ 987 h 1157"/>
              <a:gd name="T70" fmla="*/ 1521 w 2835"/>
              <a:gd name="T71" fmla="*/ 672 h 1157"/>
              <a:gd name="T72" fmla="*/ 1471 w 2835"/>
              <a:gd name="T73" fmla="*/ 355 h 1157"/>
              <a:gd name="T74" fmla="*/ 1307 w 2835"/>
              <a:gd name="T75" fmla="*/ 137 h 1157"/>
              <a:gd name="T76" fmla="*/ 1660 w 2835"/>
              <a:gd name="T77" fmla="*/ 187 h 1157"/>
              <a:gd name="T78" fmla="*/ 2019 w 2835"/>
              <a:gd name="T79" fmla="*/ 237 h 1157"/>
              <a:gd name="T80" fmla="*/ 826 w 2835"/>
              <a:gd name="T81" fmla="*/ 299 h 1157"/>
              <a:gd name="T82" fmla="*/ 835 w 2835"/>
              <a:gd name="T83" fmla="*/ 378 h 1157"/>
              <a:gd name="T84" fmla="*/ 1652 w 2835"/>
              <a:gd name="T85" fmla="*/ 347 h 1157"/>
              <a:gd name="T86" fmla="*/ 2028 w 2835"/>
              <a:gd name="T87" fmla="*/ 378 h 1157"/>
              <a:gd name="T88" fmla="*/ 1606 w 2835"/>
              <a:gd name="T89" fmla="*/ 444 h 1157"/>
              <a:gd name="T90" fmla="*/ 2652 w 2835"/>
              <a:gd name="T91" fmla="*/ 482 h 1157"/>
              <a:gd name="T92" fmla="*/ 1506 w 2835"/>
              <a:gd name="T93" fmla="*/ 607 h 1157"/>
              <a:gd name="T94" fmla="*/ 2197 w 2835"/>
              <a:gd name="T95" fmla="*/ 592 h 1157"/>
              <a:gd name="T96" fmla="*/ 2225 w 2835"/>
              <a:gd name="T97" fmla="*/ 642 h 1157"/>
              <a:gd name="T98" fmla="*/ 1399 w 2835"/>
              <a:gd name="T99" fmla="*/ 713 h 1157"/>
              <a:gd name="T100" fmla="*/ 1380 w 2835"/>
              <a:gd name="T101" fmla="*/ 1016 h 1157"/>
              <a:gd name="T102" fmla="*/ 999 w 2835"/>
              <a:gd name="T103" fmla="*/ 1030 h 1157"/>
              <a:gd name="T104" fmla="*/ 973 w 2835"/>
              <a:gd name="T105" fmla="*/ 716 h 1157"/>
              <a:gd name="T106" fmla="*/ 1695 w 2835"/>
              <a:gd name="T107" fmla="*/ 982 h 1157"/>
              <a:gd name="T108" fmla="*/ 2173 w 2835"/>
              <a:gd name="T109" fmla="*/ 1009 h 1157"/>
              <a:gd name="T110" fmla="*/ 2121 w 2835"/>
              <a:gd name="T111" fmla="*/ 1053 h 1157"/>
              <a:gd name="T112" fmla="*/ 2645 w 2835"/>
              <a:gd name="T113" fmla="*/ 937 h 1157"/>
              <a:gd name="T114" fmla="*/ 2497 w 2835"/>
              <a:gd name="T115" fmla="*/ 1001 h 1157"/>
              <a:gd name="T116" fmla="*/ 528 w 2835"/>
              <a:gd name="T117" fmla="*/ 1005 h 1157"/>
              <a:gd name="T118" fmla="*/ 2445 w 2835"/>
              <a:gd name="T119" fmla="*/ 1024 h 1157"/>
              <a:gd name="T120" fmla="*/ 2405 w 2835"/>
              <a:gd name="T121" fmla="*/ 995 h 1157"/>
              <a:gd name="T122" fmla="*/ 2308 w 2835"/>
              <a:gd name="T123" fmla="*/ 1026 h 1157"/>
              <a:gd name="T124" fmla="*/ 2197 w 2835"/>
              <a:gd name="T125" fmla="*/ 1050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35" h="1157">
                <a:moveTo>
                  <a:pt x="1261" y="0"/>
                </a:moveTo>
                <a:cubicBezTo>
                  <a:pt x="1259" y="0"/>
                  <a:pt x="1257" y="0"/>
                  <a:pt x="1254" y="2"/>
                </a:cubicBezTo>
                <a:cubicBezTo>
                  <a:pt x="1247" y="5"/>
                  <a:pt x="1247" y="5"/>
                  <a:pt x="1253" y="35"/>
                </a:cubicBezTo>
                <a:cubicBezTo>
                  <a:pt x="1256" y="48"/>
                  <a:pt x="1259" y="65"/>
                  <a:pt x="1260" y="73"/>
                </a:cubicBezTo>
                <a:cubicBezTo>
                  <a:pt x="1261" y="81"/>
                  <a:pt x="1262" y="90"/>
                  <a:pt x="1263" y="92"/>
                </a:cubicBezTo>
                <a:cubicBezTo>
                  <a:pt x="1263" y="95"/>
                  <a:pt x="1265" y="100"/>
                  <a:pt x="1265" y="103"/>
                </a:cubicBezTo>
                <a:cubicBezTo>
                  <a:pt x="1268" y="113"/>
                  <a:pt x="1272" y="135"/>
                  <a:pt x="1273" y="142"/>
                </a:cubicBezTo>
                <a:cubicBezTo>
                  <a:pt x="1274" y="145"/>
                  <a:pt x="1276" y="150"/>
                  <a:pt x="1277" y="153"/>
                </a:cubicBezTo>
                <a:cubicBezTo>
                  <a:pt x="1289" y="174"/>
                  <a:pt x="1297" y="244"/>
                  <a:pt x="1289" y="247"/>
                </a:cubicBezTo>
                <a:cubicBezTo>
                  <a:pt x="1286" y="248"/>
                  <a:pt x="1285" y="251"/>
                  <a:pt x="1285" y="254"/>
                </a:cubicBezTo>
                <a:cubicBezTo>
                  <a:pt x="1285" y="258"/>
                  <a:pt x="1283" y="259"/>
                  <a:pt x="1276" y="259"/>
                </a:cubicBezTo>
                <a:cubicBezTo>
                  <a:pt x="1260" y="259"/>
                  <a:pt x="1249" y="277"/>
                  <a:pt x="1256" y="291"/>
                </a:cubicBezTo>
                <a:cubicBezTo>
                  <a:pt x="1259" y="296"/>
                  <a:pt x="1257" y="299"/>
                  <a:pt x="1247" y="315"/>
                </a:cubicBezTo>
                <a:cubicBezTo>
                  <a:pt x="1234" y="333"/>
                  <a:pt x="1234" y="333"/>
                  <a:pt x="1234" y="333"/>
                </a:cubicBezTo>
                <a:cubicBezTo>
                  <a:pt x="1233" y="358"/>
                  <a:pt x="1233" y="358"/>
                  <a:pt x="1233" y="358"/>
                </a:cubicBezTo>
                <a:cubicBezTo>
                  <a:pt x="1233" y="385"/>
                  <a:pt x="1237" y="399"/>
                  <a:pt x="1247" y="399"/>
                </a:cubicBezTo>
                <a:cubicBezTo>
                  <a:pt x="1253" y="399"/>
                  <a:pt x="1274" y="413"/>
                  <a:pt x="1278" y="418"/>
                </a:cubicBezTo>
                <a:cubicBezTo>
                  <a:pt x="1279" y="420"/>
                  <a:pt x="1282" y="422"/>
                  <a:pt x="1286" y="423"/>
                </a:cubicBezTo>
                <a:cubicBezTo>
                  <a:pt x="1293" y="425"/>
                  <a:pt x="1297" y="431"/>
                  <a:pt x="1292" y="436"/>
                </a:cubicBezTo>
                <a:cubicBezTo>
                  <a:pt x="1290" y="439"/>
                  <a:pt x="1290" y="441"/>
                  <a:pt x="1293" y="445"/>
                </a:cubicBezTo>
                <a:cubicBezTo>
                  <a:pt x="1298" y="451"/>
                  <a:pt x="1304" y="466"/>
                  <a:pt x="1302" y="468"/>
                </a:cubicBezTo>
                <a:cubicBezTo>
                  <a:pt x="1301" y="469"/>
                  <a:pt x="1300" y="468"/>
                  <a:pt x="1300" y="465"/>
                </a:cubicBezTo>
                <a:cubicBezTo>
                  <a:pt x="1300" y="458"/>
                  <a:pt x="1292" y="461"/>
                  <a:pt x="1280" y="472"/>
                </a:cubicBezTo>
                <a:cubicBezTo>
                  <a:pt x="1268" y="482"/>
                  <a:pt x="1268" y="482"/>
                  <a:pt x="1268" y="482"/>
                </a:cubicBezTo>
                <a:cubicBezTo>
                  <a:pt x="1274" y="487"/>
                  <a:pt x="1274" y="487"/>
                  <a:pt x="1274" y="487"/>
                </a:cubicBezTo>
                <a:cubicBezTo>
                  <a:pt x="1281" y="492"/>
                  <a:pt x="1281" y="492"/>
                  <a:pt x="1281" y="492"/>
                </a:cubicBezTo>
                <a:cubicBezTo>
                  <a:pt x="1276" y="505"/>
                  <a:pt x="1276" y="505"/>
                  <a:pt x="1276" y="505"/>
                </a:cubicBezTo>
                <a:cubicBezTo>
                  <a:pt x="1269" y="522"/>
                  <a:pt x="1267" y="544"/>
                  <a:pt x="1273" y="546"/>
                </a:cubicBezTo>
                <a:cubicBezTo>
                  <a:pt x="1278" y="548"/>
                  <a:pt x="1290" y="569"/>
                  <a:pt x="1290" y="575"/>
                </a:cubicBezTo>
                <a:cubicBezTo>
                  <a:pt x="1290" y="577"/>
                  <a:pt x="1287" y="585"/>
                  <a:pt x="1283" y="593"/>
                </a:cubicBezTo>
                <a:cubicBezTo>
                  <a:pt x="1272" y="617"/>
                  <a:pt x="1272" y="622"/>
                  <a:pt x="1283" y="634"/>
                </a:cubicBezTo>
                <a:cubicBezTo>
                  <a:pt x="1293" y="644"/>
                  <a:pt x="1293" y="644"/>
                  <a:pt x="1293" y="644"/>
                </a:cubicBezTo>
                <a:cubicBezTo>
                  <a:pt x="1292" y="673"/>
                  <a:pt x="1292" y="673"/>
                  <a:pt x="1292" y="673"/>
                </a:cubicBezTo>
                <a:cubicBezTo>
                  <a:pt x="1291" y="689"/>
                  <a:pt x="1290" y="703"/>
                  <a:pt x="1288" y="704"/>
                </a:cubicBezTo>
                <a:cubicBezTo>
                  <a:pt x="1286" y="705"/>
                  <a:pt x="1284" y="713"/>
                  <a:pt x="1280" y="748"/>
                </a:cubicBezTo>
                <a:cubicBezTo>
                  <a:pt x="1280" y="756"/>
                  <a:pt x="1280" y="769"/>
                  <a:pt x="1282" y="777"/>
                </a:cubicBezTo>
                <a:cubicBezTo>
                  <a:pt x="1285" y="789"/>
                  <a:pt x="1286" y="792"/>
                  <a:pt x="1294" y="795"/>
                </a:cubicBezTo>
                <a:cubicBezTo>
                  <a:pt x="1305" y="799"/>
                  <a:pt x="1308" y="808"/>
                  <a:pt x="1311" y="841"/>
                </a:cubicBezTo>
                <a:cubicBezTo>
                  <a:pt x="1312" y="853"/>
                  <a:pt x="1313" y="865"/>
                  <a:pt x="1314" y="865"/>
                </a:cubicBezTo>
                <a:cubicBezTo>
                  <a:pt x="1315" y="866"/>
                  <a:pt x="1315" y="870"/>
                  <a:pt x="1313" y="874"/>
                </a:cubicBezTo>
                <a:cubicBezTo>
                  <a:pt x="1312" y="878"/>
                  <a:pt x="1310" y="893"/>
                  <a:pt x="1309" y="908"/>
                </a:cubicBezTo>
                <a:cubicBezTo>
                  <a:pt x="1309" y="929"/>
                  <a:pt x="1309" y="937"/>
                  <a:pt x="1313" y="943"/>
                </a:cubicBezTo>
                <a:cubicBezTo>
                  <a:pt x="1315" y="948"/>
                  <a:pt x="1318" y="953"/>
                  <a:pt x="1319" y="955"/>
                </a:cubicBezTo>
                <a:cubicBezTo>
                  <a:pt x="1320" y="957"/>
                  <a:pt x="1323" y="960"/>
                  <a:pt x="1326" y="960"/>
                </a:cubicBezTo>
                <a:cubicBezTo>
                  <a:pt x="1330" y="961"/>
                  <a:pt x="1332" y="963"/>
                  <a:pt x="1333" y="973"/>
                </a:cubicBezTo>
                <a:cubicBezTo>
                  <a:pt x="1335" y="990"/>
                  <a:pt x="1331" y="1004"/>
                  <a:pt x="1323" y="1011"/>
                </a:cubicBezTo>
                <a:cubicBezTo>
                  <a:pt x="1319" y="1014"/>
                  <a:pt x="1316" y="1019"/>
                  <a:pt x="1316" y="1022"/>
                </a:cubicBezTo>
                <a:cubicBezTo>
                  <a:pt x="1316" y="1029"/>
                  <a:pt x="1316" y="1029"/>
                  <a:pt x="1288" y="1029"/>
                </a:cubicBezTo>
                <a:cubicBezTo>
                  <a:pt x="1273" y="1029"/>
                  <a:pt x="1252" y="1029"/>
                  <a:pt x="1242" y="1030"/>
                </a:cubicBezTo>
                <a:cubicBezTo>
                  <a:pt x="1228" y="1032"/>
                  <a:pt x="1224" y="1031"/>
                  <a:pt x="1225" y="1028"/>
                </a:cubicBezTo>
                <a:cubicBezTo>
                  <a:pt x="1226" y="1023"/>
                  <a:pt x="1206" y="1022"/>
                  <a:pt x="1202" y="1027"/>
                </a:cubicBezTo>
                <a:cubicBezTo>
                  <a:pt x="1200" y="1030"/>
                  <a:pt x="1188" y="1031"/>
                  <a:pt x="1147" y="1032"/>
                </a:cubicBezTo>
                <a:cubicBezTo>
                  <a:pt x="1095" y="1034"/>
                  <a:pt x="1095" y="1034"/>
                  <a:pt x="1095" y="1034"/>
                </a:cubicBezTo>
                <a:cubicBezTo>
                  <a:pt x="1091" y="1023"/>
                  <a:pt x="1091" y="1023"/>
                  <a:pt x="1091" y="1023"/>
                </a:cubicBezTo>
                <a:cubicBezTo>
                  <a:pt x="1090" y="1017"/>
                  <a:pt x="1085" y="1011"/>
                  <a:pt x="1081" y="1007"/>
                </a:cubicBezTo>
                <a:cubicBezTo>
                  <a:pt x="1075" y="1003"/>
                  <a:pt x="1073" y="998"/>
                  <a:pt x="1070" y="987"/>
                </a:cubicBezTo>
                <a:cubicBezTo>
                  <a:pt x="1066" y="967"/>
                  <a:pt x="1067" y="957"/>
                  <a:pt x="1075" y="956"/>
                </a:cubicBezTo>
                <a:cubicBezTo>
                  <a:pt x="1083" y="955"/>
                  <a:pt x="1086" y="948"/>
                  <a:pt x="1088" y="930"/>
                </a:cubicBezTo>
                <a:cubicBezTo>
                  <a:pt x="1089" y="917"/>
                  <a:pt x="1088" y="912"/>
                  <a:pt x="1081" y="894"/>
                </a:cubicBezTo>
                <a:cubicBezTo>
                  <a:pt x="1073" y="875"/>
                  <a:pt x="1068" y="844"/>
                  <a:pt x="1067" y="817"/>
                </a:cubicBezTo>
                <a:cubicBezTo>
                  <a:pt x="1067" y="799"/>
                  <a:pt x="1072" y="768"/>
                  <a:pt x="1079" y="751"/>
                </a:cubicBezTo>
                <a:cubicBezTo>
                  <a:pt x="1086" y="731"/>
                  <a:pt x="1086" y="730"/>
                  <a:pt x="1082" y="718"/>
                </a:cubicBezTo>
                <a:cubicBezTo>
                  <a:pt x="1078" y="705"/>
                  <a:pt x="1077" y="691"/>
                  <a:pt x="1080" y="687"/>
                </a:cubicBezTo>
                <a:cubicBezTo>
                  <a:pt x="1082" y="686"/>
                  <a:pt x="1083" y="680"/>
                  <a:pt x="1084" y="673"/>
                </a:cubicBezTo>
                <a:cubicBezTo>
                  <a:pt x="1086" y="663"/>
                  <a:pt x="1085" y="662"/>
                  <a:pt x="1081" y="662"/>
                </a:cubicBezTo>
                <a:cubicBezTo>
                  <a:pt x="1076" y="662"/>
                  <a:pt x="1075" y="661"/>
                  <a:pt x="1075" y="652"/>
                </a:cubicBezTo>
                <a:cubicBezTo>
                  <a:pt x="1075" y="646"/>
                  <a:pt x="1077" y="641"/>
                  <a:pt x="1078" y="640"/>
                </a:cubicBezTo>
                <a:cubicBezTo>
                  <a:pt x="1080" y="639"/>
                  <a:pt x="1081" y="641"/>
                  <a:pt x="1081" y="645"/>
                </a:cubicBezTo>
                <a:cubicBezTo>
                  <a:pt x="1081" y="649"/>
                  <a:pt x="1083" y="653"/>
                  <a:pt x="1087" y="656"/>
                </a:cubicBezTo>
                <a:cubicBezTo>
                  <a:pt x="1096" y="661"/>
                  <a:pt x="1101" y="661"/>
                  <a:pt x="1105" y="655"/>
                </a:cubicBezTo>
                <a:cubicBezTo>
                  <a:pt x="1106" y="652"/>
                  <a:pt x="1109" y="650"/>
                  <a:pt x="1111" y="651"/>
                </a:cubicBezTo>
                <a:cubicBezTo>
                  <a:pt x="1116" y="653"/>
                  <a:pt x="1119" y="645"/>
                  <a:pt x="1122" y="623"/>
                </a:cubicBezTo>
                <a:cubicBezTo>
                  <a:pt x="1126" y="601"/>
                  <a:pt x="1127" y="599"/>
                  <a:pt x="1132" y="601"/>
                </a:cubicBezTo>
                <a:cubicBezTo>
                  <a:pt x="1136" y="602"/>
                  <a:pt x="1140" y="582"/>
                  <a:pt x="1138" y="573"/>
                </a:cubicBezTo>
                <a:cubicBezTo>
                  <a:pt x="1137" y="570"/>
                  <a:pt x="1138" y="568"/>
                  <a:pt x="1141" y="567"/>
                </a:cubicBezTo>
                <a:cubicBezTo>
                  <a:pt x="1143" y="566"/>
                  <a:pt x="1147" y="563"/>
                  <a:pt x="1150" y="561"/>
                </a:cubicBezTo>
                <a:cubicBezTo>
                  <a:pt x="1153" y="557"/>
                  <a:pt x="1153" y="555"/>
                  <a:pt x="1151" y="548"/>
                </a:cubicBezTo>
                <a:cubicBezTo>
                  <a:pt x="1148" y="541"/>
                  <a:pt x="1148" y="537"/>
                  <a:pt x="1151" y="528"/>
                </a:cubicBezTo>
                <a:cubicBezTo>
                  <a:pt x="1153" y="522"/>
                  <a:pt x="1155" y="503"/>
                  <a:pt x="1157" y="485"/>
                </a:cubicBezTo>
                <a:cubicBezTo>
                  <a:pt x="1158" y="459"/>
                  <a:pt x="1160" y="452"/>
                  <a:pt x="1165" y="446"/>
                </a:cubicBezTo>
                <a:cubicBezTo>
                  <a:pt x="1170" y="438"/>
                  <a:pt x="1170" y="438"/>
                  <a:pt x="1166" y="421"/>
                </a:cubicBezTo>
                <a:cubicBezTo>
                  <a:pt x="1163" y="412"/>
                  <a:pt x="1160" y="401"/>
                  <a:pt x="1157" y="397"/>
                </a:cubicBezTo>
                <a:cubicBezTo>
                  <a:pt x="1155" y="392"/>
                  <a:pt x="1154" y="389"/>
                  <a:pt x="1157" y="386"/>
                </a:cubicBezTo>
                <a:cubicBezTo>
                  <a:pt x="1159" y="383"/>
                  <a:pt x="1159" y="380"/>
                  <a:pt x="1156" y="374"/>
                </a:cubicBezTo>
                <a:cubicBezTo>
                  <a:pt x="1153" y="369"/>
                  <a:pt x="1151" y="362"/>
                  <a:pt x="1151" y="359"/>
                </a:cubicBezTo>
                <a:cubicBezTo>
                  <a:pt x="1151" y="352"/>
                  <a:pt x="1142" y="335"/>
                  <a:pt x="1138" y="335"/>
                </a:cubicBezTo>
                <a:cubicBezTo>
                  <a:pt x="1137" y="335"/>
                  <a:pt x="1128" y="332"/>
                  <a:pt x="1118" y="327"/>
                </a:cubicBezTo>
                <a:cubicBezTo>
                  <a:pt x="1106" y="322"/>
                  <a:pt x="1099" y="317"/>
                  <a:pt x="1097" y="313"/>
                </a:cubicBezTo>
                <a:cubicBezTo>
                  <a:pt x="1093" y="305"/>
                  <a:pt x="1078" y="296"/>
                  <a:pt x="1072" y="297"/>
                </a:cubicBezTo>
                <a:cubicBezTo>
                  <a:pt x="1069" y="298"/>
                  <a:pt x="1068" y="296"/>
                  <a:pt x="1068" y="289"/>
                </a:cubicBezTo>
                <a:cubicBezTo>
                  <a:pt x="1068" y="270"/>
                  <a:pt x="1085" y="246"/>
                  <a:pt x="1099" y="246"/>
                </a:cubicBezTo>
                <a:cubicBezTo>
                  <a:pt x="1107" y="246"/>
                  <a:pt x="1107" y="246"/>
                  <a:pt x="1105" y="235"/>
                </a:cubicBezTo>
                <a:cubicBezTo>
                  <a:pt x="1105" y="229"/>
                  <a:pt x="1103" y="221"/>
                  <a:pt x="1101" y="216"/>
                </a:cubicBezTo>
                <a:cubicBezTo>
                  <a:pt x="1099" y="212"/>
                  <a:pt x="1099" y="208"/>
                  <a:pt x="1100" y="208"/>
                </a:cubicBezTo>
                <a:cubicBezTo>
                  <a:pt x="1113" y="203"/>
                  <a:pt x="1116" y="200"/>
                  <a:pt x="1117" y="188"/>
                </a:cubicBezTo>
                <a:cubicBezTo>
                  <a:pt x="1118" y="177"/>
                  <a:pt x="1117" y="176"/>
                  <a:pt x="1109" y="169"/>
                </a:cubicBezTo>
                <a:cubicBezTo>
                  <a:pt x="1102" y="164"/>
                  <a:pt x="1096" y="162"/>
                  <a:pt x="1084" y="162"/>
                </a:cubicBezTo>
                <a:cubicBezTo>
                  <a:pt x="1070" y="161"/>
                  <a:pt x="1042" y="150"/>
                  <a:pt x="1046" y="146"/>
                </a:cubicBezTo>
                <a:cubicBezTo>
                  <a:pt x="1049" y="143"/>
                  <a:pt x="1040" y="137"/>
                  <a:pt x="1032" y="137"/>
                </a:cubicBezTo>
                <a:cubicBezTo>
                  <a:pt x="1026" y="137"/>
                  <a:pt x="1023" y="138"/>
                  <a:pt x="1022" y="142"/>
                </a:cubicBezTo>
                <a:cubicBezTo>
                  <a:pt x="1021" y="145"/>
                  <a:pt x="1016" y="149"/>
                  <a:pt x="1012" y="151"/>
                </a:cubicBezTo>
                <a:cubicBezTo>
                  <a:pt x="1000" y="155"/>
                  <a:pt x="985" y="171"/>
                  <a:pt x="983" y="179"/>
                </a:cubicBezTo>
                <a:cubicBezTo>
                  <a:pt x="983" y="183"/>
                  <a:pt x="984" y="188"/>
                  <a:pt x="985" y="191"/>
                </a:cubicBezTo>
                <a:cubicBezTo>
                  <a:pt x="988" y="196"/>
                  <a:pt x="987" y="201"/>
                  <a:pt x="984" y="217"/>
                </a:cubicBezTo>
                <a:cubicBezTo>
                  <a:pt x="981" y="228"/>
                  <a:pt x="979" y="238"/>
                  <a:pt x="979" y="239"/>
                </a:cubicBezTo>
                <a:cubicBezTo>
                  <a:pt x="979" y="240"/>
                  <a:pt x="983" y="244"/>
                  <a:pt x="989" y="248"/>
                </a:cubicBezTo>
                <a:cubicBezTo>
                  <a:pt x="996" y="252"/>
                  <a:pt x="1000" y="256"/>
                  <a:pt x="1000" y="259"/>
                </a:cubicBezTo>
                <a:cubicBezTo>
                  <a:pt x="1000" y="262"/>
                  <a:pt x="1001" y="265"/>
                  <a:pt x="1002" y="266"/>
                </a:cubicBezTo>
                <a:cubicBezTo>
                  <a:pt x="1006" y="268"/>
                  <a:pt x="1006" y="286"/>
                  <a:pt x="1002" y="294"/>
                </a:cubicBezTo>
                <a:cubicBezTo>
                  <a:pt x="1001" y="297"/>
                  <a:pt x="997" y="303"/>
                  <a:pt x="993" y="308"/>
                </a:cubicBezTo>
                <a:cubicBezTo>
                  <a:pt x="988" y="314"/>
                  <a:pt x="985" y="315"/>
                  <a:pt x="975" y="315"/>
                </a:cubicBezTo>
                <a:cubicBezTo>
                  <a:pt x="966" y="315"/>
                  <a:pt x="962" y="316"/>
                  <a:pt x="957" y="321"/>
                </a:cubicBezTo>
                <a:cubicBezTo>
                  <a:pt x="954" y="325"/>
                  <a:pt x="950" y="327"/>
                  <a:pt x="948" y="327"/>
                </a:cubicBezTo>
                <a:cubicBezTo>
                  <a:pt x="947" y="327"/>
                  <a:pt x="942" y="332"/>
                  <a:pt x="937" y="337"/>
                </a:cubicBezTo>
                <a:cubicBezTo>
                  <a:pt x="928" y="346"/>
                  <a:pt x="908" y="360"/>
                  <a:pt x="907" y="358"/>
                </a:cubicBezTo>
                <a:cubicBezTo>
                  <a:pt x="904" y="354"/>
                  <a:pt x="897" y="337"/>
                  <a:pt x="896" y="330"/>
                </a:cubicBezTo>
                <a:cubicBezTo>
                  <a:pt x="895" y="324"/>
                  <a:pt x="895" y="321"/>
                  <a:pt x="898" y="319"/>
                </a:cubicBezTo>
                <a:cubicBezTo>
                  <a:pt x="901" y="318"/>
                  <a:pt x="902" y="315"/>
                  <a:pt x="902" y="314"/>
                </a:cubicBezTo>
                <a:cubicBezTo>
                  <a:pt x="898" y="301"/>
                  <a:pt x="898" y="297"/>
                  <a:pt x="903" y="295"/>
                </a:cubicBezTo>
                <a:cubicBezTo>
                  <a:pt x="906" y="294"/>
                  <a:pt x="908" y="292"/>
                  <a:pt x="908" y="284"/>
                </a:cubicBezTo>
                <a:cubicBezTo>
                  <a:pt x="908" y="278"/>
                  <a:pt x="906" y="272"/>
                  <a:pt x="904" y="270"/>
                </a:cubicBezTo>
                <a:cubicBezTo>
                  <a:pt x="902" y="268"/>
                  <a:pt x="899" y="259"/>
                  <a:pt x="897" y="251"/>
                </a:cubicBezTo>
                <a:cubicBezTo>
                  <a:pt x="891" y="231"/>
                  <a:pt x="891" y="231"/>
                  <a:pt x="880" y="234"/>
                </a:cubicBezTo>
                <a:cubicBezTo>
                  <a:pt x="869" y="237"/>
                  <a:pt x="867" y="235"/>
                  <a:pt x="865" y="222"/>
                </a:cubicBezTo>
                <a:cubicBezTo>
                  <a:pt x="864" y="216"/>
                  <a:pt x="860" y="201"/>
                  <a:pt x="856" y="188"/>
                </a:cubicBezTo>
                <a:cubicBezTo>
                  <a:pt x="852" y="176"/>
                  <a:pt x="849" y="163"/>
                  <a:pt x="850" y="161"/>
                </a:cubicBezTo>
                <a:cubicBezTo>
                  <a:pt x="850" y="158"/>
                  <a:pt x="849" y="152"/>
                  <a:pt x="846" y="147"/>
                </a:cubicBezTo>
                <a:cubicBezTo>
                  <a:pt x="842" y="141"/>
                  <a:pt x="841" y="137"/>
                  <a:pt x="843" y="134"/>
                </a:cubicBezTo>
                <a:cubicBezTo>
                  <a:pt x="848" y="126"/>
                  <a:pt x="846" y="123"/>
                  <a:pt x="834" y="123"/>
                </a:cubicBezTo>
                <a:cubicBezTo>
                  <a:pt x="823" y="123"/>
                  <a:pt x="823" y="123"/>
                  <a:pt x="823" y="123"/>
                </a:cubicBezTo>
                <a:cubicBezTo>
                  <a:pt x="814" y="97"/>
                  <a:pt x="814" y="97"/>
                  <a:pt x="814" y="97"/>
                </a:cubicBezTo>
                <a:cubicBezTo>
                  <a:pt x="800" y="53"/>
                  <a:pt x="798" y="48"/>
                  <a:pt x="794" y="48"/>
                </a:cubicBezTo>
                <a:cubicBezTo>
                  <a:pt x="788" y="48"/>
                  <a:pt x="787" y="54"/>
                  <a:pt x="792" y="68"/>
                </a:cubicBezTo>
                <a:cubicBezTo>
                  <a:pt x="806" y="102"/>
                  <a:pt x="810" y="112"/>
                  <a:pt x="810" y="121"/>
                </a:cubicBezTo>
                <a:cubicBezTo>
                  <a:pt x="809" y="127"/>
                  <a:pt x="810" y="131"/>
                  <a:pt x="812" y="131"/>
                </a:cubicBezTo>
                <a:cubicBezTo>
                  <a:pt x="816" y="131"/>
                  <a:pt x="810" y="139"/>
                  <a:pt x="804" y="141"/>
                </a:cubicBezTo>
                <a:cubicBezTo>
                  <a:pt x="801" y="142"/>
                  <a:pt x="798" y="143"/>
                  <a:pt x="798" y="143"/>
                </a:cubicBezTo>
                <a:cubicBezTo>
                  <a:pt x="798" y="144"/>
                  <a:pt x="802" y="153"/>
                  <a:pt x="806" y="163"/>
                </a:cubicBezTo>
                <a:cubicBezTo>
                  <a:pt x="814" y="182"/>
                  <a:pt x="814" y="182"/>
                  <a:pt x="814" y="182"/>
                </a:cubicBezTo>
                <a:cubicBezTo>
                  <a:pt x="803" y="185"/>
                  <a:pt x="803" y="185"/>
                  <a:pt x="803" y="185"/>
                </a:cubicBezTo>
                <a:cubicBezTo>
                  <a:pt x="794" y="187"/>
                  <a:pt x="791" y="189"/>
                  <a:pt x="791" y="193"/>
                </a:cubicBezTo>
                <a:cubicBezTo>
                  <a:pt x="790" y="200"/>
                  <a:pt x="792" y="200"/>
                  <a:pt x="808" y="199"/>
                </a:cubicBezTo>
                <a:cubicBezTo>
                  <a:pt x="812" y="199"/>
                  <a:pt x="819" y="201"/>
                  <a:pt x="823" y="203"/>
                </a:cubicBezTo>
                <a:cubicBezTo>
                  <a:pt x="828" y="207"/>
                  <a:pt x="829" y="207"/>
                  <a:pt x="830" y="204"/>
                </a:cubicBezTo>
                <a:cubicBezTo>
                  <a:pt x="833" y="196"/>
                  <a:pt x="835" y="223"/>
                  <a:pt x="833" y="236"/>
                </a:cubicBezTo>
                <a:cubicBezTo>
                  <a:pt x="831" y="244"/>
                  <a:pt x="829" y="260"/>
                  <a:pt x="828" y="273"/>
                </a:cubicBezTo>
                <a:cubicBezTo>
                  <a:pt x="827" y="295"/>
                  <a:pt x="828" y="296"/>
                  <a:pt x="831" y="276"/>
                </a:cubicBezTo>
                <a:cubicBezTo>
                  <a:pt x="833" y="266"/>
                  <a:pt x="833" y="266"/>
                  <a:pt x="833" y="266"/>
                </a:cubicBezTo>
                <a:cubicBezTo>
                  <a:pt x="837" y="280"/>
                  <a:pt x="837" y="280"/>
                  <a:pt x="837" y="280"/>
                </a:cubicBezTo>
                <a:cubicBezTo>
                  <a:pt x="840" y="294"/>
                  <a:pt x="840" y="295"/>
                  <a:pt x="833" y="309"/>
                </a:cubicBezTo>
                <a:cubicBezTo>
                  <a:pt x="829" y="319"/>
                  <a:pt x="826" y="322"/>
                  <a:pt x="824" y="320"/>
                </a:cubicBezTo>
                <a:cubicBezTo>
                  <a:pt x="821" y="314"/>
                  <a:pt x="818" y="344"/>
                  <a:pt x="820" y="369"/>
                </a:cubicBezTo>
                <a:cubicBezTo>
                  <a:pt x="821" y="391"/>
                  <a:pt x="826" y="408"/>
                  <a:pt x="833" y="416"/>
                </a:cubicBezTo>
                <a:cubicBezTo>
                  <a:pt x="835" y="419"/>
                  <a:pt x="839" y="428"/>
                  <a:pt x="841" y="438"/>
                </a:cubicBezTo>
                <a:cubicBezTo>
                  <a:pt x="844" y="448"/>
                  <a:pt x="848" y="461"/>
                  <a:pt x="850" y="466"/>
                </a:cubicBezTo>
                <a:cubicBezTo>
                  <a:pt x="854" y="473"/>
                  <a:pt x="855" y="479"/>
                  <a:pt x="854" y="491"/>
                </a:cubicBezTo>
                <a:cubicBezTo>
                  <a:pt x="851" y="531"/>
                  <a:pt x="850" y="529"/>
                  <a:pt x="860" y="538"/>
                </a:cubicBezTo>
                <a:cubicBezTo>
                  <a:pt x="865" y="543"/>
                  <a:pt x="873" y="548"/>
                  <a:pt x="878" y="550"/>
                </a:cubicBezTo>
                <a:cubicBezTo>
                  <a:pt x="883" y="552"/>
                  <a:pt x="887" y="554"/>
                  <a:pt x="886" y="556"/>
                </a:cubicBezTo>
                <a:cubicBezTo>
                  <a:pt x="882" y="568"/>
                  <a:pt x="882" y="571"/>
                  <a:pt x="887" y="573"/>
                </a:cubicBezTo>
                <a:cubicBezTo>
                  <a:pt x="892" y="576"/>
                  <a:pt x="892" y="577"/>
                  <a:pt x="888" y="586"/>
                </a:cubicBezTo>
                <a:cubicBezTo>
                  <a:pt x="882" y="606"/>
                  <a:pt x="865" y="681"/>
                  <a:pt x="863" y="702"/>
                </a:cubicBezTo>
                <a:cubicBezTo>
                  <a:pt x="862" y="706"/>
                  <a:pt x="859" y="712"/>
                  <a:pt x="856" y="717"/>
                </a:cubicBezTo>
                <a:cubicBezTo>
                  <a:pt x="851" y="724"/>
                  <a:pt x="850" y="728"/>
                  <a:pt x="851" y="742"/>
                </a:cubicBezTo>
                <a:cubicBezTo>
                  <a:pt x="854" y="772"/>
                  <a:pt x="856" y="778"/>
                  <a:pt x="860" y="783"/>
                </a:cubicBezTo>
                <a:cubicBezTo>
                  <a:pt x="865" y="789"/>
                  <a:pt x="865" y="817"/>
                  <a:pt x="859" y="829"/>
                </a:cubicBezTo>
                <a:cubicBezTo>
                  <a:pt x="856" y="835"/>
                  <a:pt x="852" y="844"/>
                  <a:pt x="850" y="851"/>
                </a:cubicBezTo>
                <a:cubicBezTo>
                  <a:pt x="849" y="857"/>
                  <a:pt x="845" y="865"/>
                  <a:pt x="842" y="868"/>
                </a:cubicBezTo>
                <a:cubicBezTo>
                  <a:pt x="838" y="873"/>
                  <a:pt x="837" y="875"/>
                  <a:pt x="839" y="877"/>
                </a:cubicBezTo>
                <a:cubicBezTo>
                  <a:pt x="842" y="880"/>
                  <a:pt x="839" y="898"/>
                  <a:pt x="830" y="929"/>
                </a:cubicBezTo>
                <a:cubicBezTo>
                  <a:pt x="824" y="948"/>
                  <a:pt x="824" y="948"/>
                  <a:pt x="824" y="948"/>
                </a:cubicBezTo>
                <a:cubicBezTo>
                  <a:pt x="831" y="954"/>
                  <a:pt x="831" y="954"/>
                  <a:pt x="831" y="954"/>
                </a:cubicBezTo>
                <a:cubicBezTo>
                  <a:pt x="835" y="958"/>
                  <a:pt x="839" y="961"/>
                  <a:pt x="840" y="961"/>
                </a:cubicBezTo>
                <a:cubicBezTo>
                  <a:pt x="842" y="962"/>
                  <a:pt x="841" y="968"/>
                  <a:pt x="838" y="976"/>
                </a:cubicBezTo>
                <a:cubicBezTo>
                  <a:pt x="832" y="992"/>
                  <a:pt x="817" y="1008"/>
                  <a:pt x="807" y="1008"/>
                </a:cubicBezTo>
                <a:cubicBezTo>
                  <a:pt x="799" y="1008"/>
                  <a:pt x="791" y="1015"/>
                  <a:pt x="788" y="1026"/>
                </a:cubicBezTo>
                <a:cubicBezTo>
                  <a:pt x="785" y="1036"/>
                  <a:pt x="785" y="1036"/>
                  <a:pt x="785" y="1036"/>
                </a:cubicBezTo>
                <a:cubicBezTo>
                  <a:pt x="761" y="1036"/>
                  <a:pt x="761" y="1036"/>
                  <a:pt x="761" y="1036"/>
                </a:cubicBezTo>
                <a:cubicBezTo>
                  <a:pt x="742" y="1037"/>
                  <a:pt x="736" y="1036"/>
                  <a:pt x="735" y="1033"/>
                </a:cubicBezTo>
                <a:cubicBezTo>
                  <a:pt x="734" y="1030"/>
                  <a:pt x="725" y="1029"/>
                  <a:pt x="691" y="1030"/>
                </a:cubicBezTo>
                <a:cubicBezTo>
                  <a:pt x="667" y="1030"/>
                  <a:pt x="646" y="1031"/>
                  <a:pt x="644" y="1032"/>
                </a:cubicBezTo>
                <a:cubicBezTo>
                  <a:pt x="642" y="1033"/>
                  <a:pt x="641" y="1033"/>
                  <a:pt x="641" y="1030"/>
                </a:cubicBezTo>
                <a:cubicBezTo>
                  <a:pt x="641" y="1026"/>
                  <a:pt x="630" y="1024"/>
                  <a:pt x="627" y="1028"/>
                </a:cubicBezTo>
                <a:cubicBezTo>
                  <a:pt x="626" y="1030"/>
                  <a:pt x="618" y="1031"/>
                  <a:pt x="609" y="1031"/>
                </a:cubicBezTo>
                <a:cubicBezTo>
                  <a:pt x="601" y="1031"/>
                  <a:pt x="591" y="1032"/>
                  <a:pt x="589" y="1033"/>
                </a:cubicBezTo>
                <a:cubicBezTo>
                  <a:pt x="579" y="1036"/>
                  <a:pt x="573" y="1014"/>
                  <a:pt x="574" y="982"/>
                </a:cubicBezTo>
                <a:cubicBezTo>
                  <a:pt x="575" y="960"/>
                  <a:pt x="575" y="960"/>
                  <a:pt x="575" y="960"/>
                </a:cubicBezTo>
                <a:cubicBezTo>
                  <a:pt x="589" y="955"/>
                  <a:pt x="589" y="955"/>
                  <a:pt x="589" y="955"/>
                </a:cubicBezTo>
                <a:cubicBezTo>
                  <a:pt x="597" y="952"/>
                  <a:pt x="604" y="949"/>
                  <a:pt x="606" y="947"/>
                </a:cubicBezTo>
                <a:cubicBezTo>
                  <a:pt x="608" y="945"/>
                  <a:pt x="619" y="909"/>
                  <a:pt x="622" y="891"/>
                </a:cubicBezTo>
                <a:cubicBezTo>
                  <a:pt x="623" y="887"/>
                  <a:pt x="621" y="878"/>
                  <a:pt x="619" y="872"/>
                </a:cubicBezTo>
                <a:cubicBezTo>
                  <a:pt x="616" y="865"/>
                  <a:pt x="616" y="859"/>
                  <a:pt x="618" y="856"/>
                </a:cubicBezTo>
                <a:cubicBezTo>
                  <a:pt x="619" y="854"/>
                  <a:pt x="622" y="848"/>
                  <a:pt x="624" y="842"/>
                </a:cubicBezTo>
                <a:cubicBezTo>
                  <a:pt x="626" y="837"/>
                  <a:pt x="629" y="832"/>
                  <a:pt x="630" y="832"/>
                </a:cubicBezTo>
                <a:cubicBezTo>
                  <a:pt x="632" y="832"/>
                  <a:pt x="633" y="829"/>
                  <a:pt x="634" y="825"/>
                </a:cubicBezTo>
                <a:cubicBezTo>
                  <a:pt x="635" y="821"/>
                  <a:pt x="640" y="813"/>
                  <a:pt x="645" y="808"/>
                </a:cubicBezTo>
                <a:cubicBezTo>
                  <a:pt x="653" y="800"/>
                  <a:pt x="654" y="798"/>
                  <a:pt x="654" y="784"/>
                </a:cubicBezTo>
                <a:cubicBezTo>
                  <a:pt x="654" y="776"/>
                  <a:pt x="656" y="769"/>
                  <a:pt x="657" y="768"/>
                </a:cubicBezTo>
                <a:cubicBezTo>
                  <a:pt x="662" y="765"/>
                  <a:pt x="659" y="750"/>
                  <a:pt x="650" y="733"/>
                </a:cubicBezTo>
                <a:cubicBezTo>
                  <a:pt x="645" y="724"/>
                  <a:pt x="639" y="711"/>
                  <a:pt x="636" y="706"/>
                </a:cubicBezTo>
                <a:cubicBezTo>
                  <a:pt x="634" y="700"/>
                  <a:pt x="629" y="692"/>
                  <a:pt x="625" y="689"/>
                </a:cubicBezTo>
                <a:cubicBezTo>
                  <a:pt x="621" y="685"/>
                  <a:pt x="618" y="679"/>
                  <a:pt x="617" y="676"/>
                </a:cubicBezTo>
                <a:cubicBezTo>
                  <a:pt x="614" y="668"/>
                  <a:pt x="590" y="646"/>
                  <a:pt x="580" y="642"/>
                </a:cubicBezTo>
                <a:cubicBezTo>
                  <a:pt x="576" y="641"/>
                  <a:pt x="572" y="638"/>
                  <a:pt x="573" y="636"/>
                </a:cubicBezTo>
                <a:cubicBezTo>
                  <a:pt x="573" y="635"/>
                  <a:pt x="572" y="634"/>
                  <a:pt x="570" y="635"/>
                </a:cubicBezTo>
                <a:cubicBezTo>
                  <a:pt x="569" y="636"/>
                  <a:pt x="564" y="635"/>
                  <a:pt x="560" y="633"/>
                </a:cubicBezTo>
                <a:cubicBezTo>
                  <a:pt x="552" y="630"/>
                  <a:pt x="552" y="630"/>
                  <a:pt x="556" y="628"/>
                </a:cubicBezTo>
                <a:cubicBezTo>
                  <a:pt x="560" y="627"/>
                  <a:pt x="561" y="626"/>
                  <a:pt x="557" y="626"/>
                </a:cubicBezTo>
                <a:cubicBezTo>
                  <a:pt x="555" y="626"/>
                  <a:pt x="551" y="623"/>
                  <a:pt x="548" y="620"/>
                </a:cubicBezTo>
                <a:cubicBezTo>
                  <a:pt x="543" y="615"/>
                  <a:pt x="543" y="615"/>
                  <a:pt x="548" y="611"/>
                </a:cubicBezTo>
                <a:cubicBezTo>
                  <a:pt x="554" y="607"/>
                  <a:pt x="549" y="606"/>
                  <a:pt x="541" y="610"/>
                </a:cubicBezTo>
                <a:cubicBezTo>
                  <a:pt x="537" y="612"/>
                  <a:pt x="535" y="612"/>
                  <a:pt x="530" y="606"/>
                </a:cubicBezTo>
                <a:cubicBezTo>
                  <a:pt x="527" y="603"/>
                  <a:pt x="522" y="600"/>
                  <a:pt x="520" y="600"/>
                </a:cubicBezTo>
                <a:cubicBezTo>
                  <a:pt x="514" y="600"/>
                  <a:pt x="515" y="590"/>
                  <a:pt x="521" y="584"/>
                </a:cubicBezTo>
                <a:cubicBezTo>
                  <a:pt x="524" y="581"/>
                  <a:pt x="525" y="577"/>
                  <a:pt x="524" y="575"/>
                </a:cubicBezTo>
                <a:cubicBezTo>
                  <a:pt x="523" y="572"/>
                  <a:pt x="524" y="569"/>
                  <a:pt x="526" y="568"/>
                </a:cubicBezTo>
                <a:cubicBezTo>
                  <a:pt x="532" y="565"/>
                  <a:pt x="547" y="565"/>
                  <a:pt x="548" y="569"/>
                </a:cubicBezTo>
                <a:cubicBezTo>
                  <a:pt x="548" y="570"/>
                  <a:pt x="550" y="571"/>
                  <a:pt x="552" y="570"/>
                </a:cubicBezTo>
                <a:cubicBezTo>
                  <a:pt x="554" y="569"/>
                  <a:pt x="553" y="565"/>
                  <a:pt x="550" y="556"/>
                </a:cubicBezTo>
                <a:cubicBezTo>
                  <a:pt x="543" y="537"/>
                  <a:pt x="540" y="524"/>
                  <a:pt x="538" y="505"/>
                </a:cubicBezTo>
                <a:cubicBezTo>
                  <a:pt x="536" y="489"/>
                  <a:pt x="536" y="488"/>
                  <a:pt x="525" y="481"/>
                </a:cubicBezTo>
                <a:cubicBezTo>
                  <a:pt x="518" y="477"/>
                  <a:pt x="510" y="473"/>
                  <a:pt x="506" y="472"/>
                </a:cubicBezTo>
                <a:cubicBezTo>
                  <a:pt x="501" y="470"/>
                  <a:pt x="498" y="467"/>
                  <a:pt x="497" y="463"/>
                </a:cubicBezTo>
                <a:cubicBezTo>
                  <a:pt x="495" y="452"/>
                  <a:pt x="472" y="455"/>
                  <a:pt x="474" y="467"/>
                </a:cubicBezTo>
                <a:cubicBezTo>
                  <a:pt x="475" y="468"/>
                  <a:pt x="473" y="470"/>
                  <a:pt x="470" y="471"/>
                </a:cubicBezTo>
                <a:cubicBezTo>
                  <a:pt x="460" y="472"/>
                  <a:pt x="437" y="482"/>
                  <a:pt x="434" y="486"/>
                </a:cubicBezTo>
                <a:cubicBezTo>
                  <a:pt x="432" y="488"/>
                  <a:pt x="431" y="493"/>
                  <a:pt x="430" y="497"/>
                </a:cubicBezTo>
                <a:cubicBezTo>
                  <a:pt x="429" y="505"/>
                  <a:pt x="425" y="526"/>
                  <a:pt x="421" y="540"/>
                </a:cubicBezTo>
                <a:cubicBezTo>
                  <a:pt x="419" y="545"/>
                  <a:pt x="418" y="555"/>
                  <a:pt x="418" y="561"/>
                </a:cubicBezTo>
                <a:cubicBezTo>
                  <a:pt x="418" y="572"/>
                  <a:pt x="418" y="572"/>
                  <a:pt x="427" y="572"/>
                </a:cubicBezTo>
                <a:cubicBezTo>
                  <a:pt x="435" y="572"/>
                  <a:pt x="436" y="573"/>
                  <a:pt x="435" y="579"/>
                </a:cubicBezTo>
                <a:cubicBezTo>
                  <a:pt x="435" y="585"/>
                  <a:pt x="436" y="586"/>
                  <a:pt x="440" y="586"/>
                </a:cubicBezTo>
                <a:cubicBezTo>
                  <a:pt x="443" y="586"/>
                  <a:pt x="445" y="588"/>
                  <a:pt x="445" y="589"/>
                </a:cubicBezTo>
                <a:cubicBezTo>
                  <a:pt x="445" y="590"/>
                  <a:pt x="447" y="592"/>
                  <a:pt x="449" y="592"/>
                </a:cubicBezTo>
                <a:cubicBezTo>
                  <a:pt x="451" y="592"/>
                  <a:pt x="453" y="594"/>
                  <a:pt x="453" y="597"/>
                </a:cubicBezTo>
                <a:cubicBezTo>
                  <a:pt x="453" y="600"/>
                  <a:pt x="452" y="602"/>
                  <a:pt x="450" y="601"/>
                </a:cubicBezTo>
                <a:cubicBezTo>
                  <a:pt x="449" y="600"/>
                  <a:pt x="447" y="603"/>
                  <a:pt x="446" y="607"/>
                </a:cubicBezTo>
                <a:cubicBezTo>
                  <a:pt x="445" y="613"/>
                  <a:pt x="444" y="614"/>
                  <a:pt x="437" y="613"/>
                </a:cubicBezTo>
                <a:cubicBezTo>
                  <a:pt x="432" y="613"/>
                  <a:pt x="428" y="610"/>
                  <a:pt x="427" y="608"/>
                </a:cubicBezTo>
                <a:cubicBezTo>
                  <a:pt x="424" y="599"/>
                  <a:pt x="418" y="594"/>
                  <a:pt x="415" y="597"/>
                </a:cubicBezTo>
                <a:cubicBezTo>
                  <a:pt x="412" y="599"/>
                  <a:pt x="410" y="597"/>
                  <a:pt x="404" y="589"/>
                </a:cubicBezTo>
                <a:cubicBezTo>
                  <a:pt x="389" y="565"/>
                  <a:pt x="305" y="473"/>
                  <a:pt x="262" y="433"/>
                </a:cubicBezTo>
                <a:cubicBezTo>
                  <a:pt x="256" y="428"/>
                  <a:pt x="241" y="412"/>
                  <a:pt x="224" y="394"/>
                </a:cubicBezTo>
                <a:cubicBezTo>
                  <a:pt x="213" y="381"/>
                  <a:pt x="210" y="378"/>
                  <a:pt x="210" y="383"/>
                </a:cubicBezTo>
                <a:cubicBezTo>
                  <a:pt x="210" y="386"/>
                  <a:pt x="217" y="396"/>
                  <a:pt x="227" y="407"/>
                </a:cubicBezTo>
                <a:cubicBezTo>
                  <a:pt x="236" y="417"/>
                  <a:pt x="242" y="426"/>
                  <a:pt x="241" y="427"/>
                </a:cubicBezTo>
                <a:cubicBezTo>
                  <a:pt x="239" y="427"/>
                  <a:pt x="237" y="426"/>
                  <a:pt x="236" y="424"/>
                </a:cubicBezTo>
                <a:cubicBezTo>
                  <a:pt x="235" y="423"/>
                  <a:pt x="232" y="422"/>
                  <a:pt x="231" y="422"/>
                </a:cubicBezTo>
                <a:cubicBezTo>
                  <a:pt x="229" y="423"/>
                  <a:pt x="234" y="430"/>
                  <a:pt x="241" y="439"/>
                </a:cubicBezTo>
                <a:cubicBezTo>
                  <a:pt x="248" y="447"/>
                  <a:pt x="254" y="455"/>
                  <a:pt x="254" y="457"/>
                </a:cubicBezTo>
                <a:cubicBezTo>
                  <a:pt x="254" y="458"/>
                  <a:pt x="260" y="466"/>
                  <a:pt x="267" y="475"/>
                </a:cubicBezTo>
                <a:cubicBezTo>
                  <a:pt x="281" y="491"/>
                  <a:pt x="282" y="493"/>
                  <a:pt x="276" y="499"/>
                </a:cubicBezTo>
                <a:cubicBezTo>
                  <a:pt x="271" y="504"/>
                  <a:pt x="271" y="517"/>
                  <a:pt x="274" y="547"/>
                </a:cubicBezTo>
                <a:cubicBezTo>
                  <a:pt x="276" y="561"/>
                  <a:pt x="277" y="563"/>
                  <a:pt x="279" y="558"/>
                </a:cubicBezTo>
                <a:cubicBezTo>
                  <a:pt x="281" y="552"/>
                  <a:pt x="281" y="552"/>
                  <a:pt x="283" y="562"/>
                </a:cubicBezTo>
                <a:cubicBezTo>
                  <a:pt x="284" y="567"/>
                  <a:pt x="286" y="575"/>
                  <a:pt x="288" y="579"/>
                </a:cubicBezTo>
                <a:cubicBezTo>
                  <a:pt x="291" y="587"/>
                  <a:pt x="303" y="596"/>
                  <a:pt x="306" y="593"/>
                </a:cubicBezTo>
                <a:cubicBezTo>
                  <a:pt x="307" y="593"/>
                  <a:pt x="306" y="592"/>
                  <a:pt x="304" y="592"/>
                </a:cubicBezTo>
                <a:cubicBezTo>
                  <a:pt x="299" y="592"/>
                  <a:pt x="293" y="580"/>
                  <a:pt x="289" y="563"/>
                </a:cubicBezTo>
                <a:cubicBezTo>
                  <a:pt x="287" y="554"/>
                  <a:pt x="283" y="543"/>
                  <a:pt x="280" y="537"/>
                </a:cubicBezTo>
                <a:cubicBezTo>
                  <a:pt x="276" y="528"/>
                  <a:pt x="276" y="527"/>
                  <a:pt x="279" y="521"/>
                </a:cubicBezTo>
                <a:cubicBezTo>
                  <a:pt x="282" y="518"/>
                  <a:pt x="283" y="512"/>
                  <a:pt x="284" y="507"/>
                </a:cubicBezTo>
                <a:cubicBezTo>
                  <a:pt x="284" y="502"/>
                  <a:pt x="285" y="498"/>
                  <a:pt x="286" y="498"/>
                </a:cubicBezTo>
                <a:cubicBezTo>
                  <a:pt x="287" y="498"/>
                  <a:pt x="301" y="514"/>
                  <a:pt x="318" y="533"/>
                </a:cubicBezTo>
                <a:cubicBezTo>
                  <a:pt x="344" y="563"/>
                  <a:pt x="349" y="570"/>
                  <a:pt x="350" y="579"/>
                </a:cubicBezTo>
                <a:cubicBezTo>
                  <a:pt x="350" y="585"/>
                  <a:pt x="352" y="592"/>
                  <a:pt x="354" y="595"/>
                </a:cubicBezTo>
                <a:cubicBezTo>
                  <a:pt x="356" y="598"/>
                  <a:pt x="358" y="606"/>
                  <a:pt x="359" y="611"/>
                </a:cubicBezTo>
                <a:cubicBezTo>
                  <a:pt x="360" y="617"/>
                  <a:pt x="363" y="629"/>
                  <a:pt x="365" y="638"/>
                </a:cubicBezTo>
                <a:cubicBezTo>
                  <a:pt x="370" y="655"/>
                  <a:pt x="370" y="655"/>
                  <a:pt x="364" y="660"/>
                </a:cubicBezTo>
                <a:cubicBezTo>
                  <a:pt x="360" y="664"/>
                  <a:pt x="359" y="668"/>
                  <a:pt x="359" y="677"/>
                </a:cubicBezTo>
                <a:cubicBezTo>
                  <a:pt x="359" y="687"/>
                  <a:pt x="356" y="693"/>
                  <a:pt x="347" y="698"/>
                </a:cubicBezTo>
                <a:cubicBezTo>
                  <a:pt x="346" y="699"/>
                  <a:pt x="341" y="705"/>
                  <a:pt x="337" y="710"/>
                </a:cubicBezTo>
                <a:cubicBezTo>
                  <a:pt x="331" y="718"/>
                  <a:pt x="330" y="722"/>
                  <a:pt x="330" y="736"/>
                </a:cubicBezTo>
                <a:cubicBezTo>
                  <a:pt x="329" y="745"/>
                  <a:pt x="330" y="755"/>
                  <a:pt x="332" y="758"/>
                </a:cubicBezTo>
                <a:cubicBezTo>
                  <a:pt x="333" y="761"/>
                  <a:pt x="334" y="766"/>
                  <a:pt x="333" y="770"/>
                </a:cubicBezTo>
                <a:cubicBezTo>
                  <a:pt x="332" y="775"/>
                  <a:pt x="334" y="781"/>
                  <a:pt x="338" y="788"/>
                </a:cubicBezTo>
                <a:cubicBezTo>
                  <a:pt x="341" y="794"/>
                  <a:pt x="343" y="799"/>
                  <a:pt x="342" y="800"/>
                </a:cubicBezTo>
                <a:cubicBezTo>
                  <a:pt x="339" y="803"/>
                  <a:pt x="313" y="783"/>
                  <a:pt x="303" y="771"/>
                </a:cubicBezTo>
                <a:cubicBezTo>
                  <a:pt x="291" y="757"/>
                  <a:pt x="284" y="730"/>
                  <a:pt x="281" y="694"/>
                </a:cubicBezTo>
                <a:cubicBezTo>
                  <a:pt x="281" y="679"/>
                  <a:pt x="279" y="666"/>
                  <a:pt x="279" y="665"/>
                </a:cubicBezTo>
                <a:cubicBezTo>
                  <a:pt x="278" y="664"/>
                  <a:pt x="278" y="653"/>
                  <a:pt x="278" y="640"/>
                </a:cubicBezTo>
                <a:cubicBezTo>
                  <a:pt x="278" y="627"/>
                  <a:pt x="277" y="608"/>
                  <a:pt x="276" y="598"/>
                </a:cubicBezTo>
                <a:cubicBezTo>
                  <a:pt x="274" y="580"/>
                  <a:pt x="274" y="580"/>
                  <a:pt x="274" y="580"/>
                </a:cubicBezTo>
                <a:cubicBezTo>
                  <a:pt x="271" y="594"/>
                  <a:pt x="271" y="594"/>
                  <a:pt x="271" y="594"/>
                </a:cubicBezTo>
                <a:cubicBezTo>
                  <a:pt x="262" y="630"/>
                  <a:pt x="265" y="685"/>
                  <a:pt x="277" y="728"/>
                </a:cubicBezTo>
                <a:cubicBezTo>
                  <a:pt x="282" y="748"/>
                  <a:pt x="302" y="785"/>
                  <a:pt x="314" y="799"/>
                </a:cubicBezTo>
                <a:cubicBezTo>
                  <a:pt x="325" y="811"/>
                  <a:pt x="325" y="811"/>
                  <a:pt x="325" y="811"/>
                </a:cubicBezTo>
                <a:cubicBezTo>
                  <a:pt x="318" y="828"/>
                  <a:pt x="318" y="828"/>
                  <a:pt x="318" y="828"/>
                </a:cubicBezTo>
                <a:cubicBezTo>
                  <a:pt x="310" y="850"/>
                  <a:pt x="310" y="851"/>
                  <a:pt x="318" y="878"/>
                </a:cubicBezTo>
                <a:cubicBezTo>
                  <a:pt x="326" y="904"/>
                  <a:pt x="330" y="911"/>
                  <a:pt x="342" y="919"/>
                </a:cubicBezTo>
                <a:cubicBezTo>
                  <a:pt x="347" y="922"/>
                  <a:pt x="351" y="925"/>
                  <a:pt x="351" y="927"/>
                </a:cubicBezTo>
                <a:cubicBezTo>
                  <a:pt x="351" y="931"/>
                  <a:pt x="370" y="939"/>
                  <a:pt x="387" y="943"/>
                </a:cubicBezTo>
                <a:cubicBezTo>
                  <a:pt x="396" y="945"/>
                  <a:pt x="402" y="947"/>
                  <a:pt x="401" y="949"/>
                </a:cubicBezTo>
                <a:cubicBezTo>
                  <a:pt x="401" y="950"/>
                  <a:pt x="408" y="955"/>
                  <a:pt x="417" y="959"/>
                </a:cubicBezTo>
                <a:cubicBezTo>
                  <a:pt x="433" y="967"/>
                  <a:pt x="433" y="967"/>
                  <a:pt x="433" y="967"/>
                </a:cubicBezTo>
                <a:cubicBezTo>
                  <a:pt x="433" y="979"/>
                  <a:pt x="433" y="979"/>
                  <a:pt x="433" y="979"/>
                </a:cubicBezTo>
                <a:cubicBezTo>
                  <a:pt x="433" y="994"/>
                  <a:pt x="426" y="1011"/>
                  <a:pt x="417" y="1017"/>
                </a:cubicBezTo>
                <a:cubicBezTo>
                  <a:pt x="414" y="1019"/>
                  <a:pt x="411" y="1023"/>
                  <a:pt x="411" y="1025"/>
                </a:cubicBezTo>
                <a:cubicBezTo>
                  <a:pt x="411" y="1028"/>
                  <a:pt x="407" y="1029"/>
                  <a:pt x="385" y="1027"/>
                </a:cubicBezTo>
                <a:cubicBezTo>
                  <a:pt x="371" y="1027"/>
                  <a:pt x="355" y="1026"/>
                  <a:pt x="349" y="1026"/>
                </a:cubicBezTo>
                <a:cubicBezTo>
                  <a:pt x="343" y="1026"/>
                  <a:pt x="337" y="1025"/>
                  <a:pt x="335" y="1022"/>
                </a:cubicBezTo>
                <a:cubicBezTo>
                  <a:pt x="328" y="1013"/>
                  <a:pt x="296" y="1011"/>
                  <a:pt x="296" y="1019"/>
                </a:cubicBezTo>
                <a:cubicBezTo>
                  <a:pt x="296" y="1024"/>
                  <a:pt x="182" y="1032"/>
                  <a:pt x="152" y="1046"/>
                </a:cubicBezTo>
                <a:cubicBezTo>
                  <a:pt x="0" y="1147"/>
                  <a:pt x="0" y="1147"/>
                  <a:pt x="0" y="1147"/>
                </a:cubicBezTo>
                <a:cubicBezTo>
                  <a:pt x="210" y="1147"/>
                  <a:pt x="210" y="1147"/>
                  <a:pt x="210" y="1147"/>
                </a:cubicBezTo>
                <a:cubicBezTo>
                  <a:pt x="2716" y="1147"/>
                  <a:pt x="2716" y="1147"/>
                  <a:pt x="2716" y="1147"/>
                </a:cubicBezTo>
                <a:cubicBezTo>
                  <a:pt x="2752" y="1141"/>
                  <a:pt x="2835" y="1157"/>
                  <a:pt x="2835" y="1141"/>
                </a:cubicBezTo>
                <a:cubicBezTo>
                  <a:pt x="2834" y="1114"/>
                  <a:pt x="2713" y="1045"/>
                  <a:pt x="2711" y="1040"/>
                </a:cubicBezTo>
                <a:cubicBezTo>
                  <a:pt x="2704" y="1028"/>
                  <a:pt x="2705" y="1006"/>
                  <a:pt x="2712" y="996"/>
                </a:cubicBezTo>
                <a:cubicBezTo>
                  <a:pt x="2715" y="990"/>
                  <a:pt x="2716" y="978"/>
                  <a:pt x="2716" y="900"/>
                </a:cubicBezTo>
                <a:cubicBezTo>
                  <a:pt x="2716" y="810"/>
                  <a:pt x="2716" y="810"/>
                  <a:pt x="2716" y="810"/>
                </a:cubicBezTo>
                <a:cubicBezTo>
                  <a:pt x="2707" y="805"/>
                  <a:pt x="2707" y="805"/>
                  <a:pt x="2707" y="805"/>
                </a:cubicBezTo>
                <a:cubicBezTo>
                  <a:pt x="2702" y="803"/>
                  <a:pt x="2693" y="800"/>
                  <a:pt x="2687" y="799"/>
                </a:cubicBezTo>
                <a:cubicBezTo>
                  <a:pt x="2677" y="798"/>
                  <a:pt x="2677" y="797"/>
                  <a:pt x="2676" y="790"/>
                </a:cubicBezTo>
                <a:cubicBezTo>
                  <a:pt x="2676" y="775"/>
                  <a:pt x="2669" y="752"/>
                  <a:pt x="2662" y="739"/>
                </a:cubicBezTo>
                <a:cubicBezTo>
                  <a:pt x="2658" y="733"/>
                  <a:pt x="2653" y="724"/>
                  <a:pt x="2650" y="721"/>
                </a:cubicBezTo>
                <a:cubicBezTo>
                  <a:pt x="2645" y="712"/>
                  <a:pt x="2622" y="689"/>
                  <a:pt x="2619" y="689"/>
                </a:cubicBezTo>
                <a:cubicBezTo>
                  <a:pt x="2617" y="689"/>
                  <a:pt x="2613" y="686"/>
                  <a:pt x="2609" y="683"/>
                </a:cubicBezTo>
                <a:cubicBezTo>
                  <a:pt x="2603" y="679"/>
                  <a:pt x="2602" y="676"/>
                  <a:pt x="2603" y="671"/>
                </a:cubicBezTo>
                <a:cubicBezTo>
                  <a:pt x="2603" y="668"/>
                  <a:pt x="2602" y="662"/>
                  <a:pt x="2600" y="657"/>
                </a:cubicBezTo>
                <a:cubicBezTo>
                  <a:pt x="2597" y="652"/>
                  <a:pt x="2595" y="647"/>
                  <a:pt x="2595" y="646"/>
                </a:cubicBezTo>
                <a:cubicBezTo>
                  <a:pt x="2595" y="645"/>
                  <a:pt x="2601" y="635"/>
                  <a:pt x="2608" y="624"/>
                </a:cubicBezTo>
                <a:cubicBezTo>
                  <a:pt x="2615" y="613"/>
                  <a:pt x="2625" y="594"/>
                  <a:pt x="2631" y="583"/>
                </a:cubicBezTo>
                <a:cubicBezTo>
                  <a:pt x="2641" y="563"/>
                  <a:pt x="2641" y="563"/>
                  <a:pt x="2641" y="563"/>
                </a:cubicBezTo>
                <a:cubicBezTo>
                  <a:pt x="2649" y="571"/>
                  <a:pt x="2649" y="571"/>
                  <a:pt x="2649" y="571"/>
                </a:cubicBezTo>
                <a:cubicBezTo>
                  <a:pt x="2660" y="580"/>
                  <a:pt x="2673" y="587"/>
                  <a:pt x="2677" y="585"/>
                </a:cubicBezTo>
                <a:cubicBezTo>
                  <a:pt x="2681" y="582"/>
                  <a:pt x="2679" y="574"/>
                  <a:pt x="2673" y="570"/>
                </a:cubicBezTo>
                <a:cubicBezTo>
                  <a:pt x="2662" y="563"/>
                  <a:pt x="2657" y="554"/>
                  <a:pt x="2661" y="547"/>
                </a:cubicBezTo>
                <a:cubicBezTo>
                  <a:pt x="2665" y="539"/>
                  <a:pt x="2671" y="513"/>
                  <a:pt x="2670" y="510"/>
                </a:cubicBezTo>
                <a:cubicBezTo>
                  <a:pt x="2667" y="506"/>
                  <a:pt x="2672" y="497"/>
                  <a:pt x="2677" y="498"/>
                </a:cubicBezTo>
                <a:cubicBezTo>
                  <a:pt x="2682" y="500"/>
                  <a:pt x="2685" y="495"/>
                  <a:pt x="2683" y="489"/>
                </a:cubicBezTo>
                <a:cubicBezTo>
                  <a:pt x="2682" y="487"/>
                  <a:pt x="2689" y="477"/>
                  <a:pt x="2699" y="467"/>
                </a:cubicBezTo>
                <a:cubicBezTo>
                  <a:pt x="2714" y="450"/>
                  <a:pt x="2716" y="447"/>
                  <a:pt x="2716" y="438"/>
                </a:cubicBezTo>
                <a:cubicBezTo>
                  <a:pt x="2716" y="426"/>
                  <a:pt x="2712" y="424"/>
                  <a:pt x="2708" y="432"/>
                </a:cubicBezTo>
                <a:cubicBezTo>
                  <a:pt x="2706" y="435"/>
                  <a:pt x="2706" y="437"/>
                  <a:pt x="2707" y="437"/>
                </a:cubicBezTo>
                <a:cubicBezTo>
                  <a:pt x="2709" y="437"/>
                  <a:pt x="2691" y="462"/>
                  <a:pt x="2682" y="472"/>
                </a:cubicBezTo>
                <a:cubicBezTo>
                  <a:pt x="2676" y="479"/>
                  <a:pt x="2674" y="479"/>
                  <a:pt x="2666" y="478"/>
                </a:cubicBezTo>
                <a:cubicBezTo>
                  <a:pt x="2661" y="477"/>
                  <a:pt x="2656" y="475"/>
                  <a:pt x="2654" y="473"/>
                </a:cubicBezTo>
                <a:cubicBezTo>
                  <a:pt x="2648" y="469"/>
                  <a:pt x="2643" y="473"/>
                  <a:pt x="2645" y="481"/>
                </a:cubicBezTo>
                <a:cubicBezTo>
                  <a:pt x="2646" y="487"/>
                  <a:pt x="2645" y="488"/>
                  <a:pt x="2640" y="486"/>
                </a:cubicBezTo>
                <a:cubicBezTo>
                  <a:pt x="2636" y="485"/>
                  <a:pt x="2631" y="487"/>
                  <a:pt x="2624" y="493"/>
                </a:cubicBezTo>
                <a:cubicBezTo>
                  <a:pt x="2618" y="497"/>
                  <a:pt x="2614" y="502"/>
                  <a:pt x="2614" y="503"/>
                </a:cubicBezTo>
                <a:cubicBezTo>
                  <a:pt x="2614" y="505"/>
                  <a:pt x="2608" y="513"/>
                  <a:pt x="2601" y="522"/>
                </a:cubicBezTo>
                <a:cubicBezTo>
                  <a:pt x="2594" y="530"/>
                  <a:pt x="2588" y="540"/>
                  <a:pt x="2588" y="542"/>
                </a:cubicBezTo>
                <a:cubicBezTo>
                  <a:pt x="2588" y="548"/>
                  <a:pt x="2587" y="548"/>
                  <a:pt x="2580" y="542"/>
                </a:cubicBezTo>
                <a:cubicBezTo>
                  <a:pt x="2572" y="537"/>
                  <a:pt x="2572" y="537"/>
                  <a:pt x="2572" y="537"/>
                </a:cubicBezTo>
                <a:cubicBezTo>
                  <a:pt x="2565" y="546"/>
                  <a:pt x="2565" y="546"/>
                  <a:pt x="2565" y="546"/>
                </a:cubicBezTo>
                <a:cubicBezTo>
                  <a:pt x="2558" y="554"/>
                  <a:pt x="2556" y="555"/>
                  <a:pt x="2550" y="553"/>
                </a:cubicBezTo>
                <a:cubicBezTo>
                  <a:pt x="2544" y="550"/>
                  <a:pt x="2543" y="549"/>
                  <a:pt x="2543" y="533"/>
                </a:cubicBezTo>
                <a:cubicBezTo>
                  <a:pt x="2543" y="511"/>
                  <a:pt x="2541" y="509"/>
                  <a:pt x="2505" y="501"/>
                </a:cubicBezTo>
                <a:cubicBezTo>
                  <a:pt x="2501" y="500"/>
                  <a:pt x="2499" y="499"/>
                  <a:pt x="2501" y="498"/>
                </a:cubicBezTo>
                <a:cubicBezTo>
                  <a:pt x="2507" y="496"/>
                  <a:pt x="2501" y="492"/>
                  <a:pt x="2489" y="492"/>
                </a:cubicBezTo>
                <a:cubicBezTo>
                  <a:pt x="2481" y="492"/>
                  <a:pt x="2478" y="493"/>
                  <a:pt x="2478" y="496"/>
                </a:cubicBezTo>
                <a:cubicBezTo>
                  <a:pt x="2478" y="498"/>
                  <a:pt x="2473" y="503"/>
                  <a:pt x="2468" y="506"/>
                </a:cubicBezTo>
                <a:cubicBezTo>
                  <a:pt x="2454" y="516"/>
                  <a:pt x="2438" y="530"/>
                  <a:pt x="2438" y="535"/>
                </a:cubicBezTo>
                <a:cubicBezTo>
                  <a:pt x="2438" y="537"/>
                  <a:pt x="2441" y="540"/>
                  <a:pt x="2443" y="542"/>
                </a:cubicBezTo>
                <a:cubicBezTo>
                  <a:pt x="2446" y="544"/>
                  <a:pt x="2447" y="545"/>
                  <a:pt x="2445" y="547"/>
                </a:cubicBezTo>
                <a:cubicBezTo>
                  <a:pt x="2441" y="549"/>
                  <a:pt x="2436" y="583"/>
                  <a:pt x="2436" y="605"/>
                </a:cubicBezTo>
                <a:cubicBezTo>
                  <a:pt x="2436" y="620"/>
                  <a:pt x="2436" y="620"/>
                  <a:pt x="2445" y="622"/>
                </a:cubicBezTo>
                <a:cubicBezTo>
                  <a:pt x="2452" y="623"/>
                  <a:pt x="2454" y="624"/>
                  <a:pt x="2454" y="630"/>
                </a:cubicBezTo>
                <a:cubicBezTo>
                  <a:pt x="2454" y="641"/>
                  <a:pt x="2452" y="642"/>
                  <a:pt x="2446" y="637"/>
                </a:cubicBezTo>
                <a:cubicBezTo>
                  <a:pt x="2442" y="633"/>
                  <a:pt x="2441" y="633"/>
                  <a:pt x="2440" y="640"/>
                </a:cubicBezTo>
                <a:cubicBezTo>
                  <a:pt x="2439" y="645"/>
                  <a:pt x="2437" y="649"/>
                  <a:pt x="2435" y="651"/>
                </a:cubicBezTo>
                <a:cubicBezTo>
                  <a:pt x="2434" y="653"/>
                  <a:pt x="2432" y="658"/>
                  <a:pt x="2431" y="663"/>
                </a:cubicBezTo>
                <a:cubicBezTo>
                  <a:pt x="2430" y="669"/>
                  <a:pt x="2426" y="673"/>
                  <a:pt x="2420" y="677"/>
                </a:cubicBezTo>
                <a:cubicBezTo>
                  <a:pt x="2395" y="693"/>
                  <a:pt x="2388" y="704"/>
                  <a:pt x="2389" y="726"/>
                </a:cubicBezTo>
                <a:cubicBezTo>
                  <a:pt x="2389" y="733"/>
                  <a:pt x="2388" y="743"/>
                  <a:pt x="2386" y="749"/>
                </a:cubicBezTo>
                <a:cubicBezTo>
                  <a:pt x="2384" y="758"/>
                  <a:pt x="2384" y="760"/>
                  <a:pt x="2390" y="771"/>
                </a:cubicBezTo>
                <a:cubicBezTo>
                  <a:pt x="2398" y="784"/>
                  <a:pt x="2398" y="784"/>
                  <a:pt x="2392" y="786"/>
                </a:cubicBezTo>
                <a:cubicBezTo>
                  <a:pt x="2389" y="787"/>
                  <a:pt x="2386" y="791"/>
                  <a:pt x="2385" y="797"/>
                </a:cubicBezTo>
                <a:cubicBezTo>
                  <a:pt x="2384" y="802"/>
                  <a:pt x="2381" y="810"/>
                  <a:pt x="2378" y="815"/>
                </a:cubicBezTo>
                <a:cubicBezTo>
                  <a:pt x="2372" y="825"/>
                  <a:pt x="2368" y="845"/>
                  <a:pt x="2373" y="845"/>
                </a:cubicBezTo>
                <a:cubicBezTo>
                  <a:pt x="2374" y="845"/>
                  <a:pt x="2376" y="842"/>
                  <a:pt x="2376" y="838"/>
                </a:cubicBezTo>
                <a:cubicBezTo>
                  <a:pt x="2376" y="826"/>
                  <a:pt x="2380" y="826"/>
                  <a:pt x="2384" y="838"/>
                </a:cubicBezTo>
                <a:cubicBezTo>
                  <a:pt x="2387" y="851"/>
                  <a:pt x="2397" y="861"/>
                  <a:pt x="2404" y="861"/>
                </a:cubicBezTo>
                <a:cubicBezTo>
                  <a:pt x="2414" y="861"/>
                  <a:pt x="2412" y="866"/>
                  <a:pt x="2401" y="871"/>
                </a:cubicBezTo>
                <a:cubicBezTo>
                  <a:pt x="2376" y="882"/>
                  <a:pt x="2360" y="901"/>
                  <a:pt x="2360" y="922"/>
                </a:cubicBezTo>
                <a:cubicBezTo>
                  <a:pt x="2360" y="933"/>
                  <a:pt x="2364" y="938"/>
                  <a:pt x="2375" y="945"/>
                </a:cubicBezTo>
                <a:cubicBezTo>
                  <a:pt x="2387" y="952"/>
                  <a:pt x="2404" y="969"/>
                  <a:pt x="2404" y="972"/>
                </a:cubicBezTo>
                <a:cubicBezTo>
                  <a:pt x="2404" y="974"/>
                  <a:pt x="2402" y="978"/>
                  <a:pt x="2398" y="983"/>
                </a:cubicBezTo>
                <a:cubicBezTo>
                  <a:pt x="2394" y="987"/>
                  <a:pt x="2391" y="992"/>
                  <a:pt x="2391" y="993"/>
                </a:cubicBezTo>
                <a:cubicBezTo>
                  <a:pt x="2391" y="999"/>
                  <a:pt x="2381" y="1000"/>
                  <a:pt x="2376" y="995"/>
                </a:cubicBezTo>
                <a:cubicBezTo>
                  <a:pt x="2371" y="990"/>
                  <a:pt x="2371" y="976"/>
                  <a:pt x="2376" y="976"/>
                </a:cubicBezTo>
                <a:cubicBezTo>
                  <a:pt x="2382" y="976"/>
                  <a:pt x="2376" y="970"/>
                  <a:pt x="2370" y="969"/>
                </a:cubicBezTo>
                <a:cubicBezTo>
                  <a:pt x="2361" y="969"/>
                  <a:pt x="2361" y="969"/>
                  <a:pt x="2367" y="978"/>
                </a:cubicBezTo>
                <a:cubicBezTo>
                  <a:pt x="2372" y="985"/>
                  <a:pt x="2368" y="986"/>
                  <a:pt x="2359" y="980"/>
                </a:cubicBezTo>
                <a:cubicBezTo>
                  <a:pt x="2355" y="978"/>
                  <a:pt x="2351" y="977"/>
                  <a:pt x="2350" y="978"/>
                </a:cubicBezTo>
                <a:cubicBezTo>
                  <a:pt x="2348" y="978"/>
                  <a:pt x="2347" y="978"/>
                  <a:pt x="2347" y="976"/>
                </a:cubicBezTo>
                <a:cubicBezTo>
                  <a:pt x="2347" y="975"/>
                  <a:pt x="2348" y="974"/>
                  <a:pt x="2350" y="974"/>
                </a:cubicBezTo>
                <a:cubicBezTo>
                  <a:pt x="2352" y="974"/>
                  <a:pt x="2352" y="972"/>
                  <a:pt x="2350" y="970"/>
                </a:cubicBezTo>
                <a:cubicBezTo>
                  <a:pt x="2347" y="967"/>
                  <a:pt x="2347" y="966"/>
                  <a:pt x="2349" y="966"/>
                </a:cubicBezTo>
                <a:cubicBezTo>
                  <a:pt x="2355" y="966"/>
                  <a:pt x="2352" y="958"/>
                  <a:pt x="2346" y="956"/>
                </a:cubicBezTo>
                <a:cubicBezTo>
                  <a:pt x="2338" y="953"/>
                  <a:pt x="2329" y="960"/>
                  <a:pt x="2328" y="971"/>
                </a:cubicBezTo>
                <a:cubicBezTo>
                  <a:pt x="2327" y="980"/>
                  <a:pt x="2327" y="980"/>
                  <a:pt x="2327" y="980"/>
                </a:cubicBezTo>
                <a:cubicBezTo>
                  <a:pt x="2322" y="972"/>
                  <a:pt x="2322" y="972"/>
                  <a:pt x="2322" y="972"/>
                </a:cubicBezTo>
                <a:cubicBezTo>
                  <a:pt x="2320" y="968"/>
                  <a:pt x="2317" y="963"/>
                  <a:pt x="2317" y="961"/>
                </a:cubicBezTo>
                <a:cubicBezTo>
                  <a:pt x="2317" y="959"/>
                  <a:pt x="2316" y="958"/>
                  <a:pt x="2314" y="958"/>
                </a:cubicBezTo>
                <a:cubicBezTo>
                  <a:pt x="2312" y="958"/>
                  <a:pt x="2310" y="955"/>
                  <a:pt x="2310" y="951"/>
                </a:cubicBezTo>
                <a:cubicBezTo>
                  <a:pt x="2310" y="948"/>
                  <a:pt x="2309" y="945"/>
                  <a:pt x="2308" y="945"/>
                </a:cubicBezTo>
                <a:cubicBezTo>
                  <a:pt x="2306" y="945"/>
                  <a:pt x="2305" y="948"/>
                  <a:pt x="2305" y="952"/>
                </a:cubicBezTo>
                <a:cubicBezTo>
                  <a:pt x="2305" y="957"/>
                  <a:pt x="2304" y="958"/>
                  <a:pt x="2300" y="955"/>
                </a:cubicBezTo>
                <a:cubicBezTo>
                  <a:pt x="2297" y="954"/>
                  <a:pt x="2294" y="953"/>
                  <a:pt x="2293" y="954"/>
                </a:cubicBezTo>
                <a:cubicBezTo>
                  <a:pt x="2291" y="956"/>
                  <a:pt x="2304" y="968"/>
                  <a:pt x="2308" y="968"/>
                </a:cubicBezTo>
                <a:cubicBezTo>
                  <a:pt x="2311" y="968"/>
                  <a:pt x="2311" y="969"/>
                  <a:pt x="2308" y="971"/>
                </a:cubicBezTo>
                <a:cubicBezTo>
                  <a:pt x="2305" y="973"/>
                  <a:pt x="2305" y="974"/>
                  <a:pt x="2307" y="977"/>
                </a:cubicBezTo>
                <a:cubicBezTo>
                  <a:pt x="2313" y="984"/>
                  <a:pt x="2307" y="984"/>
                  <a:pt x="2293" y="976"/>
                </a:cubicBezTo>
                <a:cubicBezTo>
                  <a:pt x="2278" y="968"/>
                  <a:pt x="2271" y="967"/>
                  <a:pt x="2283" y="975"/>
                </a:cubicBezTo>
                <a:cubicBezTo>
                  <a:pt x="2286" y="977"/>
                  <a:pt x="2289" y="980"/>
                  <a:pt x="2288" y="981"/>
                </a:cubicBezTo>
                <a:cubicBezTo>
                  <a:pt x="2287" y="983"/>
                  <a:pt x="2289" y="986"/>
                  <a:pt x="2292" y="988"/>
                </a:cubicBezTo>
                <a:cubicBezTo>
                  <a:pt x="2298" y="993"/>
                  <a:pt x="2297" y="998"/>
                  <a:pt x="2291" y="996"/>
                </a:cubicBezTo>
                <a:cubicBezTo>
                  <a:pt x="2288" y="995"/>
                  <a:pt x="2287" y="995"/>
                  <a:pt x="2287" y="997"/>
                </a:cubicBezTo>
                <a:cubicBezTo>
                  <a:pt x="2287" y="1006"/>
                  <a:pt x="2263" y="978"/>
                  <a:pt x="2252" y="957"/>
                </a:cubicBezTo>
                <a:cubicBezTo>
                  <a:pt x="2243" y="938"/>
                  <a:pt x="2241" y="930"/>
                  <a:pt x="2241" y="882"/>
                </a:cubicBezTo>
                <a:cubicBezTo>
                  <a:pt x="2240" y="858"/>
                  <a:pt x="2239" y="832"/>
                  <a:pt x="2237" y="825"/>
                </a:cubicBezTo>
                <a:cubicBezTo>
                  <a:pt x="2236" y="817"/>
                  <a:pt x="2232" y="794"/>
                  <a:pt x="2229" y="775"/>
                </a:cubicBezTo>
                <a:cubicBezTo>
                  <a:pt x="2227" y="755"/>
                  <a:pt x="2221" y="727"/>
                  <a:pt x="2218" y="711"/>
                </a:cubicBezTo>
                <a:cubicBezTo>
                  <a:pt x="2212" y="683"/>
                  <a:pt x="2212" y="683"/>
                  <a:pt x="2212" y="683"/>
                </a:cubicBezTo>
                <a:cubicBezTo>
                  <a:pt x="2220" y="675"/>
                  <a:pt x="2220" y="675"/>
                  <a:pt x="2220" y="675"/>
                </a:cubicBezTo>
                <a:cubicBezTo>
                  <a:pt x="2227" y="669"/>
                  <a:pt x="2228" y="668"/>
                  <a:pt x="2230" y="672"/>
                </a:cubicBezTo>
                <a:cubicBezTo>
                  <a:pt x="2232" y="675"/>
                  <a:pt x="2233" y="686"/>
                  <a:pt x="2232" y="697"/>
                </a:cubicBezTo>
                <a:cubicBezTo>
                  <a:pt x="2232" y="716"/>
                  <a:pt x="2232" y="717"/>
                  <a:pt x="2238" y="721"/>
                </a:cubicBezTo>
                <a:cubicBezTo>
                  <a:pt x="2242" y="724"/>
                  <a:pt x="2245" y="727"/>
                  <a:pt x="2245" y="729"/>
                </a:cubicBezTo>
                <a:cubicBezTo>
                  <a:pt x="2245" y="734"/>
                  <a:pt x="2248" y="734"/>
                  <a:pt x="2259" y="729"/>
                </a:cubicBezTo>
                <a:cubicBezTo>
                  <a:pt x="2274" y="723"/>
                  <a:pt x="2274" y="723"/>
                  <a:pt x="2275" y="673"/>
                </a:cubicBezTo>
                <a:cubicBezTo>
                  <a:pt x="2275" y="653"/>
                  <a:pt x="2277" y="634"/>
                  <a:pt x="2280" y="624"/>
                </a:cubicBezTo>
                <a:cubicBezTo>
                  <a:pt x="2286" y="601"/>
                  <a:pt x="2285" y="595"/>
                  <a:pt x="2275" y="572"/>
                </a:cubicBezTo>
                <a:cubicBezTo>
                  <a:pt x="2270" y="562"/>
                  <a:pt x="2266" y="549"/>
                  <a:pt x="2264" y="544"/>
                </a:cubicBezTo>
                <a:cubicBezTo>
                  <a:pt x="2263" y="539"/>
                  <a:pt x="2261" y="533"/>
                  <a:pt x="2260" y="530"/>
                </a:cubicBezTo>
                <a:cubicBezTo>
                  <a:pt x="2258" y="527"/>
                  <a:pt x="2257" y="522"/>
                  <a:pt x="2257" y="518"/>
                </a:cubicBezTo>
                <a:cubicBezTo>
                  <a:pt x="2256" y="515"/>
                  <a:pt x="2254" y="508"/>
                  <a:pt x="2252" y="504"/>
                </a:cubicBezTo>
                <a:cubicBezTo>
                  <a:pt x="2250" y="500"/>
                  <a:pt x="2247" y="492"/>
                  <a:pt x="2246" y="487"/>
                </a:cubicBezTo>
                <a:cubicBezTo>
                  <a:pt x="2245" y="482"/>
                  <a:pt x="2243" y="476"/>
                  <a:pt x="2241" y="473"/>
                </a:cubicBezTo>
                <a:cubicBezTo>
                  <a:pt x="2239" y="470"/>
                  <a:pt x="2235" y="462"/>
                  <a:pt x="2233" y="454"/>
                </a:cubicBezTo>
                <a:cubicBezTo>
                  <a:pt x="2231" y="447"/>
                  <a:pt x="2227" y="439"/>
                  <a:pt x="2225" y="437"/>
                </a:cubicBezTo>
                <a:cubicBezTo>
                  <a:pt x="2224" y="435"/>
                  <a:pt x="2220" y="428"/>
                  <a:pt x="2217" y="422"/>
                </a:cubicBezTo>
                <a:cubicBezTo>
                  <a:pt x="2211" y="408"/>
                  <a:pt x="2198" y="396"/>
                  <a:pt x="2188" y="394"/>
                </a:cubicBezTo>
                <a:cubicBezTo>
                  <a:pt x="2173" y="391"/>
                  <a:pt x="2166" y="387"/>
                  <a:pt x="2163" y="379"/>
                </a:cubicBezTo>
                <a:cubicBezTo>
                  <a:pt x="2161" y="375"/>
                  <a:pt x="2157" y="371"/>
                  <a:pt x="2154" y="370"/>
                </a:cubicBezTo>
                <a:cubicBezTo>
                  <a:pt x="2150" y="369"/>
                  <a:pt x="2148" y="366"/>
                  <a:pt x="2146" y="358"/>
                </a:cubicBezTo>
                <a:cubicBezTo>
                  <a:pt x="2145" y="351"/>
                  <a:pt x="2144" y="349"/>
                  <a:pt x="2141" y="350"/>
                </a:cubicBezTo>
                <a:cubicBezTo>
                  <a:pt x="2136" y="351"/>
                  <a:pt x="2137" y="349"/>
                  <a:pt x="2142" y="340"/>
                </a:cubicBezTo>
                <a:cubicBezTo>
                  <a:pt x="2146" y="334"/>
                  <a:pt x="2148" y="334"/>
                  <a:pt x="2150" y="336"/>
                </a:cubicBezTo>
                <a:cubicBezTo>
                  <a:pt x="2153" y="338"/>
                  <a:pt x="2153" y="338"/>
                  <a:pt x="2153" y="335"/>
                </a:cubicBezTo>
                <a:cubicBezTo>
                  <a:pt x="2153" y="332"/>
                  <a:pt x="2152" y="330"/>
                  <a:pt x="2151" y="329"/>
                </a:cubicBezTo>
                <a:cubicBezTo>
                  <a:pt x="2150" y="328"/>
                  <a:pt x="2149" y="325"/>
                  <a:pt x="2150" y="321"/>
                </a:cubicBezTo>
                <a:cubicBezTo>
                  <a:pt x="2151" y="316"/>
                  <a:pt x="2153" y="314"/>
                  <a:pt x="2159" y="314"/>
                </a:cubicBezTo>
                <a:cubicBezTo>
                  <a:pt x="2163" y="314"/>
                  <a:pt x="2167" y="313"/>
                  <a:pt x="2168" y="310"/>
                </a:cubicBezTo>
                <a:cubicBezTo>
                  <a:pt x="2170" y="306"/>
                  <a:pt x="2161" y="273"/>
                  <a:pt x="2154" y="261"/>
                </a:cubicBezTo>
                <a:cubicBezTo>
                  <a:pt x="2152" y="257"/>
                  <a:pt x="2151" y="252"/>
                  <a:pt x="2151" y="250"/>
                </a:cubicBezTo>
                <a:cubicBezTo>
                  <a:pt x="2151" y="248"/>
                  <a:pt x="2149" y="246"/>
                  <a:pt x="2146" y="246"/>
                </a:cubicBezTo>
                <a:cubicBezTo>
                  <a:pt x="2144" y="246"/>
                  <a:pt x="2140" y="244"/>
                  <a:pt x="2137" y="242"/>
                </a:cubicBezTo>
                <a:cubicBezTo>
                  <a:pt x="2133" y="239"/>
                  <a:pt x="2126" y="237"/>
                  <a:pt x="2112" y="236"/>
                </a:cubicBezTo>
                <a:cubicBezTo>
                  <a:pt x="2084" y="235"/>
                  <a:pt x="2068" y="242"/>
                  <a:pt x="2058" y="258"/>
                </a:cubicBezTo>
                <a:cubicBezTo>
                  <a:pt x="2054" y="264"/>
                  <a:pt x="2051" y="272"/>
                  <a:pt x="2051" y="274"/>
                </a:cubicBezTo>
                <a:cubicBezTo>
                  <a:pt x="2050" y="277"/>
                  <a:pt x="2049" y="281"/>
                  <a:pt x="2047" y="284"/>
                </a:cubicBezTo>
                <a:cubicBezTo>
                  <a:pt x="2045" y="287"/>
                  <a:pt x="2045" y="297"/>
                  <a:pt x="2045" y="306"/>
                </a:cubicBezTo>
                <a:cubicBezTo>
                  <a:pt x="2047" y="321"/>
                  <a:pt x="2047" y="322"/>
                  <a:pt x="2055" y="324"/>
                </a:cubicBezTo>
                <a:cubicBezTo>
                  <a:pt x="2066" y="326"/>
                  <a:pt x="2067" y="327"/>
                  <a:pt x="2064" y="334"/>
                </a:cubicBezTo>
                <a:cubicBezTo>
                  <a:pt x="2063" y="338"/>
                  <a:pt x="2063" y="341"/>
                  <a:pt x="2064" y="342"/>
                </a:cubicBezTo>
                <a:cubicBezTo>
                  <a:pt x="2065" y="343"/>
                  <a:pt x="2067" y="342"/>
                  <a:pt x="2068" y="340"/>
                </a:cubicBezTo>
                <a:cubicBezTo>
                  <a:pt x="2069" y="336"/>
                  <a:pt x="2075" y="340"/>
                  <a:pt x="2075" y="345"/>
                </a:cubicBezTo>
                <a:cubicBezTo>
                  <a:pt x="2075" y="349"/>
                  <a:pt x="2073" y="350"/>
                  <a:pt x="2065" y="350"/>
                </a:cubicBezTo>
                <a:cubicBezTo>
                  <a:pt x="2055" y="349"/>
                  <a:pt x="2054" y="349"/>
                  <a:pt x="2053" y="357"/>
                </a:cubicBezTo>
                <a:cubicBezTo>
                  <a:pt x="2053" y="364"/>
                  <a:pt x="2052" y="366"/>
                  <a:pt x="2043" y="366"/>
                </a:cubicBezTo>
                <a:cubicBezTo>
                  <a:pt x="2038" y="367"/>
                  <a:pt x="2033" y="368"/>
                  <a:pt x="2031" y="370"/>
                </a:cubicBezTo>
                <a:cubicBezTo>
                  <a:pt x="2029" y="372"/>
                  <a:pt x="2028" y="371"/>
                  <a:pt x="2028" y="367"/>
                </a:cubicBezTo>
                <a:cubicBezTo>
                  <a:pt x="2028" y="364"/>
                  <a:pt x="2027" y="362"/>
                  <a:pt x="2025" y="362"/>
                </a:cubicBezTo>
                <a:cubicBezTo>
                  <a:pt x="2021" y="362"/>
                  <a:pt x="2022" y="346"/>
                  <a:pt x="2026" y="345"/>
                </a:cubicBezTo>
                <a:cubicBezTo>
                  <a:pt x="2028" y="344"/>
                  <a:pt x="2028" y="343"/>
                  <a:pt x="2025" y="337"/>
                </a:cubicBezTo>
                <a:cubicBezTo>
                  <a:pt x="2021" y="328"/>
                  <a:pt x="2023" y="274"/>
                  <a:pt x="2029" y="257"/>
                </a:cubicBezTo>
                <a:cubicBezTo>
                  <a:pt x="2032" y="248"/>
                  <a:pt x="2032" y="245"/>
                  <a:pt x="2028" y="234"/>
                </a:cubicBezTo>
                <a:cubicBezTo>
                  <a:pt x="2026" y="227"/>
                  <a:pt x="2024" y="220"/>
                  <a:pt x="2024" y="218"/>
                </a:cubicBezTo>
                <a:cubicBezTo>
                  <a:pt x="2023" y="216"/>
                  <a:pt x="2020" y="214"/>
                  <a:pt x="2017" y="213"/>
                </a:cubicBezTo>
                <a:cubicBezTo>
                  <a:pt x="2014" y="212"/>
                  <a:pt x="2012" y="210"/>
                  <a:pt x="2012" y="208"/>
                </a:cubicBezTo>
                <a:cubicBezTo>
                  <a:pt x="2012" y="206"/>
                  <a:pt x="2011" y="205"/>
                  <a:pt x="2009" y="204"/>
                </a:cubicBezTo>
                <a:cubicBezTo>
                  <a:pt x="2008" y="204"/>
                  <a:pt x="2006" y="189"/>
                  <a:pt x="2006" y="168"/>
                </a:cubicBezTo>
                <a:cubicBezTo>
                  <a:pt x="2005" y="148"/>
                  <a:pt x="2005" y="130"/>
                  <a:pt x="2004" y="127"/>
                </a:cubicBezTo>
                <a:cubicBezTo>
                  <a:pt x="2004" y="123"/>
                  <a:pt x="2003" y="121"/>
                  <a:pt x="2000" y="121"/>
                </a:cubicBezTo>
                <a:cubicBezTo>
                  <a:pt x="1995" y="121"/>
                  <a:pt x="1995" y="124"/>
                  <a:pt x="1996" y="161"/>
                </a:cubicBezTo>
                <a:cubicBezTo>
                  <a:pt x="1997" y="187"/>
                  <a:pt x="1996" y="203"/>
                  <a:pt x="1994" y="205"/>
                </a:cubicBezTo>
                <a:cubicBezTo>
                  <a:pt x="1993" y="207"/>
                  <a:pt x="1992" y="210"/>
                  <a:pt x="1994" y="212"/>
                </a:cubicBezTo>
                <a:cubicBezTo>
                  <a:pt x="1995" y="215"/>
                  <a:pt x="1995" y="218"/>
                  <a:pt x="1992" y="221"/>
                </a:cubicBezTo>
                <a:cubicBezTo>
                  <a:pt x="1988" y="225"/>
                  <a:pt x="1988" y="231"/>
                  <a:pt x="1990" y="265"/>
                </a:cubicBezTo>
                <a:cubicBezTo>
                  <a:pt x="1991" y="287"/>
                  <a:pt x="1992" y="310"/>
                  <a:pt x="1992" y="316"/>
                </a:cubicBezTo>
                <a:cubicBezTo>
                  <a:pt x="1992" y="328"/>
                  <a:pt x="1984" y="361"/>
                  <a:pt x="1980" y="366"/>
                </a:cubicBezTo>
                <a:cubicBezTo>
                  <a:pt x="1979" y="367"/>
                  <a:pt x="1979" y="374"/>
                  <a:pt x="1980" y="382"/>
                </a:cubicBezTo>
                <a:cubicBezTo>
                  <a:pt x="1981" y="391"/>
                  <a:pt x="1980" y="397"/>
                  <a:pt x="1977" y="401"/>
                </a:cubicBezTo>
                <a:cubicBezTo>
                  <a:pt x="1975" y="404"/>
                  <a:pt x="1973" y="412"/>
                  <a:pt x="1972" y="417"/>
                </a:cubicBezTo>
                <a:cubicBezTo>
                  <a:pt x="1970" y="424"/>
                  <a:pt x="1968" y="428"/>
                  <a:pt x="1962" y="432"/>
                </a:cubicBezTo>
                <a:cubicBezTo>
                  <a:pt x="1956" y="435"/>
                  <a:pt x="1950" y="442"/>
                  <a:pt x="1946" y="451"/>
                </a:cubicBezTo>
                <a:cubicBezTo>
                  <a:pt x="1940" y="463"/>
                  <a:pt x="1939" y="468"/>
                  <a:pt x="1939" y="488"/>
                </a:cubicBezTo>
                <a:cubicBezTo>
                  <a:pt x="1939" y="512"/>
                  <a:pt x="1942" y="524"/>
                  <a:pt x="1955" y="537"/>
                </a:cubicBezTo>
                <a:cubicBezTo>
                  <a:pt x="1962" y="545"/>
                  <a:pt x="1977" y="549"/>
                  <a:pt x="1987" y="546"/>
                </a:cubicBezTo>
                <a:cubicBezTo>
                  <a:pt x="1993" y="545"/>
                  <a:pt x="1994" y="545"/>
                  <a:pt x="1994" y="553"/>
                </a:cubicBezTo>
                <a:cubicBezTo>
                  <a:pt x="1994" y="566"/>
                  <a:pt x="1991" y="567"/>
                  <a:pt x="1987" y="557"/>
                </a:cubicBezTo>
                <a:cubicBezTo>
                  <a:pt x="1985" y="552"/>
                  <a:pt x="1984" y="550"/>
                  <a:pt x="1983" y="552"/>
                </a:cubicBezTo>
                <a:cubicBezTo>
                  <a:pt x="1983" y="555"/>
                  <a:pt x="1987" y="563"/>
                  <a:pt x="1990" y="571"/>
                </a:cubicBezTo>
                <a:cubicBezTo>
                  <a:pt x="1998" y="587"/>
                  <a:pt x="2012" y="600"/>
                  <a:pt x="2022" y="600"/>
                </a:cubicBezTo>
                <a:cubicBezTo>
                  <a:pt x="2028" y="600"/>
                  <a:pt x="2028" y="600"/>
                  <a:pt x="2028" y="600"/>
                </a:cubicBezTo>
                <a:cubicBezTo>
                  <a:pt x="2022" y="609"/>
                  <a:pt x="2022" y="609"/>
                  <a:pt x="2022" y="609"/>
                </a:cubicBezTo>
                <a:cubicBezTo>
                  <a:pt x="2018" y="615"/>
                  <a:pt x="2012" y="627"/>
                  <a:pt x="2007" y="636"/>
                </a:cubicBezTo>
                <a:cubicBezTo>
                  <a:pt x="1999" y="651"/>
                  <a:pt x="1999" y="653"/>
                  <a:pt x="2003" y="657"/>
                </a:cubicBezTo>
                <a:cubicBezTo>
                  <a:pt x="2005" y="660"/>
                  <a:pt x="2007" y="663"/>
                  <a:pt x="2006" y="665"/>
                </a:cubicBezTo>
                <a:cubicBezTo>
                  <a:pt x="2005" y="666"/>
                  <a:pt x="2005" y="668"/>
                  <a:pt x="2007" y="669"/>
                </a:cubicBezTo>
                <a:cubicBezTo>
                  <a:pt x="2011" y="672"/>
                  <a:pt x="2010" y="719"/>
                  <a:pt x="2005" y="728"/>
                </a:cubicBezTo>
                <a:cubicBezTo>
                  <a:pt x="1999" y="741"/>
                  <a:pt x="1997" y="757"/>
                  <a:pt x="2000" y="794"/>
                </a:cubicBezTo>
                <a:cubicBezTo>
                  <a:pt x="2002" y="810"/>
                  <a:pt x="2004" y="820"/>
                  <a:pt x="2007" y="825"/>
                </a:cubicBezTo>
                <a:cubicBezTo>
                  <a:pt x="2011" y="830"/>
                  <a:pt x="2012" y="838"/>
                  <a:pt x="2012" y="873"/>
                </a:cubicBezTo>
                <a:cubicBezTo>
                  <a:pt x="2013" y="912"/>
                  <a:pt x="2012" y="916"/>
                  <a:pt x="2006" y="936"/>
                </a:cubicBezTo>
                <a:cubicBezTo>
                  <a:pt x="1999" y="955"/>
                  <a:pt x="1999" y="957"/>
                  <a:pt x="2002" y="974"/>
                </a:cubicBezTo>
                <a:cubicBezTo>
                  <a:pt x="2005" y="992"/>
                  <a:pt x="2006" y="992"/>
                  <a:pt x="2017" y="998"/>
                </a:cubicBezTo>
                <a:cubicBezTo>
                  <a:pt x="2029" y="1004"/>
                  <a:pt x="2029" y="1005"/>
                  <a:pt x="2029" y="1017"/>
                </a:cubicBezTo>
                <a:cubicBezTo>
                  <a:pt x="2028" y="1046"/>
                  <a:pt x="2023" y="1051"/>
                  <a:pt x="1997" y="1049"/>
                </a:cubicBezTo>
                <a:cubicBezTo>
                  <a:pt x="1987" y="1048"/>
                  <a:pt x="1971" y="1047"/>
                  <a:pt x="1960" y="1047"/>
                </a:cubicBezTo>
                <a:cubicBezTo>
                  <a:pt x="1943" y="1047"/>
                  <a:pt x="1941" y="1046"/>
                  <a:pt x="1941" y="1042"/>
                </a:cubicBezTo>
                <a:cubicBezTo>
                  <a:pt x="1941" y="1034"/>
                  <a:pt x="1937" y="1033"/>
                  <a:pt x="1935" y="1040"/>
                </a:cubicBezTo>
                <a:cubicBezTo>
                  <a:pt x="1933" y="1045"/>
                  <a:pt x="1932" y="1046"/>
                  <a:pt x="1912" y="1045"/>
                </a:cubicBezTo>
                <a:cubicBezTo>
                  <a:pt x="1900" y="1044"/>
                  <a:pt x="1889" y="1043"/>
                  <a:pt x="1888" y="1041"/>
                </a:cubicBezTo>
                <a:cubicBezTo>
                  <a:pt x="1885" y="1038"/>
                  <a:pt x="1854" y="1038"/>
                  <a:pt x="1851" y="1042"/>
                </a:cubicBezTo>
                <a:cubicBezTo>
                  <a:pt x="1849" y="1044"/>
                  <a:pt x="1846" y="1042"/>
                  <a:pt x="1842" y="1037"/>
                </a:cubicBezTo>
                <a:cubicBezTo>
                  <a:pt x="1835" y="1026"/>
                  <a:pt x="1831" y="985"/>
                  <a:pt x="1837" y="987"/>
                </a:cubicBezTo>
                <a:cubicBezTo>
                  <a:pt x="1840" y="988"/>
                  <a:pt x="1844" y="986"/>
                  <a:pt x="1847" y="981"/>
                </a:cubicBezTo>
                <a:cubicBezTo>
                  <a:pt x="1850" y="977"/>
                  <a:pt x="1854" y="974"/>
                  <a:pt x="1856" y="974"/>
                </a:cubicBezTo>
                <a:cubicBezTo>
                  <a:pt x="1859" y="974"/>
                  <a:pt x="1860" y="972"/>
                  <a:pt x="1860" y="971"/>
                </a:cubicBezTo>
                <a:cubicBezTo>
                  <a:pt x="1860" y="970"/>
                  <a:pt x="1862" y="968"/>
                  <a:pt x="1864" y="968"/>
                </a:cubicBezTo>
                <a:cubicBezTo>
                  <a:pt x="1873" y="968"/>
                  <a:pt x="1872" y="922"/>
                  <a:pt x="1862" y="885"/>
                </a:cubicBezTo>
                <a:cubicBezTo>
                  <a:pt x="1861" y="878"/>
                  <a:pt x="1860" y="871"/>
                  <a:pt x="1860" y="868"/>
                </a:cubicBezTo>
                <a:cubicBezTo>
                  <a:pt x="1860" y="865"/>
                  <a:pt x="1861" y="849"/>
                  <a:pt x="1862" y="832"/>
                </a:cubicBezTo>
                <a:cubicBezTo>
                  <a:pt x="1863" y="804"/>
                  <a:pt x="1864" y="800"/>
                  <a:pt x="1870" y="790"/>
                </a:cubicBezTo>
                <a:cubicBezTo>
                  <a:pt x="1874" y="784"/>
                  <a:pt x="1879" y="773"/>
                  <a:pt x="1880" y="767"/>
                </a:cubicBezTo>
                <a:cubicBezTo>
                  <a:pt x="1884" y="755"/>
                  <a:pt x="1882" y="743"/>
                  <a:pt x="1871" y="720"/>
                </a:cubicBezTo>
                <a:cubicBezTo>
                  <a:pt x="1868" y="712"/>
                  <a:pt x="1868" y="711"/>
                  <a:pt x="1872" y="708"/>
                </a:cubicBezTo>
                <a:cubicBezTo>
                  <a:pt x="1875" y="705"/>
                  <a:pt x="1881" y="703"/>
                  <a:pt x="1884" y="702"/>
                </a:cubicBezTo>
                <a:cubicBezTo>
                  <a:pt x="1897" y="700"/>
                  <a:pt x="1907" y="688"/>
                  <a:pt x="1909" y="673"/>
                </a:cubicBezTo>
                <a:cubicBezTo>
                  <a:pt x="1910" y="662"/>
                  <a:pt x="1912" y="660"/>
                  <a:pt x="1918" y="657"/>
                </a:cubicBezTo>
                <a:cubicBezTo>
                  <a:pt x="1926" y="654"/>
                  <a:pt x="1930" y="642"/>
                  <a:pt x="1925" y="631"/>
                </a:cubicBezTo>
                <a:cubicBezTo>
                  <a:pt x="1924" y="627"/>
                  <a:pt x="1924" y="623"/>
                  <a:pt x="1927" y="618"/>
                </a:cubicBezTo>
                <a:cubicBezTo>
                  <a:pt x="1929" y="614"/>
                  <a:pt x="1934" y="603"/>
                  <a:pt x="1937" y="594"/>
                </a:cubicBezTo>
                <a:cubicBezTo>
                  <a:pt x="1942" y="579"/>
                  <a:pt x="1943" y="575"/>
                  <a:pt x="1941" y="551"/>
                </a:cubicBezTo>
                <a:cubicBezTo>
                  <a:pt x="1940" y="537"/>
                  <a:pt x="1937" y="517"/>
                  <a:pt x="1934" y="507"/>
                </a:cubicBezTo>
                <a:cubicBezTo>
                  <a:pt x="1931" y="495"/>
                  <a:pt x="1930" y="483"/>
                  <a:pt x="1930" y="473"/>
                </a:cubicBezTo>
                <a:cubicBezTo>
                  <a:pt x="1931" y="461"/>
                  <a:pt x="1930" y="453"/>
                  <a:pt x="1926" y="440"/>
                </a:cubicBezTo>
                <a:cubicBezTo>
                  <a:pt x="1922" y="431"/>
                  <a:pt x="1920" y="420"/>
                  <a:pt x="1919" y="417"/>
                </a:cubicBezTo>
                <a:cubicBezTo>
                  <a:pt x="1919" y="413"/>
                  <a:pt x="1915" y="408"/>
                  <a:pt x="1912" y="405"/>
                </a:cubicBezTo>
                <a:cubicBezTo>
                  <a:pt x="1908" y="402"/>
                  <a:pt x="1903" y="395"/>
                  <a:pt x="1900" y="389"/>
                </a:cubicBezTo>
                <a:cubicBezTo>
                  <a:pt x="1897" y="383"/>
                  <a:pt x="1892" y="376"/>
                  <a:pt x="1890" y="373"/>
                </a:cubicBezTo>
                <a:cubicBezTo>
                  <a:pt x="1883" y="366"/>
                  <a:pt x="1869" y="356"/>
                  <a:pt x="1865" y="356"/>
                </a:cubicBezTo>
                <a:cubicBezTo>
                  <a:pt x="1863" y="356"/>
                  <a:pt x="1860" y="354"/>
                  <a:pt x="1859" y="350"/>
                </a:cubicBezTo>
                <a:cubicBezTo>
                  <a:pt x="1857" y="346"/>
                  <a:pt x="1855" y="345"/>
                  <a:pt x="1848" y="345"/>
                </a:cubicBezTo>
                <a:cubicBezTo>
                  <a:pt x="1844" y="345"/>
                  <a:pt x="1839" y="344"/>
                  <a:pt x="1837" y="342"/>
                </a:cubicBezTo>
                <a:cubicBezTo>
                  <a:pt x="1835" y="340"/>
                  <a:pt x="1831" y="338"/>
                  <a:pt x="1829" y="338"/>
                </a:cubicBezTo>
                <a:cubicBezTo>
                  <a:pt x="1819" y="338"/>
                  <a:pt x="1813" y="329"/>
                  <a:pt x="1813" y="313"/>
                </a:cubicBezTo>
                <a:cubicBezTo>
                  <a:pt x="1813" y="299"/>
                  <a:pt x="1814" y="297"/>
                  <a:pt x="1822" y="291"/>
                </a:cubicBezTo>
                <a:cubicBezTo>
                  <a:pt x="1828" y="285"/>
                  <a:pt x="1830" y="282"/>
                  <a:pt x="1830" y="274"/>
                </a:cubicBezTo>
                <a:cubicBezTo>
                  <a:pt x="1830" y="265"/>
                  <a:pt x="1830" y="265"/>
                  <a:pt x="1830" y="265"/>
                </a:cubicBezTo>
                <a:cubicBezTo>
                  <a:pt x="1841" y="266"/>
                  <a:pt x="1841" y="266"/>
                  <a:pt x="1841" y="266"/>
                </a:cubicBezTo>
                <a:cubicBezTo>
                  <a:pt x="1847" y="267"/>
                  <a:pt x="1852" y="267"/>
                  <a:pt x="1852" y="267"/>
                </a:cubicBezTo>
                <a:cubicBezTo>
                  <a:pt x="1852" y="263"/>
                  <a:pt x="1841" y="234"/>
                  <a:pt x="1838" y="231"/>
                </a:cubicBezTo>
                <a:cubicBezTo>
                  <a:pt x="1836" y="229"/>
                  <a:pt x="1834" y="222"/>
                  <a:pt x="1832" y="216"/>
                </a:cubicBezTo>
                <a:cubicBezTo>
                  <a:pt x="1830" y="210"/>
                  <a:pt x="1825" y="201"/>
                  <a:pt x="1820" y="196"/>
                </a:cubicBezTo>
                <a:cubicBezTo>
                  <a:pt x="1813" y="188"/>
                  <a:pt x="1810" y="186"/>
                  <a:pt x="1798" y="184"/>
                </a:cubicBezTo>
                <a:cubicBezTo>
                  <a:pt x="1786" y="183"/>
                  <a:pt x="1785" y="182"/>
                  <a:pt x="1784" y="176"/>
                </a:cubicBezTo>
                <a:cubicBezTo>
                  <a:pt x="1783" y="171"/>
                  <a:pt x="1782" y="169"/>
                  <a:pt x="1776" y="168"/>
                </a:cubicBezTo>
                <a:cubicBezTo>
                  <a:pt x="1769" y="168"/>
                  <a:pt x="1769" y="168"/>
                  <a:pt x="1770" y="177"/>
                </a:cubicBezTo>
                <a:cubicBezTo>
                  <a:pt x="1772" y="185"/>
                  <a:pt x="1772" y="186"/>
                  <a:pt x="1761" y="187"/>
                </a:cubicBezTo>
                <a:cubicBezTo>
                  <a:pt x="1755" y="188"/>
                  <a:pt x="1748" y="191"/>
                  <a:pt x="1745" y="195"/>
                </a:cubicBezTo>
                <a:cubicBezTo>
                  <a:pt x="1737" y="203"/>
                  <a:pt x="1730" y="220"/>
                  <a:pt x="1730" y="230"/>
                </a:cubicBezTo>
                <a:cubicBezTo>
                  <a:pt x="1730" y="235"/>
                  <a:pt x="1727" y="244"/>
                  <a:pt x="1724" y="251"/>
                </a:cubicBezTo>
                <a:cubicBezTo>
                  <a:pt x="1718" y="267"/>
                  <a:pt x="1720" y="273"/>
                  <a:pt x="1730" y="273"/>
                </a:cubicBezTo>
                <a:cubicBezTo>
                  <a:pt x="1736" y="273"/>
                  <a:pt x="1737" y="274"/>
                  <a:pt x="1737" y="278"/>
                </a:cubicBezTo>
                <a:cubicBezTo>
                  <a:pt x="1737" y="281"/>
                  <a:pt x="1740" y="286"/>
                  <a:pt x="1743" y="289"/>
                </a:cubicBezTo>
                <a:cubicBezTo>
                  <a:pt x="1751" y="296"/>
                  <a:pt x="1755" y="323"/>
                  <a:pt x="1749" y="334"/>
                </a:cubicBezTo>
                <a:cubicBezTo>
                  <a:pt x="1747" y="338"/>
                  <a:pt x="1745" y="340"/>
                  <a:pt x="1744" y="338"/>
                </a:cubicBezTo>
                <a:cubicBezTo>
                  <a:pt x="1743" y="337"/>
                  <a:pt x="1740" y="335"/>
                  <a:pt x="1738" y="335"/>
                </a:cubicBezTo>
                <a:cubicBezTo>
                  <a:pt x="1733" y="333"/>
                  <a:pt x="1733" y="334"/>
                  <a:pt x="1736" y="339"/>
                </a:cubicBezTo>
                <a:cubicBezTo>
                  <a:pt x="1743" y="349"/>
                  <a:pt x="1738" y="354"/>
                  <a:pt x="1714" y="362"/>
                </a:cubicBezTo>
                <a:cubicBezTo>
                  <a:pt x="1702" y="366"/>
                  <a:pt x="1693" y="369"/>
                  <a:pt x="1693" y="368"/>
                </a:cubicBezTo>
                <a:cubicBezTo>
                  <a:pt x="1693" y="368"/>
                  <a:pt x="1695" y="363"/>
                  <a:pt x="1697" y="358"/>
                </a:cubicBezTo>
                <a:cubicBezTo>
                  <a:pt x="1703" y="341"/>
                  <a:pt x="1702" y="333"/>
                  <a:pt x="1693" y="324"/>
                </a:cubicBezTo>
                <a:cubicBezTo>
                  <a:pt x="1689" y="319"/>
                  <a:pt x="1686" y="315"/>
                  <a:pt x="1688" y="315"/>
                </a:cubicBezTo>
                <a:cubicBezTo>
                  <a:pt x="1691" y="314"/>
                  <a:pt x="1691" y="307"/>
                  <a:pt x="1687" y="307"/>
                </a:cubicBezTo>
                <a:cubicBezTo>
                  <a:pt x="1685" y="307"/>
                  <a:pt x="1685" y="305"/>
                  <a:pt x="1688" y="303"/>
                </a:cubicBezTo>
                <a:cubicBezTo>
                  <a:pt x="1690" y="300"/>
                  <a:pt x="1690" y="294"/>
                  <a:pt x="1689" y="285"/>
                </a:cubicBezTo>
                <a:cubicBezTo>
                  <a:pt x="1686" y="258"/>
                  <a:pt x="1687" y="229"/>
                  <a:pt x="1691" y="220"/>
                </a:cubicBezTo>
                <a:cubicBezTo>
                  <a:pt x="1694" y="215"/>
                  <a:pt x="1695" y="209"/>
                  <a:pt x="1694" y="203"/>
                </a:cubicBezTo>
                <a:cubicBezTo>
                  <a:pt x="1691" y="186"/>
                  <a:pt x="1690" y="184"/>
                  <a:pt x="1685" y="184"/>
                </a:cubicBezTo>
                <a:cubicBezTo>
                  <a:pt x="1682" y="184"/>
                  <a:pt x="1680" y="182"/>
                  <a:pt x="1680" y="180"/>
                </a:cubicBezTo>
                <a:cubicBezTo>
                  <a:pt x="1680" y="178"/>
                  <a:pt x="1679" y="176"/>
                  <a:pt x="1677" y="176"/>
                </a:cubicBezTo>
                <a:cubicBezTo>
                  <a:pt x="1676" y="176"/>
                  <a:pt x="1675" y="174"/>
                  <a:pt x="1675" y="172"/>
                </a:cubicBezTo>
                <a:cubicBezTo>
                  <a:pt x="1675" y="171"/>
                  <a:pt x="1675" y="152"/>
                  <a:pt x="1675" y="131"/>
                </a:cubicBezTo>
                <a:cubicBezTo>
                  <a:pt x="1675" y="93"/>
                  <a:pt x="1674" y="92"/>
                  <a:pt x="1669" y="92"/>
                </a:cubicBezTo>
                <a:cubicBezTo>
                  <a:pt x="1664" y="92"/>
                  <a:pt x="1664" y="93"/>
                  <a:pt x="1665" y="129"/>
                </a:cubicBezTo>
                <a:cubicBezTo>
                  <a:pt x="1666" y="164"/>
                  <a:pt x="1664" y="178"/>
                  <a:pt x="1658" y="178"/>
                </a:cubicBezTo>
                <a:cubicBezTo>
                  <a:pt x="1657" y="178"/>
                  <a:pt x="1656" y="175"/>
                  <a:pt x="1656" y="170"/>
                </a:cubicBezTo>
                <a:cubicBezTo>
                  <a:pt x="1656" y="163"/>
                  <a:pt x="1656" y="162"/>
                  <a:pt x="1649" y="163"/>
                </a:cubicBezTo>
                <a:cubicBezTo>
                  <a:pt x="1642" y="164"/>
                  <a:pt x="1642" y="164"/>
                  <a:pt x="1643" y="182"/>
                </a:cubicBezTo>
                <a:cubicBezTo>
                  <a:pt x="1643" y="192"/>
                  <a:pt x="1643" y="206"/>
                  <a:pt x="1643" y="213"/>
                </a:cubicBezTo>
                <a:cubicBezTo>
                  <a:pt x="1643" y="226"/>
                  <a:pt x="1643" y="226"/>
                  <a:pt x="1650" y="225"/>
                </a:cubicBezTo>
                <a:cubicBezTo>
                  <a:pt x="1658" y="224"/>
                  <a:pt x="1658" y="224"/>
                  <a:pt x="1658" y="224"/>
                </a:cubicBezTo>
                <a:cubicBezTo>
                  <a:pt x="1659" y="250"/>
                  <a:pt x="1659" y="250"/>
                  <a:pt x="1659" y="250"/>
                </a:cubicBezTo>
                <a:cubicBezTo>
                  <a:pt x="1659" y="266"/>
                  <a:pt x="1658" y="277"/>
                  <a:pt x="1657" y="278"/>
                </a:cubicBezTo>
                <a:cubicBezTo>
                  <a:pt x="1655" y="278"/>
                  <a:pt x="1653" y="285"/>
                  <a:pt x="1653" y="292"/>
                </a:cubicBezTo>
                <a:cubicBezTo>
                  <a:pt x="1652" y="299"/>
                  <a:pt x="1650" y="306"/>
                  <a:pt x="1649" y="306"/>
                </a:cubicBezTo>
                <a:cubicBezTo>
                  <a:pt x="1647" y="307"/>
                  <a:pt x="1646" y="313"/>
                  <a:pt x="1646" y="320"/>
                </a:cubicBezTo>
                <a:cubicBezTo>
                  <a:pt x="1646" y="327"/>
                  <a:pt x="1644" y="336"/>
                  <a:pt x="1642" y="340"/>
                </a:cubicBezTo>
                <a:cubicBezTo>
                  <a:pt x="1640" y="344"/>
                  <a:pt x="1634" y="362"/>
                  <a:pt x="1628" y="379"/>
                </a:cubicBezTo>
                <a:cubicBezTo>
                  <a:pt x="1622" y="397"/>
                  <a:pt x="1612" y="421"/>
                  <a:pt x="1605" y="433"/>
                </a:cubicBezTo>
                <a:cubicBezTo>
                  <a:pt x="1593" y="457"/>
                  <a:pt x="1591" y="468"/>
                  <a:pt x="1597" y="483"/>
                </a:cubicBezTo>
                <a:cubicBezTo>
                  <a:pt x="1600" y="489"/>
                  <a:pt x="1603" y="493"/>
                  <a:pt x="1611" y="495"/>
                </a:cubicBezTo>
                <a:cubicBezTo>
                  <a:pt x="1616" y="497"/>
                  <a:pt x="1624" y="501"/>
                  <a:pt x="1628" y="505"/>
                </a:cubicBezTo>
                <a:cubicBezTo>
                  <a:pt x="1635" y="512"/>
                  <a:pt x="1635" y="512"/>
                  <a:pt x="1635" y="512"/>
                </a:cubicBezTo>
                <a:cubicBezTo>
                  <a:pt x="1629" y="518"/>
                  <a:pt x="1629" y="518"/>
                  <a:pt x="1629" y="518"/>
                </a:cubicBezTo>
                <a:cubicBezTo>
                  <a:pt x="1623" y="523"/>
                  <a:pt x="1620" y="529"/>
                  <a:pt x="1624" y="529"/>
                </a:cubicBezTo>
                <a:cubicBezTo>
                  <a:pt x="1624" y="529"/>
                  <a:pt x="1627" y="527"/>
                  <a:pt x="1630" y="524"/>
                </a:cubicBezTo>
                <a:cubicBezTo>
                  <a:pt x="1639" y="514"/>
                  <a:pt x="1644" y="517"/>
                  <a:pt x="1645" y="531"/>
                </a:cubicBezTo>
                <a:cubicBezTo>
                  <a:pt x="1646" y="553"/>
                  <a:pt x="1662" y="571"/>
                  <a:pt x="1678" y="567"/>
                </a:cubicBezTo>
                <a:cubicBezTo>
                  <a:pt x="1685" y="565"/>
                  <a:pt x="1685" y="565"/>
                  <a:pt x="1685" y="565"/>
                </a:cubicBezTo>
                <a:cubicBezTo>
                  <a:pt x="1680" y="580"/>
                  <a:pt x="1680" y="580"/>
                  <a:pt x="1680" y="580"/>
                </a:cubicBezTo>
                <a:cubicBezTo>
                  <a:pt x="1677" y="589"/>
                  <a:pt x="1672" y="610"/>
                  <a:pt x="1668" y="627"/>
                </a:cubicBezTo>
                <a:cubicBezTo>
                  <a:pt x="1664" y="644"/>
                  <a:pt x="1660" y="661"/>
                  <a:pt x="1659" y="665"/>
                </a:cubicBezTo>
                <a:cubicBezTo>
                  <a:pt x="1657" y="669"/>
                  <a:pt x="1655" y="679"/>
                  <a:pt x="1654" y="687"/>
                </a:cubicBezTo>
                <a:cubicBezTo>
                  <a:pt x="1651" y="704"/>
                  <a:pt x="1648" y="716"/>
                  <a:pt x="1640" y="730"/>
                </a:cubicBezTo>
                <a:cubicBezTo>
                  <a:pt x="1632" y="747"/>
                  <a:pt x="1629" y="768"/>
                  <a:pt x="1633" y="787"/>
                </a:cubicBezTo>
                <a:cubicBezTo>
                  <a:pt x="1635" y="800"/>
                  <a:pt x="1635" y="809"/>
                  <a:pt x="1633" y="817"/>
                </a:cubicBezTo>
                <a:cubicBezTo>
                  <a:pt x="1631" y="823"/>
                  <a:pt x="1630" y="836"/>
                  <a:pt x="1630" y="845"/>
                </a:cubicBezTo>
                <a:cubicBezTo>
                  <a:pt x="1630" y="867"/>
                  <a:pt x="1626" y="882"/>
                  <a:pt x="1618" y="890"/>
                </a:cubicBezTo>
                <a:cubicBezTo>
                  <a:pt x="1613" y="896"/>
                  <a:pt x="1612" y="899"/>
                  <a:pt x="1613" y="904"/>
                </a:cubicBezTo>
                <a:cubicBezTo>
                  <a:pt x="1614" y="908"/>
                  <a:pt x="1613" y="919"/>
                  <a:pt x="1610" y="929"/>
                </a:cubicBezTo>
                <a:cubicBezTo>
                  <a:pt x="1608" y="939"/>
                  <a:pt x="1607" y="955"/>
                  <a:pt x="1607" y="963"/>
                </a:cubicBezTo>
                <a:cubicBezTo>
                  <a:pt x="1607" y="977"/>
                  <a:pt x="1607" y="979"/>
                  <a:pt x="1615" y="987"/>
                </a:cubicBezTo>
                <a:cubicBezTo>
                  <a:pt x="1620" y="991"/>
                  <a:pt x="1625" y="995"/>
                  <a:pt x="1626" y="995"/>
                </a:cubicBezTo>
                <a:cubicBezTo>
                  <a:pt x="1630" y="995"/>
                  <a:pt x="1627" y="1001"/>
                  <a:pt x="1619" y="1008"/>
                </a:cubicBezTo>
                <a:cubicBezTo>
                  <a:pt x="1613" y="1014"/>
                  <a:pt x="1609" y="1016"/>
                  <a:pt x="1601" y="1016"/>
                </a:cubicBezTo>
                <a:cubicBezTo>
                  <a:pt x="1594" y="1016"/>
                  <a:pt x="1589" y="1017"/>
                  <a:pt x="1586" y="1021"/>
                </a:cubicBezTo>
                <a:cubicBezTo>
                  <a:pt x="1581" y="1027"/>
                  <a:pt x="1581" y="1027"/>
                  <a:pt x="1581" y="1027"/>
                </a:cubicBezTo>
                <a:cubicBezTo>
                  <a:pt x="1573" y="1019"/>
                  <a:pt x="1573" y="1019"/>
                  <a:pt x="1573" y="1019"/>
                </a:cubicBezTo>
                <a:cubicBezTo>
                  <a:pt x="1568" y="1013"/>
                  <a:pt x="1563" y="1010"/>
                  <a:pt x="1557" y="1010"/>
                </a:cubicBezTo>
                <a:cubicBezTo>
                  <a:pt x="1548" y="1010"/>
                  <a:pt x="1526" y="990"/>
                  <a:pt x="1521" y="977"/>
                </a:cubicBezTo>
                <a:cubicBezTo>
                  <a:pt x="1518" y="969"/>
                  <a:pt x="1519" y="967"/>
                  <a:pt x="1525" y="960"/>
                </a:cubicBezTo>
                <a:cubicBezTo>
                  <a:pt x="1533" y="951"/>
                  <a:pt x="1533" y="951"/>
                  <a:pt x="1533" y="951"/>
                </a:cubicBezTo>
                <a:cubicBezTo>
                  <a:pt x="1531" y="924"/>
                  <a:pt x="1531" y="924"/>
                  <a:pt x="1531" y="924"/>
                </a:cubicBezTo>
                <a:cubicBezTo>
                  <a:pt x="1530" y="909"/>
                  <a:pt x="1529" y="895"/>
                  <a:pt x="1530" y="893"/>
                </a:cubicBezTo>
                <a:cubicBezTo>
                  <a:pt x="1531" y="892"/>
                  <a:pt x="1529" y="887"/>
                  <a:pt x="1527" y="883"/>
                </a:cubicBezTo>
                <a:cubicBezTo>
                  <a:pt x="1516" y="861"/>
                  <a:pt x="1512" y="802"/>
                  <a:pt x="1520" y="791"/>
                </a:cubicBezTo>
                <a:cubicBezTo>
                  <a:pt x="1527" y="783"/>
                  <a:pt x="1527" y="759"/>
                  <a:pt x="1521" y="737"/>
                </a:cubicBezTo>
                <a:cubicBezTo>
                  <a:pt x="1519" y="728"/>
                  <a:pt x="1517" y="718"/>
                  <a:pt x="1517" y="713"/>
                </a:cubicBezTo>
                <a:cubicBezTo>
                  <a:pt x="1517" y="709"/>
                  <a:pt x="1516" y="700"/>
                  <a:pt x="1513" y="693"/>
                </a:cubicBezTo>
                <a:cubicBezTo>
                  <a:pt x="1508" y="676"/>
                  <a:pt x="1509" y="672"/>
                  <a:pt x="1521" y="672"/>
                </a:cubicBezTo>
                <a:cubicBezTo>
                  <a:pt x="1526" y="671"/>
                  <a:pt x="1533" y="669"/>
                  <a:pt x="1535" y="667"/>
                </a:cubicBezTo>
                <a:cubicBezTo>
                  <a:pt x="1538" y="664"/>
                  <a:pt x="1543" y="662"/>
                  <a:pt x="1545" y="662"/>
                </a:cubicBezTo>
                <a:cubicBezTo>
                  <a:pt x="1553" y="662"/>
                  <a:pt x="1559" y="657"/>
                  <a:pt x="1562" y="647"/>
                </a:cubicBezTo>
                <a:cubicBezTo>
                  <a:pt x="1567" y="629"/>
                  <a:pt x="1559" y="545"/>
                  <a:pt x="1548" y="508"/>
                </a:cubicBezTo>
                <a:cubicBezTo>
                  <a:pt x="1546" y="498"/>
                  <a:pt x="1546" y="497"/>
                  <a:pt x="1550" y="494"/>
                </a:cubicBezTo>
                <a:cubicBezTo>
                  <a:pt x="1557" y="489"/>
                  <a:pt x="1555" y="476"/>
                  <a:pt x="1545" y="457"/>
                </a:cubicBezTo>
                <a:cubicBezTo>
                  <a:pt x="1540" y="448"/>
                  <a:pt x="1536" y="439"/>
                  <a:pt x="1536" y="437"/>
                </a:cubicBezTo>
                <a:cubicBezTo>
                  <a:pt x="1536" y="435"/>
                  <a:pt x="1532" y="429"/>
                  <a:pt x="1527" y="423"/>
                </a:cubicBezTo>
                <a:cubicBezTo>
                  <a:pt x="1522" y="417"/>
                  <a:pt x="1516" y="408"/>
                  <a:pt x="1514" y="403"/>
                </a:cubicBezTo>
                <a:cubicBezTo>
                  <a:pt x="1509" y="391"/>
                  <a:pt x="1492" y="378"/>
                  <a:pt x="1478" y="376"/>
                </a:cubicBezTo>
                <a:cubicBezTo>
                  <a:pt x="1473" y="375"/>
                  <a:pt x="1467" y="373"/>
                  <a:pt x="1466" y="372"/>
                </a:cubicBezTo>
                <a:cubicBezTo>
                  <a:pt x="1466" y="370"/>
                  <a:pt x="1463" y="369"/>
                  <a:pt x="1460" y="369"/>
                </a:cubicBezTo>
                <a:cubicBezTo>
                  <a:pt x="1457" y="369"/>
                  <a:pt x="1454" y="368"/>
                  <a:pt x="1451" y="365"/>
                </a:cubicBezTo>
                <a:cubicBezTo>
                  <a:pt x="1449" y="363"/>
                  <a:pt x="1446" y="362"/>
                  <a:pt x="1445" y="362"/>
                </a:cubicBezTo>
                <a:cubicBezTo>
                  <a:pt x="1438" y="362"/>
                  <a:pt x="1443" y="357"/>
                  <a:pt x="1451" y="355"/>
                </a:cubicBezTo>
                <a:cubicBezTo>
                  <a:pt x="1460" y="353"/>
                  <a:pt x="1472" y="357"/>
                  <a:pt x="1474" y="362"/>
                </a:cubicBezTo>
                <a:cubicBezTo>
                  <a:pt x="1475" y="364"/>
                  <a:pt x="1475" y="364"/>
                  <a:pt x="1476" y="362"/>
                </a:cubicBezTo>
                <a:cubicBezTo>
                  <a:pt x="1476" y="361"/>
                  <a:pt x="1474" y="357"/>
                  <a:pt x="1471" y="355"/>
                </a:cubicBezTo>
                <a:cubicBezTo>
                  <a:pt x="1468" y="352"/>
                  <a:pt x="1463" y="351"/>
                  <a:pt x="1450" y="351"/>
                </a:cubicBezTo>
                <a:cubicBezTo>
                  <a:pt x="1431" y="352"/>
                  <a:pt x="1432" y="354"/>
                  <a:pt x="1433" y="333"/>
                </a:cubicBezTo>
                <a:cubicBezTo>
                  <a:pt x="1434" y="324"/>
                  <a:pt x="1439" y="322"/>
                  <a:pt x="1439" y="329"/>
                </a:cubicBezTo>
                <a:cubicBezTo>
                  <a:pt x="1439" y="333"/>
                  <a:pt x="1440" y="333"/>
                  <a:pt x="1441" y="330"/>
                </a:cubicBezTo>
                <a:cubicBezTo>
                  <a:pt x="1443" y="328"/>
                  <a:pt x="1443" y="325"/>
                  <a:pt x="1443" y="322"/>
                </a:cubicBezTo>
                <a:cubicBezTo>
                  <a:pt x="1441" y="317"/>
                  <a:pt x="1445" y="313"/>
                  <a:pt x="1458" y="309"/>
                </a:cubicBezTo>
                <a:cubicBezTo>
                  <a:pt x="1467" y="306"/>
                  <a:pt x="1468" y="305"/>
                  <a:pt x="1468" y="296"/>
                </a:cubicBezTo>
                <a:cubicBezTo>
                  <a:pt x="1468" y="284"/>
                  <a:pt x="1462" y="256"/>
                  <a:pt x="1456" y="242"/>
                </a:cubicBezTo>
                <a:cubicBezTo>
                  <a:pt x="1453" y="237"/>
                  <a:pt x="1452" y="229"/>
                  <a:pt x="1452" y="225"/>
                </a:cubicBezTo>
                <a:cubicBezTo>
                  <a:pt x="1452" y="220"/>
                  <a:pt x="1451" y="218"/>
                  <a:pt x="1449" y="218"/>
                </a:cubicBezTo>
                <a:cubicBezTo>
                  <a:pt x="1447" y="218"/>
                  <a:pt x="1439" y="215"/>
                  <a:pt x="1431" y="211"/>
                </a:cubicBezTo>
                <a:cubicBezTo>
                  <a:pt x="1408" y="201"/>
                  <a:pt x="1383" y="203"/>
                  <a:pt x="1359" y="217"/>
                </a:cubicBezTo>
                <a:cubicBezTo>
                  <a:pt x="1348" y="224"/>
                  <a:pt x="1347" y="224"/>
                  <a:pt x="1349" y="235"/>
                </a:cubicBezTo>
                <a:cubicBezTo>
                  <a:pt x="1349" y="240"/>
                  <a:pt x="1351" y="249"/>
                  <a:pt x="1352" y="253"/>
                </a:cubicBezTo>
                <a:cubicBezTo>
                  <a:pt x="1354" y="264"/>
                  <a:pt x="1348" y="283"/>
                  <a:pt x="1345" y="277"/>
                </a:cubicBezTo>
                <a:cubicBezTo>
                  <a:pt x="1339" y="269"/>
                  <a:pt x="1329" y="232"/>
                  <a:pt x="1331" y="225"/>
                </a:cubicBezTo>
                <a:cubicBezTo>
                  <a:pt x="1332" y="220"/>
                  <a:pt x="1331" y="218"/>
                  <a:pt x="1328" y="217"/>
                </a:cubicBezTo>
                <a:cubicBezTo>
                  <a:pt x="1325" y="215"/>
                  <a:pt x="1311" y="163"/>
                  <a:pt x="1307" y="137"/>
                </a:cubicBezTo>
                <a:cubicBezTo>
                  <a:pt x="1306" y="130"/>
                  <a:pt x="1304" y="123"/>
                  <a:pt x="1302" y="121"/>
                </a:cubicBezTo>
                <a:cubicBezTo>
                  <a:pt x="1300" y="118"/>
                  <a:pt x="1300" y="118"/>
                  <a:pt x="1302" y="119"/>
                </a:cubicBezTo>
                <a:cubicBezTo>
                  <a:pt x="1305" y="121"/>
                  <a:pt x="1306" y="119"/>
                  <a:pt x="1306" y="114"/>
                </a:cubicBezTo>
                <a:cubicBezTo>
                  <a:pt x="1306" y="107"/>
                  <a:pt x="1302" y="99"/>
                  <a:pt x="1294" y="90"/>
                </a:cubicBezTo>
                <a:cubicBezTo>
                  <a:pt x="1292" y="87"/>
                  <a:pt x="1289" y="81"/>
                  <a:pt x="1288" y="76"/>
                </a:cubicBezTo>
                <a:cubicBezTo>
                  <a:pt x="1288" y="71"/>
                  <a:pt x="1286" y="67"/>
                  <a:pt x="1285" y="66"/>
                </a:cubicBezTo>
                <a:cubicBezTo>
                  <a:pt x="1283" y="65"/>
                  <a:pt x="1282" y="60"/>
                  <a:pt x="1282" y="55"/>
                </a:cubicBezTo>
                <a:cubicBezTo>
                  <a:pt x="1283" y="50"/>
                  <a:pt x="1281" y="42"/>
                  <a:pt x="1279" y="37"/>
                </a:cubicBezTo>
                <a:cubicBezTo>
                  <a:pt x="1277" y="32"/>
                  <a:pt x="1274" y="22"/>
                  <a:pt x="1273" y="15"/>
                </a:cubicBezTo>
                <a:cubicBezTo>
                  <a:pt x="1271" y="5"/>
                  <a:pt x="1268" y="0"/>
                  <a:pt x="1261" y="0"/>
                </a:cubicBezTo>
                <a:close/>
                <a:moveTo>
                  <a:pt x="831" y="129"/>
                </a:moveTo>
                <a:cubicBezTo>
                  <a:pt x="831" y="129"/>
                  <a:pt x="832" y="130"/>
                  <a:pt x="833" y="131"/>
                </a:cubicBezTo>
                <a:cubicBezTo>
                  <a:pt x="836" y="133"/>
                  <a:pt x="837" y="135"/>
                  <a:pt x="837" y="136"/>
                </a:cubicBezTo>
                <a:cubicBezTo>
                  <a:pt x="837" y="138"/>
                  <a:pt x="832" y="136"/>
                  <a:pt x="831" y="132"/>
                </a:cubicBezTo>
                <a:cubicBezTo>
                  <a:pt x="830" y="130"/>
                  <a:pt x="830" y="129"/>
                  <a:pt x="831" y="129"/>
                </a:cubicBezTo>
                <a:close/>
                <a:moveTo>
                  <a:pt x="1658" y="182"/>
                </a:moveTo>
                <a:cubicBezTo>
                  <a:pt x="1659" y="181"/>
                  <a:pt x="1659" y="182"/>
                  <a:pt x="1659" y="182"/>
                </a:cubicBezTo>
                <a:cubicBezTo>
                  <a:pt x="1659" y="183"/>
                  <a:pt x="1660" y="185"/>
                  <a:pt x="1660" y="187"/>
                </a:cubicBezTo>
                <a:cubicBezTo>
                  <a:pt x="1661" y="190"/>
                  <a:pt x="1661" y="191"/>
                  <a:pt x="1659" y="191"/>
                </a:cubicBezTo>
                <a:cubicBezTo>
                  <a:pt x="1656" y="191"/>
                  <a:pt x="1653" y="184"/>
                  <a:pt x="1656" y="182"/>
                </a:cubicBezTo>
                <a:cubicBezTo>
                  <a:pt x="1657" y="182"/>
                  <a:pt x="1658" y="182"/>
                  <a:pt x="1658" y="182"/>
                </a:cubicBezTo>
                <a:close/>
                <a:moveTo>
                  <a:pt x="2009" y="215"/>
                </a:moveTo>
                <a:cubicBezTo>
                  <a:pt x="2010" y="215"/>
                  <a:pt x="2012" y="216"/>
                  <a:pt x="2013" y="218"/>
                </a:cubicBezTo>
                <a:cubicBezTo>
                  <a:pt x="2015" y="221"/>
                  <a:pt x="2014" y="221"/>
                  <a:pt x="2009" y="218"/>
                </a:cubicBezTo>
                <a:cubicBezTo>
                  <a:pt x="2007" y="216"/>
                  <a:pt x="2007" y="215"/>
                  <a:pt x="2009" y="215"/>
                </a:cubicBezTo>
                <a:close/>
                <a:moveTo>
                  <a:pt x="840" y="231"/>
                </a:moveTo>
                <a:cubicBezTo>
                  <a:pt x="842" y="231"/>
                  <a:pt x="843" y="233"/>
                  <a:pt x="843" y="236"/>
                </a:cubicBezTo>
                <a:cubicBezTo>
                  <a:pt x="843" y="239"/>
                  <a:pt x="842" y="241"/>
                  <a:pt x="840" y="241"/>
                </a:cubicBezTo>
                <a:cubicBezTo>
                  <a:pt x="839" y="241"/>
                  <a:pt x="837" y="239"/>
                  <a:pt x="837" y="236"/>
                </a:cubicBezTo>
                <a:cubicBezTo>
                  <a:pt x="837" y="233"/>
                  <a:pt x="839" y="231"/>
                  <a:pt x="840" y="231"/>
                </a:cubicBezTo>
                <a:close/>
                <a:moveTo>
                  <a:pt x="2019" y="237"/>
                </a:moveTo>
                <a:cubicBezTo>
                  <a:pt x="2019" y="237"/>
                  <a:pt x="2019" y="237"/>
                  <a:pt x="2019" y="237"/>
                </a:cubicBezTo>
                <a:cubicBezTo>
                  <a:pt x="2020" y="237"/>
                  <a:pt x="2021" y="238"/>
                  <a:pt x="2023" y="240"/>
                </a:cubicBezTo>
                <a:cubicBezTo>
                  <a:pt x="2027" y="243"/>
                  <a:pt x="2027" y="245"/>
                  <a:pt x="2025" y="248"/>
                </a:cubicBezTo>
                <a:cubicBezTo>
                  <a:pt x="2020" y="253"/>
                  <a:pt x="2019" y="252"/>
                  <a:pt x="2018" y="244"/>
                </a:cubicBezTo>
                <a:cubicBezTo>
                  <a:pt x="2018" y="239"/>
                  <a:pt x="2018" y="238"/>
                  <a:pt x="2019" y="237"/>
                </a:cubicBezTo>
                <a:close/>
                <a:moveTo>
                  <a:pt x="849" y="283"/>
                </a:moveTo>
                <a:cubicBezTo>
                  <a:pt x="849" y="283"/>
                  <a:pt x="850" y="283"/>
                  <a:pt x="850" y="283"/>
                </a:cubicBezTo>
                <a:cubicBezTo>
                  <a:pt x="850" y="284"/>
                  <a:pt x="851" y="285"/>
                  <a:pt x="852" y="287"/>
                </a:cubicBezTo>
                <a:cubicBezTo>
                  <a:pt x="853" y="289"/>
                  <a:pt x="853" y="292"/>
                  <a:pt x="852" y="292"/>
                </a:cubicBezTo>
                <a:cubicBezTo>
                  <a:pt x="852" y="293"/>
                  <a:pt x="850" y="292"/>
                  <a:pt x="849" y="289"/>
                </a:cubicBezTo>
                <a:cubicBezTo>
                  <a:pt x="849" y="287"/>
                  <a:pt x="848" y="284"/>
                  <a:pt x="849" y="284"/>
                </a:cubicBezTo>
                <a:cubicBezTo>
                  <a:pt x="849" y="283"/>
                  <a:pt x="849" y="283"/>
                  <a:pt x="849" y="283"/>
                </a:cubicBezTo>
                <a:close/>
                <a:moveTo>
                  <a:pt x="1331" y="288"/>
                </a:moveTo>
                <a:cubicBezTo>
                  <a:pt x="1331" y="287"/>
                  <a:pt x="1337" y="297"/>
                  <a:pt x="1345" y="311"/>
                </a:cubicBezTo>
                <a:cubicBezTo>
                  <a:pt x="1354" y="327"/>
                  <a:pt x="1361" y="342"/>
                  <a:pt x="1361" y="343"/>
                </a:cubicBezTo>
                <a:cubicBezTo>
                  <a:pt x="1361" y="346"/>
                  <a:pt x="1357" y="346"/>
                  <a:pt x="1348" y="343"/>
                </a:cubicBezTo>
                <a:cubicBezTo>
                  <a:pt x="1342" y="342"/>
                  <a:pt x="1341" y="339"/>
                  <a:pt x="1337" y="318"/>
                </a:cubicBezTo>
                <a:cubicBezTo>
                  <a:pt x="1334" y="305"/>
                  <a:pt x="1331" y="292"/>
                  <a:pt x="1331" y="288"/>
                </a:cubicBezTo>
                <a:cubicBezTo>
                  <a:pt x="1330" y="288"/>
                  <a:pt x="1330" y="288"/>
                  <a:pt x="1331" y="288"/>
                </a:cubicBezTo>
                <a:close/>
                <a:moveTo>
                  <a:pt x="826" y="298"/>
                </a:moveTo>
                <a:cubicBezTo>
                  <a:pt x="825" y="298"/>
                  <a:pt x="825" y="300"/>
                  <a:pt x="825" y="304"/>
                </a:cubicBezTo>
                <a:cubicBezTo>
                  <a:pt x="825" y="309"/>
                  <a:pt x="826" y="311"/>
                  <a:pt x="826" y="309"/>
                </a:cubicBezTo>
                <a:cubicBezTo>
                  <a:pt x="827" y="306"/>
                  <a:pt x="827" y="302"/>
                  <a:pt x="826" y="299"/>
                </a:cubicBezTo>
                <a:cubicBezTo>
                  <a:pt x="826" y="299"/>
                  <a:pt x="826" y="298"/>
                  <a:pt x="826" y="298"/>
                </a:cubicBezTo>
                <a:close/>
                <a:moveTo>
                  <a:pt x="1315" y="300"/>
                </a:moveTo>
                <a:cubicBezTo>
                  <a:pt x="1316" y="300"/>
                  <a:pt x="1317" y="304"/>
                  <a:pt x="1319" y="313"/>
                </a:cubicBezTo>
                <a:cubicBezTo>
                  <a:pt x="1321" y="322"/>
                  <a:pt x="1322" y="335"/>
                  <a:pt x="1322" y="342"/>
                </a:cubicBezTo>
                <a:cubicBezTo>
                  <a:pt x="1323" y="355"/>
                  <a:pt x="1323" y="355"/>
                  <a:pt x="1323" y="355"/>
                </a:cubicBezTo>
                <a:cubicBezTo>
                  <a:pt x="1313" y="356"/>
                  <a:pt x="1313" y="356"/>
                  <a:pt x="1313" y="356"/>
                </a:cubicBezTo>
                <a:cubicBezTo>
                  <a:pt x="1304" y="357"/>
                  <a:pt x="1302" y="356"/>
                  <a:pt x="1303" y="350"/>
                </a:cubicBezTo>
                <a:cubicBezTo>
                  <a:pt x="1303" y="349"/>
                  <a:pt x="1300" y="349"/>
                  <a:pt x="1296" y="350"/>
                </a:cubicBezTo>
                <a:cubicBezTo>
                  <a:pt x="1290" y="352"/>
                  <a:pt x="1290" y="351"/>
                  <a:pt x="1291" y="344"/>
                </a:cubicBezTo>
                <a:cubicBezTo>
                  <a:pt x="1292" y="340"/>
                  <a:pt x="1293" y="331"/>
                  <a:pt x="1294" y="324"/>
                </a:cubicBezTo>
                <a:cubicBezTo>
                  <a:pt x="1295" y="315"/>
                  <a:pt x="1297" y="312"/>
                  <a:pt x="1301" y="310"/>
                </a:cubicBezTo>
                <a:cubicBezTo>
                  <a:pt x="1305" y="309"/>
                  <a:pt x="1309" y="306"/>
                  <a:pt x="1311" y="303"/>
                </a:cubicBezTo>
                <a:cubicBezTo>
                  <a:pt x="1313" y="301"/>
                  <a:pt x="1314" y="300"/>
                  <a:pt x="1315" y="300"/>
                </a:cubicBezTo>
                <a:close/>
                <a:moveTo>
                  <a:pt x="825" y="331"/>
                </a:moveTo>
                <a:cubicBezTo>
                  <a:pt x="826" y="331"/>
                  <a:pt x="828" y="334"/>
                  <a:pt x="830" y="339"/>
                </a:cubicBezTo>
                <a:cubicBezTo>
                  <a:pt x="831" y="345"/>
                  <a:pt x="834" y="349"/>
                  <a:pt x="836" y="350"/>
                </a:cubicBezTo>
                <a:cubicBezTo>
                  <a:pt x="840" y="351"/>
                  <a:pt x="840" y="352"/>
                  <a:pt x="836" y="355"/>
                </a:cubicBezTo>
                <a:cubicBezTo>
                  <a:pt x="832" y="358"/>
                  <a:pt x="832" y="360"/>
                  <a:pt x="835" y="378"/>
                </a:cubicBezTo>
                <a:cubicBezTo>
                  <a:pt x="837" y="388"/>
                  <a:pt x="838" y="399"/>
                  <a:pt x="837" y="402"/>
                </a:cubicBezTo>
                <a:cubicBezTo>
                  <a:pt x="836" y="407"/>
                  <a:pt x="836" y="407"/>
                  <a:pt x="833" y="401"/>
                </a:cubicBezTo>
                <a:cubicBezTo>
                  <a:pt x="831" y="398"/>
                  <a:pt x="828" y="387"/>
                  <a:pt x="826" y="378"/>
                </a:cubicBezTo>
                <a:cubicBezTo>
                  <a:pt x="821" y="354"/>
                  <a:pt x="821" y="331"/>
                  <a:pt x="825" y="331"/>
                </a:cubicBezTo>
                <a:close/>
                <a:moveTo>
                  <a:pt x="881" y="334"/>
                </a:moveTo>
                <a:cubicBezTo>
                  <a:pt x="883" y="334"/>
                  <a:pt x="885" y="337"/>
                  <a:pt x="886" y="344"/>
                </a:cubicBezTo>
                <a:cubicBezTo>
                  <a:pt x="886" y="349"/>
                  <a:pt x="888" y="357"/>
                  <a:pt x="888" y="362"/>
                </a:cubicBezTo>
                <a:cubicBezTo>
                  <a:pt x="889" y="369"/>
                  <a:pt x="889" y="372"/>
                  <a:pt x="886" y="373"/>
                </a:cubicBezTo>
                <a:cubicBezTo>
                  <a:pt x="881" y="375"/>
                  <a:pt x="881" y="373"/>
                  <a:pt x="877" y="356"/>
                </a:cubicBezTo>
                <a:cubicBezTo>
                  <a:pt x="875" y="347"/>
                  <a:pt x="875" y="341"/>
                  <a:pt x="877" y="338"/>
                </a:cubicBezTo>
                <a:cubicBezTo>
                  <a:pt x="878" y="335"/>
                  <a:pt x="879" y="334"/>
                  <a:pt x="881" y="334"/>
                </a:cubicBezTo>
                <a:close/>
                <a:moveTo>
                  <a:pt x="1655" y="339"/>
                </a:moveTo>
                <a:cubicBezTo>
                  <a:pt x="1656" y="339"/>
                  <a:pt x="1656" y="339"/>
                  <a:pt x="1656" y="339"/>
                </a:cubicBezTo>
                <a:cubicBezTo>
                  <a:pt x="1656" y="339"/>
                  <a:pt x="1657" y="340"/>
                  <a:pt x="1658" y="342"/>
                </a:cubicBezTo>
                <a:cubicBezTo>
                  <a:pt x="1660" y="346"/>
                  <a:pt x="1661" y="350"/>
                  <a:pt x="1659" y="356"/>
                </a:cubicBezTo>
                <a:cubicBezTo>
                  <a:pt x="1657" y="362"/>
                  <a:pt x="1658" y="365"/>
                  <a:pt x="1661" y="367"/>
                </a:cubicBezTo>
                <a:cubicBezTo>
                  <a:pt x="1667" y="370"/>
                  <a:pt x="1662" y="374"/>
                  <a:pt x="1653" y="373"/>
                </a:cubicBezTo>
                <a:cubicBezTo>
                  <a:pt x="1645" y="372"/>
                  <a:pt x="1645" y="372"/>
                  <a:pt x="1652" y="347"/>
                </a:cubicBezTo>
                <a:cubicBezTo>
                  <a:pt x="1654" y="342"/>
                  <a:pt x="1655" y="339"/>
                  <a:pt x="1655" y="339"/>
                </a:cubicBezTo>
                <a:close/>
                <a:moveTo>
                  <a:pt x="1836" y="349"/>
                </a:moveTo>
                <a:cubicBezTo>
                  <a:pt x="1837" y="349"/>
                  <a:pt x="1840" y="350"/>
                  <a:pt x="1843" y="351"/>
                </a:cubicBezTo>
                <a:cubicBezTo>
                  <a:pt x="1847" y="353"/>
                  <a:pt x="1847" y="353"/>
                  <a:pt x="1845" y="353"/>
                </a:cubicBezTo>
                <a:cubicBezTo>
                  <a:pt x="1842" y="354"/>
                  <a:pt x="1839" y="352"/>
                  <a:pt x="1837" y="351"/>
                </a:cubicBezTo>
                <a:cubicBezTo>
                  <a:pt x="1834" y="350"/>
                  <a:pt x="1834" y="349"/>
                  <a:pt x="1836" y="349"/>
                </a:cubicBezTo>
                <a:close/>
                <a:moveTo>
                  <a:pt x="2043" y="370"/>
                </a:moveTo>
                <a:cubicBezTo>
                  <a:pt x="2044" y="370"/>
                  <a:pt x="2045" y="371"/>
                  <a:pt x="2045" y="373"/>
                </a:cubicBezTo>
                <a:cubicBezTo>
                  <a:pt x="2045" y="375"/>
                  <a:pt x="2043" y="377"/>
                  <a:pt x="2040" y="378"/>
                </a:cubicBezTo>
                <a:cubicBezTo>
                  <a:pt x="2038" y="379"/>
                  <a:pt x="2036" y="378"/>
                  <a:pt x="2036" y="376"/>
                </a:cubicBezTo>
                <a:cubicBezTo>
                  <a:pt x="2036" y="374"/>
                  <a:pt x="2036" y="372"/>
                  <a:pt x="2037" y="372"/>
                </a:cubicBezTo>
                <a:cubicBezTo>
                  <a:pt x="2037" y="372"/>
                  <a:pt x="2039" y="371"/>
                  <a:pt x="2041" y="371"/>
                </a:cubicBezTo>
                <a:cubicBezTo>
                  <a:pt x="2042" y="370"/>
                  <a:pt x="2043" y="370"/>
                  <a:pt x="2043" y="370"/>
                </a:cubicBezTo>
                <a:close/>
                <a:moveTo>
                  <a:pt x="2151" y="375"/>
                </a:moveTo>
                <a:cubicBezTo>
                  <a:pt x="2155" y="375"/>
                  <a:pt x="2159" y="376"/>
                  <a:pt x="2159" y="377"/>
                </a:cubicBezTo>
                <a:cubicBezTo>
                  <a:pt x="2159" y="380"/>
                  <a:pt x="2153" y="380"/>
                  <a:pt x="2148" y="377"/>
                </a:cubicBezTo>
                <a:cubicBezTo>
                  <a:pt x="2145" y="375"/>
                  <a:pt x="2146" y="375"/>
                  <a:pt x="2151" y="375"/>
                </a:cubicBezTo>
                <a:close/>
                <a:moveTo>
                  <a:pt x="2028" y="378"/>
                </a:moveTo>
                <a:cubicBezTo>
                  <a:pt x="2031" y="379"/>
                  <a:pt x="2033" y="384"/>
                  <a:pt x="2031" y="386"/>
                </a:cubicBezTo>
                <a:cubicBezTo>
                  <a:pt x="2028" y="389"/>
                  <a:pt x="2025" y="388"/>
                  <a:pt x="2025" y="384"/>
                </a:cubicBezTo>
                <a:cubicBezTo>
                  <a:pt x="2025" y="382"/>
                  <a:pt x="2026" y="379"/>
                  <a:pt x="2027" y="379"/>
                </a:cubicBezTo>
                <a:cubicBezTo>
                  <a:pt x="2028" y="378"/>
                  <a:pt x="2028" y="378"/>
                  <a:pt x="2028" y="378"/>
                </a:cubicBezTo>
                <a:close/>
                <a:moveTo>
                  <a:pt x="884" y="385"/>
                </a:moveTo>
                <a:cubicBezTo>
                  <a:pt x="886" y="385"/>
                  <a:pt x="887" y="387"/>
                  <a:pt x="887" y="391"/>
                </a:cubicBezTo>
                <a:cubicBezTo>
                  <a:pt x="887" y="395"/>
                  <a:pt x="886" y="399"/>
                  <a:pt x="885" y="399"/>
                </a:cubicBezTo>
                <a:cubicBezTo>
                  <a:pt x="882" y="401"/>
                  <a:pt x="880" y="393"/>
                  <a:pt x="881" y="388"/>
                </a:cubicBezTo>
                <a:cubicBezTo>
                  <a:pt x="882" y="386"/>
                  <a:pt x="883" y="385"/>
                  <a:pt x="884" y="385"/>
                </a:cubicBezTo>
                <a:close/>
                <a:moveTo>
                  <a:pt x="1639" y="391"/>
                </a:moveTo>
                <a:cubicBezTo>
                  <a:pt x="1640" y="391"/>
                  <a:pt x="1641" y="393"/>
                  <a:pt x="1642" y="398"/>
                </a:cubicBezTo>
                <a:cubicBezTo>
                  <a:pt x="1644" y="408"/>
                  <a:pt x="1639" y="428"/>
                  <a:pt x="1632" y="434"/>
                </a:cubicBezTo>
                <a:cubicBezTo>
                  <a:pt x="1630" y="436"/>
                  <a:pt x="1627" y="441"/>
                  <a:pt x="1627" y="445"/>
                </a:cubicBezTo>
                <a:cubicBezTo>
                  <a:pt x="1627" y="449"/>
                  <a:pt x="1627" y="453"/>
                  <a:pt x="1626" y="454"/>
                </a:cubicBezTo>
                <a:cubicBezTo>
                  <a:pt x="1625" y="455"/>
                  <a:pt x="1622" y="464"/>
                  <a:pt x="1621" y="475"/>
                </a:cubicBezTo>
                <a:cubicBezTo>
                  <a:pt x="1618" y="494"/>
                  <a:pt x="1618" y="494"/>
                  <a:pt x="1618" y="494"/>
                </a:cubicBezTo>
                <a:cubicBezTo>
                  <a:pt x="1614" y="487"/>
                  <a:pt x="1614" y="487"/>
                  <a:pt x="1614" y="487"/>
                </a:cubicBezTo>
                <a:cubicBezTo>
                  <a:pt x="1608" y="478"/>
                  <a:pt x="1604" y="457"/>
                  <a:pt x="1606" y="444"/>
                </a:cubicBezTo>
                <a:cubicBezTo>
                  <a:pt x="1608" y="438"/>
                  <a:pt x="1614" y="426"/>
                  <a:pt x="1621" y="416"/>
                </a:cubicBezTo>
                <a:cubicBezTo>
                  <a:pt x="1628" y="407"/>
                  <a:pt x="1635" y="397"/>
                  <a:pt x="1637" y="394"/>
                </a:cubicBezTo>
                <a:cubicBezTo>
                  <a:pt x="1638" y="392"/>
                  <a:pt x="1639" y="391"/>
                  <a:pt x="1639" y="391"/>
                </a:cubicBezTo>
                <a:close/>
                <a:moveTo>
                  <a:pt x="2702" y="430"/>
                </a:moveTo>
                <a:cubicBezTo>
                  <a:pt x="2701" y="430"/>
                  <a:pt x="2700" y="431"/>
                  <a:pt x="2699" y="432"/>
                </a:cubicBezTo>
                <a:cubicBezTo>
                  <a:pt x="2698" y="434"/>
                  <a:pt x="2698" y="435"/>
                  <a:pt x="2700" y="435"/>
                </a:cubicBezTo>
                <a:cubicBezTo>
                  <a:pt x="2701" y="435"/>
                  <a:pt x="2703" y="434"/>
                  <a:pt x="2703" y="432"/>
                </a:cubicBezTo>
                <a:cubicBezTo>
                  <a:pt x="2703" y="431"/>
                  <a:pt x="2702" y="430"/>
                  <a:pt x="2702" y="430"/>
                </a:cubicBezTo>
                <a:close/>
                <a:moveTo>
                  <a:pt x="250" y="435"/>
                </a:moveTo>
                <a:cubicBezTo>
                  <a:pt x="252" y="434"/>
                  <a:pt x="259" y="440"/>
                  <a:pt x="259" y="443"/>
                </a:cubicBezTo>
                <a:cubicBezTo>
                  <a:pt x="259" y="444"/>
                  <a:pt x="258" y="445"/>
                  <a:pt x="257" y="445"/>
                </a:cubicBezTo>
                <a:cubicBezTo>
                  <a:pt x="254" y="445"/>
                  <a:pt x="248" y="437"/>
                  <a:pt x="250" y="436"/>
                </a:cubicBezTo>
                <a:cubicBezTo>
                  <a:pt x="250" y="435"/>
                  <a:pt x="250" y="435"/>
                  <a:pt x="250" y="435"/>
                </a:cubicBezTo>
                <a:close/>
                <a:moveTo>
                  <a:pt x="2652" y="482"/>
                </a:moveTo>
                <a:cubicBezTo>
                  <a:pt x="2654" y="482"/>
                  <a:pt x="2655" y="483"/>
                  <a:pt x="2654" y="484"/>
                </a:cubicBezTo>
                <a:cubicBezTo>
                  <a:pt x="2653" y="486"/>
                  <a:pt x="2652" y="487"/>
                  <a:pt x="2652" y="487"/>
                </a:cubicBezTo>
                <a:cubicBezTo>
                  <a:pt x="2651" y="487"/>
                  <a:pt x="2650" y="486"/>
                  <a:pt x="2649" y="484"/>
                </a:cubicBezTo>
                <a:cubicBezTo>
                  <a:pt x="2648" y="483"/>
                  <a:pt x="2649" y="482"/>
                  <a:pt x="2652" y="482"/>
                </a:cubicBezTo>
                <a:close/>
                <a:moveTo>
                  <a:pt x="2536" y="534"/>
                </a:moveTo>
                <a:cubicBezTo>
                  <a:pt x="2539" y="534"/>
                  <a:pt x="2540" y="536"/>
                  <a:pt x="2540" y="538"/>
                </a:cubicBezTo>
                <a:cubicBezTo>
                  <a:pt x="2540" y="540"/>
                  <a:pt x="2540" y="542"/>
                  <a:pt x="2539" y="542"/>
                </a:cubicBezTo>
                <a:cubicBezTo>
                  <a:pt x="2539" y="542"/>
                  <a:pt x="2537" y="540"/>
                  <a:pt x="2535" y="538"/>
                </a:cubicBezTo>
                <a:cubicBezTo>
                  <a:pt x="2533" y="535"/>
                  <a:pt x="2533" y="534"/>
                  <a:pt x="2536" y="534"/>
                </a:cubicBezTo>
                <a:close/>
                <a:moveTo>
                  <a:pt x="1096" y="545"/>
                </a:moveTo>
                <a:cubicBezTo>
                  <a:pt x="1097" y="545"/>
                  <a:pt x="1097" y="546"/>
                  <a:pt x="1096" y="550"/>
                </a:cubicBezTo>
                <a:cubicBezTo>
                  <a:pt x="1096" y="553"/>
                  <a:pt x="1094" y="556"/>
                  <a:pt x="1092" y="557"/>
                </a:cubicBezTo>
                <a:cubicBezTo>
                  <a:pt x="1087" y="559"/>
                  <a:pt x="1088" y="551"/>
                  <a:pt x="1093" y="547"/>
                </a:cubicBezTo>
                <a:cubicBezTo>
                  <a:pt x="1094" y="546"/>
                  <a:pt x="1095" y="545"/>
                  <a:pt x="1096" y="545"/>
                </a:cubicBezTo>
                <a:close/>
                <a:moveTo>
                  <a:pt x="2590" y="551"/>
                </a:moveTo>
                <a:cubicBezTo>
                  <a:pt x="2590" y="551"/>
                  <a:pt x="2591" y="551"/>
                  <a:pt x="2591" y="552"/>
                </a:cubicBezTo>
                <a:cubicBezTo>
                  <a:pt x="2592" y="552"/>
                  <a:pt x="2591" y="555"/>
                  <a:pt x="2590" y="557"/>
                </a:cubicBezTo>
                <a:cubicBezTo>
                  <a:pt x="2587" y="561"/>
                  <a:pt x="2582" y="561"/>
                  <a:pt x="2582" y="558"/>
                </a:cubicBezTo>
                <a:cubicBezTo>
                  <a:pt x="2582" y="555"/>
                  <a:pt x="2587" y="551"/>
                  <a:pt x="2590" y="551"/>
                </a:cubicBezTo>
                <a:close/>
                <a:moveTo>
                  <a:pt x="1488" y="560"/>
                </a:moveTo>
                <a:cubicBezTo>
                  <a:pt x="1497" y="560"/>
                  <a:pt x="1500" y="565"/>
                  <a:pt x="1502" y="582"/>
                </a:cubicBezTo>
                <a:cubicBezTo>
                  <a:pt x="1503" y="591"/>
                  <a:pt x="1505" y="602"/>
                  <a:pt x="1506" y="607"/>
                </a:cubicBezTo>
                <a:cubicBezTo>
                  <a:pt x="1507" y="611"/>
                  <a:pt x="1507" y="615"/>
                  <a:pt x="1505" y="615"/>
                </a:cubicBezTo>
                <a:cubicBezTo>
                  <a:pt x="1502" y="615"/>
                  <a:pt x="1497" y="606"/>
                  <a:pt x="1495" y="597"/>
                </a:cubicBezTo>
                <a:cubicBezTo>
                  <a:pt x="1494" y="592"/>
                  <a:pt x="1492" y="585"/>
                  <a:pt x="1490" y="582"/>
                </a:cubicBezTo>
                <a:cubicBezTo>
                  <a:pt x="1489" y="578"/>
                  <a:pt x="1486" y="572"/>
                  <a:pt x="1485" y="568"/>
                </a:cubicBezTo>
                <a:cubicBezTo>
                  <a:pt x="1484" y="562"/>
                  <a:pt x="1484" y="560"/>
                  <a:pt x="1488" y="560"/>
                </a:cubicBezTo>
                <a:close/>
                <a:moveTo>
                  <a:pt x="1868" y="566"/>
                </a:moveTo>
                <a:cubicBezTo>
                  <a:pt x="1872" y="566"/>
                  <a:pt x="1874" y="568"/>
                  <a:pt x="1875" y="575"/>
                </a:cubicBezTo>
                <a:cubicBezTo>
                  <a:pt x="1876" y="580"/>
                  <a:pt x="1876" y="585"/>
                  <a:pt x="1875" y="585"/>
                </a:cubicBezTo>
                <a:cubicBezTo>
                  <a:pt x="1874" y="587"/>
                  <a:pt x="1869" y="581"/>
                  <a:pt x="1866" y="573"/>
                </a:cubicBezTo>
                <a:cubicBezTo>
                  <a:pt x="1863" y="566"/>
                  <a:pt x="1864" y="566"/>
                  <a:pt x="1868" y="566"/>
                </a:cubicBezTo>
                <a:close/>
                <a:moveTo>
                  <a:pt x="2619" y="572"/>
                </a:moveTo>
                <a:cubicBezTo>
                  <a:pt x="2621" y="572"/>
                  <a:pt x="2622" y="572"/>
                  <a:pt x="2622" y="573"/>
                </a:cubicBezTo>
                <a:cubicBezTo>
                  <a:pt x="2622" y="577"/>
                  <a:pt x="2612" y="587"/>
                  <a:pt x="2610" y="585"/>
                </a:cubicBezTo>
                <a:cubicBezTo>
                  <a:pt x="2608" y="583"/>
                  <a:pt x="2613" y="574"/>
                  <a:pt x="2618" y="572"/>
                </a:cubicBezTo>
                <a:cubicBezTo>
                  <a:pt x="2618" y="572"/>
                  <a:pt x="2619" y="572"/>
                  <a:pt x="2619" y="572"/>
                </a:cubicBezTo>
                <a:close/>
                <a:moveTo>
                  <a:pt x="2195" y="586"/>
                </a:moveTo>
                <a:cubicBezTo>
                  <a:pt x="2197" y="586"/>
                  <a:pt x="2198" y="588"/>
                  <a:pt x="2198" y="589"/>
                </a:cubicBezTo>
                <a:cubicBezTo>
                  <a:pt x="2198" y="590"/>
                  <a:pt x="2197" y="592"/>
                  <a:pt x="2197" y="592"/>
                </a:cubicBezTo>
                <a:cubicBezTo>
                  <a:pt x="2196" y="592"/>
                  <a:pt x="2195" y="590"/>
                  <a:pt x="2194" y="589"/>
                </a:cubicBezTo>
                <a:cubicBezTo>
                  <a:pt x="2193" y="588"/>
                  <a:pt x="2194" y="586"/>
                  <a:pt x="2195" y="586"/>
                </a:cubicBezTo>
                <a:close/>
                <a:moveTo>
                  <a:pt x="2209" y="603"/>
                </a:moveTo>
                <a:cubicBezTo>
                  <a:pt x="2211" y="603"/>
                  <a:pt x="2213" y="607"/>
                  <a:pt x="2215" y="614"/>
                </a:cubicBezTo>
                <a:cubicBezTo>
                  <a:pt x="2217" y="620"/>
                  <a:pt x="2218" y="626"/>
                  <a:pt x="2217" y="626"/>
                </a:cubicBezTo>
                <a:cubicBezTo>
                  <a:pt x="2214" y="626"/>
                  <a:pt x="2205" y="612"/>
                  <a:pt x="2206" y="609"/>
                </a:cubicBezTo>
                <a:cubicBezTo>
                  <a:pt x="2207" y="605"/>
                  <a:pt x="2208" y="603"/>
                  <a:pt x="2209" y="603"/>
                </a:cubicBezTo>
                <a:close/>
                <a:moveTo>
                  <a:pt x="1877" y="611"/>
                </a:moveTo>
                <a:cubicBezTo>
                  <a:pt x="1878" y="611"/>
                  <a:pt x="1878" y="611"/>
                  <a:pt x="1879" y="611"/>
                </a:cubicBezTo>
                <a:cubicBezTo>
                  <a:pt x="1880" y="612"/>
                  <a:pt x="1881" y="614"/>
                  <a:pt x="1879" y="616"/>
                </a:cubicBezTo>
                <a:cubicBezTo>
                  <a:pt x="1878" y="618"/>
                  <a:pt x="1876" y="622"/>
                  <a:pt x="1875" y="624"/>
                </a:cubicBezTo>
                <a:cubicBezTo>
                  <a:pt x="1874" y="629"/>
                  <a:pt x="1874" y="629"/>
                  <a:pt x="1872" y="625"/>
                </a:cubicBezTo>
                <a:cubicBezTo>
                  <a:pt x="1870" y="621"/>
                  <a:pt x="1874" y="612"/>
                  <a:pt x="1877" y="611"/>
                </a:cubicBezTo>
                <a:close/>
                <a:moveTo>
                  <a:pt x="2225" y="642"/>
                </a:moveTo>
                <a:cubicBezTo>
                  <a:pt x="2225" y="642"/>
                  <a:pt x="2226" y="642"/>
                  <a:pt x="2227" y="643"/>
                </a:cubicBezTo>
                <a:cubicBezTo>
                  <a:pt x="2229" y="645"/>
                  <a:pt x="2230" y="647"/>
                  <a:pt x="2229" y="648"/>
                </a:cubicBezTo>
                <a:cubicBezTo>
                  <a:pt x="2227" y="650"/>
                  <a:pt x="2224" y="647"/>
                  <a:pt x="2224" y="643"/>
                </a:cubicBezTo>
                <a:cubicBezTo>
                  <a:pt x="2224" y="642"/>
                  <a:pt x="2224" y="642"/>
                  <a:pt x="2225" y="642"/>
                </a:cubicBezTo>
                <a:close/>
                <a:moveTo>
                  <a:pt x="1511" y="645"/>
                </a:moveTo>
                <a:cubicBezTo>
                  <a:pt x="1512" y="645"/>
                  <a:pt x="1512" y="645"/>
                  <a:pt x="1513" y="646"/>
                </a:cubicBezTo>
                <a:cubicBezTo>
                  <a:pt x="1514" y="646"/>
                  <a:pt x="1515" y="649"/>
                  <a:pt x="1515" y="652"/>
                </a:cubicBezTo>
                <a:cubicBezTo>
                  <a:pt x="1515" y="658"/>
                  <a:pt x="1507" y="661"/>
                  <a:pt x="1505" y="656"/>
                </a:cubicBezTo>
                <a:cubicBezTo>
                  <a:pt x="1504" y="652"/>
                  <a:pt x="1508" y="645"/>
                  <a:pt x="1511" y="645"/>
                </a:cubicBezTo>
                <a:close/>
                <a:moveTo>
                  <a:pt x="1876" y="660"/>
                </a:moveTo>
                <a:cubicBezTo>
                  <a:pt x="1880" y="660"/>
                  <a:pt x="1881" y="665"/>
                  <a:pt x="1879" y="675"/>
                </a:cubicBezTo>
                <a:cubicBezTo>
                  <a:pt x="1876" y="686"/>
                  <a:pt x="1868" y="695"/>
                  <a:pt x="1868" y="688"/>
                </a:cubicBezTo>
                <a:cubicBezTo>
                  <a:pt x="1868" y="685"/>
                  <a:pt x="1869" y="683"/>
                  <a:pt x="1871" y="682"/>
                </a:cubicBezTo>
                <a:cubicBezTo>
                  <a:pt x="1872" y="681"/>
                  <a:pt x="1873" y="676"/>
                  <a:pt x="1873" y="670"/>
                </a:cubicBezTo>
                <a:cubicBezTo>
                  <a:pt x="1873" y="664"/>
                  <a:pt x="1874" y="660"/>
                  <a:pt x="1876" y="660"/>
                </a:cubicBezTo>
                <a:close/>
                <a:moveTo>
                  <a:pt x="2246" y="697"/>
                </a:moveTo>
                <a:cubicBezTo>
                  <a:pt x="2246" y="697"/>
                  <a:pt x="2248" y="698"/>
                  <a:pt x="2251" y="701"/>
                </a:cubicBezTo>
                <a:cubicBezTo>
                  <a:pt x="2255" y="706"/>
                  <a:pt x="2256" y="707"/>
                  <a:pt x="2253" y="711"/>
                </a:cubicBezTo>
                <a:cubicBezTo>
                  <a:pt x="2247" y="717"/>
                  <a:pt x="2241" y="716"/>
                  <a:pt x="2243" y="709"/>
                </a:cubicBezTo>
                <a:cubicBezTo>
                  <a:pt x="2244" y="706"/>
                  <a:pt x="2245" y="701"/>
                  <a:pt x="2245" y="699"/>
                </a:cubicBezTo>
                <a:cubicBezTo>
                  <a:pt x="2245" y="698"/>
                  <a:pt x="2245" y="697"/>
                  <a:pt x="2246" y="697"/>
                </a:cubicBezTo>
                <a:close/>
                <a:moveTo>
                  <a:pt x="1399" y="713"/>
                </a:moveTo>
                <a:cubicBezTo>
                  <a:pt x="1400" y="714"/>
                  <a:pt x="1402" y="728"/>
                  <a:pt x="1405" y="746"/>
                </a:cubicBezTo>
                <a:cubicBezTo>
                  <a:pt x="1408" y="768"/>
                  <a:pt x="1412" y="780"/>
                  <a:pt x="1415" y="785"/>
                </a:cubicBezTo>
                <a:cubicBezTo>
                  <a:pt x="1418" y="789"/>
                  <a:pt x="1421" y="794"/>
                  <a:pt x="1421" y="795"/>
                </a:cubicBezTo>
                <a:cubicBezTo>
                  <a:pt x="1421" y="797"/>
                  <a:pt x="1424" y="806"/>
                  <a:pt x="1427" y="817"/>
                </a:cubicBezTo>
                <a:cubicBezTo>
                  <a:pt x="1433" y="836"/>
                  <a:pt x="1442" y="879"/>
                  <a:pt x="1442" y="893"/>
                </a:cubicBezTo>
                <a:cubicBezTo>
                  <a:pt x="1442" y="897"/>
                  <a:pt x="1445" y="905"/>
                  <a:pt x="1449" y="912"/>
                </a:cubicBezTo>
                <a:cubicBezTo>
                  <a:pt x="1454" y="922"/>
                  <a:pt x="1456" y="929"/>
                  <a:pt x="1456" y="942"/>
                </a:cubicBezTo>
                <a:cubicBezTo>
                  <a:pt x="1456" y="959"/>
                  <a:pt x="1456" y="959"/>
                  <a:pt x="1464" y="963"/>
                </a:cubicBezTo>
                <a:cubicBezTo>
                  <a:pt x="1474" y="968"/>
                  <a:pt x="1476" y="973"/>
                  <a:pt x="1474" y="989"/>
                </a:cubicBezTo>
                <a:cubicBezTo>
                  <a:pt x="1472" y="1011"/>
                  <a:pt x="1471" y="1014"/>
                  <a:pt x="1466" y="1012"/>
                </a:cubicBezTo>
                <a:cubicBezTo>
                  <a:pt x="1462" y="1010"/>
                  <a:pt x="1462" y="1011"/>
                  <a:pt x="1464" y="1013"/>
                </a:cubicBezTo>
                <a:cubicBezTo>
                  <a:pt x="1467" y="1015"/>
                  <a:pt x="1466" y="1018"/>
                  <a:pt x="1460" y="1024"/>
                </a:cubicBezTo>
                <a:cubicBezTo>
                  <a:pt x="1455" y="1029"/>
                  <a:pt x="1450" y="1031"/>
                  <a:pt x="1446" y="1031"/>
                </a:cubicBezTo>
                <a:cubicBezTo>
                  <a:pt x="1438" y="1030"/>
                  <a:pt x="1439" y="1030"/>
                  <a:pt x="1438" y="1026"/>
                </a:cubicBezTo>
                <a:cubicBezTo>
                  <a:pt x="1438" y="1021"/>
                  <a:pt x="1427" y="1019"/>
                  <a:pt x="1407" y="1018"/>
                </a:cubicBezTo>
                <a:cubicBezTo>
                  <a:pt x="1392" y="1017"/>
                  <a:pt x="1391" y="1017"/>
                  <a:pt x="1390" y="1023"/>
                </a:cubicBezTo>
                <a:cubicBezTo>
                  <a:pt x="1389" y="1029"/>
                  <a:pt x="1382" y="1031"/>
                  <a:pt x="1381" y="1025"/>
                </a:cubicBezTo>
                <a:cubicBezTo>
                  <a:pt x="1381" y="1023"/>
                  <a:pt x="1380" y="1019"/>
                  <a:pt x="1380" y="1016"/>
                </a:cubicBezTo>
                <a:cubicBezTo>
                  <a:pt x="1379" y="1012"/>
                  <a:pt x="1378" y="1005"/>
                  <a:pt x="1378" y="1000"/>
                </a:cubicBezTo>
                <a:cubicBezTo>
                  <a:pt x="1377" y="995"/>
                  <a:pt x="1375" y="984"/>
                  <a:pt x="1374" y="977"/>
                </a:cubicBezTo>
                <a:cubicBezTo>
                  <a:pt x="1371" y="959"/>
                  <a:pt x="1373" y="950"/>
                  <a:pt x="1379" y="948"/>
                </a:cubicBezTo>
                <a:cubicBezTo>
                  <a:pt x="1383" y="947"/>
                  <a:pt x="1384" y="942"/>
                  <a:pt x="1385" y="918"/>
                </a:cubicBezTo>
                <a:cubicBezTo>
                  <a:pt x="1386" y="902"/>
                  <a:pt x="1386" y="889"/>
                  <a:pt x="1386" y="887"/>
                </a:cubicBezTo>
                <a:cubicBezTo>
                  <a:pt x="1383" y="883"/>
                  <a:pt x="1382" y="836"/>
                  <a:pt x="1385" y="830"/>
                </a:cubicBezTo>
                <a:cubicBezTo>
                  <a:pt x="1386" y="826"/>
                  <a:pt x="1388" y="810"/>
                  <a:pt x="1389" y="793"/>
                </a:cubicBezTo>
                <a:cubicBezTo>
                  <a:pt x="1392" y="757"/>
                  <a:pt x="1398" y="711"/>
                  <a:pt x="1399" y="713"/>
                </a:cubicBezTo>
                <a:close/>
                <a:moveTo>
                  <a:pt x="973" y="716"/>
                </a:moveTo>
                <a:cubicBezTo>
                  <a:pt x="973" y="727"/>
                  <a:pt x="973" y="727"/>
                  <a:pt x="973" y="727"/>
                </a:cubicBezTo>
                <a:cubicBezTo>
                  <a:pt x="973" y="738"/>
                  <a:pt x="980" y="788"/>
                  <a:pt x="987" y="827"/>
                </a:cubicBezTo>
                <a:cubicBezTo>
                  <a:pt x="994" y="872"/>
                  <a:pt x="997" y="894"/>
                  <a:pt x="997" y="910"/>
                </a:cubicBezTo>
                <a:cubicBezTo>
                  <a:pt x="996" y="927"/>
                  <a:pt x="997" y="928"/>
                  <a:pt x="1005" y="936"/>
                </a:cubicBezTo>
                <a:cubicBezTo>
                  <a:pt x="1010" y="940"/>
                  <a:pt x="1017" y="948"/>
                  <a:pt x="1021" y="954"/>
                </a:cubicBezTo>
                <a:cubicBezTo>
                  <a:pt x="1028" y="964"/>
                  <a:pt x="1029" y="967"/>
                  <a:pt x="1029" y="995"/>
                </a:cubicBezTo>
                <a:cubicBezTo>
                  <a:pt x="1029" y="1039"/>
                  <a:pt x="1030" y="1036"/>
                  <a:pt x="1019" y="1034"/>
                </a:cubicBezTo>
                <a:cubicBezTo>
                  <a:pt x="1014" y="1034"/>
                  <a:pt x="1009" y="1032"/>
                  <a:pt x="1007" y="1030"/>
                </a:cubicBezTo>
                <a:cubicBezTo>
                  <a:pt x="1005" y="1026"/>
                  <a:pt x="1003" y="1026"/>
                  <a:pt x="999" y="1030"/>
                </a:cubicBezTo>
                <a:cubicBezTo>
                  <a:pt x="993" y="1036"/>
                  <a:pt x="970" y="1038"/>
                  <a:pt x="957" y="1034"/>
                </a:cubicBezTo>
                <a:cubicBezTo>
                  <a:pt x="951" y="1033"/>
                  <a:pt x="947" y="1033"/>
                  <a:pt x="947" y="1034"/>
                </a:cubicBezTo>
                <a:cubicBezTo>
                  <a:pt x="947" y="1035"/>
                  <a:pt x="944" y="1036"/>
                  <a:pt x="939" y="1036"/>
                </a:cubicBezTo>
                <a:cubicBezTo>
                  <a:pt x="935" y="1036"/>
                  <a:pt x="932" y="1035"/>
                  <a:pt x="932" y="1034"/>
                </a:cubicBezTo>
                <a:cubicBezTo>
                  <a:pt x="932" y="1032"/>
                  <a:pt x="925" y="1031"/>
                  <a:pt x="917" y="1031"/>
                </a:cubicBezTo>
                <a:cubicBezTo>
                  <a:pt x="909" y="1031"/>
                  <a:pt x="903" y="1032"/>
                  <a:pt x="903" y="1034"/>
                </a:cubicBezTo>
                <a:cubicBezTo>
                  <a:pt x="903" y="1035"/>
                  <a:pt x="899" y="1036"/>
                  <a:pt x="894" y="1036"/>
                </a:cubicBezTo>
                <a:cubicBezTo>
                  <a:pt x="885" y="1036"/>
                  <a:pt x="885" y="1036"/>
                  <a:pt x="885" y="1036"/>
                </a:cubicBezTo>
                <a:cubicBezTo>
                  <a:pt x="881" y="1016"/>
                  <a:pt x="881" y="1016"/>
                  <a:pt x="881" y="1016"/>
                </a:cubicBezTo>
                <a:cubicBezTo>
                  <a:pt x="878" y="1004"/>
                  <a:pt x="877" y="991"/>
                  <a:pt x="878" y="987"/>
                </a:cubicBezTo>
                <a:cubicBezTo>
                  <a:pt x="880" y="974"/>
                  <a:pt x="887" y="966"/>
                  <a:pt x="895" y="966"/>
                </a:cubicBezTo>
                <a:cubicBezTo>
                  <a:pt x="905" y="966"/>
                  <a:pt x="913" y="957"/>
                  <a:pt x="909" y="950"/>
                </a:cubicBezTo>
                <a:cubicBezTo>
                  <a:pt x="906" y="946"/>
                  <a:pt x="906" y="945"/>
                  <a:pt x="909" y="942"/>
                </a:cubicBezTo>
                <a:cubicBezTo>
                  <a:pt x="911" y="941"/>
                  <a:pt x="913" y="931"/>
                  <a:pt x="914" y="919"/>
                </a:cubicBezTo>
                <a:cubicBezTo>
                  <a:pt x="915" y="908"/>
                  <a:pt x="918" y="894"/>
                  <a:pt x="920" y="889"/>
                </a:cubicBezTo>
                <a:cubicBezTo>
                  <a:pt x="922" y="883"/>
                  <a:pt x="927" y="865"/>
                  <a:pt x="932" y="849"/>
                </a:cubicBezTo>
                <a:cubicBezTo>
                  <a:pt x="942" y="811"/>
                  <a:pt x="965" y="737"/>
                  <a:pt x="970" y="725"/>
                </a:cubicBezTo>
                <a:cubicBezTo>
                  <a:pt x="973" y="716"/>
                  <a:pt x="973" y="716"/>
                  <a:pt x="973" y="716"/>
                </a:cubicBezTo>
                <a:close/>
                <a:moveTo>
                  <a:pt x="1766" y="753"/>
                </a:moveTo>
                <a:cubicBezTo>
                  <a:pt x="1766" y="790"/>
                  <a:pt x="1766" y="790"/>
                  <a:pt x="1766" y="790"/>
                </a:cubicBezTo>
                <a:cubicBezTo>
                  <a:pt x="1766" y="826"/>
                  <a:pt x="1766" y="828"/>
                  <a:pt x="1774" y="842"/>
                </a:cubicBezTo>
                <a:cubicBezTo>
                  <a:pt x="1784" y="862"/>
                  <a:pt x="1790" y="913"/>
                  <a:pt x="1784" y="926"/>
                </a:cubicBezTo>
                <a:cubicBezTo>
                  <a:pt x="1778" y="937"/>
                  <a:pt x="1776" y="949"/>
                  <a:pt x="1779" y="951"/>
                </a:cubicBezTo>
                <a:cubicBezTo>
                  <a:pt x="1781" y="953"/>
                  <a:pt x="1780" y="954"/>
                  <a:pt x="1776" y="956"/>
                </a:cubicBezTo>
                <a:cubicBezTo>
                  <a:pt x="1766" y="961"/>
                  <a:pt x="1767" y="968"/>
                  <a:pt x="1778" y="972"/>
                </a:cubicBezTo>
                <a:cubicBezTo>
                  <a:pt x="1783" y="975"/>
                  <a:pt x="1790" y="976"/>
                  <a:pt x="1794" y="976"/>
                </a:cubicBezTo>
                <a:cubicBezTo>
                  <a:pt x="1801" y="976"/>
                  <a:pt x="1801" y="976"/>
                  <a:pt x="1796" y="993"/>
                </a:cubicBezTo>
                <a:cubicBezTo>
                  <a:pt x="1794" y="1001"/>
                  <a:pt x="1792" y="1013"/>
                  <a:pt x="1791" y="1022"/>
                </a:cubicBezTo>
                <a:cubicBezTo>
                  <a:pt x="1790" y="1030"/>
                  <a:pt x="1788" y="1039"/>
                  <a:pt x="1787" y="1041"/>
                </a:cubicBezTo>
                <a:cubicBezTo>
                  <a:pt x="1784" y="1044"/>
                  <a:pt x="1781" y="1045"/>
                  <a:pt x="1779" y="1043"/>
                </a:cubicBezTo>
                <a:cubicBezTo>
                  <a:pt x="1778" y="1042"/>
                  <a:pt x="1753" y="1040"/>
                  <a:pt x="1703" y="1037"/>
                </a:cubicBezTo>
                <a:cubicBezTo>
                  <a:pt x="1672" y="1036"/>
                  <a:pt x="1672" y="1036"/>
                  <a:pt x="1672" y="1036"/>
                </a:cubicBezTo>
                <a:cubicBezTo>
                  <a:pt x="1669" y="1022"/>
                  <a:pt x="1669" y="1022"/>
                  <a:pt x="1669" y="1022"/>
                </a:cubicBezTo>
                <a:cubicBezTo>
                  <a:pt x="1667" y="1015"/>
                  <a:pt x="1665" y="1005"/>
                  <a:pt x="1666" y="999"/>
                </a:cubicBezTo>
                <a:cubicBezTo>
                  <a:pt x="1667" y="990"/>
                  <a:pt x="1668" y="990"/>
                  <a:pt x="1680" y="988"/>
                </a:cubicBezTo>
                <a:cubicBezTo>
                  <a:pt x="1688" y="987"/>
                  <a:pt x="1694" y="985"/>
                  <a:pt x="1695" y="982"/>
                </a:cubicBezTo>
                <a:cubicBezTo>
                  <a:pt x="1698" y="977"/>
                  <a:pt x="1696" y="967"/>
                  <a:pt x="1692" y="961"/>
                </a:cubicBezTo>
                <a:cubicBezTo>
                  <a:pt x="1690" y="959"/>
                  <a:pt x="1691" y="958"/>
                  <a:pt x="1693" y="958"/>
                </a:cubicBezTo>
                <a:cubicBezTo>
                  <a:pt x="1697" y="958"/>
                  <a:pt x="1696" y="945"/>
                  <a:pt x="1692" y="934"/>
                </a:cubicBezTo>
                <a:cubicBezTo>
                  <a:pt x="1687" y="923"/>
                  <a:pt x="1688" y="917"/>
                  <a:pt x="1702" y="882"/>
                </a:cubicBezTo>
                <a:cubicBezTo>
                  <a:pt x="1707" y="870"/>
                  <a:pt x="1712" y="854"/>
                  <a:pt x="1714" y="847"/>
                </a:cubicBezTo>
                <a:cubicBezTo>
                  <a:pt x="1716" y="839"/>
                  <a:pt x="1722" y="827"/>
                  <a:pt x="1729" y="818"/>
                </a:cubicBezTo>
                <a:cubicBezTo>
                  <a:pt x="1736" y="809"/>
                  <a:pt x="1746" y="791"/>
                  <a:pt x="1753" y="777"/>
                </a:cubicBezTo>
                <a:cubicBezTo>
                  <a:pt x="1766" y="753"/>
                  <a:pt x="1766" y="753"/>
                  <a:pt x="1766" y="753"/>
                </a:cubicBezTo>
                <a:close/>
                <a:moveTo>
                  <a:pt x="2116" y="782"/>
                </a:moveTo>
                <a:cubicBezTo>
                  <a:pt x="2122" y="804"/>
                  <a:pt x="2122" y="804"/>
                  <a:pt x="2122" y="804"/>
                </a:cubicBezTo>
                <a:cubicBezTo>
                  <a:pt x="2125" y="815"/>
                  <a:pt x="2134" y="840"/>
                  <a:pt x="2142" y="859"/>
                </a:cubicBezTo>
                <a:cubicBezTo>
                  <a:pt x="2149" y="877"/>
                  <a:pt x="2157" y="898"/>
                  <a:pt x="2157" y="905"/>
                </a:cubicBezTo>
                <a:cubicBezTo>
                  <a:pt x="2159" y="920"/>
                  <a:pt x="2165" y="937"/>
                  <a:pt x="2172" y="951"/>
                </a:cubicBezTo>
                <a:cubicBezTo>
                  <a:pt x="2176" y="959"/>
                  <a:pt x="2178" y="967"/>
                  <a:pt x="2178" y="981"/>
                </a:cubicBezTo>
                <a:cubicBezTo>
                  <a:pt x="2178" y="991"/>
                  <a:pt x="2179" y="1000"/>
                  <a:pt x="2180" y="1001"/>
                </a:cubicBezTo>
                <a:cubicBezTo>
                  <a:pt x="2181" y="1002"/>
                  <a:pt x="2182" y="1006"/>
                  <a:pt x="2182" y="1008"/>
                </a:cubicBezTo>
                <a:cubicBezTo>
                  <a:pt x="2182" y="1012"/>
                  <a:pt x="2181" y="1013"/>
                  <a:pt x="2179" y="1011"/>
                </a:cubicBezTo>
                <a:cubicBezTo>
                  <a:pt x="2177" y="1009"/>
                  <a:pt x="2174" y="1009"/>
                  <a:pt x="2173" y="1009"/>
                </a:cubicBezTo>
                <a:cubicBezTo>
                  <a:pt x="2173" y="1010"/>
                  <a:pt x="2170" y="1009"/>
                  <a:pt x="2168" y="1008"/>
                </a:cubicBezTo>
                <a:cubicBezTo>
                  <a:pt x="2164" y="1005"/>
                  <a:pt x="2163" y="1005"/>
                  <a:pt x="2159" y="1009"/>
                </a:cubicBezTo>
                <a:cubicBezTo>
                  <a:pt x="2155" y="1013"/>
                  <a:pt x="2155" y="1013"/>
                  <a:pt x="2164" y="1013"/>
                </a:cubicBezTo>
                <a:cubicBezTo>
                  <a:pt x="2178" y="1013"/>
                  <a:pt x="2181" y="1015"/>
                  <a:pt x="2180" y="1022"/>
                </a:cubicBezTo>
                <a:cubicBezTo>
                  <a:pt x="2179" y="1026"/>
                  <a:pt x="2178" y="1029"/>
                  <a:pt x="2177" y="1029"/>
                </a:cubicBezTo>
                <a:cubicBezTo>
                  <a:pt x="2175" y="1029"/>
                  <a:pt x="2175" y="1031"/>
                  <a:pt x="2177" y="1035"/>
                </a:cubicBezTo>
                <a:cubicBezTo>
                  <a:pt x="2179" y="1040"/>
                  <a:pt x="2178" y="1040"/>
                  <a:pt x="2170" y="1040"/>
                </a:cubicBezTo>
                <a:cubicBezTo>
                  <a:pt x="2162" y="1039"/>
                  <a:pt x="2162" y="1039"/>
                  <a:pt x="2163" y="1046"/>
                </a:cubicBezTo>
                <a:cubicBezTo>
                  <a:pt x="2164" y="1051"/>
                  <a:pt x="2164" y="1052"/>
                  <a:pt x="2161" y="1052"/>
                </a:cubicBezTo>
                <a:cubicBezTo>
                  <a:pt x="2159" y="1051"/>
                  <a:pt x="2157" y="1048"/>
                  <a:pt x="2157" y="1045"/>
                </a:cubicBezTo>
                <a:cubicBezTo>
                  <a:pt x="2158" y="1039"/>
                  <a:pt x="2155" y="1037"/>
                  <a:pt x="2152" y="1042"/>
                </a:cubicBezTo>
                <a:cubicBezTo>
                  <a:pt x="2151" y="1044"/>
                  <a:pt x="2140" y="1043"/>
                  <a:pt x="2139" y="1041"/>
                </a:cubicBezTo>
                <a:cubicBezTo>
                  <a:pt x="2129" y="1023"/>
                  <a:pt x="2124" y="1022"/>
                  <a:pt x="2131" y="1038"/>
                </a:cubicBezTo>
                <a:cubicBezTo>
                  <a:pt x="2135" y="1047"/>
                  <a:pt x="2135" y="1047"/>
                  <a:pt x="2130" y="1046"/>
                </a:cubicBezTo>
                <a:cubicBezTo>
                  <a:pt x="2120" y="1041"/>
                  <a:pt x="2116" y="1041"/>
                  <a:pt x="2118" y="1045"/>
                </a:cubicBezTo>
                <a:cubicBezTo>
                  <a:pt x="2119" y="1047"/>
                  <a:pt x="2122" y="1050"/>
                  <a:pt x="2124" y="1053"/>
                </a:cubicBezTo>
                <a:cubicBezTo>
                  <a:pt x="2126" y="1055"/>
                  <a:pt x="2127" y="1057"/>
                  <a:pt x="2127" y="1057"/>
                </a:cubicBezTo>
                <a:cubicBezTo>
                  <a:pt x="2126" y="1057"/>
                  <a:pt x="2124" y="1055"/>
                  <a:pt x="2121" y="1053"/>
                </a:cubicBezTo>
                <a:cubicBezTo>
                  <a:pt x="2117" y="1049"/>
                  <a:pt x="2116" y="1049"/>
                  <a:pt x="2114" y="1052"/>
                </a:cubicBezTo>
                <a:cubicBezTo>
                  <a:pt x="2113" y="1055"/>
                  <a:pt x="2111" y="1055"/>
                  <a:pt x="2107" y="1052"/>
                </a:cubicBezTo>
                <a:cubicBezTo>
                  <a:pt x="2104" y="1051"/>
                  <a:pt x="2099" y="1050"/>
                  <a:pt x="2095" y="1052"/>
                </a:cubicBezTo>
                <a:cubicBezTo>
                  <a:pt x="2092" y="1053"/>
                  <a:pt x="2087" y="1053"/>
                  <a:pt x="2085" y="1053"/>
                </a:cubicBezTo>
                <a:cubicBezTo>
                  <a:pt x="2083" y="1053"/>
                  <a:pt x="2080" y="1053"/>
                  <a:pt x="2077" y="1052"/>
                </a:cubicBezTo>
                <a:cubicBezTo>
                  <a:pt x="2074" y="1052"/>
                  <a:pt x="2073" y="1047"/>
                  <a:pt x="2071" y="1024"/>
                </a:cubicBezTo>
                <a:cubicBezTo>
                  <a:pt x="2070" y="1003"/>
                  <a:pt x="2070" y="996"/>
                  <a:pt x="2073" y="994"/>
                </a:cubicBezTo>
                <a:cubicBezTo>
                  <a:pt x="2074" y="993"/>
                  <a:pt x="2077" y="993"/>
                  <a:pt x="2078" y="994"/>
                </a:cubicBezTo>
                <a:cubicBezTo>
                  <a:pt x="2079" y="994"/>
                  <a:pt x="2083" y="994"/>
                  <a:pt x="2085" y="993"/>
                </a:cubicBezTo>
                <a:cubicBezTo>
                  <a:pt x="2089" y="992"/>
                  <a:pt x="2090" y="990"/>
                  <a:pt x="2089" y="987"/>
                </a:cubicBezTo>
                <a:cubicBezTo>
                  <a:pt x="2088" y="984"/>
                  <a:pt x="2089" y="981"/>
                  <a:pt x="2090" y="980"/>
                </a:cubicBezTo>
                <a:cubicBezTo>
                  <a:pt x="2092" y="979"/>
                  <a:pt x="2092" y="976"/>
                  <a:pt x="2091" y="973"/>
                </a:cubicBezTo>
                <a:cubicBezTo>
                  <a:pt x="2086" y="962"/>
                  <a:pt x="2085" y="933"/>
                  <a:pt x="2088" y="923"/>
                </a:cubicBezTo>
                <a:cubicBezTo>
                  <a:pt x="2089" y="919"/>
                  <a:pt x="2091" y="897"/>
                  <a:pt x="2092" y="876"/>
                </a:cubicBezTo>
                <a:cubicBezTo>
                  <a:pt x="2093" y="844"/>
                  <a:pt x="2094" y="835"/>
                  <a:pt x="2098" y="826"/>
                </a:cubicBezTo>
                <a:cubicBezTo>
                  <a:pt x="2101" y="820"/>
                  <a:pt x="2106" y="808"/>
                  <a:pt x="2110" y="799"/>
                </a:cubicBezTo>
                <a:cubicBezTo>
                  <a:pt x="2116" y="782"/>
                  <a:pt x="2116" y="782"/>
                  <a:pt x="2116" y="782"/>
                </a:cubicBezTo>
                <a:close/>
                <a:moveTo>
                  <a:pt x="2645" y="937"/>
                </a:moveTo>
                <a:cubicBezTo>
                  <a:pt x="2645" y="937"/>
                  <a:pt x="2645" y="938"/>
                  <a:pt x="2645" y="939"/>
                </a:cubicBezTo>
                <a:cubicBezTo>
                  <a:pt x="2645" y="942"/>
                  <a:pt x="2646" y="942"/>
                  <a:pt x="2648" y="939"/>
                </a:cubicBezTo>
                <a:cubicBezTo>
                  <a:pt x="2651" y="935"/>
                  <a:pt x="2652" y="937"/>
                  <a:pt x="2651" y="950"/>
                </a:cubicBezTo>
                <a:cubicBezTo>
                  <a:pt x="2650" y="964"/>
                  <a:pt x="2651" y="966"/>
                  <a:pt x="2657" y="972"/>
                </a:cubicBezTo>
                <a:cubicBezTo>
                  <a:pt x="2662" y="977"/>
                  <a:pt x="2663" y="980"/>
                  <a:pt x="2663" y="993"/>
                </a:cubicBezTo>
                <a:cubicBezTo>
                  <a:pt x="2663" y="1009"/>
                  <a:pt x="2656" y="1037"/>
                  <a:pt x="2646" y="1062"/>
                </a:cubicBezTo>
                <a:cubicBezTo>
                  <a:pt x="2639" y="1078"/>
                  <a:pt x="2639" y="1078"/>
                  <a:pt x="2639" y="1078"/>
                </a:cubicBezTo>
                <a:cubicBezTo>
                  <a:pt x="2625" y="1079"/>
                  <a:pt x="2625" y="1079"/>
                  <a:pt x="2625" y="1079"/>
                </a:cubicBezTo>
                <a:cubicBezTo>
                  <a:pt x="2617" y="1079"/>
                  <a:pt x="2609" y="1079"/>
                  <a:pt x="2606" y="1078"/>
                </a:cubicBezTo>
                <a:cubicBezTo>
                  <a:pt x="2604" y="1077"/>
                  <a:pt x="2600" y="1077"/>
                  <a:pt x="2599" y="1079"/>
                </a:cubicBezTo>
                <a:cubicBezTo>
                  <a:pt x="2597" y="1080"/>
                  <a:pt x="2595" y="1081"/>
                  <a:pt x="2595" y="1079"/>
                </a:cubicBezTo>
                <a:cubicBezTo>
                  <a:pt x="2595" y="1078"/>
                  <a:pt x="2581" y="1077"/>
                  <a:pt x="2563" y="1077"/>
                </a:cubicBezTo>
                <a:cubicBezTo>
                  <a:pt x="2546" y="1077"/>
                  <a:pt x="2522" y="1077"/>
                  <a:pt x="2510" y="1076"/>
                </a:cubicBezTo>
                <a:cubicBezTo>
                  <a:pt x="2488" y="1075"/>
                  <a:pt x="2488" y="1075"/>
                  <a:pt x="2488" y="1068"/>
                </a:cubicBezTo>
                <a:cubicBezTo>
                  <a:pt x="2488" y="1062"/>
                  <a:pt x="2495" y="1050"/>
                  <a:pt x="2501" y="1044"/>
                </a:cubicBezTo>
                <a:cubicBezTo>
                  <a:pt x="2505" y="1041"/>
                  <a:pt x="2504" y="1019"/>
                  <a:pt x="2500" y="1012"/>
                </a:cubicBezTo>
                <a:cubicBezTo>
                  <a:pt x="2498" y="1008"/>
                  <a:pt x="2497" y="1003"/>
                  <a:pt x="2498" y="1002"/>
                </a:cubicBezTo>
                <a:cubicBezTo>
                  <a:pt x="2499" y="1000"/>
                  <a:pt x="2498" y="1000"/>
                  <a:pt x="2497" y="1001"/>
                </a:cubicBezTo>
                <a:cubicBezTo>
                  <a:pt x="2494" y="1002"/>
                  <a:pt x="2489" y="995"/>
                  <a:pt x="2491" y="993"/>
                </a:cubicBezTo>
                <a:cubicBezTo>
                  <a:pt x="2492" y="993"/>
                  <a:pt x="2503" y="992"/>
                  <a:pt x="2517" y="991"/>
                </a:cubicBezTo>
                <a:cubicBezTo>
                  <a:pt x="2531" y="990"/>
                  <a:pt x="2547" y="989"/>
                  <a:pt x="2554" y="988"/>
                </a:cubicBezTo>
                <a:cubicBezTo>
                  <a:pt x="2568" y="986"/>
                  <a:pt x="2599" y="968"/>
                  <a:pt x="2616" y="952"/>
                </a:cubicBezTo>
                <a:cubicBezTo>
                  <a:pt x="2621" y="949"/>
                  <a:pt x="2622" y="948"/>
                  <a:pt x="2624" y="952"/>
                </a:cubicBezTo>
                <a:cubicBezTo>
                  <a:pt x="2628" y="955"/>
                  <a:pt x="2632" y="957"/>
                  <a:pt x="2632" y="953"/>
                </a:cubicBezTo>
                <a:cubicBezTo>
                  <a:pt x="2630" y="949"/>
                  <a:pt x="2635" y="940"/>
                  <a:pt x="2638" y="941"/>
                </a:cubicBezTo>
                <a:cubicBezTo>
                  <a:pt x="2639" y="942"/>
                  <a:pt x="2642" y="941"/>
                  <a:pt x="2643" y="939"/>
                </a:cubicBezTo>
                <a:cubicBezTo>
                  <a:pt x="2644" y="938"/>
                  <a:pt x="2644" y="937"/>
                  <a:pt x="2645" y="937"/>
                </a:cubicBezTo>
                <a:close/>
                <a:moveTo>
                  <a:pt x="2339" y="963"/>
                </a:moveTo>
                <a:cubicBezTo>
                  <a:pt x="2341" y="963"/>
                  <a:pt x="2342" y="964"/>
                  <a:pt x="2342" y="966"/>
                </a:cubicBezTo>
                <a:cubicBezTo>
                  <a:pt x="2342" y="967"/>
                  <a:pt x="2341" y="968"/>
                  <a:pt x="2339" y="968"/>
                </a:cubicBezTo>
                <a:cubicBezTo>
                  <a:pt x="2338" y="968"/>
                  <a:pt x="2336" y="967"/>
                  <a:pt x="2336" y="966"/>
                </a:cubicBezTo>
                <a:cubicBezTo>
                  <a:pt x="2336" y="964"/>
                  <a:pt x="2338" y="963"/>
                  <a:pt x="2339" y="963"/>
                </a:cubicBezTo>
                <a:close/>
                <a:moveTo>
                  <a:pt x="500" y="971"/>
                </a:moveTo>
                <a:cubicBezTo>
                  <a:pt x="533" y="971"/>
                  <a:pt x="533" y="971"/>
                  <a:pt x="533" y="971"/>
                </a:cubicBezTo>
                <a:cubicBezTo>
                  <a:pt x="532" y="982"/>
                  <a:pt x="532" y="982"/>
                  <a:pt x="532" y="982"/>
                </a:cubicBezTo>
                <a:cubicBezTo>
                  <a:pt x="532" y="988"/>
                  <a:pt x="530" y="999"/>
                  <a:pt x="528" y="1005"/>
                </a:cubicBezTo>
                <a:cubicBezTo>
                  <a:pt x="525" y="1012"/>
                  <a:pt x="524" y="1020"/>
                  <a:pt x="524" y="1025"/>
                </a:cubicBezTo>
                <a:cubicBezTo>
                  <a:pt x="523" y="1033"/>
                  <a:pt x="523" y="1033"/>
                  <a:pt x="523" y="1033"/>
                </a:cubicBezTo>
                <a:cubicBezTo>
                  <a:pt x="497" y="1034"/>
                  <a:pt x="497" y="1034"/>
                  <a:pt x="497" y="1034"/>
                </a:cubicBezTo>
                <a:cubicBezTo>
                  <a:pt x="471" y="1034"/>
                  <a:pt x="471" y="1034"/>
                  <a:pt x="471" y="1034"/>
                </a:cubicBezTo>
                <a:cubicBezTo>
                  <a:pt x="471" y="1025"/>
                  <a:pt x="471" y="1025"/>
                  <a:pt x="471" y="1025"/>
                </a:cubicBezTo>
                <a:cubicBezTo>
                  <a:pt x="471" y="1018"/>
                  <a:pt x="474" y="1013"/>
                  <a:pt x="480" y="1006"/>
                </a:cubicBezTo>
                <a:cubicBezTo>
                  <a:pt x="485" y="1000"/>
                  <a:pt x="492" y="990"/>
                  <a:pt x="495" y="983"/>
                </a:cubicBezTo>
                <a:cubicBezTo>
                  <a:pt x="500" y="971"/>
                  <a:pt x="500" y="971"/>
                  <a:pt x="500" y="971"/>
                </a:cubicBezTo>
                <a:close/>
                <a:moveTo>
                  <a:pt x="2335" y="971"/>
                </a:moveTo>
                <a:cubicBezTo>
                  <a:pt x="2336" y="971"/>
                  <a:pt x="2336" y="972"/>
                  <a:pt x="2336" y="974"/>
                </a:cubicBezTo>
                <a:cubicBezTo>
                  <a:pt x="2336" y="975"/>
                  <a:pt x="2335" y="976"/>
                  <a:pt x="2334" y="976"/>
                </a:cubicBezTo>
                <a:cubicBezTo>
                  <a:pt x="2332" y="976"/>
                  <a:pt x="2332" y="975"/>
                  <a:pt x="2333" y="974"/>
                </a:cubicBezTo>
                <a:cubicBezTo>
                  <a:pt x="2333" y="972"/>
                  <a:pt x="2335" y="971"/>
                  <a:pt x="2335" y="971"/>
                </a:cubicBezTo>
                <a:close/>
                <a:moveTo>
                  <a:pt x="2409" y="975"/>
                </a:moveTo>
                <a:cubicBezTo>
                  <a:pt x="2411" y="982"/>
                  <a:pt x="2411" y="982"/>
                  <a:pt x="2411" y="982"/>
                </a:cubicBezTo>
                <a:cubicBezTo>
                  <a:pt x="2412" y="986"/>
                  <a:pt x="2414" y="989"/>
                  <a:pt x="2416" y="989"/>
                </a:cubicBezTo>
                <a:cubicBezTo>
                  <a:pt x="2420" y="989"/>
                  <a:pt x="2449" y="1009"/>
                  <a:pt x="2449" y="1011"/>
                </a:cubicBezTo>
                <a:cubicBezTo>
                  <a:pt x="2449" y="1012"/>
                  <a:pt x="2447" y="1017"/>
                  <a:pt x="2445" y="1024"/>
                </a:cubicBezTo>
                <a:cubicBezTo>
                  <a:pt x="2443" y="1030"/>
                  <a:pt x="2440" y="1037"/>
                  <a:pt x="2440" y="1039"/>
                </a:cubicBezTo>
                <a:cubicBezTo>
                  <a:pt x="2436" y="1054"/>
                  <a:pt x="2434" y="1059"/>
                  <a:pt x="2429" y="1061"/>
                </a:cubicBezTo>
                <a:cubicBezTo>
                  <a:pt x="2426" y="1063"/>
                  <a:pt x="2424" y="1066"/>
                  <a:pt x="2425" y="1069"/>
                </a:cubicBezTo>
                <a:cubicBezTo>
                  <a:pt x="2426" y="1073"/>
                  <a:pt x="2424" y="1073"/>
                  <a:pt x="2410" y="1073"/>
                </a:cubicBezTo>
                <a:cubicBezTo>
                  <a:pt x="2393" y="1072"/>
                  <a:pt x="2384" y="1069"/>
                  <a:pt x="2391" y="1066"/>
                </a:cubicBezTo>
                <a:cubicBezTo>
                  <a:pt x="2393" y="1065"/>
                  <a:pt x="2396" y="1063"/>
                  <a:pt x="2397" y="1062"/>
                </a:cubicBezTo>
                <a:cubicBezTo>
                  <a:pt x="2399" y="1060"/>
                  <a:pt x="2403" y="1058"/>
                  <a:pt x="2405" y="1057"/>
                </a:cubicBezTo>
                <a:cubicBezTo>
                  <a:pt x="2408" y="1056"/>
                  <a:pt x="2410" y="1052"/>
                  <a:pt x="2410" y="1049"/>
                </a:cubicBezTo>
                <a:cubicBezTo>
                  <a:pt x="2410" y="1046"/>
                  <a:pt x="2410" y="1044"/>
                  <a:pt x="2411" y="1045"/>
                </a:cubicBezTo>
                <a:cubicBezTo>
                  <a:pt x="2412" y="1046"/>
                  <a:pt x="2416" y="1041"/>
                  <a:pt x="2419" y="1034"/>
                </a:cubicBezTo>
                <a:cubicBezTo>
                  <a:pt x="2426" y="1020"/>
                  <a:pt x="2426" y="1021"/>
                  <a:pt x="2422" y="1021"/>
                </a:cubicBezTo>
                <a:cubicBezTo>
                  <a:pt x="2419" y="1021"/>
                  <a:pt x="2417" y="1023"/>
                  <a:pt x="2415" y="1026"/>
                </a:cubicBezTo>
                <a:cubicBezTo>
                  <a:pt x="2412" y="1032"/>
                  <a:pt x="2404" y="1033"/>
                  <a:pt x="2399" y="1027"/>
                </a:cubicBezTo>
                <a:cubicBezTo>
                  <a:pt x="2396" y="1024"/>
                  <a:pt x="2396" y="1022"/>
                  <a:pt x="2399" y="1018"/>
                </a:cubicBezTo>
                <a:cubicBezTo>
                  <a:pt x="2401" y="1014"/>
                  <a:pt x="2401" y="1011"/>
                  <a:pt x="2399" y="1010"/>
                </a:cubicBezTo>
                <a:cubicBezTo>
                  <a:pt x="2398" y="1008"/>
                  <a:pt x="2399" y="1005"/>
                  <a:pt x="2405" y="1002"/>
                </a:cubicBezTo>
                <a:cubicBezTo>
                  <a:pt x="2409" y="999"/>
                  <a:pt x="2412" y="996"/>
                  <a:pt x="2412" y="995"/>
                </a:cubicBezTo>
                <a:cubicBezTo>
                  <a:pt x="2412" y="991"/>
                  <a:pt x="2409" y="991"/>
                  <a:pt x="2405" y="995"/>
                </a:cubicBezTo>
                <a:cubicBezTo>
                  <a:pt x="2402" y="999"/>
                  <a:pt x="2402" y="993"/>
                  <a:pt x="2406" y="982"/>
                </a:cubicBezTo>
                <a:cubicBezTo>
                  <a:pt x="2409" y="975"/>
                  <a:pt x="2409" y="975"/>
                  <a:pt x="2409" y="975"/>
                </a:cubicBezTo>
                <a:close/>
                <a:moveTo>
                  <a:pt x="2263" y="1000"/>
                </a:moveTo>
                <a:cubicBezTo>
                  <a:pt x="2265" y="1000"/>
                  <a:pt x="2266" y="1001"/>
                  <a:pt x="2266" y="1002"/>
                </a:cubicBezTo>
                <a:cubicBezTo>
                  <a:pt x="2266" y="1004"/>
                  <a:pt x="2265" y="1005"/>
                  <a:pt x="2265" y="1005"/>
                </a:cubicBezTo>
                <a:cubicBezTo>
                  <a:pt x="2264" y="1005"/>
                  <a:pt x="2263" y="1004"/>
                  <a:pt x="2262" y="1002"/>
                </a:cubicBezTo>
                <a:cubicBezTo>
                  <a:pt x="2261" y="1001"/>
                  <a:pt x="2262" y="1000"/>
                  <a:pt x="2263" y="1000"/>
                </a:cubicBezTo>
                <a:close/>
                <a:moveTo>
                  <a:pt x="1454" y="1017"/>
                </a:moveTo>
                <a:cubicBezTo>
                  <a:pt x="1453" y="1017"/>
                  <a:pt x="1453" y="1017"/>
                  <a:pt x="1454" y="1018"/>
                </a:cubicBezTo>
                <a:cubicBezTo>
                  <a:pt x="1454" y="1020"/>
                  <a:pt x="1456" y="1021"/>
                  <a:pt x="1458" y="1021"/>
                </a:cubicBezTo>
                <a:cubicBezTo>
                  <a:pt x="1461" y="1021"/>
                  <a:pt x="1461" y="1019"/>
                  <a:pt x="1456" y="1017"/>
                </a:cubicBezTo>
                <a:cubicBezTo>
                  <a:pt x="1455" y="1017"/>
                  <a:pt x="1455" y="1017"/>
                  <a:pt x="1454" y="1017"/>
                </a:cubicBezTo>
                <a:cubicBezTo>
                  <a:pt x="1454" y="1017"/>
                  <a:pt x="1454" y="1017"/>
                  <a:pt x="1454" y="1017"/>
                </a:cubicBezTo>
                <a:close/>
                <a:moveTo>
                  <a:pt x="2309" y="1024"/>
                </a:moveTo>
                <a:cubicBezTo>
                  <a:pt x="2309" y="1024"/>
                  <a:pt x="2310" y="1024"/>
                  <a:pt x="2310" y="1025"/>
                </a:cubicBezTo>
                <a:cubicBezTo>
                  <a:pt x="2312" y="1026"/>
                  <a:pt x="2313" y="1027"/>
                  <a:pt x="2313" y="1027"/>
                </a:cubicBezTo>
                <a:cubicBezTo>
                  <a:pt x="2313" y="1028"/>
                  <a:pt x="2312" y="1029"/>
                  <a:pt x="2310" y="1029"/>
                </a:cubicBezTo>
                <a:cubicBezTo>
                  <a:pt x="2309" y="1029"/>
                  <a:pt x="2308" y="1027"/>
                  <a:pt x="2308" y="1026"/>
                </a:cubicBezTo>
                <a:cubicBezTo>
                  <a:pt x="2308" y="1025"/>
                  <a:pt x="2308" y="1025"/>
                  <a:pt x="2309" y="1024"/>
                </a:cubicBezTo>
                <a:close/>
                <a:moveTo>
                  <a:pt x="2183" y="1032"/>
                </a:moveTo>
                <a:cubicBezTo>
                  <a:pt x="2184" y="1032"/>
                  <a:pt x="2185" y="1032"/>
                  <a:pt x="2187" y="1033"/>
                </a:cubicBezTo>
                <a:cubicBezTo>
                  <a:pt x="2190" y="1034"/>
                  <a:pt x="2194" y="1037"/>
                  <a:pt x="2197" y="1040"/>
                </a:cubicBezTo>
                <a:cubicBezTo>
                  <a:pt x="2201" y="1044"/>
                  <a:pt x="2201" y="1045"/>
                  <a:pt x="2198" y="1044"/>
                </a:cubicBezTo>
                <a:cubicBezTo>
                  <a:pt x="2195" y="1043"/>
                  <a:pt x="2192" y="1043"/>
                  <a:pt x="2190" y="1045"/>
                </a:cubicBezTo>
                <a:cubicBezTo>
                  <a:pt x="2187" y="1048"/>
                  <a:pt x="2187" y="1047"/>
                  <a:pt x="2189" y="1045"/>
                </a:cubicBezTo>
                <a:cubicBezTo>
                  <a:pt x="2190" y="1043"/>
                  <a:pt x="2189" y="1039"/>
                  <a:pt x="2186" y="1036"/>
                </a:cubicBezTo>
                <a:cubicBezTo>
                  <a:pt x="2184" y="1034"/>
                  <a:pt x="2183" y="1032"/>
                  <a:pt x="2183" y="1032"/>
                </a:cubicBezTo>
                <a:close/>
                <a:moveTo>
                  <a:pt x="2167" y="1043"/>
                </a:moveTo>
                <a:cubicBezTo>
                  <a:pt x="2168" y="1043"/>
                  <a:pt x="2169" y="1043"/>
                  <a:pt x="2172" y="1044"/>
                </a:cubicBezTo>
                <a:cubicBezTo>
                  <a:pt x="2175" y="1046"/>
                  <a:pt x="2177" y="1049"/>
                  <a:pt x="2177" y="1051"/>
                </a:cubicBezTo>
                <a:cubicBezTo>
                  <a:pt x="2177" y="1056"/>
                  <a:pt x="2172" y="1056"/>
                  <a:pt x="2169" y="1050"/>
                </a:cubicBezTo>
                <a:cubicBezTo>
                  <a:pt x="2167" y="1045"/>
                  <a:pt x="2166" y="1043"/>
                  <a:pt x="2167" y="1043"/>
                </a:cubicBezTo>
                <a:close/>
                <a:moveTo>
                  <a:pt x="2200" y="1050"/>
                </a:moveTo>
                <a:cubicBezTo>
                  <a:pt x="2201" y="1050"/>
                  <a:pt x="2202" y="1050"/>
                  <a:pt x="2202" y="1051"/>
                </a:cubicBezTo>
                <a:cubicBezTo>
                  <a:pt x="2203" y="1051"/>
                  <a:pt x="2202" y="1052"/>
                  <a:pt x="2199" y="1052"/>
                </a:cubicBezTo>
                <a:cubicBezTo>
                  <a:pt x="2196" y="1052"/>
                  <a:pt x="2195" y="1051"/>
                  <a:pt x="2197" y="1050"/>
                </a:cubicBezTo>
                <a:cubicBezTo>
                  <a:pt x="2198" y="1050"/>
                  <a:pt x="2199" y="1050"/>
                  <a:pt x="2200" y="1050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white"/>
              </a:solidFill>
              <a:ea typeface="HY강M" panose="02030600000101010101" pitchFamily="18" charset="-127"/>
            </a:endParaRPr>
          </a:p>
        </p:txBody>
      </p:sp>
      <p:sp>
        <p:nvSpPr>
          <p:cNvPr id="208" name="부제목 2"/>
          <p:cNvSpPr txBox="1">
            <a:spLocks/>
          </p:cNvSpPr>
          <p:nvPr/>
        </p:nvSpPr>
        <p:spPr>
          <a:xfrm>
            <a:off x="5928597" y="949487"/>
            <a:ext cx="2476670" cy="62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2000" b="1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제목을 </a:t>
            </a:r>
            <a:r>
              <a:rPr lang="ko-KR" altLang="en-US" sz="2000" b="1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입력하세요</a:t>
            </a:r>
            <a:r>
              <a:rPr lang="en-US" altLang="ko-KR" sz="2000" b="1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  <a:endParaRPr lang="ko-KR" altLang="en-US" sz="2000" b="1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grpSp>
        <p:nvGrpSpPr>
          <p:cNvPr id="209" name="그룹 208"/>
          <p:cNvGrpSpPr/>
          <p:nvPr/>
        </p:nvGrpSpPr>
        <p:grpSpPr>
          <a:xfrm>
            <a:off x="5345468" y="907196"/>
            <a:ext cx="638109" cy="607723"/>
            <a:chOff x="523152" y="720976"/>
            <a:chExt cx="638109" cy="607723"/>
          </a:xfrm>
        </p:grpSpPr>
        <p:pic>
          <p:nvPicPr>
            <p:cNvPr id="210" name="그림 20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152" y="720976"/>
              <a:ext cx="638109" cy="607723"/>
            </a:xfrm>
            <a:prstGeom prst="rect">
              <a:avLst/>
            </a:prstGeom>
          </p:spPr>
        </p:pic>
        <p:sp>
          <p:nvSpPr>
            <p:cNvPr id="211" name="직사각형 10"/>
            <p:cNvSpPr>
              <a:spLocks noChangeArrowheads="1"/>
            </p:cNvSpPr>
            <p:nvPr/>
          </p:nvSpPr>
          <p:spPr bwMode="auto">
            <a:xfrm>
              <a:off x="725540" y="835871"/>
              <a:ext cx="3690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anose="02030600000101010101" pitchFamily="18" charset="-127"/>
                  <a:ea typeface="HY강M" panose="02030600000101010101" pitchFamily="18" charset="-127"/>
                </a:rPr>
                <a:t>1.</a:t>
              </a:r>
              <a:endParaRPr lang="ko-KR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594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207" grpId="0" animBg="1"/>
      <p:bldP spid="2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1" name="그룹 680"/>
          <p:cNvGrpSpPr/>
          <p:nvPr/>
        </p:nvGrpSpPr>
        <p:grpSpPr>
          <a:xfrm>
            <a:off x="5310870" y="4555898"/>
            <a:ext cx="998864" cy="1296989"/>
            <a:chOff x="5310870" y="4555898"/>
            <a:chExt cx="998864" cy="1296989"/>
          </a:xfrm>
        </p:grpSpPr>
        <p:sp>
          <p:nvSpPr>
            <p:cNvPr id="630" name="모서리가 둥근 직사각형 629"/>
            <p:cNvSpPr/>
            <p:nvPr/>
          </p:nvSpPr>
          <p:spPr>
            <a:xfrm>
              <a:off x="5310870" y="4555898"/>
              <a:ext cx="998864" cy="1296989"/>
            </a:xfrm>
            <a:prstGeom prst="roundRect">
              <a:avLst/>
            </a:prstGeom>
            <a:solidFill>
              <a:schemeClr val="accent6">
                <a:lumMod val="5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676" name="모서리가 둥근 직사각형 672"/>
            <p:cNvSpPr/>
            <p:nvPr/>
          </p:nvSpPr>
          <p:spPr>
            <a:xfrm>
              <a:off x="5414331" y="5218906"/>
              <a:ext cx="808620" cy="523220"/>
            </a:xfrm>
            <a:custGeom>
              <a:avLst/>
              <a:gdLst>
                <a:gd name="connsiteX0" fmla="*/ 0 w 808620"/>
                <a:gd name="connsiteY0" fmla="*/ 134773 h 2348304"/>
                <a:gd name="connsiteX1" fmla="*/ 134773 w 808620"/>
                <a:gd name="connsiteY1" fmla="*/ 0 h 2348304"/>
                <a:gd name="connsiteX2" fmla="*/ 673847 w 808620"/>
                <a:gd name="connsiteY2" fmla="*/ 0 h 2348304"/>
                <a:gd name="connsiteX3" fmla="*/ 808620 w 808620"/>
                <a:gd name="connsiteY3" fmla="*/ 134773 h 2348304"/>
                <a:gd name="connsiteX4" fmla="*/ 808620 w 808620"/>
                <a:gd name="connsiteY4" fmla="*/ 2213531 h 2348304"/>
                <a:gd name="connsiteX5" fmla="*/ 673847 w 808620"/>
                <a:gd name="connsiteY5" fmla="*/ 2348304 h 2348304"/>
                <a:gd name="connsiteX6" fmla="*/ 134773 w 808620"/>
                <a:gd name="connsiteY6" fmla="*/ 2348304 h 2348304"/>
                <a:gd name="connsiteX7" fmla="*/ 0 w 808620"/>
                <a:gd name="connsiteY7" fmla="*/ 2213531 h 2348304"/>
                <a:gd name="connsiteX8" fmla="*/ 0 w 808620"/>
                <a:gd name="connsiteY8" fmla="*/ 134773 h 2348304"/>
                <a:gd name="connsiteX0" fmla="*/ 0 w 808620"/>
                <a:gd name="connsiteY0" fmla="*/ 134773 h 2348304"/>
                <a:gd name="connsiteX1" fmla="*/ 134773 w 808620"/>
                <a:gd name="connsiteY1" fmla="*/ 0 h 2348304"/>
                <a:gd name="connsiteX2" fmla="*/ 808620 w 808620"/>
                <a:gd name="connsiteY2" fmla="*/ 134773 h 2348304"/>
                <a:gd name="connsiteX3" fmla="*/ 808620 w 808620"/>
                <a:gd name="connsiteY3" fmla="*/ 2213531 h 2348304"/>
                <a:gd name="connsiteX4" fmla="*/ 673847 w 808620"/>
                <a:gd name="connsiteY4" fmla="*/ 2348304 h 2348304"/>
                <a:gd name="connsiteX5" fmla="*/ 134773 w 808620"/>
                <a:gd name="connsiteY5" fmla="*/ 2348304 h 2348304"/>
                <a:gd name="connsiteX6" fmla="*/ 0 w 808620"/>
                <a:gd name="connsiteY6" fmla="*/ 2213531 h 2348304"/>
                <a:gd name="connsiteX7" fmla="*/ 0 w 808620"/>
                <a:gd name="connsiteY7" fmla="*/ 134773 h 2348304"/>
                <a:gd name="connsiteX0" fmla="*/ 0 w 808620"/>
                <a:gd name="connsiteY0" fmla="*/ 134773 h 2348304"/>
                <a:gd name="connsiteX1" fmla="*/ 134773 w 808620"/>
                <a:gd name="connsiteY1" fmla="*/ 0 h 2348304"/>
                <a:gd name="connsiteX2" fmla="*/ 808620 w 808620"/>
                <a:gd name="connsiteY2" fmla="*/ 2213531 h 2348304"/>
                <a:gd name="connsiteX3" fmla="*/ 673847 w 808620"/>
                <a:gd name="connsiteY3" fmla="*/ 2348304 h 2348304"/>
                <a:gd name="connsiteX4" fmla="*/ 134773 w 808620"/>
                <a:gd name="connsiteY4" fmla="*/ 2348304 h 2348304"/>
                <a:gd name="connsiteX5" fmla="*/ 0 w 808620"/>
                <a:gd name="connsiteY5" fmla="*/ 2213531 h 2348304"/>
                <a:gd name="connsiteX6" fmla="*/ 0 w 808620"/>
                <a:gd name="connsiteY6" fmla="*/ 134773 h 2348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8620" h="2348304">
                  <a:moveTo>
                    <a:pt x="0" y="134773"/>
                  </a:moveTo>
                  <a:cubicBezTo>
                    <a:pt x="0" y="60340"/>
                    <a:pt x="60340" y="0"/>
                    <a:pt x="134773" y="0"/>
                  </a:cubicBezTo>
                  <a:lnTo>
                    <a:pt x="808620" y="2213531"/>
                  </a:lnTo>
                  <a:cubicBezTo>
                    <a:pt x="808620" y="2287964"/>
                    <a:pt x="748280" y="2348304"/>
                    <a:pt x="673847" y="2348304"/>
                  </a:cubicBezTo>
                  <a:lnTo>
                    <a:pt x="134773" y="2348304"/>
                  </a:lnTo>
                  <a:cubicBezTo>
                    <a:pt x="60340" y="2348304"/>
                    <a:pt x="0" y="2287964"/>
                    <a:pt x="0" y="2213531"/>
                  </a:cubicBezTo>
                  <a:lnTo>
                    <a:pt x="0" y="134773"/>
                  </a:lnTo>
                  <a:close/>
                </a:path>
              </a:pathLst>
            </a:custGeom>
            <a:solidFill>
              <a:schemeClr val="tx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647" name="TextBox 646"/>
          <p:cNvSpPr txBox="1"/>
          <p:nvPr/>
        </p:nvSpPr>
        <p:spPr>
          <a:xfrm>
            <a:off x="5379617" y="5218906"/>
            <a:ext cx="87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35%</a:t>
            </a:r>
            <a:endParaRPr lang="ko-KR" altLang="en-US" sz="2800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grpSp>
        <p:nvGrpSpPr>
          <p:cNvPr id="679" name="그룹 678"/>
          <p:cNvGrpSpPr/>
          <p:nvPr/>
        </p:nvGrpSpPr>
        <p:grpSpPr>
          <a:xfrm>
            <a:off x="3736810" y="4078515"/>
            <a:ext cx="998864" cy="1774372"/>
            <a:chOff x="3736810" y="4078515"/>
            <a:chExt cx="998864" cy="1774372"/>
          </a:xfrm>
        </p:grpSpPr>
        <p:sp>
          <p:nvSpPr>
            <p:cNvPr id="627" name="모서리가 둥근 직사각형 626"/>
            <p:cNvSpPr/>
            <p:nvPr/>
          </p:nvSpPr>
          <p:spPr>
            <a:xfrm>
              <a:off x="3736810" y="4078515"/>
              <a:ext cx="998864" cy="1774372"/>
            </a:xfrm>
            <a:prstGeom prst="roundRect">
              <a:avLst/>
            </a:prstGeom>
            <a:solidFill>
              <a:schemeClr val="accent6">
                <a:lumMod val="7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675" name="모서리가 둥근 직사각형 672"/>
            <p:cNvSpPr/>
            <p:nvPr/>
          </p:nvSpPr>
          <p:spPr>
            <a:xfrm>
              <a:off x="3854277" y="4795520"/>
              <a:ext cx="808620" cy="946606"/>
            </a:xfrm>
            <a:custGeom>
              <a:avLst/>
              <a:gdLst>
                <a:gd name="connsiteX0" fmla="*/ 0 w 808620"/>
                <a:gd name="connsiteY0" fmla="*/ 134773 h 2348304"/>
                <a:gd name="connsiteX1" fmla="*/ 134773 w 808620"/>
                <a:gd name="connsiteY1" fmla="*/ 0 h 2348304"/>
                <a:gd name="connsiteX2" fmla="*/ 673847 w 808620"/>
                <a:gd name="connsiteY2" fmla="*/ 0 h 2348304"/>
                <a:gd name="connsiteX3" fmla="*/ 808620 w 808620"/>
                <a:gd name="connsiteY3" fmla="*/ 134773 h 2348304"/>
                <a:gd name="connsiteX4" fmla="*/ 808620 w 808620"/>
                <a:gd name="connsiteY4" fmla="*/ 2213531 h 2348304"/>
                <a:gd name="connsiteX5" fmla="*/ 673847 w 808620"/>
                <a:gd name="connsiteY5" fmla="*/ 2348304 h 2348304"/>
                <a:gd name="connsiteX6" fmla="*/ 134773 w 808620"/>
                <a:gd name="connsiteY6" fmla="*/ 2348304 h 2348304"/>
                <a:gd name="connsiteX7" fmla="*/ 0 w 808620"/>
                <a:gd name="connsiteY7" fmla="*/ 2213531 h 2348304"/>
                <a:gd name="connsiteX8" fmla="*/ 0 w 808620"/>
                <a:gd name="connsiteY8" fmla="*/ 134773 h 2348304"/>
                <a:gd name="connsiteX0" fmla="*/ 0 w 808620"/>
                <a:gd name="connsiteY0" fmla="*/ 134773 h 2348304"/>
                <a:gd name="connsiteX1" fmla="*/ 134773 w 808620"/>
                <a:gd name="connsiteY1" fmla="*/ 0 h 2348304"/>
                <a:gd name="connsiteX2" fmla="*/ 808620 w 808620"/>
                <a:gd name="connsiteY2" fmla="*/ 134773 h 2348304"/>
                <a:gd name="connsiteX3" fmla="*/ 808620 w 808620"/>
                <a:gd name="connsiteY3" fmla="*/ 2213531 h 2348304"/>
                <a:gd name="connsiteX4" fmla="*/ 673847 w 808620"/>
                <a:gd name="connsiteY4" fmla="*/ 2348304 h 2348304"/>
                <a:gd name="connsiteX5" fmla="*/ 134773 w 808620"/>
                <a:gd name="connsiteY5" fmla="*/ 2348304 h 2348304"/>
                <a:gd name="connsiteX6" fmla="*/ 0 w 808620"/>
                <a:gd name="connsiteY6" fmla="*/ 2213531 h 2348304"/>
                <a:gd name="connsiteX7" fmla="*/ 0 w 808620"/>
                <a:gd name="connsiteY7" fmla="*/ 134773 h 2348304"/>
                <a:gd name="connsiteX0" fmla="*/ 0 w 808620"/>
                <a:gd name="connsiteY0" fmla="*/ 134773 h 2348304"/>
                <a:gd name="connsiteX1" fmla="*/ 134773 w 808620"/>
                <a:gd name="connsiteY1" fmla="*/ 0 h 2348304"/>
                <a:gd name="connsiteX2" fmla="*/ 808620 w 808620"/>
                <a:gd name="connsiteY2" fmla="*/ 2213531 h 2348304"/>
                <a:gd name="connsiteX3" fmla="*/ 673847 w 808620"/>
                <a:gd name="connsiteY3" fmla="*/ 2348304 h 2348304"/>
                <a:gd name="connsiteX4" fmla="*/ 134773 w 808620"/>
                <a:gd name="connsiteY4" fmla="*/ 2348304 h 2348304"/>
                <a:gd name="connsiteX5" fmla="*/ 0 w 808620"/>
                <a:gd name="connsiteY5" fmla="*/ 2213531 h 2348304"/>
                <a:gd name="connsiteX6" fmla="*/ 0 w 808620"/>
                <a:gd name="connsiteY6" fmla="*/ 134773 h 2348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8620" h="2348304">
                  <a:moveTo>
                    <a:pt x="0" y="134773"/>
                  </a:moveTo>
                  <a:cubicBezTo>
                    <a:pt x="0" y="60340"/>
                    <a:pt x="60340" y="0"/>
                    <a:pt x="134773" y="0"/>
                  </a:cubicBezTo>
                  <a:lnTo>
                    <a:pt x="808620" y="2213531"/>
                  </a:lnTo>
                  <a:cubicBezTo>
                    <a:pt x="808620" y="2287964"/>
                    <a:pt x="748280" y="2348304"/>
                    <a:pt x="673847" y="2348304"/>
                  </a:cubicBezTo>
                  <a:lnTo>
                    <a:pt x="134773" y="2348304"/>
                  </a:lnTo>
                  <a:cubicBezTo>
                    <a:pt x="60340" y="2348304"/>
                    <a:pt x="0" y="2287964"/>
                    <a:pt x="0" y="2213531"/>
                  </a:cubicBezTo>
                  <a:lnTo>
                    <a:pt x="0" y="134773"/>
                  </a:lnTo>
                  <a:close/>
                </a:path>
              </a:pathLst>
            </a:custGeom>
            <a:solidFill>
              <a:schemeClr val="tx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678" name="그룹 677"/>
          <p:cNvGrpSpPr/>
          <p:nvPr/>
        </p:nvGrpSpPr>
        <p:grpSpPr>
          <a:xfrm>
            <a:off x="2183330" y="3247743"/>
            <a:ext cx="998864" cy="2605144"/>
            <a:chOff x="2183330" y="3247743"/>
            <a:chExt cx="998864" cy="2605144"/>
          </a:xfrm>
        </p:grpSpPr>
        <p:sp>
          <p:nvSpPr>
            <p:cNvPr id="624" name="모서리가 둥근 직사각형 623"/>
            <p:cNvSpPr/>
            <p:nvPr/>
          </p:nvSpPr>
          <p:spPr>
            <a:xfrm>
              <a:off x="2183330" y="3247743"/>
              <a:ext cx="998864" cy="2605144"/>
            </a:xfrm>
            <a:prstGeom prst="roundRect">
              <a:avLst/>
            </a:prstGeom>
            <a:solidFill>
              <a:srgbClr val="7AB850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674" name="모서리가 둥근 직사각형 672"/>
            <p:cNvSpPr/>
            <p:nvPr/>
          </p:nvSpPr>
          <p:spPr>
            <a:xfrm>
              <a:off x="2278452" y="3913046"/>
              <a:ext cx="808620" cy="1829080"/>
            </a:xfrm>
            <a:custGeom>
              <a:avLst/>
              <a:gdLst>
                <a:gd name="connsiteX0" fmla="*/ 0 w 808620"/>
                <a:gd name="connsiteY0" fmla="*/ 134773 h 2348304"/>
                <a:gd name="connsiteX1" fmla="*/ 134773 w 808620"/>
                <a:gd name="connsiteY1" fmla="*/ 0 h 2348304"/>
                <a:gd name="connsiteX2" fmla="*/ 673847 w 808620"/>
                <a:gd name="connsiteY2" fmla="*/ 0 h 2348304"/>
                <a:gd name="connsiteX3" fmla="*/ 808620 w 808620"/>
                <a:gd name="connsiteY3" fmla="*/ 134773 h 2348304"/>
                <a:gd name="connsiteX4" fmla="*/ 808620 w 808620"/>
                <a:gd name="connsiteY4" fmla="*/ 2213531 h 2348304"/>
                <a:gd name="connsiteX5" fmla="*/ 673847 w 808620"/>
                <a:gd name="connsiteY5" fmla="*/ 2348304 h 2348304"/>
                <a:gd name="connsiteX6" fmla="*/ 134773 w 808620"/>
                <a:gd name="connsiteY6" fmla="*/ 2348304 h 2348304"/>
                <a:gd name="connsiteX7" fmla="*/ 0 w 808620"/>
                <a:gd name="connsiteY7" fmla="*/ 2213531 h 2348304"/>
                <a:gd name="connsiteX8" fmla="*/ 0 w 808620"/>
                <a:gd name="connsiteY8" fmla="*/ 134773 h 2348304"/>
                <a:gd name="connsiteX0" fmla="*/ 0 w 808620"/>
                <a:gd name="connsiteY0" fmla="*/ 134773 h 2348304"/>
                <a:gd name="connsiteX1" fmla="*/ 134773 w 808620"/>
                <a:gd name="connsiteY1" fmla="*/ 0 h 2348304"/>
                <a:gd name="connsiteX2" fmla="*/ 808620 w 808620"/>
                <a:gd name="connsiteY2" fmla="*/ 134773 h 2348304"/>
                <a:gd name="connsiteX3" fmla="*/ 808620 w 808620"/>
                <a:gd name="connsiteY3" fmla="*/ 2213531 h 2348304"/>
                <a:gd name="connsiteX4" fmla="*/ 673847 w 808620"/>
                <a:gd name="connsiteY4" fmla="*/ 2348304 h 2348304"/>
                <a:gd name="connsiteX5" fmla="*/ 134773 w 808620"/>
                <a:gd name="connsiteY5" fmla="*/ 2348304 h 2348304"/>
                <a:gd name="connsiteX6" fmla="*/ 0 w 808620"/>
                <a:gd name="connsiteY6" fmla="*/ 2213531 h 2348304"/>
                <a:gd name="connsiteX7" fmla="*/ 0 w 808620"/>
                <a:gd name="connsiteY7" fmla="*/ 134773 h 2348304"/>
                <a:gd name="connsiteX0" fmla="*/ 0 w 808620"/>
                <a:gd name="connsiteY0" fmla="*/ 134773 h 2348304"/>
                <a:gd name="connsiteX1" fmla="*/ 134773 w 808620"/>
                <a:gd name="connsiteY1" fmla="*/ 0 h 2348304"/>
                <a:gd name="connsiteX2" fmla="*/ 808620 w 808620"/>
                <a:gd name="connsiteY2" fmla="*/ 2213531 h 2348304"/>
                <a:gd name="connsiteX3" fmla="*/ 673847 w 808620"/>
                <a:gd name="connsiteY3" fmla="*/ 2348304 h 2348304"/>
                <a:gd name="connsiteX4" fmla="*/ 134773 w 808620"/>
                <a:gd name="connsiteY4" fmla="*/ 2348304 h 2348304"/>
                <a:gd name="connsiteX5" fmla="*/ 0 w 808620"/>
                <a:gd name="connsiteY5" fmla="*/ 2213531 h 2348304"/>
                <a:gd name="connsiteX6" fmla="*/ 0 w 808620"/>
                <a:gd name="connsiteY6" fmla="*/ 134773 h 2348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8620" h="2348304">
                  <a:moveTo>
                    <a:pt x="0" y="134773"/>
                  </a:moveTo>
                  <a:cubicBezTo>
                    <a:pt x="0" y="60340"/>
                    <a:pt x="60340" y="0"/>
                    <a:pt x="134773" y="0"/>
                  </a:cubicBezTo>
                  <a:lnTo>
                    <a:pt x="808620" y="2213531"/>
                  </a:lnTo>
                  <a:cubicBezTo>
                    <a:pt x="808620" y="2287964"/>
                    <a:pt x="748280" y="2348304"/>
                    <a:pt x="673847" y="2348304"/>
                  </a:cubicBezTo>
                  <a:lnTo>
                    <a:pt x="134773" y="2348304"/>
                  </a:lnTo>
                  <a:cubicBezTo>
                    <a:pt x="60340" y="2348304"/>
                    <a:pt x="0" y="2287964"/>
                    <a:pt x="0" y="2213531"/>
                  </a:cubicBezTo>
                  <a:lnTo>
                    <a:pt x="0" y="134773"/>
                  </a:lnTo>
                  <a:close/>
                </a:path>
              </a:pathLst>
            </a:custGeom>
            <a:solidFill>
              <a:schemeClr val="tx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677" name="그룹 676"/>
          <p:cNvGrpSpPr/>
          <p:nvPr/>
        </p:nvGrpSpPr>
        <p:grpSpPr>
          <a:xfrm>
            <a:off x="661830" y="2583544"/>
            <a:ext cx="998864" cy="3269344"/>
            <a:chOff x="661830" y="2583544"/>
            <a:chExt cx="998864" cy="3269344"/>
          </a:xfrm>
        </p:grpSpPr>
        <p:sp>
          <p:nvSpPr>
            <p:cNvPr id="616" name="모서리가 둥근 직사각형 615"/>
            <p:cNvSpPr/>
            <p:nvPr/>
          </p:nvSpPr>
          <p:spPr>
            <a:xfrm>
              <a:off x="661830" y="2583544"/>
              <a:ext cx="998864" cy="3269344"/>
            </a:xfrm>
            <a:prstGeom prst="roundRect">
              <a:avLst/>
            </a:prstGeom>
            <a:solidFill>
              <a:srgbClr val="A9D18E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673" name="모서리가 둥근 직사각형 672"/>
            <p:cNvSpPr/>
            <p:nvPr/>
          </p:nvSpPr>
          <p:spPr>
            <a:xfrm>
              <a:off x="725540" y="3310584"/>
              <a:ext cx="808620" cy="2431542"/>
            </a:xfrm>
            <a:custGeom>
              <a:avLst/>
              <a:gdLst>
                <a:gd name="connsiteX0" fmla="*/ 0 w 808620"/>
                <a:gd name="connsiteY0" fmla="*/ 134773 h 2348304"/>
                <a:gd name="connsiteX1" fmla="*/ 134773 w 808620"/>
                <a:gd name="connsiteY1" fmla="*/ 0 h 2348304"/>
                <a:gd name="connsiteX2" fmla="*/ 673847 w 808620"/>
                <a:gd name="connsiteY2" fmla="*/ 0 h 2348304"/>
                <a:gd name="connsiteX3" fmla="*/ 808620 w 808620"/>
                <a:gd name="connsiteY3" fmla="*/ 134773 h 2348304"/>
                <a:gd name="connsiteX4" fmla="*/ 808620 w 808620"/>
                <a:gd name="connsiteY4" fmla="*/ 2213531 h 2348304"/>
                <a:gd name="connsiteX5" fmla="*/ 673847 w 808620"/>
                <a:gd name="connsiteY5" fmla="*/ 2348304 h 2348304"/>
                <a:gd name="connsiteX6" fmla="*/ 134773 w 808620"/>
                <a:gd name="connsiteY6" fmla="*/ 2348304 h 2348304"/>
                <a:gd name="connsiteX7" fmla="*/ 0 w 808620"/>
                <a:gd name="connsiteY7" fmla="*/ 2213531 h 2348304"/>
                <a:gd name="connsiteX8" fmla="*/ 0 w 808620"/>
                <a:gd name="connsiteY8" fmla="*/ 134773 h 2348304"/>
                <a:gd name="connsiteX0" fmla="*/ 0 w 808620"/>
                <a:gd name="connsiteY0" fmla="*/ 134773 h 2348304"/>
                <a:gd name="connsiteX1" fmla="*/ 134773 w 808620"/>
                <a:gd name="connsiteY1" fmla="*/ 0 h 2348304"/>
                <a:gd name="connsiteX2" fmla="*/ 808620 w 808620"/>
                <a:gd name="connsiteY2" fmla="*/ 134773 h 2348304"/>
                <a:gd name="connsiteX3" fmla="*/ 808620 w 808620"/>
                <a:gd name="connsiteY3" fmla="*/ 2213531 h 2348304"/>
                <a:gd name="connsiteX4" fmla="*/ 673847 w 808620"/>
                <a:gd name="connsiteY4" fmla="*/ 2348304 h 2348304"/>
                <a:gd name="connsiteX5" fmla="*/ 134773 w 808620"/>
                <a:gd name="connsiteY5" fmla="*/ 2348304 h 2348304"/>
                <a:gd name="connsiteX6" fmla="*/ 0 w 808620"/>
                <a:gd name="connsiteY6" fmla="*/ 2213531 h 2348304"/>
                <a:gd name="connsiteX7" fmla="*/ 0 w 808620"/>
                <a:gd name="connsiteY7" fmla="*/ 134773 h 2348304"/>
                <a:gd name="connsiteX0" fmla="*/ 0 w 808620"/>
                <a:gd name="connsiteY0" fmla="*/ 134773 h 2348304"/>
                <a:gd name="connsiteX1" fmla="*/ 134773 w 808620"/>
                <a:gd name="connsiteY1" fmla="*/ 0 h 2348304"/>
                <a:gd name="connsiteX2" fmla="*/ 808620 w 808620"/>
                <a:gd name="connsiteY2" fmla="*/ 2213531 h 2348304"/>
                <a:gd name="connsiteX3" fmla="*/ 673847 w 808620"/>
                <a:gd name="connsiteY3" fmla="*/ 2348304 h 2348304"/>
                <a:gd name="connsiteX4" fmla="*/ 134773 w 808620"/>
                <a:gd name="connsiteY4" fmla="*/ 2348304 h 2348304"/>
                <a:gd name="connsiteX5" fmla="*/ 0 w 808620"/>
                <a:gd name="connsiteY5" fmla="*/ 2213531 h 2348304"/>
                <a:gd name="connsiteX6" fmla="*/ 0 w 808620"/>
                <a:gd name="connsiteY6" fmla="*/ 134773 h 2348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8620" h="2348304">
                  <a:moveTo>
                    <a:pt x="0" y="134773"/>
                  </a:moveTo>
                  <a:cubicBezTo>
                    <a:pt x="0" y="60340"/>
                    <a:pt x="60340" y="0"/>
                    <a:pt x="134773" y="0"/>
                  </a:cubicBezTo>
                  <a:lnTo>
                    <a:pt x="808620" y="2213531"/>
                  </a:lnTo>
                  <a:cubicBezTo>
                    <a:pt x="808620" y="2287964"/>
                    <a:pt x="748280" y="2348304"/>
                    <a:pt x="673847" y="2348304"/>
                  </a:cubicBezTo>
                  <a:lnTo>
                    <a:pt x="134773" y="2348304"/>
                  </a:lnTo>
                  <a:cubicBezTo>
                    <a:pt x="60340" y="2348304"/>
                    <a:pt x="0" y="2287964"/>
                    <a:pt x="0" y="2213531"/>
                  </a:cubicBezTo>
                  <a:lnTo>
                    <a:pt x="0" y="134773"/>
                  </a:lnTo>
                  <a:close/>
                </a:path>
              </a:pathLst>
            </a:custGeom>
            <a:solidFill>
              <a:schemeClr val="tx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33" name="부제목 2"/>
          <p:cNvSpPr txBox="1">
            <a:spLocks/>
          </p:cNvSpPr>
          <p:nvPr/>
        </p:nvSpPr>
        <p:spPr>
          <a:xfrm>
            <a:off x="9774798" y="22195"/>
            <a:ext cx="2476670" cy="62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2000" b="1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제목을 입력하세요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8660012" y="218378"/>
            <a:ext cx="3397697" cy="686687"/>
            <a:chOff x="1040012" y="4282299"/>
            <a:chExt cx="3397697" cy="686687"/>
          </a:xfrm>
          <a:solidFill>
            <a:srgbClr val="A9D18E"/>
          </a:solidFill>
        </p:grpSpPr>
        <p:cxnSp>
          <p:nvCxnSpPr>
            <p:cNvPr id="40" name="직선 연결선 39"/>
            <p:cNvCxnSpPr/>
            <p:nvPr/>
          </p:nvCxnSpPr>
          <p:spPr>
            <a:xfrm flipV="1">
              <a:off x="1040012" y="4630406"/>
              <a:ext cx="3337282" cy="1"/>
            </a:xfrm>
            <a:prstGeom prst="line">
              <a:avLst/>
            </a:prstGeom>
            <a:grpFill/>
            <a:ln w="28575" cap="flat" cmpd="sng" algn="ctr">
              <a:solidFill>
                <a:srgbClr val="A9D18E"/>
              </a:solidFill>
              <a:prstDash val="solid"/>
            </a:ln>
            <a:effectLst/>
          </p:spPr>
        </p:cxnSp>
        <p:sp>
          <p:nvSpPr>
            <p:cNvPr id="41" name="모서리가 둥근 직사각형 40"/>
            <p:cNvSpPr>
              <a:spLocks noChangeAspect="1"/>
            </p:cNvSpPr>
            <p:nvPr/>
          </p:nvSpPr>
          <p:spPr>
            <a:xfrm rot="2700000">
              <a:off x="1121815" y="4282299"/>
              <a:ext cx="686687" cy="686687"/>
            </a:xfrm>
            <a:prstGeom prst="round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 cap="flat" cmpd="sng" algn="ctr">
              <a:solidFill>
                <a:srgbClr val="A9D18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42" name="모서리가 둥근 직사각형 41"/>
            <p:cNvSpPr>
              <a:spLocks noChangeAspect="1"/>
            </p:cNvSpPr>
            <p:nvPr/>
          </p:nvSpPr>
          <p:spPr>
            <a:xfrm rot="2700000">
              <a:off x="1625287" y="4371624"/>
              <a:ext cx="508037" cy="508037"/>
            </a:xfrm>
            <a:prstGeom prst="round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9050" cap="flat" cmpd="sng" algn="ctr">
              <a:solidFill>
                <a:srgbClr val="A9D18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43" name="타원 42"/>
            <p:cNvSpPr>
              <a:spLocks noChangeAspect="1"/>
            </p:cNvSpPr>
            <p:nvPr/>
          </p:nvSpPr>
          <p:spPr>
            <a:xfrm>
              <a:off x="4311973" y="4565213"/>
              <a:ext cx="125736" cy="1257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648" name="부제목 2"/>
          <p:cNvSpPr txBox="1">
            <a:spLocks/>
          </p:cNvSpPr>
          <p:nvPr/>
        </p:nvSpPr>
        <p:spPr>
          <a:xfrm>
            <a:off x="1144265" y="735224"/>
            <a:ext cx="2476670" cy="62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2000" b="1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제목을 </a:t>
            </a:r>
            <a:r>
              <a:rPr lang="ko-KR" altLang="en-US" sz="2000" b="1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입력하세요</a:t>
            </a:r>
            <a:r>
              <a:rPr lang="en-US" altLang="ko-KR" sz="2000" b="1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  <a:endParaRPr lang="ko-KR" altLang="en-US" sz="2000" b="1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grpSp>
        <p:nvGrpSpPr>
          <p:cNvPr id="653" name="그룹 652"/>
          <p:cNvGrpSpPr/>
          <p:nvPr/>
        </p:nvGrpSpPr>
        <p:grpSpPr>
          <a:xfrm>
            <a:off x="523152" y="720976"/>
            <a:ext cx="638109" cy="607723"/>
            <a:chOff x="523152" y="720976"/>
            <a:chExt cx="638109" cy="607723"/>
          </a:xfrm>
        </p:grpSpPr>
        <p:pic>
          <p:nvPicPr>
            <p:cNvPr id="652" name="그림 65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152" y="720976"/>
              <a:ext cx="638109" cy="607723"/>
            </a:xfrm>
            <a:prstGeom prst="rect">
              <a:avLst/>
            </a:prstGeom>
          </p:spPr>
        </p:pic>
        <p:sp>
          <p:nvSpPr>
            <p:cNvPr id="651" name="직사각형 10"/>
            <p:cNvSpPr>
              <a:spLocks noChangeArrowheads="1"/>
            </p:cNvSpPr>
            <p:nvPr/>
          </p:nvSpPr>
          <p:spPr bwMode="auto">
            <a:xfrm>
              <a:off x="725540" y="835871"/>
              <a:ext cx="3690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anose="02030600000101010101" pitchFamily="18" charset="-127"/>
                  <a:ea typeface="HY강M" panose="02030600000101010101" pitchFamily="18" charset="-127"/>
                </a:rPr>
                <a:t>1.</a:t>
              </a:r>
              <a:endParaRPr lang="ko-KR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465270" y="1919344"/>
            <a:ext cx="1391983" cy="1328399"/>
            <a:chOff x="465270" y="1919344"/>
            <a:chExt cx="1391983" cy="1328399"/>
          </a:xfrm>
        </p:grpSpPr>
        <p:grpSp>
          <p:nvGrpSpPr>
            <p:cNvPr id="634" name="그룹 633"/>
            <p:cNvGrpSpPr/>
            <p:nvPr/>
          </p:nvGrpSpPr>
          <p:grpSpPr>
            <a:xfrm>
              <a:off x="465270" y="1919344"/>
              <a:ext cx="1391983" cy="1328399"/>
              <a:chOff x="425951" y="2209800"/>
              <a:chExt cx="1391983" cy="1328399"/>
            </a:xfrm>
          </p:grpSpPr>
          <p:sp>
            <p:nvSpPr>
              <p:cNvPr id="618" name="칠각형 617"/>
              <p:cNvSpPr/>
              <p:nvPr/>
            </p:nvSpPr>
            <p:spPr bwMode="auto">
              <a:xfrm>
                <a:off x="425951" y="2209800"/>
                <a:ext cx="1391983" cy="1328399"/>
              </a:xfrm>
              <a:prstGeom prst="heptagon">
                <a:avLst/>
              </a:prstGeom>
              <a:solidFill>
                <a:srgbClr val="A9D18E"/>
              </a:solidFill>
              <a:ln w="25400" cap="flat" cmpd="sng" algn="ctr">
                <a:solidFill>
                  <a:schemeClr val="accent6">
                    <a:lumMod val="50000"/>
                  </a:schemeClr>
                </a:solidFill>
                <a:prstDash val="dash"/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endParaRPr>
              </a:p>
            </p:txBody>
          </p:sp>
          <p:sp>
            <p:nvSpPr>
              <p:cNvPr id="619" name="칠각형 618"/>
              <p:cNvSpPr/>
              <p:nvPr/>
            </p:nvSpPr>
            <p:spPr bwMode="auto">
              <a:xfrm>
                <a:off x="503284" y="2300432"/>
                <a:ext cx="1237319" cy="1160406"/>
              </a:xfrm>
              <a:prstGeom prst="heptagon">
                <a:avLst/>
              </a:prstGeom>
              <a:solidFill>
                <a:srgbClr val="FDFBE9"/>
              </a:solidFill>
              <a:ln w="25400" cap="flat" cmpd="sng" algn="ctr">
                <a:noFill/>
                <a:prstDash val="solid"/>
              </a:ln>
              <a:effectLst>
                <a:glow rad="101600">
                  <a:srgbClr val="A9D18E">
                    <a:alpha val="60000"/>
                  </a:srgbClr>
                </a:glow>
              </a:effectLst>
            </p:spPr>
            <p:txBody>
              <a:bodyPr anchor="ctr"/>
              <a:lstStyle/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endParaRPr>
              </a:p>
            </p:txBody>
          </p:sp>
        </p:grpSp>
        <p:sp>
          <p:nvSpPr>
            <p:cNvPr id="654" name="Freeform 20"/>
            <p:cNvSpPr>
              <a:spLocks noEditPoints="1"/>
            </p:cNvSpPr>
            <p:nvPr/>
          </p:nvSpPr>
          <p:spPr bwMode="auto">
            <a:xfrm rot="3058882" flipV="1">
              <a:off x="931059" y="2140605"/>
              <a:ext cx="421622" cy="936007"/>
            </a:xfrm>
            <a:custGeom>
              <a:avLst/>
              <a:gdLst>
                <a:gd name="T0" fmla="*/ 355 w 467"/>
                <a:gd name="T1" fmla="*/ 284 h 1039"/>
                <a:gd name="T2" fmla="*/ 467 w 467"/>
                <a:gd name="T3" fmla="*/ 233 h 1039"/>
                <a:gd name="T4" fmla="*/ 465 w 467"/>
                <a:gd name="T5" fmla="*/ 0 h 1039"/>
                <a:gd name="T6" fmla="*/ 268 w 467"/>
                <a:gd name="T7" fmla="*/ 90 h 1039"/>
                <a:gd name="T8" fmla="*/ 269 w 467"/>
                <a:gd name="T9" fmla="*/ 250 h 1039"/>
                <a:gd name="T10" fmla="*/ 251 w 467"/>
                <a:gd name="T11" fmla="*/ 248 h 1039"/>
                <a:gd name="T12" fmla="*/ 251 w 467"/>
                <a:gd name="T13" fmla="*/ 40 h 1039"/>
                <a:gd name="T14" fmla="*/ 216 w 467"/>
                <a:gd name="T15" fmla="*/ 40 h 1039"/>
                <a:gd name="T16" fmla="*/ 216 w 467"/>
                <a:gd name="T17" fmla="*/ 248 h 1039"/>
                <a:gd name="T18" fmla="*/ 198 w 467"/>
                <a:gd name="T19" fmla="*/ 250 h 1039"/>
                <a:gd name="T20" fmla="*/ 199 w 467"/>
                <a:gd name="T21" fmla="*/ 90 h 1039"/>
                <a:gd name="T22" fmla="*/ 2 w 467"/>
                <a:gd name="T23" fmla="*/ 0 h 1039"/>
                <a:gd name="T24" fmla="*/ 0 w 467"/>
                <a:gd name="T25" fmla="*/ 233 h 1039"/>
                <a:gd name="T26" fmla="*/ 112 w 467"/>
                <a:gd name="T27" fmla="*/ 284 h 1039"/>
                <a:gd name="T28" fmla="*/ 13 w 467"/>
                <a:gd name="T29" fmla="*/ 468 h 1039"/>
                <a:gd name="T30" fmla="*/ 13 w 467"/>
                <a:gd name="T31" fmla="*/ 819 h 1039"/>
                <a:gd name="T32" fmla="*/ 234 w 467"/>
                <a:gd name="T33" fmla="*/ 1039 h 1039"/>
                <a:gd name="T34" fmla="*/ 455 w 467"/>
                <a:gd name="T35" fmla="*/ 819 h 1039"/>
                <a:gd name="T36" fmla="*/ 455 w 467"/>
                <a:gd name="T37" fmla="*/ 468 h 1039"/>
                <a:gd name="T38" fmla="*/ 355 w 467"/>
                <a:gd name="T39" fmla="*/ 284 h 1039"/>
                <a:gd name="T40" fmla="*/ 303 w 467"/>
                <a:gd name="T41" fmla="*/ 112 h 1039"/>
                <a:gd name="T42" fmla="*/ 431 w 467"/>
                <a:gd name="T43" fmla="*/ 54 h 1039"/>
                <a:gd name="T44" fmla="*/ 432 w 467"/>
                <a:gd name="T45" fmla="*/ 210 h 1039"/>
                <a:gd name="T46" fmla="*/ 315 w 467"/>
                <a:gd name="T47" fmla="*/ 263 h 1039"/>
                <a:gd name="T48" fmla="*/ 305 w 467"/>
                <a:gd name="T49" fmla="*/ 259 h 1039"/>
                <a:gd name="T50" fmla="*/ 303 w 467"/>
                <a:gd name="T51" fmla="*/ 112 h 1039"/>
                <a:gd name="T52" fmla="*/ 35 w 467"/>
                <a:gd name="T53" fmla="*/ 210 h 1039"/>
                <a:gd name="T54" fmla="*/ 37 w 467"/>
                <a:gd name="T55" fmla="*/ 54 h 1039"/>
                <a:gd name="T56" fmla="*/ 164 w 467"/>
                <a:gd name="T57" fmla="*/ 112 h 1039"/>
                <a:gd name="T58" fmla="*/ 163 w 467"/>
                <a:gd name="T59" fmla="*/ 259 h 1039"/>
                <a:gd name="T60" fmla="*/ 152 w 467"/>
                <a:gd name="T61" fmla="*/ 263 h 1039"/>
                <a:gd name="T62" fmla="*/ 35 w 467"/>
                <a:gd name="T63" fmla="*/ 210 h 1039"/>
                <a:gd name="T64" fmla="*/ 234 w 467"/>
                <a:gd name="T65" fmla="*/ 283 h 1039"/>
                <a:gd name="T66" fmla="*/ 412 w 467"/>
                <a:gd name="T67" fmla="*/ 416 h 1039"/>
                <a:gd name="T68" fmla="*/ 56 w 467"/>
                <a:gd name="T69" fmla="*/ 416 h 1039"/>
                <a:gd name="T70" fmla="*/ 234 w 467"/>
                <a:gd name="T71" fmla="*/ 283 h 1039"/>
                <a:gd name="T72" fmla="*/ 418 w 467"/>
                <a:gd name="T73" fmla="*/ 842 h 1039"/>
                <a:gd name="T74" fmla="*/ 50 w 467"/>
                <a:gd name="T75" fmla="*/ 842 h 1039"/>
                <a:gd name="T76" fmla="*/ 48 w 467"/>
                <a:gd name="T77" fmla="*/ 819 h 1039"/>
                <a:gd name="T78" fmla="*/ 48 w 467"/>
                <a:gd name="T79" fmla="*/ 587 h 1039"/>
                <a:gd name="T80" fmla="*/ 419 w 467"/>
                <a:gd name="T81" fmla="*/ 587 h 1039"/>
                <a:gd name="T82" fmla="*/ 419 w 467"/>
                <a:gd name="T83" fmla="*/ 819 h 1039"/>
                <a:gd name="T84" fmla="*/ 418 w 467"/>
                <a:gd name="T85" fmla="*/ 842 h 1039"/>
                <a:gd name="T86" fmla="*/ 48 w 467"/>
                <a:gd name="T87" fmla="*/ 552 h 1039"/>
                <a:gd name="T88" fmla="*/ 48 w 467"/>
                <a:gd name="T89" fmla="*/ 519 h 1039"/>
                <a:gd name="T90" fmla="*/ 419 w 467"/>
                <a:gd name="T91" fmla="*/ 519 h 1039"/>
                <a:gd name="T92" fmla="*/ 419 w 467"/>
                <a:gd name="T93" fmla="*/ 552 h 1039"/>
                <a:gd name="T94" fmla="*/ 48 w 467"/>
                <a:gd name="T95" fmla="*/ 552 h 1039"/>
                <a:gd name="T96" fmla="*/ 48 w 467"/>
                <a:gd name="T97" fmla="*/ 484 h 1039"/>
                <a:gd name="T98" fmla="*/ 48 w 467"/>
                <a:gd name="T99" fmla="*/ 468 h 1039"/>
                <a:gd name="T100" fmla="*/ 49 w 467"/>
                <a:gd name="T101" fmla="*/ 451 h 1039"/>
                <a:gd name="T102" fmla="*/ 419 w 467"/>
                <a:gd name="T103" fmla="*/ 451 h 1039"/>
                <a:gd name="T104" fmla="*/ 419 w 467"/>
                <a:gd name="T105" fmla="*/ 468 h 1039"/>
                <a:gd name="T106" fmla="*/ 419 w 467"/>
                <a:gd name="T107" fmla="*/ 484 h 1039"/>
                <a:gd name="T108" fmla="*/ 48 w 467"/>
                <a:gd name="T109" fmla="*/ 484 h 1039"/>
                <a:gd name="T110" fmla="*/ 234 w 467"/>
                <a:gd name="T111" fmla="*/ 1004 h 1039"/>
                <a:gd name="T112" fmla="*/ 57 w 467"/>
                <a:gd name="T113" fmla="*/ 877 h 1039"/>
                <a:gd name="T114" fmla="*/ 410 w 467"/>
                <a:gd name="T115" fmla="*/ 877 h 1039"/>
                <a:gd name="T116" fmla="*/ 234 w 467"/>
                <a:gd name="T117" fmla="*/ 1004 h 1039"/>
                <a:gd name="T118" fmla="*/ 234 w 467"/>
                <a:gd name="T119" fmla="*/ 1004 h 1039"/>
                <a:gd name="T120" fmla="*/ 234 w 467"/>
                <a:gd name="T121" fmla="*/ 1004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7" h="1039">
                  <a:moveTo>
                    <a:pt x="355" y="284"/>
                  </a:moveTo>
                  <a:cubicBezTo>
                    <a:pt x="467" y="233"/>
                    <a:pt x="467" y="233"/>
                    <a:pt x="467" y="233"/>
                  </a:cubicBezTo>
                  <a:cubicBezTo>
                    <a:pt x="465" y="0"/>
                    <a:pt x="465" y="0"/>
                    <a:pt x="465" y="0"/>
                  </a:cubicBezTo>
                  <a:cubicBezTo>
                    <a:pt x="268" y="90"/>
                    <a:pt x="268" y="90"/>
                    <a:pt x="268" y="90"/>
                  </a:cubicBezTo>
                  <a:cubicBezTo>
                    <a:pt x="269" y="250"/>
                    <a:pt x="269" y="250"/>
                    <a:pt x="269" y="250"/>
                  </a:cubicBezTo>
                  <a:cubicBezTo>
                    <a:pt x="263" y="249"/>
                    <a:pt x="257" y="249"/>
                    <a:pt x="251" y="248"/>
                  </a:cubicBezTo>
                  <a:cubicBezTo>
                    <a:pt x="251" y="40"/>
                    <a:pt x="251" y="40"/>
                    <a:pt x="251" y="40"/>
                  </a:cubicBezTo>
                  <a:cubicBezTo>
                    <a:pt x="216" y="40"/>
                    <a:pt x="216" y="40"/>
                    <a:pt x="216" y="40"/>
                  </a:cubicBezTo>
                  <a:cubicBezTo>
                    <a:pt x="216" y="248"/>
                    <a:pt x="216" y="248"/>
                    <a:pt x="216" y="248"/>
                  </a:cubicBezTo>
                  <a:cubicBezTo>
                    <a:pt x="210" y="249"/>
                    <a:pt x="204" y="249"/>
                    <a:pt x="198" y="250"/>
                  </a:cubicBezTo>
                  <a:cubicBezTo>
                    <a:pt x="199" y="90"/>
                    <a:pt x="199" y="90"/>
                    <a:pt x="199" y="9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112" y="284"/>
                    <a:pt x="112" y="284"/>
                    <a:pt x="112" y="284"/>
                  </a:cubicBezTo>
                  <a:cubicBezTo>
                    <a:pt x="52" y="323"/>
                    <a:pt x="13" y="391"/>
                    <a:pt x="13" y="468"/>
                  </a:cubicBezTo>
                  <a:cubicBezTo>
                    <a:pt x="13" y="819"/>
                    <a:pt x="13" y="819"/>
                    <a:pt x="13" y="819"/>
                  </a:cubicBezTo>
                  <a:cubicBezTo>
                    <a:pt x="13" y="940"/>
                    <a:pt x="112" y="1039"/>
                    <a:pt x="234" y="1039"/>
                  </a:cubicBezTo>
                  <a:cubicBezTo>
                    <a:pt x="355" y="1039"/>
                    <a:pt x="455" y="940"/>
                    <a:pt x="455" y="819"/>
                  </a:cubicBezTo>
                  <a:cubicBezTo>
                    <a:pt x="455" y="468"/>
                    <a:pt x="455" y="468"/>
                    <a:pt x="455" y="468"/>
                  </a:cubicBezTo>
                  <a:cubicBezTo>
                    <a:pt x="455" y="391"/>
                    <a:pt x="415" y="323"/>
                    <a:pt x="355" y="284"/>
                  </a:cubicBezTo>
                  <a:close/>
                  <a:moveTo>
                    <a:pt x="303" y="112"/>
                  </a:moveTo>
                  <a:cubicBezTo>
                    <a:pt x="431" y="54"/>
                    <a:pt x="431" y="54"/>
                    <a:pt x="431" y="54"/>
                  </a:cubicBezTo>
                  <a:cubicBezTo>
                    <a:pt x="432" y="210"/>
                    <a:pt x="432" y="210"/>
                    <a:pt x="432" y="210"/>
                  </a:cubicBezTo>
                  <a:cubicBezTo>
                    <a:pt x="315" y="263"/>
                    <a:pt x="315" y="263"/>
                    <a:pt x="315" y="263"/>
                  </a:cubicBezTo>
                  <a:cubicBezTo>
                    <a:pt x="312" y="262"/>
                    <a:pt x="308" y="260"/>
                    <a:pt x="305" y="259"/>
                  </a:cubicBezTo>
                  <a:lnTo>
                    <a:pt x="303" y="112"/>
                  </a:lnTo>
                  <a:close/>
                  <a:moveTo>
                    <a:pt x="35" y="210"/>
                  </a:moveTo>
                  <a:cubicBezTo>
                    <a:pt x="37" y="54"/>
                    <a:pt x="37" y="54"/>
                    <a:pt x="37" y="54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3" y="259"/>
                    <a:pt x="163" y="259"/>
                    <a:pt x="163" y="259"/>
                  </a:cubicBezTo>
                  <a:cubicBezTo>
                    <a:pt x="159" y="260"/>
                    <a:pt x="156" y="262"/>
                    <a:pt x="152" y="263"/>
                  </a:cubicBezTo>
                  <a:lnTo>
                    <a:pt x="35" y="210"/>
                  </a:lnTo>
                  <a:close/>
                  <a:moveTo>
                    <a:pt x="234" y="283"/>
                  </a:moveTo>
                  <a:cubicBezTo>
                    <a:pt x="318" y="283"/>
                    <a:pt x="389" y="339"/>
                    <a:pt x="412" y="416"/>
                  </a:cubicBezTo>
                  <a:cubicBezTo>
                    <a:pt x="56" y="416"/>
                    <a:pt x="56" y="416"/>
                    <a:pt x="56" y="416"/>
                  </a:cubicBezTo>
                  <a:cubicBezTo>
                    <a:pt x="78" y="339"/>
                    <a:pt x="149" y="283"/>
                    <a:pt x="234" y="283"/>
                  </a:cubicBezTo>
                  <a:close/>
                  <a:moveTo>
                    <a:pt x="418" y="842"/>
                  </a:moveTo>
                  <a:cubicBezTo>
                    <a:pt x="50" y="842"/>
                    <a:pt x="50" y="842"/>
                    <a:pt x="50" y="842"/>
                  </a:cubicBezTo>
                  <a:cubicBezTo>
                    <a:pt x="49" y="834"/>
                    <a:pt x="48" y="826"/>
                    <a:pt x="48" y="819"/>
                  </a:cubicBezTo>
                  <a:cubicBezTo>
                    <a:pt x="48" y="587"/>
                    <a:pt x="48" y="587"/>
                    <a:pt x="48" y="587"/>
                  </a:cubicBezTo>
                  <a:cubicBezTo>
                    <a:pt x="419" y="587"/>
                    <a:pt x="419" y="587"/>
                    <a:pt x="419" y="587"/>
                  </a:cubicBezTo>
                  <a:cubicBezTo>
                    <a:pt x="419" y="819"/>
                    <a:pt x="419" y="819"/>
                    <a:pt x="419" y="819"/>
                  </a:cubicBezTo>
                  <a:cubicBezTo>
                    <a:pt x="419" y="826"/>
                    <a:pt x="419" y="834"/>
                    <a:pt x="418" y="842"/>
                  </a:cubicBezTo>
                  <a:close/>
                  <a:moveTo>
                    <a:pt x="48" y="552"/>
                  </a:moveTo>
                  <a:cubicBezTo>
                    <a:pt x="48" y="519"/>
                    <a:pt x="48" y="519"/>
                    <a:pt x="48" y="519"/>
                  </a:cubicBezTo>
                  <a:cubicBezTo>
                    <a:pt x="419" y="519"/>
                    <a:pt x="419" y="519"/>
                    <a:pt x="419" y="519"/>
                  </a:cubicBezTo>
                  <a:cubicBezTo>
                    <a:pt x="419" y="552"/>
                    <a:pt x="419" y="552"/>
                    <a:pt x="419" y="552"/>
                  </a:cubicBezTo>
                  <a:lnTo>
                    <a:pt x="48" y="552"/>
                  </a:lnTo>
                  <a:close/>
                  <a:moveTo>
                    <a:pt x="48" y="484"/>
                  </a:moveTo>
                  <a:cubicBezTo>
                    <a:pt x="48" y="468"/>
                    <a:pt x="48" y="468"/>
                    <a:pt x="48" y="468"/>
                  </a:cubicBezTo>
                  <a:cubicBezTo>
                    <a:pt x="48" y="463"/>
                    <a:pt x="48" y="457"/>
                    <a:pt x="49" y="451"/>
                  </a:cubicBezTo>
                  <a:cubicBezTo>
                    <a:pt x="419" y="451"/>
                    <a:pt x="419" y="451"/>
                    <a:pt x="419" y="451"/>
                  </a:cubicBezTo>
                  <a:cubicBezTo>
                    <a:pt x="419" y="457"/>
                    <a:pt x="419" y="463"/>
                    <a:pt x="419" y="468"/>
                  </a:cubicBezTo>
                  <a:cubicBezTo>
                    <a:pt x="419" y="484"/>
                    <a:pt x="419" y="484"/>
                    <a:pt x="419" y="484"/>
                  </a:cubicBezTo>
                  <a:lnTo>
                    <a:pt x="48" y="484"/>
                  </a:lnTo>
                  <a:close/>
                  <a:moveTo>
                    <a:pt x="234" y="1004"/>
                  </a:moveTo>
                  <a:cubicBezTo>
                    <a:pt x="152" y="1004"/>
                    <a:pt x="82" y="951"/>
                    <a:pt x="57" y="877"/>
                  </a:cubicBezTo>
                  <a:cubicBezTo>
                    <a:pt x="410" y="877"/>
                    <a:pt x="410" y="877"/>
                    <a:pt x="410" y="877"/>
                  </a:cubicBezTo>
                  <a:cubicBezTo>
                    <a:pt x="385" y="951"/>
                    <a:pt x="316" y="1004"/>
                    <a:pt x="234" y="1004"/>
                  </a:cubicBezTo>
                  <a:close/>
                  <a:moveTo>
                    <a:pt x="234" y="1004"/>
                  </a:moveTo>
                  <a:cubicBezTo>
                    <a:pt x="234" y="1004"/>
                    <a:pt x="234" y="1004"/>
                    <a:pt x="234" y="1004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645" name="TextBox 644"/>
          <p:cNvSpPr txBox="1"/>
          <p:nvPr/>
        </p:nvSpPr>
        <p:spPr>
          <a:xfrm>
            <a:off x="2226250" y="5218906"/>
            <a:ext cx="87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80%</a:t>
            </a:r>
            <a:endParaRPr lang="ko-KR" altLang="en-US" sz="2800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646" name="TextBox 645"/>
          <p:cNvSpPr txBox="1"/>
          <p:nvPr/>
        </p:nvSpPr>
        <p:spPr>
          <a:xfrm>
            <a:off x="3797217" y="5218906"/>
            <a:ext cx="87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65%</a:t>
            </a:r>
            <a:endParaRPr lang="ko-KR" altLang="en-US" sz="2800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644" name="TextBox 643"/>
          <p:cNvSpPr txBox="1"/>
          <p:nvPr/>
        </p:nvSpPr>
        <p:spPr>
          <a:xfrm>
            <a:off x="731757" y="5218906"/>
            <a:ext cx="87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90%</a:t>
            </a:r>
            <a:endParaRPr lang="ko-KR" altLang="en-US" sz="2800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972384" y="2443843"/>
            <a:ext cx="1391983" cy="1328399"/>
            <a:chOff x="1972384" y="2443843"/>
            <a:chExt cx="1391983" cy="1328399"/>
          </a:xfrm>
        </p:grpSpPr>
        <p:grpSp>
          <p:nvGrpSpPr>
            <p:cNvPr id="635" name="그룹 634"/>
            <p:cNvGrpSpPr/>
            <p:nvPr/>
          </p:nvGrpSpPr>
          <p:grpSpPr>
            <a:xfrm>
              <a:off x="1972384" y="2443843"/>
              <a:ext cx="1391983" cy="1328399"/>
              <a:chOff x="425951" y="2209800"/>
              <a:chExt cx="1391983" cy="1328399"/>
            </a:xfrm>
          </p:grpSpPr>
          <p:sp>
            <p:nvSpPr>
              <p:cNvPr id="636" name="칠각형 635"/>
              <p:cNvSpPr/>
              <p:nvPr/>
            </p:nvSpPr>
            <p:spPr bwMode="auto">
              <a:xfrm>
                <a:off x="425951" y="2209800"/>
                <a:ext cx="1391983" cy="1328399"/>
              </a:xfrm>
              <a:prstGeom prst="heptagon">
                <a:avLst/>
              </a:prstGeom>
              <a:solidFill>
                <a:srgbClr val="A9D18E"/>
              </a:solidFill>
              <a:ln w="25400" cap="flat" cmpd="sng" algn="ctr">
                <a:solidFill>
                  <a:schemeClr val="accent6">
                    <a:lumMod val="50000"/>
                  </a:schemeClr>
                </a:solidFill>
                <a:prstDash val="dash"/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endParaRPr>
              </a:p>
            </p:txBody>
          </p:sp>
          <p:sp>
            <p:nvSpPr>
              <p:cNvPr id="637" name="칠각형 636"/>
              <p:cNvSpPr/>
              <p:nvPr/>
            </p:nvSpPr>
            <p:spPr bwMode="auto">
              <a:xfrm>
                <a:off x="503284" y="2300432"/>
                <a:ext cx="1237319" cy="1160406"/>
              </a:xfrm>
              <a:prstGeom prst="heptagon">
                <a:avLst/>
              </a:prstGeom>
              <a:solidFill>
                <a:srgbClr val="FDFBE9"/>
              </a:solidFill>
              <a:ln w="25400" cap="flat" cmpd="sng" algn="ctr">
                <a:noFill/>
                <a:prstDash val="solid"/>
              </a:ln>
              <a:effectLst>
                <a:glow rad="101600">
                  <a:srgbClr val="A9D18E">
                    <a:alpha val="60000"/>
                  </a:srgbClr>
                </a:glow>
              </a:effectLst>
            </p:spPr>
            <p:txBody>
              <a:bodyPr anchor="ctr"/>
              <a:lstStyle/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endParaRPr>
              </a:p>
            </p:txBody>
          </p:sp>
        </p:grpSp>
        <p:grpSp>
          <p:nvGrpSpPr>
            <p:cNvPr id="691" name="그룹 690"/>
            <p:cNvGrpSpPr/>
            <p:nvPr/>
          </p:nvGrpSpPr>
          <p:grpSpPr>
            <a:xfrm>
              <a:off x="2313893" y="2759950"/>
              <a:ext cx="663767" cy="860644"/>
              <a:chOff x="-2778126" y="5321300"/>
              <a:chExt cx="2665413" cy="3455989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692" name="Freeform 24"/>
              <p:cNvSpPr>
                <a:spLocks noEditPoints="1"/>
              </p:cNvSpPr>
              <p:nvPr/>
            </p:nvSpPr>
            <p:spPr bwMode="auto">
              <a:xfrm>
                <a:off x="-1800225" y="6991351"/>
                <a:ext cx="1081088" cy="714375"/>
              </a:xfrm>
              <a:custGeom>
                <a:avLst/>
                <a:gdLst>
                  <a:gd name="T0" fmla="*/ 118 w 287"/>
                  <a:gd name="T1" fmla="*/ 20 h 190"/>
                  <a:gd name="T2" fmla="*/ 6 w 287"/>
                  <a:gd name="T3" fmla="*/ 9 h 190"/>
                  <a:gd name="T4" fmla="*/ 11 w 287"/>
                  <a:gd name="T5" fmla="*/ 164 h 190"/>
                  <a:gd name="T6" fmla="*/ 274 w 287"/>
                  <a:gd name="T7" fmla="*/ 165 h 190"/>
                  <a:gd name="T8" fmla="*/ 278 w 287"/>
                  <a:gd name="T9" fmla="*/ 0 h 190"/>
                  <a:gd name="T10" fmla="*/ 118 w 287"/>
                  <a:gd name="T11" fmla="*/ 20 h 190"/>
                  <a:gd name="T12" fmla="*/ 118 w 287"/>
                  <a:gd name="T13" fmla="*/ 20 h 190"/>
                  <a:gd name="T14" fmla="*/ 118 w 287"/>
                  <a:gd name="T15" fmla="*/ 2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7" h="190">
                    <a:moveTo>
                      <a:pt x="118" y="20"/>
                    </a:moveTo>
                    <a:cubicBezTo>
                      <a:pt x="76" y="20"/>
                      <a:pt x="39" y="15"/>
                      <a:pt x="6" y="9"/>
                    </a:cubicBezTo>
                    <a:cubicBezTo>
                      <a:pt x="0" y="61"/>
                      <a:pt x="3" y="114"/>
                      <a:pt x="11" y="164"/>
                    </a:cubicBezTo>
                    <a:cubicBezTo>
                      <a:pt x="84" y="182"/>
                      <a:pt x="176" y="190"/>
                      <a:pt x="274" y="165"/>
                    </a:cubicBezTo>
                    <a:cubicBezTo>
                      <a:pt x="284" y="111"/>
                      <a:pt x="287" y="55"/>
                      <a:pt x="278" y="0"/>
                    </a:cubicBezTo>
                    <a:cubicBezTo>
                      <a:pt x="219" y="14"/>
                      <a:pt x="166" y="20"/>
                      <a:pt x="118" y="20"/>
                    </a:cubicBezTo>
                    <a:close/>
                    <a:moveTo>
                      <a:pt x="118" y="20"/>
                    </a:moveTo>
                    <a:cubicBezTo>
                      <a:pt x="118" y="20"/>
                      <a:pt x="118" y="20"/>
                      <a:pt x="118" y="2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b="1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endParaRPr>
              </a:p>
            </p:txBody>
          </p:sp>
          <p:sp>
            <p:nvSpPr>
              <p:cNvPr id="693" name="Freeform 25"/>
              <p:cNvSpPr>
                <a:spLocks noEditPoints="1"/>
              </p:cNvSpPr>
              <p:nvPr/>
            </p:nvSpPr>
            <p:spPr bwMode="auto">
              <a:xfrm>
                <a:off x="-1724028" y="7770814"/>
                <a:ext cx="925513" cy="627062"/>
              </a:xfrm>
              <a:custGeom>
                <a:avLst/>
                <a:gdLst>
                  <a:gd name="T0" fmla="*/ 0 w 246"/>
                  <a:gd name="T1" fmla="*/ 0 h 167"/>
                  <a:gd name="T2" fmla="*/ 56 w 246"/>
                  <a:gd name="T3" fmla="*/ 164 h 167"/>
                  <a:gd name="T4" fmla="*/ 192 w 246"/>
                  <a:gd name="T5" fmla="*/ 159 h 167"/>
                  <a:gd name="T6" fmla="*/ 246 w 246"/>
                  <a:gd name="T7" fmla="*/ 1 h 167"/>
                  <a:gd name="T8" fmla="*/ 129 w 246"/>
                  <a:gd name="T9" fmla="*/ 14 h 167"/>
                  <a:gd name="T10" fmla="*/ 0 w 246"/>
                  <a:gd name="T11" fmla="*/ 0 h 167"/>
                  <a:gd name="T12" fmla="*/ 0 w 246"/>
                  <a:gd name="T13" fmla="*/ 0 h 167"/>
                  <a:gd name="T14" fmla="*/ 0 w 246"/>
                  <a:gd name="T15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167">
                    <a:moveTo>
                      <a:pt x="0" y="0"/>
                    </a:moveTo>
                    <a:cubicBezTo>
                      <a:pt x="15" y="64"/>
                      <a:pt x="37" y="121"/>
                      <a:pt x="56" y="164"/>
                    </a:cubicBezTo>
                    <a:cubicBezTo>
                      <a:pt x="96" y="167"/>
                      <a:pt x="141" y="166"/>
                      <a:pt x="192" y="159"/>
                    </a:cubicBezTo>
                    <a:cubicBezTo>
                      <a:pt x="210" y="116"/>
                      <a:pt x="231" y="62"/>
                      <a:pt x="246" y="1"/>
                    </a:cubicBezTo>
                    <a:cubicBezTo>
                      <a:pt x="205" y="10"/>
                      <a:pt x="166" y="14"/>
                      <a:pt x="129" y="14"/>
                    </a:cubicBezTo>
                    <a:cubicBezTo>
                      <a:pt x="82" y="14"/>
                      <a:pt x="39" y="8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b="1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endParaRPr>
              </a:p>
            </p:txBody>
          </p:sp>
          <p:sp>
            <p:nvSpPr>
              <p:cNvPr id="694" name="Freeform 26"/>
              <p:cNvSpPr>
                <a:spLocks noEditPoints="1"/>
              </p:cNvSpPr>
              <p:nvPr/>
            </p:nvSpPr>
            <p:spPr bwMode="auto">
              <a:xfrm>
                <a:off x="-2401889" y="6364289"/>
                <a:ext cx="2289176" cy="2413000"/>
              </a:xfrm>
              <a:custGeom>
                <a:avLst/>
                <a:gdLst>
                  <a:gd name="T0" fmla="*/ 468 w 608"/>
                  <a:gd name="T1" fmla="*/ 0 h 642"/>
                  <a:gd name="T2" fmla="*/ 104 w 608"/>
                  <a:gd name="T3" fmla="*/ 30 h 642"/>
                  <a:gd name="T4" fmla="*/ 31 w 608"/>
                  <a:gd name="T5" fmla="*/ 125 h 642"/>
                  <a:gd name="T6" fmla="*/ 0 w 608"/>
                  <a:gd name="T7" fmla="*/ 274 h 642"/>
                  <a:gd name="T8" fmla="*/ 304 w 608"/>
                  <a:gd name="T9" fmla="*/ 642 h 642"/>
                  <a:gd name="T10" fmla="*/ 608 w 608"/>
                  <a:gd name="T11" fmla="*/ 274 h 642"/>
                  <a:gd name="T12" fmla="*/ 552 w 608"/>
                  <a:gd name="T13" fmla="*/ 432 h 642"/>
                  <a:gd name="T14" fmla="*/ 587 w 608"/>
                  <a:gd name="T15" fmla="*/ 288 h 642"/>
                  <a:gd name="T16" fmla="*/ 583 w 608"/>
                  <a:gd name="T17" fmla="*/ 332 h 642"/>
                  <a:gd name="T18" fmla="*/ 477 w 608"/>
                  <a:gd name="T19" fmla="*/ 361 h 642"/>
                  <a:gd name="T20" fmla="*/ 428 w 608"/>
                  <a:gd name="T21" fmla="*/ 521 h 642"/>
                  <a:gd name="T22" fmla="*/ 425 w 608"/>
                  <a:gd name="T23" fmla="*/ 587 h 642"/>
                  <a:gd name="T24" fmla="*/ 410 w 608"/>
                  <a:gd name="T25" fmla="*/ 570 h 642"/>
                  <a:gd name="T26" fmla="*/ 316 w 608"/>
                  <a:gd name="T27" fmla="*/ 623 h 642"/>
                  <a:gd name="T28" fmla="*/ 327 w 608"/>
                  <a:gd name="T29" fmla="*/ 620 h 642"/>
                  <a:gd name="T30" fmla="*/ 278 w 608"/>
                  <a:gd name="T31" fmla="*/ 579 h 642"/>
                  <a:gd name="T32" fmla="*/ 278 w 608"/>
                  <a:gd name="T33" fmla="*/ 620 h 642"/>
                  <a:gd name="T34" fmla="*/ 216 w 608"/>
                  <a:gd name="T35" fmla="*/ 604 h 642"/>
                  <a:gd name="T36" fmla="*/ 152 w 608"/>
                  <a:gd name="T37" fmla="*/ 564 h 642"/>
                  <a:gd name="T38" fmla="*/ 182 w 608"/>
                  <a:gd name="T39" fmla="*/ 531 h 642"/>
                  <a:gd name="T40" fmla="*/ 129 w 608"/>
                  <a:gd name="T41" fmla="*/ 361 h 642"/>
                  <a:gd name="T42" fmla="*/ 21 w 608"/>
                  <a:gd name="T43" fmla="*/ 309 h 642"/>
                  <a:gd name="T44" fmla="*/ 19 w 608"/>
                  <a:gd name="T45" fmla="*/ 285 h 642"/>
                  <a:gd name="T46" fmla="*/ 121 w 608"/>
                  <a:gd name="T47" fmla="*/ 317 h 642"/>
                  <a:gd name="T48" fmla="*/ 52 w 608"/>
                  <a:gd name="T49" fmla="*/ 136 h 642"/>
                  <a:gd name="T50" fmla="*/ 130 w 608"/>
                  <a:gd name="T51" fmla="*/ 117 h 642"/>
                  <a:gd name="T52" fmla="*/ 239 w 608"/>
                  <a:gd name="T53" fmla="*/ 2 h 642"/>
                  <a:gd name="T54" fmla="*/ 428 w 608"/>
                  <a:gd name="T55" fmla="*/ 120 h 642"/>
                  <a:gd name="T56" fmla="*/ 425 w 608"/>
                  <a:gd name="T57" fmla="*/ 2 h 642"/>
                  <a:gd name="T58" fmla="*/ 529 w 608"/>
                  <a:gd name="T59" fmla="*/ 89 h 642"/>
                  <a:gd name="T60" fmla="*/ 484 w 608"/>
                  <a:gd name="T61" fmla="*/ 154 h 642"/>
                  <a:gd name="T62" fmla="*/ 581 w 608"/>
                  <a:gd name="T63" fmla="*/ 270 h 642"/>
                  <a:gd name="T64" fmla="*/ 589 w 608"/>
                  <a:gd name="T65" fmla="*/ 285 h 642"/>
                  <a:gd name="T66" fmla="*/ 587 w 608"/>
                  <a:gd name="T67" fmla="*/ 288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08" h="642">
                    <a:moveTo>
                      <a:pt x="608" y="274"/>
                    </a:moveTo>
                    <a:cubicBezTo>
                      <a:pt x="604" y="159"/>
                      <a:pt x="549" y="58"/>
                      <a:pt x="468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27" y="9"/>
                      <a:pt x="115" y="19"/>
                      <a:pt x="104" y="30"/>
                    </a:cubicBezTo>
                    <a:cubicBezTo>
                      <a:pt x="85" y="45"/>
                      <a:pt x="68" y="63"/>
                      <a:pt x="54" y="84"/>
                    </a:cubicBezTo>
                    <a:cubicBezTo>
                      <a:pt x="55" y="84"/>
                      <a:pt x="32" y="125"/>
                      <a:pt x="31" y="125"/>
                    </a:cubicBezTo>
                    <a:cubicBezTo>
                      <a:pt x="18" y="154"/>
                      <a:pt x="9" y="186"/>
                      <a:pt x="5" y="222"/>
                    </a:cubicBezTo>
                    <a:cubicBezTo>
                      <a:pt x="3" y="239"/>
                      <a:pt x="1" y="256"/>
                      <a:pt x="0" y="274"/>
                    </a:cubicBezTo>
                    <a:cubicBezTo>
                      <a:pt x="0" y="292"/>
                      <a:pt x="0" y="292"/>
                      <a:pt x="0" y="292"/>
                    </a:cubicBezTo>
                    <a:cubicBezTo>
                      <a:pt x="21" y="491"/>
                      <a:pt x="152" y="642"/>
                      <a:pt x="304" y="642"/>
                    </a:cubicBezTo>
                    <a:cubicBezTo>
                      <a:pt x="456" y="642"/>
                      <a:pt x="587" y="492"/>
                      <a:pt x="608" y="293"/>
                    </a:cubicBezTo>
                    <a:lnTo>
                      <a:pt x="608" y="274"/>
                    </a:lnTo>
                    <a:close/>
                    <a:moveTo>
                      <a:pt x="519" y="492"/>
                    </a:moveTo>
                    <a:cubicBezTo>
                      <a:pt x="531" y="474"/>
                      <a:pt x="542" y="453"/>
                      <a:pt x="552" y="432"/>
                    </a:cubicBezTo>
                    <a:cubicBezTo>
                      <a:pt x="542" y="454"/>
                      <a:pt x="531" y="474"/>
                      <a:pt x="519" y="492"/>
                    </a:cubicBezTo>
                    <a:close/>
                    <a:moveTo>
                      <a:pt x="587" y="288"/>
                    </a:moveTo>
                    <a:cubicBezTo>
                      <a:pt x="586" y="311"/>
                      <a:pt x="586" y="311"/>
                      <a:pt x="586" y="311"/>
                    </a:cubicBezTo>
                    <a:cubicBezTo>
                      <a:pt x="585" y="318"/>
                      <a:pt x="584" y="325"/>
                      <a:pt x="583" y="332"/>
                    </a:cubicBezTo>
                    <a:cubicBezTo>
                      <a:pt x="584" y="326"/>
                      <a:pt x="585" y="319"/>
                      <a:pt x="586" y="312"/>
                    </a:cubicBezTo>
                    <a:cubicBezTo>
                      <a:pt x="549" y="334"/>
                      <a:pt x="513" y="350"/>
                      <a:pt x="477" y="361"/>
                    </a:cubicBezTo>
                    <a:cubicBezTo>
                      <a:pt x="476" y="370"/>
                      <a:pt x="474" y="378"/>
                      <a:pt x="472" y="387"/>
                    </a:cubicBezTo>
                    <a:cubicBezTo>
                      <a:pt x="460" y="437"/>
                      <a:pt x="444" y="483"/>
                      <a:pt x="428" y="521"/>
                    </a:cubicBezTo>
                    <a:cubicBezTo>
                      <a:pt x="457" y="515"/>
                      <a:pt x="487" y="505"/>
                      <a:pt x="518" y="494"/>
                    </a:cubicBezTo>
                    <a:cubicBezTo>
                      <a:pt x="492" y="533"/>
                      <a:pt x="460" y="565"/>
                      <a:pt x="425" y="587"/>
                    </a:cubicBezTo>
                    <a:cubicBezTo>
                      <a:pt x="438" y="578"/>
                      <a:pt x="450" y="568"/>
                      <a:pt x="462" y="557"/>
                    </a:cubicBezTo>
                    <a:cubicBezTo>
                      <a:pt x="444" y="562"/>
                      <a:pt x="427" y="566"/>
                      <a:pt x="410" y="570"/>
                    </a:cubicBezTo>
                    <a:cubicBezTo>
                      <a:pt x="404" y="582"/>
                      <a:pt x="399" y="593"/>
                      <a:pt x="394" y="603"/>
                    </a:cubicBezTo>
                    <a:cubicBezTo>
                      <a:pt x="369" y="614"/>
                      <a:pt x="343" y="621"/>
                      <a:pt x="316" y="623"/>
                    </a:cubicBezTo>
                    <a:cubicBezTo>
                      <a:pt x="320" y="622"/>
                      <a:pt x="325" y="622"/>
                      <a:pt x="329" y="621"/>
                    </a:cubicBezTo>
                    <a:cubicBezTo>
                      <a:pt x="327" y="620"/>
                      <a:pt x="327" y="620"/>
                      <a:pt x="327" y="620"/>
                    </a:cubicBezTo>
                    <a:cubicBezTo>
                      <a:pt x="328" y="619"/>
                      <a:pt x="338" y="602"/>
                      <a:pt x="352" y="574"/>
                    </a:cubicBezTo>
                    <a:cubicBezTo>
                      <a:pt x="326" y="577"/>
                      <a:pt x="302" y="579"/>
                      <a:pt x="278" y="579"/>
                    </a:cubicBezTo>
                    <a:cubicBezTo>
                      <a:pt x="271" y="579"/>
                      <a:pt x="263" y="578"/>
                      <a:pt x="255" y="578"/>
                    </a:cubicBezTo>
                    <a:cubicBezTo>
                      <a:pt x="269" y="604"/>
                      <a:pt x="278" y="619"/>
                      <a:pt x="278" y="620"/>
                    </a:cubicBezTo>
                    <a:cubicBezTo>
                      <a:pt x="277" y="621"/>
                      <a:pt x="277" y="621"/>
                      <a:pt x="277" y="621"/>
                    </a:cubicBezTo>
                    <a:cubicBezTo>
                      <a:pt x="256" y="619"/>
                      <a:pt x="235" y="613"/>
                      <a:pt x="216" y="604"/>
                    </a:cubicBezTo>
                    <a:cubicBezTo>
                      <a:pt x="211" y="595"/>
                      <a:pt x="206" y="585"/>
                      <a:pt x="200" y="573"/>
                    </a:cubicBezTo>
                    <a:cubicBezTo>
                      <a:pt x="183" y="571"/>
                      <a:pt x="167" y="568"/>
                      <a:pt x="152" y="564"/>
                    </a:cubicBezTo>
                    <a:cubicBezTo>
                      <a:pt x="133" y="548"/>
                      <a:pt x="115" y="529"/>
                      <a:pt x="99" y="507"/>
                    </a:cubicBezTo>
                    <a:cubicBezTo>
                      <a:pt x="120" y="515"/>
                      <a:pt x="147" y="524"/>
                      <a:pt x="182" y="531"/>
                    </a:cubicBezTo>
                    <a:cubicBezTo>
                      <a:pt x="164" y="490"/>
                      <a:pt x="147" y="441"/>
                      <a:pt x="134" y="387"/>
                    </a:cubicBezTo>
                    <a:cubicBezTo>
                      <a:pt x="132" y="378"/>
                      <a:pt x="130" y="370"/>
                      <a:pt x="129" y="361"/>
                    </a:cubicBezTo>
                    <a:cubicBezTo>
                      <a:pt x="82" y="347"/>
                      <a:pt x="46" y="331"/>
                      <a:pt x="23" y="320"/>
                    </a:cubicBezTo>
                    <a:cubicBezTo>
                      <a:pt x="22" y="316"/>
                      <a:pt x="22" y="313"/>
                      <a:pt x="21" y="309"/>
                    </a:cubicBezTo>
                    <a:cubicBezTo>
                      <a:pt x="20" y="287"/>
                      <a:pt x="20" y="287"/>
                      <a:pt x="20" y="287"/>
                    </a:cubicBezTo>
                    <a:cubicBezTo>
                      <a:pt x="19" y="286"/>
                      <a:pt x="19" y="285"/>
                      <a:pt x="19" y="285"/>
                    </a:cubicBezTo>
                    <a:cubicBezTo>
                      <a:pt x="19" y="281"/>
                      <a:pt x="19" y="277"/>
                      <a:pt x="19" y="274"/>
                    </a:cubicBezTo>
                    <a:cubicBezTo>
                      <a:pt x="33" y="281"/>
                      <a:pt x="69" y="300"/>
                      <a:pt x="121" y="317"/>
                    </a:cubicBezTo>
                    <a:cubicBezTo>
                      <a:pt x="113" y="263"/>
                      <a:pt x="113" y="211"/>
                      <a:pt x="120" y="164"/>
                    </a:cubicBezTo>
                    <a:cubicBezTo>
                      <a:pt x="90" y="155"/>
                      <a:pt x="67" y="145"/>
                      <a:pt x="52" y="136"/>
                    </a:cubicBezTo>
                    <a:cubicBezTo>
                      <a:pt x="58" y="122"/>
                      <a:pt x="66" y="108"/>
                      <a:pt x="75" y="95"/>
                    </a:cubicBezTo>
                    <a:cubicBezTo>
                      <a:pt x="88" y="101"/>
                      <a:pt x="106" y="109"/>
                      <a:pt x="130" y="117"/>
                    </a:cubicBezTo>
                    <a:cubicBezTo>
                      <a:pt x="141" y="75"/>
                      <a:pt x="158" y="36"/>
                      <a:pt x="181" y="2"/>
                    </a:cubicBezTo>
                    <a:cubicBezTo>
                      <a:pt x="239" y="2"/>
                      <a:pt x="239" y="2"/>
                      <a:pt x="239" y="2"/>
                    </a:cubicBezTo>
                    <a:cubicBezTo>
                      <a:pt x="207" y="41"/>
                      <a:pt x="187" y="84"/>
                      <a:pt x="175" y="129"/>
                    </a:cubicBezTo>
                    <a:cubicBezTo>
                      <a:pt x="238" y="141"/>
                      <a:pt x="324" y="146"/>
                      <a:pt x="428" y="120"/>
                    </a:cubicBezTo>
                    <a:cubicBezTo>
                      <a:pt x="416" y="78"/>
                      <a:pt x="397" y="38"/>
                      <a:pt x="367" y="2"/>
                    </a:cubicBezTo>
                    <a:cubicBezTo>
                      <a:pt x="425" y="2"/>
                      <a:pt x="425" y="2"/>
                      <a:pt x="425" y="2"/>
                    </a:cubicBezTo>
                    <a:cubicBezTo>
                      <a:pt x="446" y="34"/>
                      <a:pt x="463" y="69"/>
                      <a:pt x="474" y="108"/>
                    </a:cubicBezTo>
                    <a:cubicBezTo>
                      <a:pt x="491" y="102"/>
                      <a:pt x="510" y="96"/>
                      <a:pt x="529" y="89"/>
                    </a:cubicBezTo>
                    <a:cubicBezTo>
                      <a:pt x="538" y="102"/>
                      <a:pt x="546" y="115"/>
                      <a:pt x="553" y="130"/>
                    </a:cubicBezTo>
                    <a:cubicBezTo>
                      <a:pt x="529" y="139"/>
                      <a:pt x="507" y="147"/>
                      <a:pt x="484" y="154"/>
                    </a:cubicBezTo>
                    <a:cubicBezTo>
                      <a:pt x="493" y="204"/>
                      <a:pt x="493" y="259"/>
                      <a:pt x="485" y="317"/>
                    </a:cubicBezTo>
                    <a:cubicBezTo>
                      <a:pt x="517" y="305"/>
                      <a:pt x="549" y="290"/>
                      <a:pt x="581" y="270"/>
                    </a:cubicBezTo>
                    <a:cubicBezTo>
                      <a:pt x="581" y="270"/>
                      <a:pt x="586" y="267"/>
                      <a:pt x="588" y="262"/>
                    </a:cubicBezTo>
                    <a:cubicBezTo>
                      <a:pt x="589" y="269"/>
                      <a:pt x="589" y="277"/>
                      <a:pt x="589" y="285"/>
                    </a:cubicBezTo>
                    <a:cubicBezTo>
                      <a:pt x="589" y="285"/>
                      <a:pt x="589" y="286"/>
                      <a:pt x="587" y="288"/>
                    </a:cubicBezTo>
                    <a:close/>
                    <a:moveTo>
                      <a:pt x="587" y="288"/>
                    </a:moveTo>
                    <a:cubicBezTo>
                      <a:pt x="587" y="288"/>
                      <a:pt x="587" y="288"/>
                      <a:pt x="587" y="288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b="1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endParaRPr>
              </a:p>
            </p:txBody>
          </p:sp>
          <p:sp>
            <p:nvSpPr>
              <p:cNvPr id="695" name="Freeform 27"/>
              <p:cNvSpPr>
                <a:spLocks noEditPoints="1"/>
              </p:cNvSpPr>
              <p:nvPr/>
            </p:nvSpPr>
            <p:spPr bwMode="auto">
              <a:xfrm>
                <a:off x="-2778126" y="5851527"/>
                <a:ext cx="447674" cy="1304926"/>
              </a:xfrm>
              <a:custGeom>
                <a:avLst/>
                <a:gdLst>
                  <a:gd name="T0" fmla="*/ 87 w 119"/>
                  <a:gd name="T1" fmla="*/ 0 h 347"/>
                  <a:gd name="T2" fmla="*/ 5 w 119"/>
                  <a:gd name="T3" fmla="*/ 347 h 347"/>
                  <a:gd name="T4" fmla="*/ 34 w 119"/>
                  <a:gd name="T5" fmla="*/ 327 h 347"/>
                  <a:gd name="T6" fmla="*/ 119 w 119"/>
                  <a:gd name="T7" fmla="*/ 48 h 347"/>
                  <a:gd name="T8" fmla="*/ 87 w 119"/>
                  <a:gd name="T9" fmla="*/ 0 h 347"/>
                  <a:gd name="T10" fmla="*/ 87 w 119"/>
                  <a:gd name="T11" fmla="*/ 0 h 347"/>
                  <a:gd name="T12" fmla="*/ 87 w 119"/>
                  <a:gd name="T13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" h="347">
                    <a:moveTo>
                      <a:pt x="87" y="0"/>
                    </a:moveTo>
                    <a:cubicBezTo>
                      <a:pt x="38" y="60"/>
                      <a:pt x="0" y="164"/>
                      <a:pt x="5" y="347"/>
                    </a:cubicBezTo>
                    <a:cubicBezTo>
                      <a:pt x="34" y="327"/>
                      <a:pt x="34" y="327"/>
                      <a:pt x="34" y="327"/>
                    </a:cubicBezTo>
                    <a:cubicBezTo>
                      <a:pt x="34" y="327"/>
                      <a:pt x="46" y="153"/>
                      <a:pt x="119" y="48"/>
                    </a:cubicBezTo>
                    <a:cubicBezTo>
                      <a:pt x="105" y="35"/>
                      <a:pt x="94" y="19"/>
                      <a:pt x="87" y="0"/>
                    </a:cubicBezTo>
                    <a:close/>
                    <a:moveTo>
                      <a:pt x="87" y="0"/>
                    </a:moveTo>
                    <a:cubicBezTo>
                      <a:pt x="87" y="0"/>
                      <a:pt x="87" y="0"/>
                      <a:pt x="87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b="1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endParaRPr>
              </a:p>
            </p:txBody>
          </p:sp>
          <p:sp>
            <p:nvSpPr>
              <p:cNvPr id="696" name="Freeform 28"/>
              <p:cNvSpPr>
                <a:spLocks noEditPoints="1"/>
              </p:cNvSpPr>
              <p:nvPr/>
            </p:nvSpPr>
            <p:spPr bwMode="auto">
              <a:xfrm>
                <a:off x="-2387600" y="5321300"/>
                <a:ext cx="1849439" cy="989013"/>
              </a:xfrm>
              <a:custGeom>
                <a:avLst/>
                <a:gdLst>
                  <a:gd name="T0" fmla="*/ 110 w 491"/>
                  <a:gd name="T1" fmla="*/ 208 h 263"/>
                  <a:gd name="T2" fmla="*/ 146 w 491"/>
                  <a:gd name="T3" fmla="*/ 201 h 263"/>
                  <a:gd name="T4" fmla="*/ 139 w 491"/>
                  <a:gd name="T5" fmla="*/ 263 h 263"/>
                  <a:gd name="T6" fmla="*/ 459 w 491"/>
                  <a:gd name="T7" fmla="*/ 263 h 263"/>
                  <a:gd name="T8" fmla="*/ 453 w 491"/>
                  <a:gd name="T9" fmla="*/ 116 h 263"/>
                  <a:gd name="T10" fmla="*/ 468 w 491"/>
                  <a:gd name="T11" fmla="*/ 116 h 263"/>
                  <a:gd name="T12" fmla="*/ 491 w 491"/>
                  <a:gd name="T13" fmla="*/ 97 h 263"/>
                  <a:gd name="T14" fmla="*/ 491 w 491"/>
                  <a:gd name="T15" fmla="*/ 78 h 263"/>
                  <a:gd name="T16" fmla="*/ 468 w 491"/>
                  <a:gd name="T17" fmla="*/ 59 h 263"/>
                  <a:gd name="T18" fmla="*/ 208 w 491"/>
                  <a:gd name="T19" fmla="*/ 59 h 263"/>
                  <a:gd name="T20" fmla="*/ 110 w 491"/>
                  <a:gd name="T21" fmla="*/ 0 h 263"/>
                  <a:gd name="T22" fmla="*/ 0 w 491"/>
                  <a:gd name="T23" fmla="*/ 104 h 263"/>
                  <a:gd name="T24" fmla="*/ 110 w 491"/>
                  <a:gd name="T25" fmla="*/ 208 h 263"/>
                  <a:gd name="T26" fmla="*/ 110 w 491"/>
                  <a:gd name="T27" fmla="*/ 189 h 263"/>
                  <a:gd name="T28" fmla="*/ 40 w 491"/>
                  <a:gd name="T29" fmla="*/ 158 h 263"/>
                  <a:gd name="T30" fmla="*/ 134 w 491"/>
                  <a:gd name="T31" fmla="*/ 111 h 263"/>
                  <a:gd name="T32" fmla="*/ 150 w 491"/>
                  <a:gd name="T33" fmla="*/ 116 h 263"/>
                  <a:gd name="T34" fmla="*/ 157 w 491"/>
                  <a:gd name="T35" fmla="*/ 116 h 263"/>
                  <a:gd name="T36" fmla="*/ 151 w 491"/>
                  <a:gd name="T37" fmla="*/ 161 h 263"/>
                  <a:gd name="T38" fmla="*/ 149 w 491"/>
                  <a:gd name="T39" fmla="*/ 180 h 263"/>
                  <a:gd name="T40" fmla="*/ 110 w 491"/>
                  <a:gd name="T41" fmla="*/ 189 h 263"/>
                  <a:gd name="T42" fmla="*/ 110 w 491"/>
                  <a:gd name="T43" fmla="*/ 19 h 263"/>
                  <a:gd name="T44" fmla="*/ 186 w 491"/>
                  <a:gd name="T45" fmla="*/ 59 h 263"/>
                  <a:gd name="T46" fmla="*/ 150 w 491"/>
                  <a:gd name="T47" fmla="*/ 59 h 263"/>
                  <a:gd name="T48" fmla="*/ 133 w 491"/>
                  <a:gd name="T49" fmla="*/ 66 h 263"/>
                  <a:gd name="T50" fmla="*/ 19 w 491"/>
                  <a:gd name="T51" fmla="*/ 107 h 263"/>
                  <a:gd name="T52" fmla="*/ 19 w 491"/>
                  <a:gd name="T53" fmla="*/ 104 h 263"/>
                  <a:gd name="T54" fmla="*/ 110 w 491"/>
                  <a:gd name="T55" fmla="*/ 19 h 263"/>
                  <a:gd name="T56" fmla="*/ 110 w 491"/>
                  <a:gd name="T57" fmla="*/ 19 h 263"/>
                  <a:gd name="T58" fmla="*/ 110 w 491"/>
                  <a:gd name="T59" fmla="*/ 19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91" h="263">
                    <a:moveTo>
                      <a:pt x="110" y="208"/>
                    </a:moveTo>
                    <a:cubicBezTo>
                      <a:pt x="123" y="208"/>
                      <a:pt x="135" y="205"/>
                      <a:pt x="146" y="201"/>
                    </a:cubicBezTo>
                    <a:cubicBezTo>
                      <a:pt x="139" y="263"/>
                      <a:pt x="139" y="263"/>
                      <a:pt x="139" y="263"/>
                    </a:cubicBezTo>
                    <a:cubicBezTo>
                      <a:pt x="459" y="263"/>
                      <a:pt x="459" y="263"/>
                      <a:pt x="459" y="263"/>
                    </a:cubicBezTo>
                    <a:cubicBezTo>
                      <a:pt x="459" y="263"/>
                      <a:pt x="462" y="174"/>
                      <a:pt x="453" y="116"/>
                    </a:cubicBezTo>
                    <a:cubicBezTo>
                      <a:pt x="468" y="116"/>
                      <a:pt x="468" y="116"/>
                      <a:pt x="468" y="116"/>
                    </a:cubicBezTo>
                    <a:cubicBezTo>
                      <a:pt x="481" y="116"/>
                      <a:pt x="491" y="108"/>
                      <a:pt x="491" y="97"/>
                    </a:cubicBezTo>
                    <a:cubicBezTo>
                      <a:pt x="491" y="78"/>
                      <a:pt x="491" y="78"/>
                      <a:pt x="491" y="78"/>
                    </a:cubicBezTo>
                    <a:cubicBezTo>
                      <a:pt x="491" y="67"/>
                      <a:pt x="481" y="59"/>
                      <a:pt x="468" y="59"/>
                    </a:cubicBezTo>
                    <a:cubicBezTo>
                      <a:pt x="208" y="59"/>
                      <a:pt x="208" y="59"/>
                      <a:pt x="208" y="59"/>
                    </a:cubicBezTo>
                    <a:cubicBezTo>
                      <a:pt x="190" y="24"/>
                      <a:pt x="153" y="0"/>
                      <a:pt x="110" y="0"/>
                    </a:cubicBezTo>
                    <a:cubicBezTo>
                      <a:pt x="49" y="0"/>
                      <a:pt x="0" y="47"/>
                      <a:pt x="0" y="104"/>
                    </a:cubicBezTo>
                    <a:cubicBezTo>
                      <a:pt x="0" y="161"/>
                      <a:pt x="49" y="208"/>
                      <a:pt x="110" y="208"/>
                    </a:cubicBezTo>
                    <a:close/>
                    <a:moveTo>
                      <a:pt x="110" y="189"/>
                    </a:moveTo>
                    <a:cubicBezTo>
                      <a:pt x="82" y="189"/>
                      <a:pt x="57" y="177"/>
                      <a:pt x="40" y="158"/>
                    </a:cubicBezTo>
                    <a:cubicBezTo>
                      <a:pt x="65" y="132"/>
                      <a:pt x="96" y="114"/>
                      <a:pt x="134" y="111"/>
                    </a:cubicBezTo>
                    <a:cubicBezTo>
                      <a:pt x="138" y="114"/>
                      <a:pt x="144" y="116"/>
                      <a:pt x="150" y="116"/>
                    </a:cubicBezTo>
                    <a:cubicBezTo>
                      <a:pt x="157" y="116"/>
                      <a:pt x="157" y="116"/>
                      <a:pt x="157" y="116"/>
                    </a:cubicBezTo>
                    <a:cubicBezTo>
                      <a:pt x="151" y="161"/>
                      <a:pt x="151" y="161"/>
                      <a:pt x="151" y="161"/>
                    </a:cubicBezTo>
                    <a:cubicBezTo>
                      <a:pt x="149" y="180"/>
                      <a:pt x="149" y="180"/>
                      <a:pt x="149" y="180"/>
                    </a:cubicBezTo>
                    <a:cubicBezTo>
                      <a:pt x="137" y="185"/>
                      <a:pt x="124" y="189"/>
                      <a:pt x="110" y="189"/>
                    </a:cubicBezTo>
                    <a:close/>
                    <a:moveTo>
                      <a:pt x="110" y="19"/>
                    </a:moveTo>
                    <a:cubicBezTo>
                      <a:pt x="142" y="19"/>
                      <a:pt x="170" y="35"/>
                      <a:pt x="186" y="59"/>
                    </a:cubicBezTo>
                    <a:cubicBezTo>
                      <a:pt x="150" y="59"/>
                      <a:pt x="150" y="59"/>
                      <a:pt x="150" y="59"/>
                    </a:cubicBezTo>
                    <a:cubicBezTo>
                      <a:pt x="143" y="59"/>
                      <a:pt x="137" y="62"/>
                      <a:pt x="133" y="66"/>
                    </a:cubicBezTo>
                    <a:cubicBezTo>
                      <a:pt x="101" y="67"/>
                      <a:pt x="59" y="77"/>
                      <a:pt x="19" y="107"/>
                    </a:cubicBezTo>
                    <a:cubicBezTo>
                      <a:pt x="19" y="106"/>
                      <a:pt x="19" y="105"/>
                      <a:pt x="19" y="104"/>
                    </a:cubicBezTo>
                    <a:cubicBezTo>
                      <a:pt x="19" y="57"/>
                      <a:pt x="60" y="19"/>
                      <a:pt x="110" y="19"/>
                    </a:cubicBezTo>
                    <a:close/>
                    <a:moveTo>
                      <a:pt x="110" y="19"/>
                    </a:moveTo>
                    <a:cubicBezTo>
                      <a:pt x="110" y="19"/>
                      <a:pt x="110" y="19"/>
                      <a:pt x="110" y="19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b="1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endParaRPr>
              </a:p>
            </p:txBody>
          </p:sp>
        </p:grpSp>
      </p:grpSp>
      <p:grpSp>
        <p:nvGrpSpPr>
          <p:cNvPr id="2" name="그룹 1"/>
          <p:cNvGrpSpPr/>
          <p:nvPr/>
        </p:nvGrpSpPr>
        <p:grpSpPr>
          <a:xfrm>
            <a:off x="3540250" y="3303190"/>
            <a:ext cx="1391983" cy="1328399"/>
            <a:chOff x="3540250" y="3303190"/>
            <a:chExt cx="1391983" cy="1328399"/>
          </a:xfrm>
        </p:grpSpPr>
        <p:grpSp>
          <p:nvGrpSpPr>
            <p:cNvPr id="638" name="그룹 637"/>
            <p:cNvGrpSpPr/>
            <p:nvPr/>
          </p:nvGrpSpPr>
          <p:grpSpPr>
            <a:xfrm>
              <a:off x="3540250" y="3303190"/>
              <a:ext cx="1391983" cy="1328399"/>
              <a:chOff x="425951" y="2209800"/>
              <a:chExt cx="1391983" cy="1328399"/>
            </a:xfrm>
          </p:grpSpPr>
          <p:sp>
            <p:nvSpPr>
              <p:cNvPr id="639" name="칠각형 638"/>
              <p:cNvSpPr/>
              <p:nvPr/>
            </p:nvSpPr>
            <p:spPr bwMode="auto">
              <a:xfrm>
                <a:off x="425951" y="2209800"/>
                <a:ext cx="1391983" cy="1328399"/>
              </a:xfrm>
              <a:prstGeom prst="heptagon">
                <a:avLst/>
              </a:prstGeom>
              <a:solidFill>
                <a:srgbClr val="A9D18E"/>
              </a:solidFill>
              <a:ln w="25400" cap="flat" cmpd="sng" algn="ctr">
                <a:solidFill>
                  <a:schemeClr val="accent6">
                    <a:lumMod val="50000"/>
                  </a:schemeClr>
                </a:solidFill>
                <a:prstDash val="dash"/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endParaRPr>
              </a:p>
            </p:txBody>
          </p:sp>
          <p:sp>
            <p:nvSpPr>
              <p:cNvPr id="640" name="칠각형 639"/>
              <p:cNvSpPr/>
              <p:nvPr/>
            </p:nvSpPr>
            <p:spPr bwMode="auto">
              <a:xfrm>
                <a:off x="503284" y="2300432"/>
                <a:ext cx="1237319" cy="1160406"/>
              </a:xfrm>
              <a:prstGeom prst="heptagon">
                <a:avLst/>
              </a:prstGeom>
              <a:solidFill>
                <a:srgbClr val="FDFBE9"/>
              </a:solidFill>
              <a:ln w="25400" cap="flat" cmpd="sng" algn="ctr">
                <a:noFill/>
                <a:prstDash val="solid"/>
              </a:ln>
              <a:effectLst>
                <a:glow rad="101600">
                  <a:srgbClr val="A9D18E">
                    <a:alpha val="60000"/>
                  </a:srgbClr>
                </a:glow>
              </a:effectLst>
            </p:spPr>
            <p:txBody>
              <a:bodyPr anchor="ctr"/>
              <a:lstStyle/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endParaRPr>
              </a:p>
            </p:txBody>
          </p:sp>
        </p:grpSp>
        <p:grpSp>
          <p:nvGrpSpPr>
            <p:cNvPr id="719" name="그룹 718"/>
            <p:cNvGrpSpPr/>
            <p:nvPr/>
          </p:nvGrpSpPr>
          <p:grpSpPr>
            <a:xfrm flipH="1">
              <a:off x="3780353" y="3712990"/>
              <a:ext cx="924741" cy="592532"/>
              <a:chOff x="687388" y="3568701"/>
              <a:chExt cx="3573461" cy="2209800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720" name="Freeform 5"/>
              <p:cNvSpPr>
                <a:spLocks noEditPoints="1"/>
              </p:cNvSpPr>
              <p:nvPr/>
            </p:nvSpPr>
            <p:spPr bwMode="auto">
              <a:xfrm>
                <a:off x="1074736" y="3568701"/>
                <a:ext cx="3186113" cy="704849"/>
              </a:xfrm>
              <a:custGeom>
                <a:avLst/>
                <a:gdLst>
                  <a:gd name="T0" fmla="*/ 426 w 847"/>
                  <a:gd name="T1" fmla="*/ 186 h 187"/>
                  <a:gd name="T2" fmla="*/ 422 w 847"/>
                  <a:gd name="T3" fmla="*/ 157 h 187"/>
                  <a:gd name="T4" fmla="*/ 847 w 847"/>
                  <a:gd name="T5" fmla="*/ 157 h 187"/>
                  <a:gd name="T6" fmla="*/ 847 w 847"/>
                  <a:gd name="T7" fmla="*/ 106 h 187"/>
                  <a:gd name="T8" fmla="*/ 391 w 847"/>
                  <a:gd name="T9" fmla="*/ 106 h 187"/>
                  <a:gd name="T10" fmla="*/ 335 w 847"/>
                  <a:gd name="T11" fmla="*/ 79 h 187"/>
                  <a:gd name="T12" fmla="*/ 335 w 847"/>
                  <a:gd name="T13" fmla="*/ 55 h 187"/>
                  <a:gd name="T14" fmla="*/ 336 w 847"/>
                  <a:gd name="T15" fmla="*/ 53 h 187"/>
                  <a:gd name="T16" fmla="*/ 282 w 847"/>
                  <a:gd name="T17" fmla="*/ 0 h 187"/>
                  <a:gd name="T18" fmla="*/ 57 w 847"/>
                  <a:gd name="T19" fmla="*/ 0 h 187"/>
                  <a:gd name="T20" fmla="*/ 57 w 847"/>
                  <a:gd name="T21" fmla="*/ 90 h 187"/>
                  <a:gd name="T22" fmla="*/ 0 w 847"/>
                  <a:gd name="T23" fmla="*/ 186 h 187"/>
                  <a:gd name="T24" fmla="*/ 0 w 847"/>
                  <a:gd name="T25" fmla="*/ 187 h 187"/>
                  <a:gd name="T26" fmla="*/ 21 w 847"/>
                  <a:gd name="T27" fmla="*/ 186 h 187"/>
                  <a:gd name="T28" fmla="*/ 426 w 847"/>
                  <a:gd name="T29" fmla="*/ 186 h 187"/>
                  <a:gd name="T30" fmla="*/ 426 w 847"/>
                  <a:gd name="T31" fmla="*/ 186 h 187"/>
                  <a:gd name="T32" fmla="*/ 426 w 847"/>
                  <a:gd name="T33" fmla="*/ 18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7" h="187">
                    <a:moveTo>
                      <a:pt x="426" y="186"/>
                    </a:moveTo>
                    <a:cubicBezTo>
                      <a:pt x="426" y="176"/>
                      <a:pt x="425" y="166"/>
                      <a:pt x="422" y="157"/>
                    </a:cubicBezTo>
                    <a:cubicBezTo>
                      <a:pt x="847" y="157"/>
                      <a:pt x="847" y="157"/>
                      <a:pt x="847" y="157"/>
                    </a:cubicBezTo>
                    <a:cubicBezTo>
                      <a:pt x="847" y="106"/>
                      <a:pt x="847" y="106"/>
                      <a:pt x="847" y="106"/>
                    </a:cubicBezTo>
                    <a:cubicBezTo>
                      <a:pt x="391" y="106"/>
                      <a:pt x="391" y="106"/>
                      <a:pt x="391" y="106"/>
                    </a:cubicBezTo>
                    <a:cubicBezTo>
                      <a:pt x="376" y="92"/>
                      <a:pt x="358" y="83"/>
                      <a:pt x="335" y="79"/>
                    </a:cubicBezTo>
                    <a:cubicBezTo>
                      <a:pt x="335" y="55"/>
                      <a:pt x="335" y="55"/>
                      <a:pt x="335" y="55"/>
                    </a:cubicBezTo>
                    <a:cubicBezTo>
                      <a:pt x="335" y="54"/>
                      <a:pt x="336" y="54"/>
                      <a:pt x="336" y="53"/>
                    </a:cubicBezTo>
                    <a:cubicBezTo>
                      <a:pt x="336" y="24"/>
                      <a:pt x="312" y="0"/>
                      <a:pt x="282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22" y="108"/>
                      <a:pt x="0" y="144"/>
                      <a:pt x="0" y="186"/>
                    </a:cubicBezTo>
                    <a:cubicBezTo>
                      <a:pt x="0" y="186"/>
                      <a:pt x="0" y="186"/>
                      <a:pt x="0" y="187"/>
                    </a:cubicBezTo>
                    <a:cubicBezTo>
                      <a:pt x="7" y="186"/>
                      <a:pt x="14" y="186"/>
                      <a:pt x="21" y="186"/>
                    </a:cubicBezTo>
                    <a:lnTo>
                      <a:pt x="426" y="186"/>
                    </a:lnTo>
                    <a:close/>
                    <a:moveTo>
                      <a:pt x="426" y="186"/>
                    </a:moveTo>
                    <a:cubicBezTo>
                      <a:pt x="426" y="186"/>
                      <a:pt x="426" y="186"/>
                      <a:pt x="426" y="186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b="1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endParaRPr>
              </a:p>
            </p:txBody>
          </p:sp>
          <p:sp>
            <p:nvSpPr>
              <p:cNvPr id="721" name="Freeform 6"/>
              <p:cNvSpPr>
                <a:spLocks noEditPoints="1"/>
              </p:cNvSpPr>
              <p:nvPr/>
            </p:nvSpPr>
            <p:spPr bwMode="auto">
              <a:xfrm>
                <a:off x="687388" y="4462462"/>
                <a:ext cx="3562349" cy="1316039"/>
              </a:xfrm>
              <a:custGeom>
                <a:avLst/>
                <a:gdLst>
                  <a:gd name="T0" fmla="*/ 845 w 947"/>
                  <a:gd name="T1" fmla="*/ 245 h 349"/>
                  <a:gd name="T2" fmla="*/ 845 w 947"/>
                  <a:gd name="T3" fmla="*/ 245 h 349"/>
                  <a:gd name="T4" fmla="*/ 947 w 947"/>
                  <a:gd name="T5" fmla="*/ 124 h 349"/>
                  <a:gd name="T6" fmla="*/ 947 w 947"/>
                  <a:gd name="T7" fmla="*/ 123 h 349"/>
                  <a:gd name="T8" fmla="*/ 826 w 947"/>
                  <a:gd name="T9" fmla="*/ 0 h 349"/>
                  <a:gd name="T10" fmla="*/ 124 w 947"/>
                  <a:gd name="T11" fmla="*/ 0 h 349"/>
                  <a:gd name="T12" fmla="*/ 0 w 947"/>
                  <a:gd name="T13" fmla="*/ 123 h 349"/>
                  <a:gd name="T14" fmla="*/ 0 w 947"/>
                  <a:gd name="T15" fmla="*/ 124 h 349"/>
                  <a:gd name="T16" fmla="*/ 102 w 947"/>
                  <a:gd name="T17" fmla="*/ 245 h 349"/>
                  <a:gd name="T18" fmla="*/ 102 w 947"/>
                  <a:gd name="T19" fmla="*/ 245 h 349"/>
                  <a:gd name="T20" fmla="*/ 117 w 947"/>
                  <a:gd name="T21" fmla="*/ 297 h 349"/>
                  <a:gd name="T22" fmla="*/ 207 w 947"/>
                  <a:gd name="T23" fmla="*/ 349 h 349"/>
                  <a:gd name="T24" fmla="*/ 743 w 947"/>
                  <a:gd name="T25" fmla="*/ 349 h 349"/>
                  <a:gd name="T26" fmla="*/ 831 w 947"/>
                  <a:gd name="T27" fmla="*/ 297 h 349"/>
                  <a:gd name="T28" fmla="*/ 845 w 947"/>
                  <a:gd name="T29" fmla="*/ 245 h 349"/>
                  <a:gd name="T30" fmla="*/ 561 w 947"/>
                  <a:gd name="T31" fmla="*/ 295 h 349"/>
                  <a:gd name="T32" fmla="*/ 509 w 947"/>
                  <a:gd name="T33" fmla="*/ 243 h 349"/>
                  <a:gd name="T34" fmla="*/ 561 w 947"/>
                  <a:gd name="T35" fmla="*/ 191 h 349"/>
                  <a:gd name="T36" fmla="*/ 613 w 947"/>
                  <a:gd name="T37" fmla="*/ 243 h 349"/>
                  <a:gd name="T38" fmla="*/ 561 w 947"/>
                  <a:gd name="T39" fmla="*/ 295 h 349"/>
                  <a:gd name="T40" fmla="*/ 333 w 947"/>
                  <a:gd name="T41" fmla="*/ 243 h 349"/>
                  <a:gd name="T42" fmla="*/ 385 w 947"/>
                  <a:gd name="T43" fmla="*/ 191 h 349"/>
                  <a:gd name="T44" fmla="*/ 437 w 947"/>
                  <a:gd name="T45" fmla="*/ 243 h 349"/>
                  <a:gd name="T46" fmla="*/ 385 w 947"/>
                  <a:gd name="T47" fmla="*/ 295 h 349"/>
                  <a:gd name="T48" fmla="*/ 333 w 947"/>
                  <a:gd name="T49" fmla="*/ 243 h 349"/>
                  <a:gd name="T50" fmla="*/ 157 w 947"/>
                  <a:gd name="T51" fmla="*/ 243 h 349"/>
                  <a:gd name="T52" fmla="*/ 209 w 947"/>
                  <a:gd name="T53" fmla="*/ 191 h 349"/>
                  <a:gd name="T54" fmla="*/ 261 w 947"/>
                  <a:gd name="T55" fmla="*/ 243 h 349"/>
                  <a:gd name="T56" fmla="*/ 209 w 947"/>
                  <a:gd name="T57" fmla="*/ 295 h 349"/>
                  <a:gd name="T58" fmla="*/ 157 w 947"/>
                  <a:gd name="T59" fmla="*/ 243 h 349"/>
                  <a:gd name="T60" fmla="*/ 737 w 947"/>
                  <a:gd name="T61" fmla="*/ 295 h 349"/>
                  <a:gd name="T62" fmla="*/ 685 w 947"/>
                  <a:gd name="T63" fmla="*/ 243 h 349"/>
                  <a:gd name="T64" fmla="*/ 737 w 947"/>
                  <a:gd name="T65" fmla="*/ 191 h 349"/>
                  <a:gd name="T66" fmla="*/ 789 w 947"/>
                  <a:gd name="T67" fmla="*/ 243 h 349"/>
                  <a:gd name="T68" fmla="*/ 737 w 947"/>
                  <a:gd name="T69" fmla="*/ 295 h 349"/>
                  <a:gd name="T70" fmla="*/ 737 w 947"/>
                  <a:gd name="T71" fmla="*/ 295 h 349"/>
                  <a:gd name="T72" fmla="*/ 737 w 947"/>
                  <a:gd name="T73" fmla="*/ 295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47" h="349">
                    <a:moveTo>
                      <a:pt x="845" y="245"/>
                    </a:moveTo>
                    <a:cubicBezTo>
                      <a:pt x="845" y="245"/>
                      <a:pt x="845" y="245"/>
                      <a:pt x="845" y="245"/>
                    </a:cubicBezTo>
                    <a:cubicBezTo>
                      <a:pt x="902" y="235"/>
                      <a:pt x="947" y="185"/>
                      <a:pt x="947" y="124"/>
                    </a:cubicBezTo>
                    <a:cubicBezTo>
                      <a:pt x="947" y="123"/>
                      <a:pt x="947" y="123"/>
                      <a:pt x="947" y="123"/>
                    </a:cubicBezTo>
                    <a:cubicBezTo>
                      <a:pt x="947" y="55"/>
                      <a:pt x="893" y="0"/>
                      <a:pt x="826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56" y="0"/>
                      <a:pt x="0" y="55"/>
                      <a:pt x="0" y="123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85"/>
                      <a:pt x="45" y="235"/>
                      <a:pt x="102" y="245"/>
                    </a:cubicBezTo>
                    <a:cubicBezTo>
                      <a:pt x="102" y="245"/>
                      <a:pt x="102" y="245"/>
                      <a:pt x="102" y="245"/>
                    </a:cubicBezTo>
                    <a:cubicBezTo>
                      <a:pt x="102" y="264"/>
                      <a:pt x="108" y="282"/>
                      <a:pt x="117" y="297"/>
                    </a:cubicBezTo>
                    <a:cubicBezTo>
                      <a:pt x="135" y="328"/>
                      <a:pt x="169" y="349"/>
                      <a:pt x="207" y="349"/>
                    </a:cubicBezTo>
                    <a:cubicBezTo>
                      <a:pt x="743" y="349"/>
                      <a:pt x="743" y="349"/>
                      <a:pt x="743" y="349"/>
                    </a:cubicBezTo>
                    <a:cubicBezTo>
                      <a:pt x="781" y="349"/>
                      <a:pt x="813" y="328"/>
                      <a:pt x="831" y="297"/>
                    </a:cubicBezTo>
                    <a:cubicBezTo>
                      <a:pt x="840" y="282"/>
                      <a:pt x="845" y="264"/>
                      <a:pt x="845" y="245"/>
                    </a:cubicBezTo>
                    <a:close/>
                    <a:moveTo>
                      <a:pt x="561" y="295"/>
                    </a:moveTo>
                    <a:cubicBezTo>
                      <a:pt x="533" y="295"/>
                      <a:pt x="509" y="272"/>
                      <a:pt x="509" y="243"/>
                    </a:cubicBezTo>
                    <a:cubicBezTo>
                      <a:pt x="509" y="214"/>
                      <a:pt x="533" y="191"/>
                      <a:pt x="561" y="191"/>
                    </a:cubicBezTo>
                    <a:cubicBezTo>
                      <a:pt x="590" y="191"/>
                      <a:pt x="613" y="214"/>
                      <a:pt x="613" y="243"/>
                    </a:cubicBezTo>
                    <a:cubicBezTo>
                      <a:pt x="613" y="272"/>
                      <a:pt x="590" y="295"/>
                      <a:pt x="561" y="295"/>
                    </a:cubicBezTo>
                    <a:close/>
                    <a:moveTo>
                      <a:pt x="333" y="243"/>
                    </a:moveTo>
                    <a:cubicBezTo>
                      <a:pt x="333" y="214"/>
                      <a:pt x="357" y="191"/>
                      <a:pt x="385" y="191"/>
                    </a:cubicBezTo>
                    <a:cubicBezTo>
                      <a:pt x="414" y="191"/>
                      <a:pt x="437" y="214"/>
                      <a:pt x="437" y="243"/>
                    </a:cubicBezTo>
                    <a:cubicBezTo>
                      <a:pt x="437" y="272"/>
                      <a:pt x="414" y="295"/>
                      <a:pt x="385" y="295"/>
                    </a:cubicBezTo>
                    <a:cubicBezTo>
                      <a:pt x="357" y="295"/>
                      <a:pt x="333" y="272"/>
                      <a:pt x="333" y="243"/>
                    </a:cubicBezTo>
                    <a:close/>
                    <a:moveTo>
                      <a:pt x="157" y="243"/>
                    </a:moveTo>
                    <a:cubicBezTo>
                      <a:pt x="157" y="214"/>
                      <a:pt x="181" y="191"/>
                      <a:pt x="209" y="191"/>
                    </a:cubicBezTo>
                    <a:cubicBezTo>
                      <a:pt x="238" y="191"/>
                      <a:pt x="261" y="214"/>
                      <a:pt x="261" y="243"/>
                    </a:cubicBezTo>
                    <a:cubicBezTo>
                      <a:pt x="261" y="272"/>
                      <a:pt x="238" y="295"/>
                      <a:pt x="209" y="295"/>
                    </a:cubicBezTo>
                    <a:cubicBezTo>
                      <a:pt x="181" y="295"/>
                      <a:pt x="157" y="272"/>
                      <a:pt x="157" y="243"/>
                    </a:cubicBezTo>
                    <a:close/>
                    <a:moveTo>
                      <a:pt x="737" y="295"/>
                    </a:moveTo>
                    <a:cubicBezTo>
                      <a:pt x="709" y="295"/>
                      <a:pt x="685" y="272"/>
                      <a:pt x="685" y="243"/>
                    </a:cubicBezTo>
                    <a:cubicBezTo>
                      <a:pt x="685" y="214"/>
                      <a:pt x="709" y="191"/>
                      <a:pt x="737" y="191"/>
                    </a:cubicBezTo>
                    <a:cubicBezTo>
                      <a:pt x="766" y="191"/>
                      <a:pt x="789" y="214"/>
                      <a:pt x="789" y="243"/>
                    </a:cubicBezTo>
                    <a:cubicBezTo>
                      <a:pt x="789" y="272"/>
                      <a:pt x="766" y="295"/>
                      <a:pt x="737" y="295"/>
                    </a:cubicBezTo>
                    <a:close/>
                    <a:moveTo>
                      <a:pt x="737" y="295"/>
                    </a:moveTo>
                    <a:cubicBezTo>
                      <a:pt x="737" y="295"/>
                      <a:pt x="737" y="295"/>
                      <a:pt x="737" y="29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b="1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endParaRPr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5122650" y="3771048"/>
            <a:ext cx="1391983" cy="1328399"/>
            <a:chOff x="5122650" y="3771048"/>
            <a:chExt cx="1391983" cy="1328399"/>
          </a:xfrm>
        </p:grpSpPr>
        <p:grpSp>
          <p:nvGrpSpPr>
            <p:cNvPr id="641" name="그룹 640"/>
            <p:cNvGrpSpPr/>
            <p:nvPr/>
          </p:nvGrpSpPr>
          <p:grpSpPr>
            <a:xfrm>
              <a:off x="5122650" y="3771048"/>
              <a:ext cx="1391983" cy="1328399"/>
              <a:chOff x="425951" y="2209800"/>
              <a:chExt cx="1391983" cy="1328399"/>
            </a:xfrm>
          </p:grpSpPr>
          <p:sp>
            <p:nvSpPr>
              <p:cNvPr id="642" name="칠각형 641"/>
              <p:cNvSpPr/>
              <p:nvPr/>
            </p:nvSpPr>
            <p:spPr bwMode="auto">
              <a:xfrm>
                <a:off x="425951" y="2209800"/>
                <a:ext cx="1391983" cy="1328399"/>
              </a:xfrm>
              <a:prstGeom prst="heptagon">
                <a:avLst/>
              </a:prstGeom>
              <a:solidFill>
                <a:srgbClr val="A9D18E"/>
              </a:solidFill>
              <a:ln w="25400" cap="flat" cmpd="sng" algn="ctr">
                <a:solidFill>
                  <a:schemeClr val="accent6">
                    <a:lumMod val="50000"/>
                  </a:schemeClr>
                </a:solidFill>
                <a:prstDash val="dash"/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endParaRPr>
              </a:p>
            </p:txBody>
          </p:sp>
          <p:sp>
            <p:nvSpPr>
              <p:cNvPr id="643" name="칠각형 642"/>
              <p:cNvSpPr/>
              <p:nvPr/>
            </p:nvSpPr>
            <p:spPr bwMode="auto">
              <a:xfrm>
                <a:off x="503284" y="2300432"/>
                <a:ext cx="1237319" cy="1160406"/>
              </a:xfrm>
              <a:prstGeom prst="heptagon">
                <a:avLst/>
              </a:prstGeom>
              <a:solidFill>
                <a:srgbClr val="FDFBE9"/>
              </a:solidFill>
              <a:ln w="25400" cap="flat" cmpd="sng" algn="ctr">
                <a:noFill/>
                <a:prstDash val="solid"/>
              </a:ln>
              <a:effectLst>
                <a:glow rad="101600">
                  <a:srgbClr val="A9D18E">
                    <a:alpha val="60000"/>
                  </a:srgbClr>
                </a:glow>
              </a:effectLst>
            </p:spPr>
            <p:txBody>
              <a:bodyPr anchor="ctr"/>
              <a:lstStyle/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endParaRPr>
              </a:p>
            </p:txBody>
          </p:sp>
        </p:grpSp>
        <p:sp>
          <p:nvSpPr>
            <p:cNvPr id="731" name="Freeform 5"/>
            <p:cNvSpPr>
              <a:spLocks noEditPoints="1"/>
            </p:cNvSpPr>
            <p:nvPr/>
          </p:nvSpPr>
          <p:spPr bwMode="auto">
            <a:xfrm>
              <a:off x="5507197" y="4053280"/>
              <a:ext cx="639836" cy="855861"/>
            </a:xfrm>
            <a:custGeom>
              <a:avLst/>
              <a:gdLst>
                <a:gd name="T0" fmla="*/ 376 w 753"/>
                <a:gd name="T1" fmla="*/ 0 h 1008"/>
                <a:gd name="T2" fmla="*/ 0 w 753"/>
                <a:gd name="T3" fmla="*/ 211 h 1008"/>
                <a:gd name="T4" fmla="*/ 0 w 753"/>
                <a:gd name="T5" fmla="*/ 705 h 1008"/>
                <a:gd name="T6" fmla="*/ 376 w 753"/>
                <a:gd name="T7" fmla="*/ 1008 h 1008"/>
                <a:gd name="T8" fmla="*/ 753 w 753"/>
                <a:gd name="T9" fmla="*/ 705 h 1008"/>
                <a:gd name="T10" fmla="*/ 753 w 753"/>
                <a:gd name="T11" fmla="*/ 211 h 1008"/>
                <a:gd name="T12" fmla="*/ 376 w 753"/>
                <a:gd name="T13" fmla="*/ 0 h 1008"/>
                <a:gd name="T14" fmla="*/ 665 w 753"/>
                <a:gd name="T15" fmla="*/ 705 h 1008"/>
                <a:gd name="T16" fmla="*/ 376 w 753"/>
                <a:gd name="T17" fmla="*/ 919 h 1008"/>
                <a:gd name="T18" fmla="*/ 376 w 753"/>
                <a:gd name="T19" fmla="*/ 919 h 1008"/>
                <a:gd name="T20" fmla="*/ 376 w 753"/>
                <a:gd name="T21" fmla="*/ 101 h 1008"/>
                <a:gd name="T22" fmla="*/ 376 w 753"/>
                <a:gd name="T23" fmla="*/ 101 h 1008"/>
                <a:gd name="T24" fmla="*/ 665 w 753"/>
                <a:gd name="T25" fmla="*/ 262 h 1008"/>
                <a:gd name="T26" fmla="*/ 665 w 753"/>
                <a:gd name="T27" fmla="*/ 705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3" h="1008">
                  <a:moveTo>
                    <a:pt x="376" y="0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0" y="211"/>
                    <a:pt x="0" y="470"/>
                    <a:pt x="0" y="705"/>
                  </a:cubicBezTo>
                  <a:cubicBezTo>
                    <a:pt x="0" y="940"/>
                    <a:pt x="376" y="1008"/>
                    <a:pt x="376" y="1008"/>
                  </a:cubicBezTo>
                  <a:cubicBezTo>
                    <a:pt x="376" y="1008"/>
                    <a:pt x="753" y="940"/>
                    <a:pt x="753" y="705"/>
                  </a:cubicBezTo>
                  <a:cubicBezTo>
                    <a:pt x="753" y="470"/>
                    <a:pt x="753" y="211"/>
                    <a:pt x="753" y="211"/>
                  </a:cubicBezTo>
                  <a:lnTo>
                    <a:pt x="376" y="0"/>
                  </a:lnTo>
                  <a:close/>
                  <a:moveTo>
                    <a:pt x="665" y="705"/>
                  </a:moveTo>
                  <a:cubicBezTo>
                    <a:pt x="665" y="828"/>
                    <a:pt x="466" y="898"/>
                    <a:pt x="376" y="919"/>
                  </a:cubicBezTo>
                  <a:cubicBezTo>
                    <a:pt x="376" y="919"/>
                    <a:pt x="376" y="919"/>
                    <a:pt x="376" y="919"/>
                  </a:cubicBezTo>
                  <a:cubicBezTo>
                    <a:pt x="376" y="101"/>
                    <a:pt x="376" y="101"/>
                    <a:pt x="376" y="101"/>
                  </a:cubicBezTo>
                  <a:cubicBezTo>
                    <a:pt x="376" y="101"/>
                    <a:pt x="376" y="101"/>
                    <a:pt x="376" y="101"/>
                  </a:cubicBezTo>
                  <a:cubicBezTo>
                    <a:pt x="665" y="262"/>
                    <a:pt x="665" y="262"/>
                    <a:pt x="665" y="262"/>
                  </a:cubicBezTo>
                  <a:lnTo>
                    <a:pt x="665" y="705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690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5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" grpId="0"/>
      <p:bldP spid="645" grpId="0"/>
      <p:bldP spid="646" grpId="0"/>
      <p:bldP spid="6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직사각형 89"/>
          <p:cNvSpPr/>
          <p:nvPr/>
        </p:nvSpPr>
        <p:spPr>
          <a:xfrm>
            <a:off x="428886" y="5102643"/>
            <a:ext cx="40464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prstClr val="white"/>
              </a:buClr>
            </a:pPr>
            <a:r>
              <a:rPr lang="ko-KR" altLang="en-US" sz="16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본 페이지는 대비</a:t>
            </a:r>
            <a:r>
              <a:rPr lang="en-US" altLang="ko-KR" sz="16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, </a:t>
            </a:r>
            <a:r>
              <a:rPr lang="ko-KR" altLang="en-US" sz="16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혹은 대칭되는 내용으로 구성하시는 것을 추천 드립니다</a:t>
            </a:r>
            <a:r>
              <a:rPr lang="en-US" altLang="ko-KR" sz="16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</a:p>
        </p:txBody>
      </p:sp>
      <p:sp>
        <p:nvSpPr>
          <p:cNvPr id="123" name="직사각형 122"/>
          <p:cNvSpPr/>
          <p:nvPr/>
        </p:nvSpPr>
        <p:spPr>
          <a:xfrm>
            <a:off x="7719014" y="5062730"/>
            <a:ext cx="40464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prstClr val="white"/>
              </a:buClr>
            </a:pPr>
            <a:r>
              <a:rPr lang="ko-KR" altLang="en-US" sz="16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본 페이지는 대비</a:t>
            </a:r>
            <a:r>
              <a:rPr lang="en-US" altLang="ko-KR" sz="16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, </a:t>
            </a:r>
            <a:r>
              <a:rPr lang="ko-KR" altLang="en-US" sz="16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혹은 대칭되는 내용으로 구성하시는 것을 추천 드립니다</a:t>
            </a:r>
            <a:r>
              <a:rPr lang="en-US" altLang="ko-KR" sz="160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</a:p>
        </p:txBody>
      </p:sp>
      <p:sp>
        <p:nvSpPr>
          <p:cNvPr id="40" name="부제목 2"/>
          <p:cNvSpPr txBox="1">
            <a:spLocks/>
          </p:cNvSpPr>
          <p:nvPr/>
        </p:nvSpPr>
        <p:spPr>
          <a:xfrm>
            <a:off x="9774798" y="22195"/>
            <a:ext cx="2476670" cy="62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2000" b="1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제목을 입력하세요</a:t>
            </a:r>
          </a:p>
        </p:txBody>
      </p:sp>
      <p:grpSp>
        <p:nvGrpSpPr>
          <p:cNvPr id="46" name="그룹 45"/>
          <p:cNvGrpSpPr/>
          <p:nvPr/>
        </p:nvGrpSpPr>
        <p:grpSpPr>
          <a:xfrm>
            <a:off x="8660012" y="218378"/>
            <a:ext cx="3397697" cy="686687"/>
            <a:chOff x="1040012" y="4282299"/>
            <a:chExt cx="3397697" cy="686687"/>
          </a:xfrm>
          <a:solidFill>
            <a:srgbClr val="A9D18E"/>
          </a:solidFill>
        </p:grpSpPr>
        <p:cxnSp>
          <p:nvCxnSpPr>
            <p:cNvPr id="47" name="직선 연결선 46"/>
            <p:cNvCxnSpPr/>
            <p:nvPr/>
          </p:nvCxnSpPr>
          <p:spPr>
            <a:xfrm flipV="1">
              <a:off x="1040012" y="4630406"/>
              <a:ext cx="3337282" cy="1"/>
            </a:xfrm>
            <a:prstGeom prst="line">
              <a:avLst/>
            </a:prstGeom>
            <a:grpFill/>
            <a:ln w="28575" cap="flat" cmpd="sng" algn="ctr">
              <a:solidFill>
                <a:srgbClr val="A9D18E"/>
              </a:solidFill>
              <a:prstDash val="solid"/>
            </a:ln>
            <a:effectLst/>
          </p:spPr>
        </p:cxnSp>
        <p:sp>
          <p:nvSpPr>
            <p:cNvPr id="48" name="모서리가 둥근 직사각형 47"/>
            <p:cNvSpPr>
              <a:spLocks noChangeAspect="1"/>
            </p:cNvSpPr>
            <p:nvPr/>
          </p:nvSpPr>
          <p:spPr>
            <a:xfrm rot="2700000">
              <a:off x="1121815" y="4282299"/>
              <a:ext cx="686687" cy="686687"/>
            </a:xfrm>
            <a:prstGeom prst="round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 cap="flat" cmpd="sng" algn="ctr">
              <a:solidFill>
                <a:srgbClr val="A9D18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49" name="모서리가 둥근 직사각형 48"/>
            <p:cNvSpPr>
              <a:spLocks noChangeAspect="1"/>
            </p:cNvSpPr>
            <p:nvPr/>
          </p:nvSpPr>
          <p:spPr>
            <a:xfrm rot="2700000">
              <a:off x="1625287" y="4371624"/>
              <a:ext cx="508037" cy="508037"/>
            </a:xfrm>
            <a:prstGeom prst="round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9050" cap="flat" cmpd="sng" algn="ctr">
              <a:solidFill>
                <a:srgbClr val="A9D18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50" name="타원 49"/>
            <p:cNvSpPr>
              <a:spLocks noChangeAspect="1"/>
            </p:cNvSpPr>
            <p:nvPr/>
          </p:nvSpPr>
          <p:spPr>
            <a:xfrm>
              <a:off x="4311973" y="4565213"/>
              <a:ext cx="125736" cy="1257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601182" y="1553860"/>
            <a:ext cx="3322478" cy="3243680"/>
            <a:chOff x="601182" y="1553860"/>
            <a:chExt cx="3322478" cy="3243680"/>
          </a:xfrm>
        </p:grpSpPr>
        <p:grpSp>
          <p:nvGrpSpPr>
            <p:cNvPr id="27" name="그룹 26"/>
            <p:cNvGrpSpPr/>
            <p:nvPr/>
          </p:nvGrpSpPr>
          <p:grpSpPr>
            <a:xfrm>
              <a:off x="601182" y="1553860"/>
              <a:ext cx="3248026" cy="3154363"/>
              <a:chOff x="561420" y="2110014"/>
              <a:chExt cx="3248026" cy="3154363"/>
            </a:xfrm>
            <a:solidFill>
              <a:schemeClr val="tx1">
                <a:alpha val="28000"/>
              </a:schemeClr>
            </a:solidFill>
          </p:grpSpPr>
          <p:sp>
            <p:nvSpPr>
              <p:cNvPr id="28" name="Freeform 17"/>
              <p:cNvSpPr>
                <a:spLocks/>
              </p:cNvSpPr>
              <p:nvPr/>
            </p:nvSpPr>
            <p:spPr bwMode="auto">
              <a:xfrm>
                <a:off x="1304371" y="2110014"/>
                <a:ext cx="2324100" cy="1333500"/>
              </a:xfrm>
              <a:custGeom>
                <a:avLst/>
                <a:gdLst>
                  <a:gd name="T0" fmla="*/ 269 w 282"/>
                  <a:gd name="T1" fmla="*/ 115 h 162"/>
                  <a:gd name="T2" fmla="*/ 25 w 282"/>
                  <a:gd name="T3" fmla="*/ 50 h 162"/>
                  <a:gd name="T4" fmla="*/ 19 w 282"/>
                  <a:gd name="T5" fmla="*/ 40 h 162"/>
                  <a:gd name="T6" fmla="*/ 0 w 282"/>
                  <a:gd name="T7" fmla="*/ 96 h 162"/>
                  <a:gd name="T8" fmla="*/ 58 w 282"/>
                  <a:gd name="T9" fmla="*/ 108 h 162"/>
                  <a:gd name="T10" fmla="*/ 53 w 282"/>
                  <a:gd name="T11" fmla="*/ 98 h 162"/>
                  <a:gd name="T12" fmla="*/ 220 w 282"/>
                  <a:gd name="T13" fmla="*/ 143 h 162"/>
                  <a:gd name="T14" fmla="*/ 229 w 282"/>
                  <a:gd name="T15" fmla="*/ 162 h 162"/>
                  <a:gd name="T16" fmla="*/ 282 w 282"/>
                  <a:gd name="T17" fmla="*/ 143 h 162"/>
                  <a:gd name="T18" fmla="*/ 269 w 282"/>
                  <a:gd name="T19" fmla="*/ 11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2" h="162">
                    <a:moveTo>
                      <a:pt x="269" y="115"/>
                    </a:moveTo>
                    <a:cubicBezTo>
                      <a:pt x="219" y="30"/>
                      <a:pt x="110" y="0"/>
                      <a:pt x="25" y="5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8" y="108"/>
                      <a:pt x="58" y="108"/>
                      <a:pt x="58" y="10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111" y="64"/>
                      <a:pt x="186" y="84"/>
                      <a:pt x="220" y="143"/>
                    </a:cubicBezTo>
                    <a:cubicBezTo>
                      <a:pt x="224" y="149"/>
                      <a:pt x="227" y="156"/>
                      <a:pt x="229" y="162"/>
                    </a:cubicBezTo>
                    <a:cubicBezTo>
                      <a:pt x="282" y="143"/>
                      <a:pt x="282" y="143"/>
                      <a:pt x="282" y="143"/>
                    </a:cubicBezTo>
                    <a:cubicBezTo>
                      <a:pt x="278" y="134"/>
                      <a:pt x="274" y="124"/>
                      <a:pt x="269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solidFill>
                    <a:prstClr val="white"/>
                  </a:solidFill>
                  <a:ea typeface="HY강M" panose="02030600000101010101" pitchFamily="18" charset="-127"/>
                </a:endParaRPr>
              </a:p>
            </p:txBody>
          </p:sp>
          <p:sp>
            <p:nvSpPr>
              <p:cNvPr id="29" name="Freeform 18"/>
              <p:cNvSpPr>
                <a:spLocks/>
              </p:cNvSpPr>
              <p:nvPr/>
            </p:nvSpPr>
            <p:spPr bwMode="auto">
              <a:xfrm>
                <a:off x="561420" y="2851376"/>
                <a:ext cx="1376363" cy="2297113"/>
              </a:xfrm>
              <a:custGeom>
                <a:avLst/>
                <a:gdLst>
                  <a:gd name="T0" fmla="*/ 167 w 167"/>
                  <a:gd name="T1" fmla="*/ 267 h 279"/>
                  <a:gd name="T2" fmla="*/ 148 w 167"/>
                  <a:gd name="T3" fmla="*/ 211 h 279"/>
                  <a:gd name="T4" fmla="*/ 143 w 167"/>
                  <a:gd name="T5" fmla="*/ 221 h 279"/>
                  <a:gd name="T6" fmla="*/ 98 w 167"/>
                  <a:gd name="T7" fmla="*/ 53 h 279"/>
                  <a:gd name="T8" fmla="*/ 110 w 167"/>
                  <a:gd name="T9" fmla="*/ 36 h 279"/>
                  <a:gd name="T10" fmla="*/ 67 w 167"/>
                  <a:gd name="T11" fmla="*/ 0 h 279"/>
                  <a:gd name="T12" fmla="*/ 49 w 167"/>
                  <a:gd name="T13" fmla="*/ 25 h 279"/>
                  <a:gd name="T14" fmla="*/ 115 w 167"/>
                  <a:gd name="T15" fmla="*/ 269 h 279"/>
                  <a:gd name="T16" fmla="*/ 109 w 167"/>
                  <a:gd name="T17" fmla="*/ 279 h 279"/>
                  <a:gd name="T18" fmla="*/ 167 w 167"/>
                  <a:gd name="T19" fmla="*/ 26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7" h="279">
                    <a:moveTo>
                      <a:pt x="167" y="267"/>
                    </a:moveTo>
                    <a:cubicBezTo>
                      <a:pt x="148" y="211"/>
                      <a:pt x="148" y="211"/>
                      <a:pt x="148" y="211"/>
                    </a:cubicBezTo>
                    <a:cubicBezTo>
                      <a:pt x="143" y="221"/>
                      <a:pt x="143" y="221"/>
                      <a:pt x="143" y="221"/>
                    </a:cubicBezTo>
                    <a:cubicBezTo>
                      <a:pt x="84" y="187"/>
                      <a:pt x="64" y="112"/>
                      <a:pt x="98" y="53"/>
                    </a:cubicBezTo>
                    <a:cubicBezTo>
                      <a:pt x="101" y="47"/>
                      <a:pt x="105" y="41"/>
                      <a:pt x="110" y="3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1" y="7"/>
                      <a:pt x="55" y="16"/>
                      <a:pt x="49" y="25"/>
                    </a:cubicBezTo>
                    <a:cubicBezTo>
                      <a:pt x="0" y="111"/>
                      <a:pt x="29" y="220"/>
                      <a:pt x="115" y="269"/>
                    </a:cubicBezTo>
                    <a:cubicBezTo>
                      <a:pt x="109" y="279"/>
                      <a:pt x="109" y="279"/>
                      <a:pt x="109" y="279"/>
                    </a:cubicBezTo>
                    <a:lnTo>
                      <a:pt x="167" y="2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solidFill>
                    <a:prstClr val="white"/>
                  </a:solidFill>
                  <a:ea typeface="HY강M" panose="02030600000101010101" pitchFamily="18" charset="-127"/>
                </a:endParaRPr>
              </a:p>
            </p:txBody>
          </p:sp>
          <p:sp>
            <p:nvSpPr>
              <p:cNvPr id="30" name="Freeform 19"/>
              <p:cNvSpPr>
                <a:spLocks/>
              </p:cNvSpPr>
              <p:nvPr/>
            </p:nvSpPr>
            <p:spPr bwMode="auto">
              <a:xfrm>
                <a:off x="1986996" y="3427639"/>
                <a:ext cx="1822450" cy="1836738"/>
              </a:xfrm>
              <a:custGeom>
                <a:avLst/>
                <a:gdLst>
                  <a:gd name="T0" fmla="*/ 182 w 221"/>
                  <a:gd name="T1" fmla="*/ 0 h 223"/>
                  <a:gd name="T2" fmla="*/ 143 w 221"/>
                  <a:gd name="T3" fmla="*/ 44 h 223"/>
                  <a:gd name="T4" fmla="*/ 154 w 221"/>
                  <a:gd name="T5" fmla="*/ 44 h 223"/>
                  <a:gd name="T6" fmla="*/ 31 w 221"/>
                  <a:gd name="T7" fmla="*/ 167 h 223"/>
                  <a:gd name="T8" fmla="*/ 10 w 221"/>
                  <a:gd name="T9" fmla="*/ 165 h 223"/>
                  <a:gd name="T10" fmla="*/ 0 w 221"/>
                  <a:gd name="T11" fmla="*/ 220 h 223"/>
                  <a:gd name="T12" fmla="*/ 31 w 221"/>
                  <a:gd name="T13" fmla="*/ 223 h 223"/>
                  <a:gd name="T14" fmla="*/ 210 w 221"/>
                  <a:gd name="T15" fmla="*/ 44 h 223"/>
                  <a:gd name="T16" fmla="*/ 221 w 221"/>
                  <a:gd name="T17" fmla="*/ 44 h 223"/>
                  <a:gd name="T18" fmla="*/ 182 w 221"/>
                  <a:gd name="T19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1" h="223">
                    <a:moveTo>
                      <a:pt x="182" y="0"/>
                    </a:moveTo>
                    <a:cubicBezTo>
                      <a:pt x="143" y="44"/>
                      <a:pt x="143" y="44"/>
                      <a:pt x="143" y="44"/>
                    </a:cubicBezTo>
                    <a:cubicBezTo>
                      <a:pt x="154" y="44"/>
                      <a:pt x="154" y="44"/>
                      <a:pt x="154" y="44"/>
                    </a:cubicBezTo>
                    <a:cubicBezTo>
                      <a:pt x="154" y="112"/>
                      <a:pt x="99" y="167"/>
                      <a:pt x="31" y="167"/>
                    </a:cubicBezTo>
                    <a:cubicBezTo>
                      <a:pt x="24" y="167"/>
                      <a:pt x="17" y="167"/>
                      <a:pt x="10" y="165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10" y="222"/>
                      <a:pt x="20" y="223"/>
                      <a:pt x="31" y="223"/>
                    </a:cubicBezTo>
                    <a:cubicBezTo>
                      <a:pt x="130" y="223"/>
                      <a:pt x="210" y="143"/>
                      <a:pt x="210" y="44"/>
                    </a:cubicBezTo>
                    <a:cubicBezTo>
                      <a:pt x="221" y="44"/>
                      <a:pt x="221" y="44"/>
                      <a:pt x="221" y="44"/>
                    </a:cubicBezTo>
                    <a:lnTo>
                      <a:pt x="1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solidFill>
                    <a:prstClr val="white"/>
                  </a:solidFill>
                  <a:ea typeface="HY강M" panose="02030600000101010101" pitchFamily="18" charset="-127"/>
                </a:endParaRPr>
              </a:p>
            </p:txBody>
          </p:sp>
        </p:grpSp>
        <p:grpSp>
          <p:nvGrpSpPr>
            <p:cNvPr id="24" name="그룹 23"/>
            <p:cNvGrpSpPr/>
            <p:nvPr/>
          </p:nvGrpSpPr>
          <p:grpSpPr>
            <a:xfrm>
              <a:off x="675634" y="1643177"/>
              <a:ext cx="3248026" cy="3154363"/>
              <a:chOff x="675634" y="2040504"/>
              <a:chExt cx="3248026" cy="3154363"/>
            </a:xfrm>
          </p:grpSpPr>
          <p:sp>
            <p:nvSpPr>
              <p:cNvPr id="87" name="직사각형 86"/>
              <p:cNvSpPr/>
              <p:nvPr/>
            </p:nvSpPr>
            <p:spPr>
              <a:xfrm>
                <a:off x="1447613" y="3462563"/>
                <a:ext cx="17924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prstClr val="white"/>
                  </a:buClr>
                </a:pPr>
                <a:r>
                  <a:rPr lang="ko-KR" altLang="en-US" sz="2400" b="1" dirty="0">
                    <a:solidFill>
                      <a:srgbClr val="FFD000"/>
                    </a:solidFill>
                    <a:latin typeface="HY강M" panose="02030600000101010101" pitchFamily="18" charset="-127"/>
                    <a:ea typeface="HY강M" panose="02030600000101010101" pitchFamily="18" charset="-127"/>
                  </a:rPr>
                  <a:t>텍스트 입력</a:t>
                </a:r>
                <a:endParaRPr lang="en-US" altLang="ko-KR" sz="2400" b="1" dirty="0">
                  <a:solidFill>
                    <a:srgbClr val="FFD000"/>
                  </a:solidFill>
                  <a:latin typeface="HY강M" panose="02030600000101010101" pitchFamily="18" charset="-127"/>
                  <a:ea typeface="HY강M" panose="02030600000101010101" pitchFamily="18" charset="-127"/>
                </a:endParaRPr>
              </a:p>
            </p:txBody>
          </p:sp>
          <p:grpSp>
            <p:nvGrpSpPr>
              <p:cNvPr id="22" name="그룹 21"/>
              <p:cNvGrpSpPr/>
              <p:nvPr/>
            </p:nvGrpSpPr>
            <p:grpSpPr>
              <a:xfrm>
                <a:off x="675634" y="2040504"/>
                <a:ext cx="3248026" cy="3154363"/>
                <a:chOff x="561420" y="2110014"/>
                <a:chExt cx="3248026" cy="3154363"/>
              </a:xfrm>
            </p:grpSpPr>
            <p:sp>
              <p:nvSpPr>
                <p:cNvPr id="70" name="Freeform 17"/>
                <p:cNvSpPr>
                  <a:spLocks/>
                </p:cNvSpPr>
                <p:nvPr/>
              </p:nvSpPr>
              <p:spPr bwMode="auto">
                <a:xfrm>
                  <a:off x="1304371" y="2110014"/>
                  <a:ext cx="2324100" cy="1333500"/>
                </a:xfrm>
                <a:custGeom>
                  <a:avLst/>
                  <a:gdLst>
                    <a:gd name="T0" fmla="*/ 269 w 282"/>
                    <a:gd name="T1" fmla="*/ 115 h 162"/>
                    <a:gd name="T2" fmla="*/ 25 w 282"/>
                    <a:gd name="T3" fmla="*/ 50 h 162"/>
                    <a:gd name="T4" fmla="*/ 19 w 282"/>
                    <a:gd name="T5" fmla="*/ 40 h 162"/>
                    <a:gd name="T6" fmla="*/ 0 w 282"/>
                    <a:gd name="T7" fmla="*/ 96 h 162"/>
                    <a:gd name="T8" fmla="*/ 58 w 282"/>
                    <a:gd name="T9" fmla="*/ 108 h 162"/>
                    <a:gd name="T10" fmla="*/ 53 w 282"/>
                    <a:gd name="T11" fmla="*/ 98 h 162"/>
                    <a:gd name="T12" fmla="*/ 220 w 282"/>
                    <a:gd name="T13" fmla="*/ 143 h 162"/>
                    <a:gd name="T14" fmla="*/ 229 w 282"/>
                    <a:gd name="T15" fmla="*/ 162 h 162"/>
                    <a:gd name="T16" fmla="*/ 282 w 282"/>
                    <a:gd name="T17" fmla="*/ 143 h 162"/>
                    <a:gd name="T18" fmla="*/ 269 w 282"/>
                    <a:gd name="T19" fmla="*/ 115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2" h="162">
                      <a:moveTo>
                        <a:pt x="269" y="115"/>
                      </a:moveTo>
                      <a:cubicBezTo>
                        <a:pt x="219" y="30"/>
                        <a:pt x="110" y="0"/>
                        <a:pt x="25" y="50"/>
                      </a:cubicBezTo>
                      <a:cubicBezTo>
                        <a:pt x="19" y="40"/>
                        <a:pt x="19" y="40"/>
                        <a:pt x="19" y="40"/>
                      </a:cubicBezTo>
                      <a:cubicBezTo>
                        <a:pt x="0" y="96"/>
                        <a:pt x="0" y="96"/>
                        <a:pt x="0" y="96"/>
                      </a:cubicBezTo>
                      <a:cubicBezTo>
                        <a:pt x="58" y="108"/>
                        <a:pt x="58" y="108"/>
                        <a:pt x="58" y="108"/>
                      </a:cubicBezTo>
                      <a:cubicBezTo>
                        <a:pt x="53" y="98"/>
                        <a:pt x="53" y="98"/>
                        <a:pt x="53" y="98"/>
                      </a:cubicBezTo>
                      <a:cubicBezTo>
                        <a:pt x="111" y="64"/>
                        <a:pt x="186" y="84"/>
                        <a:pt x="220" y="143"/>
                      </a:cubicBezTo>
                      <a:cubicBezTo>
                        <a:pt x="224" y="149"/>
                        <a:pt x="227" y="156"/>
                        <a:pt x="229" y="162"/>
                      </a:cubicBezTo>
                      <a:cubicBezTo>
                        <a:pt x="282" y="143"/>
                        <a:pt x="282" y="143"/>
                        <a:pt x="282" y="143"/>
                      </a:cubicBezTo>
                      <a:cubicBezTo>
                        <a:pt x="278" y="134"/>
                        <a:pt x="274" y="124"/>
                        <a:pt x="269" y="115"/>
                      </a:cubicBezTo>
                      <a:close/>
                    </a:path>
                  </a:pathLst>
                </a:custGeom>
                <a:solidFill>
                  <a:srgbClr val="E8B8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solidFill>
                      <a:prstClr val="white"/>
                    </a:solidFill>
                    <a:ea typeface="HY강M" panose="02030600000101010101" pitchFamily="18" charset="-127"/>
                  </a:endParaRPr>
                </a:p>
              </p:txBody>
            </p:sp>
            <p:sp>
              <p:nvSpPr>
                <p:cNvPr id="71" name="Freeform 18"/>
                <p:cNvSpPr>
                  <a:spLocks/>
                </p:cNvSpPr>
                <p:nvPr/>
              </p:nvSpPr>
              <p:spPr bwMode="auto">
                <a:xfrm>
                  <a:off x="561420" y="2851376"/>
                  <a:ext cx="1376363" cy="2297113"/>
                </a:xfrm>
                <a:custGeom>
                  <a:avLst/>
                  <a:gdLst>
                    <a:gd name="T0" fmla="*/ 167 w 167"/>
                    <a:gd name="T1" fmla="*/ 267 h 279"/>
                    <a:gd name="T2" fmla="*/ 148 w 167"/>
                    <a:gd name="T3" fmla="*/ 211 h 279"/>
                    <a:gd name="T4" fmla="*/ 143 w 167"/>
                    <a:gd name="T5" fmla="*/ 221 h 279"/>
                    <a:gd name="T6" fmla="*/ 98 w 167"/>
                    <a:gd name="T7" fmla="*/ 53 h 279"/>
                    <a:gd name="T8" fmla="*/ 110 w 167"/>
                    <a:gd name="T9" fmla="*/ 36 h 279"/>
                    <a:gd name="T10" fmla="*/ 67 w 167"/>
                    <a:gd name="T11" fmla="*/ 0 h 279"/>
                    <a:gd name="T12" fmla="*/ 49 w 167"/>
                    <a:gd name="T13" fmla="*/ 25 h 279"/>
                    <a:gd name="T14" fmla="*/ 115 w 167"/>
                    <a:gd name="T15" fmla="*/ 269 h 279"/>
                    <a:gd name="T16" fmla="*/ 109 w 167"/>
                    <a:gd name="T17" fmla="*/ 279 h 279"/>
                    <a:gd name="T18" fmla="*/ 167 w 167"/>
                    <a:gd name="T19" fmla="*/ 267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7" h="279">
                      <a:moveTo>
                        <a:pt x="167" y="267"/>
                      </a:moveTo>
                      <a:cubicBezTo>
                        <a:pt x="148" y="211"/>
                        <a:pt x="148" y="211"/>
                        <a:pt x="148" y="211"/>
                      </a:cubicBezTo>
                      <a:cubicBezTo>
                        <a:pt x="143" y="221"/>
                        <a:pt x="143" y="221"/>
                        <a:pt x="143" y="221"/>
                      </a:cubicBezTo>
                      <a:cubicBezTo>
                        <a:pt x="84" y="187"/>
                        <a:pt x="64" y="112"/>
                        <a:pt x="98" y="53"/>
                      </a:cubicBezTo>
                      <a:cubicBezTo>
                        <a:pt x="101" y="47"/>
                        <a:pt x="105" y="41"/>
                        <a:pt x="110" y="36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1" y="7"/>
                        <a:pt x="55" y="16"/>
                        <a:pt x="49" y="25"/>
                      </a:cubicBezTo>
                      <a:cubicBezTo>
                        <a:pt x="0" y="111"/>
                        <a:pt x="29" y="220"/>
                        <a:pt x="115" y="269"/>
                      </a:cubicBezTo>
                      <a:cubicBezTo>
                        <a:pt x="109" y="279"/>
                        <a:pt x="109" y="279"/>
                        <a:pt x="109" y="279"/>
                      </a:cubicBezTo>
                      <a:lnTo>
                        <a:pt x="167" y="267"/>
                      </a:lnTo>
                      <a:close/>
                    </a:path>
                  </a:pathLst>
                </a:custGeom>
                <a:solidFill>
                  <a:srgbClr val="FEC5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solidFill>
                      <a:prstClr val="white"/>
                    </a:solidFill>
                    <a:ea typeface="HY강M" panose="02030600000101010101" pitchFamily="18" charset="-127"/>
                  </a:endParaRPr>
                </a:p>
              </p:txBody>
            </p:sp>
            <p:sp>
              <p:nvSpPr>
                <p:cNvPr id="72" name="Freeform 19"/>
                <p:cNvSpPr>
                  <a:spLocks/>
                </p:cNvSpPr>
                <p:nvPr/>
              </p:nvSpPr>
              <p:spPr bwMode="auto">
                <a:xfrm>
                  <a:off x="1986996" y="3427639"/>
                  <a:ext cx="1822450" cy="1836738"/>
                </a:xfrm>
                <a:custGeom>
                  <a:avLst/>
                  <a:gdLst>
                    <a:gd name="T0" fmla="*/ 182 w 221"/>
                    <a:gd name="T1" fmla="*/ 0 h 223"/>
                    <a:gd name="T2" fmla="*/ 143 w 221"/>
                    <a:gd name="T3" fmla="*/ 44 h 223"/>
                    <a:gd name="T4" fmla="*/ 154 w 221"/>
                    <a:gd name="T5" fmla="*/ 44 h 223"/>
                    <a:gd name="T6" fmla="*/ 31 w 221"/>
                    <a:gd name="T7" fmla="*/ 167 h 223"/>
                    <a:gd name="T8" fmla="*/ 10 w 221"/>
                    <a:gd name="T9" fmla="*/ 165 h 223"/>
                    <a:gd name="T10" fmla="*/ 0 w 221"/>
                    <a:gd name="T11" fmla="*/ 220 h 223"/>
                    <a:gd name="T12" fmla="*/ 31 w 221"/>
                    <a:gd name="T13" fmla="*/ 223 h 223"/>
                    <a:gd name="T14" fmla="*/ 210 w 221"/>
                    <a:gd name="T15" fmla="*/ 44 h 223"/>
                    <a:gd name="T16" fmla="*/ 221 w 221"/>
                    <a:gd name="T17" fmla="*/ 44 h 223"/>
                    <a:gd name="T18" fmla="*/ 182 w 221"/>
                    <a:gd name="T19" fmla="*/ 0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1" h="223">
                      <a:moveTo>
                        <a:pt x="182" y="0"/>
                      </a:moveTo>
                      <a:cubicBezTo>
                        <a:pt x="143" y="44"/>
                        <a:pt x="143" y="44"/>
                        <a:pt x="143" y="44"/>
                      </a:cubicBezTo>
                      <a:cubicBezTo>
                        <a:pt x="154" y="44"/>
                        <a:pt x="154" y="44"/>
                        <a:pt x="154" y="44"/>
                      </a:cubicBezTo>
                      <a:cubicBezTo>
                        <a:pt x="154" y="112"/>
                        <a:pt x="99" y="167"/>
                        <a:pt x="31" y="167"/>
                      </a:cubicBezTo>
                      <a:cubicBezTo>
                        <a:pt x="24" y="167"/>
                        <a:pt x="17" y="167"/>
                        <a:pt x="10" y="165"/>
                      </a:cubicBezTo>
                      <a:cubicBezTo>
                        <a:pt x="0" y="220"/>
                        <a:pt x="0" y="220"/>
                        <a:pt x="0" y="220"/>
                      </a:cubicBezTo>
                      <a:cubicBezTo>
                        <a:pt x="10" y="222"/>
                        <a:pt x="20" y="223"/>
                        <a:pt x="31" y="223"/>
                      </a:cubicBezTo>
                      <a:cubicBezTo>
                        <a:pt x="130" y="223"/>
                        <a:pt x="210" y="143"/>
                        <a:pt x="210" y="44"/>
                      </a:cubicBezTo>
                      <a:cubicBezTo>
                        <a:pt x="221" y="44"/>
                        <a:pt x="221" y="44"/>
                        <a:pt x="221" y="44"/>
                      </a:cubicBez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rgbClr val="FEA9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solidFill>
                      <a:prstClr val="white"/>
                    </a:solidFill>
                    <a:ea typeface="HY강M" panose="02030600000101010101" pitchFamily="18" charset="-127"/>
                  </a:endParaRPr>
                </a:p>
              </p:txBody>
            </p:sp>
          </p:grpSp>
        </p:grpSp>
      </p:grpSp>
      <p:grpSp>
        <p:nvGrpSpPr>
          <p:cNvPr id="3" name="그룹 2"/>
          <p:cNvGrpSpPr/>
          <p:nvPr/>
        </p:nvGrpSpPr>
        <p:grpSpPr>
          <a:xfrm>
            <a:off x="7946707" y="1414189"/>
            <a:ext cx="3340035" cy="3267235"/>
            <a:chOff x="7946707" y="1414189"/>
            <a:chExt cx="3340035" cy="3267235"/>
          </a:xfrm>
        </p:grpSpPr>
        <p:grpSp>
          <p:nvGrpSpPr>
            <p:cNvPr id="31" name="그룹 30"/>
            <p:cNvGrpSpPr/>
            <p:nvPr/>
          </p:nvGrpSpPr>
          <p:grpSpPr>
            <a:xfrm>
              <a:off x="8038716" y="1414189"/>
              <a:ext cx="3248026" cy="3154363"/>
              <a:chOff x="561420" y="2110014"/>
              <a:chExt cx="3248026" cy="3154363"/>
            </a:xfrm>
            <a:solidFill>
              <a:schemeClr val="tx1">
                <a:alpha val="28000"/>
              </a:schemeClr>
            </a:solidFill>
          </p:grpSpPr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1304371" y="2110014"/>
                <a:ext cx="2324100" cy="1333500"/>
              </a:xfrm>
              <a:custGeom>
                <a:avLst/>
                <a:gdLst>
                  <a:gd name="T0" fmla="*/ 269 w 282"/>
                  <a:gd name="T1" fmla="*/ 115 h 162"/>
                  <a:gd name="T2" fmla="*/ 25 w 282"/>
                  <a:gd name="T3" fmla="*/ 50 h 162"/>
                  <a:gd name="T4" fmla="*/ 19 w 282"/>
                  <a:gd name="T5" fmla="*/ 40 h 162"/>
                  <a:gd name="T6" fmla="*/ 0 w 282"/>
                  <a:gd name="T7" fmla="*/ 96 h 162"/>
                  <a:gd name="T8" fmla="*/ 58 w 282"/>
                  <a:gd name="T9" fmla="*/ 108 h 162"/>
                  <a:gd name="T10" fmla="*/ 53 w 282"/>
                  <a:gd name="T11" fmla="*/ 98 h 162"/>
                  <a:gd name="T12" fmla="*/ 220 w 282"/>
                  <a:gd name="T13" fmla="*/ 143 h 162"/>
                  <a:gd name="T14" fmla="*/ 229 w 282"/>
                  <a:gd name="T15" fmla="*/ 162 h 162"/>
                  <a:gd name="T16" fmla="*/ 282 w 282"/>
                  <a:gd name="T17" fmla="*/ 143 h 162"/>
                  <a:gd name="T18" fmla="*/ 269 w 282"/>
                  <a:gd name="T19" fmla="*/ 11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2" h="162">
                    <a:moveTo>
                      <a:pt x="269" y="115"/>
                    </a:moveTo>
                    <a:cubicBezTo>
                      <a:pt x="219" y="30"/>
                      <a:pt x="110" y="0"/>
                      <a:pt x="25" y="5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8" y="108"/>
                      <a:pt x="58" y="108"/>
                      <a:pt x="58" y="10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111" y="64"/>
                      <a:pt x="186" y="84"/>
                      <a:pt x="220" y="143"/>
                    </a:cubicBezTo>
                    <a:cubicBezTo>
                      <a:pt x="224" y="149"/>
                      <a:pt x="227" y="156"/>
                      <a:pt x="229" y="162"/>
                    </a:cubicBezTo>
                    <a:cubicBezTo>
                      <a:pt x="282" y="143"/>
                      <a:pt x="282" y="143"/>
                      <a:pt x="282" y="143"/>
                    </a:cubicBezTo>
                    <a:cubicBezTo>
                      <a:pt x="278" y="134"/>
                      <a:pt x="274" y="124"/>
                      <a:pt x="269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solidFill>
                    <a:prstClr val="white"/>
                  </a:solidFill>
                  <a:ea typeface="HY강M" panose="02030600000101010101" pitchFamily="18" charset="-127"/>
                </a:endParaRPr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561420" y="2851376"/>
                <a:ext cx="1376363" cy="2297113"/>
              </a:xfrm>
              <a:custGeom>
                <a:avLst/>
                <a:gdLst>
                  <a:gd name="T0" fmla="*/ 167 w 167"/>
                  <a:gd name="T1" fmla="*/ 267 h 279"/>
                  <a:gd name="T2" fmla="*/ 148 w 167"/>
                  <a:gd name="T3" fmla="*/ 211 h 279"/>
                  <a:gd name="T4" fmla="*/ 143 w 167"/>
                  <a:gd name="T5" fmla="*/ 221 h 279"/>
                  <a:gd name="T6" fmla="*/ 98 w 167"/>
                  <a:gd name="T7" fmla="*/ 53 h 279"/>
                  <a:gd name="T8" fmla="*/ 110 w 167"/>
                  <a:gd name="T9" fmla="*/ 36 h 279"/>
                  <a:gd name="T10" fmla="*/ 67 w 167"/>
                  <a:gd name="T11" fmla="*/ 0 h 279"/>
                  <a:gd name="T12" fmla="*/ 49 w 167"/>
                  <a:gd name="T13" fmla="*/ 25 h 279"/>
                  <a:gd name="T14" fmla="*/ 115 w 167"/>
                  <a:gd name="T15" fmla="*/ 269 h 279"/>
                  <a:gd name="T16" fmla="*/ 109 w 167"/>
                  <a:gd name="T17" fmla="*/ 279 h 279"/>
                  <a:gd name="T18" fmla="*/ 167 w 167"/>
                  <a:gd name="T19" fmla="*/ 26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7" h="279">
                    <a:moveTo>
                      <a:pt x="167" y="267"/>
                    </a:moveTo>
                    <a:cubicBezTo>
                      <a:pt x="148" y="211"/>
                      <a:pt x="148" y="211"/>
                      <a:pt x="148" y="211"/>
                    </a:cubicBezTo>
                    <a:cubicBezTo>
                      <a:pt x="143" y="221"/>
                      <a:pt x="143" y="221"/>
                      <a:pt x="143" y="221"/>
                    </a:cubicBezTo>
                    <a:cubicBezTo>
                      <a:pt x="84" y="187"/>
                      <a:pt x="64" y="112"/>
                      <a:pt x="98" y="53"/>
                    </a:cubicBezTo>
                    <a:cubicBezTo>
                      <a:pt x="101" y="47"/>
                      <a:pt x="105" y="41"/>
                      <a:pt x="110" y="3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1" y="7"/>
                      <a:pt x="55" y="16"/>
                      <a:pt x="49" y="25"/>
                    </a:cubicBezTo>
                    <a:cubicBezTo>
                      <a:pt x="0" y="111"/>
                      <a:pt x="29" y="220"/>
                      <a:pt x="115" y="269"/>
                    </a:cubicBezTo>
                    <a:cubicBezTo>
                      <a:pt x="109" y="279"/>
                      <a:pt x="109" y="279"/>
                      <a:pt x="109" y="279"/>
                    </a:cubicBezTo>
                    <a:lnTo>
                      <a:pt x="167" y="2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solidFill>
                    <a:prstClr val="white"/>
                  </a:solidFill>
                  <a:ea typeface="HY강M" panose="02030600000101010101" pitchFamily="18" charset="-127"/>
                </a:endParaRPr>
              </a:p>
            </p:txBody>
          </p:sp>
          <p:sp>
            <p:nvSpPr>
              <p:cNvPr id="34" name="Freeform 19"/>
              <p:cNvSpPr>
                <a:spLocks/>
              </p:cNvSpPr>
              <p:nvPr/>
            </p:nvSpPr>
            <p:spPr bwMode="auto">
              <a:xfrm>
                <a:off x="1986996" y="3427639"/>
                <a:ext cx="1822450" cy="1836738"/>
              </a:xfrm>
              <a:custGeom>
                <a:avLst/>
                <a:gdLst>
                  <a:gd name="T0" fmla="*/ 182 w 221"/>
                  <a:gd name="T1" fmla="*/ 0 h 223"/>
                  <a:gd name="T2" fmla="*/ 143 w 221"/>
                  <a:gd name="T3" fmla="*/ 44 h 223"/>
                  <a:gd name="T4" fmla="*/ 154 w 221"/>
                  <a:gd name="T5" fmla="*/ 44 h 223"/>
                  <a:gd name="T6" fmla="*/ 31 w 221"/>
                  <a:gd name="T7" fmla="*/ 167 h 223"/>
                  <a:gd name="T8" fmla="*/ 10 w 221"/>
                  <a:gd name="T9" fmla="*/ 165 h 223"/>
                  <a:gd name="T10" fmla="*/ 0 w 221"/>
                  <a:gd name="T11" fmla="*/ 220 h 223"/>
                  <a:gd name="T12" fmla="*/ 31 w 221"/>
                  <a:gd name="T13" fmla="*/ 223 h 223"/>
                  <a:gd name="T14" fmla="*/ 210 w 221"/>
                  <a:gd name="T15" fmla="*/ 44 h 223"/>
                  <a:gd name="T16" fmla="*/ 221 w 221"/>
                  <a:gd name="T17" fmla="*/ 44 h 223"/>
                  <a:gd name="T18" fmla="*/ 182 w 221"/>
                  <a:gd name="T19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1" h="223">
                    <a:moveTo>
                      <a:pt x="182" y="0"/>
                    </a:moveTo>
                    <a:cubicBezTo>
                      <a:pt x="143" y="44"/>
                      <a:pt x="143" y="44"/>
                      <a:pt x="143" y="44"/>
                    </a:cubicBezTo>
                    <a:cubicBezTo>
                      <a:pt x="154" y="44"/>
                      <a:pt x="154" y="44"/>
                      <a:pt x="154" y="44"/>
                    </a:cubicBezTo>
                    <a:cubicBezTo>
                      <a:pt x="154" y="112"/>
                      <a:pt x="99" y="167"/>
                      <a:pt x="31" y="167"/>
                    </a:cubicBezTo>
                    <a:cubicBezTo>
                      <a:pt x="24" y="167"/>
                      <a:pt x="17" y="167"/>
                      <a:pt x="10" y="165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10" y="222"/>
                      <a:pt x="20" y="223"/>
                      <a:pt x="31" y="223"/>
                    </a:cubicBezTo>
                    <a:cubicBezTo>
                      <a:pt x="130" y="223"/>
                      <a:pt x="210" y="143"/>
                      <a:pt x="210" y="44"/>
                    </a:cubicBezTo>
                    <a:cubicBezTo>
                      <a:pt x="221" y="44"/>
                      <a:pt x="221" y="44"/>
                      <a:pt x="221" y="44"/>
                    </a:cubicBezTo>
                    <a:lnTo>
                      <a:pt x="1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solidFill>
                    <a:prstClr val="white"/>
                  </a:solidFill>
                  <a:ea typeface="HY강M" panose="02030600000101010101" pitchFamily="18" charset="-127"/>
                </a:endParaRPr>
              </a:p>
            </p:txBody>
          </p:sp>
        </p:grpSp>
        <p:grpSp>
          <p:nvGrpSpPr>
            <p:cNvPr id="23" name="그룹 22"/>
            <p:cNvGrpSpPr/>
            <p:nvPr/>
          </p:nvGrpSpPr>
          <p:grpSpPr>
            <a:xfrm>
              <a:off x="7946707" y="1527061"/>
              <a:ext cx="3248026" cy="3154363"/>
              <a:chOff x="7946707" y="1909875"/>
              <a:chExt cx="3248026" cy="3154363"/>
            </a:xfrm>
          </p:grpSpPr>
          <p:sp>
            <p:nvSpPr>
              <p:cNvPr id="5" name="직사각형 4"/>
              <p:cNvSpPr/>
              <p:nvPr/>
            </p:nvSpPr>
            <p:spPr>
              <a:xfrm>
                <a:off x="8732256" y="3368448"/>
                <a:ext cx="17924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buClr>
                    <a:prstClr val="white"/>
                  </a:buClr>
                </a:pPr>
                <a:r>
                  <a:rPr lang="ko-KR" altLang="en-US" sz="2400" b="1">
                    <a:solidFill>
                      <a:srgbClr val="7AB850"/>
                    </a:solidFill>
                    <a:latin typeface="HY강M" panose="02030600000101010101" pitchFamily="18" charset="-127"/>
                    <a:ea typeface="HY강M" panose="02030600000101010101" pitchFamily="18" charset="-127"/>
                  </a:rPr>
                  <a:t>텍스트 입력</a:t>
                </a:r>
                <a:endParaRPr lang="en-US" altLang="ko-KR" sz="2400" b="1" dirty="0">
                  <a:solidFill>
                    <a:srgbClr val="7AB850"/>
                  </a:solidFill>
                  <a:latin typeface="HY강M" panose="02030600000101010101" pitchFamily="18" charset="-127"/>
                  <a:ea typeface="HY강M" panose="02030600000101010101" pitchFamily="18" charset="-127"/>
                </a:endParaRPr>
              </a:p>
            </p:txBody>
          </p:sp>
          <p:grpSp>
            <p:nvGrpSpPr>
              <p:cNvPr id="74" name="그룹 73"/>
              <p:cNvGrpSpPr/>
              <p:nvPr/>
            </p:nvGrpSpPr>
            <p:grpSpPr>
              <a:xfrm>
                <a:off x="7946707" y="1909875"/>
                <a:ext cx="3248026" cy="3154363"/>
                <a:chOff x="561420" y="2095500"/>
                <a:chExt cx="3248026" cy="3154363"/>
              </a:xfrm>
            </p:grpSpPr>
            <p:sp>
              <p:nvSpPr>
                <p:cNvPr id="75" name="Freeform 17"/>
                <p:cNvSpPr>
                  <a:spLocks/>
                </p:cNvSpPr>
                <p:nvPr/>
              </p:nvSpPr>
              <p:spPr bwMode="auto">
                <a:xfrm>
                  <a:off x="1304371" y="2095500"/>
                  <a:ext cx="2324100" cy="1333500"/>
                </a:xfrm>
                <a:custGeom>
                  <a:avLst/>
                  <a:gdLst>
                    <a:gd name="T0" fmla="*/ 269 w 282"/>
                    <a:gd name="T1" fmla="*/ 115 h 162"/>
                    <a:gd name="T2" fmla="*/ 25 w 282"/>
                    <a:gd name="T3" fmla="*/ 50 h 162"/>
                    <a:gd name="T4" fmla="*/ 19 w 282"/>
                    <a:gd name="T5" fmla="*/ 40 h 162"/>
                    <a:gd name="T6" fmla="*/ 0 w 282"/>
                    <a:gd name="T7" fmla="*/ 96 h 162"/>
                    <a:gd name="T8" fmla="*/ 58 w 282"/>
                    <a:gd name="T9" fmla="*/ 108 h 162"/>
                    <a:gd name="T10" fmla="*/ 53 w 282"/>
                    <a:gd name="T11" fmla="*/ 98 h 162"/>
                    <a:gd name="T12" fmla="*/ 220 w 282"/>
                    <a:gd name="T13" fmla="*/ 143 h 162"/>
                    <a:gd name="T14" fmla="*/ 229 w 282"/>
                    <a:gd name="T15" fmla="*/ 162 h 162"/>
                    <a:gd name="T16" fmla="*/ 282 w 282"/>
                    <a:gd name="T17" fmla="*/ 143 h 162"/>
                    <a:gd name="T18" fmla="*/ 269 w 282"/>
                    <a:gd name="T19" fmla="*/ 115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2" h="162">
                      <a:moveTo>
                        <a:pt x="269" y="115"/>
                      </a:moveTo>
                      <a:cubicBezTo>
                        <a:pt x="219" y="30"/>
                        <a:pt x="110" y="0"/>
                        <a:pt x="25" y="50"/>
                      </a:cubicBezTo>
                      <a:cubicBezTo>
                        <a:pt x="19" y="40"/>
                        <a:pt x="19" y="40"/>
                        <a:pt x="19" y="40"/>
                      </a:cubicBezTo>
                      <a:cubicBezTo>
                        <a:pt x="0" y="96"/>
                        <a:pt x="0" y="96"/>
                        <a:pt x="0" y="96"/>
                      </a:cubicBezTo>
                      <a:cubicBezTo>
                        <a:pt x="58" y="108"/>
                        <a:pt x="58" y="108"/>
                        <a:pt x="58" y="108"/>
                      </a:cubicBezTo>
                      <a:cubicBezTo>
                        <a:pt x="53" y="98"/>
                        <a:pt x="53" y="98"/>
                        <a:pt x="53" y="98"/>
                      </a:cubicBezTo>
                      <a:cubicBezTo>
                        <a:pt x="111" y="64"/>
                        <a:pt x="186" y="84"/>
                        <a:pt x="220" y="143"/>
                      </a:cubicBezTo>
                      <a:cubicBezTo>
                        <a:pt x="224" y="149"/>
                        <a:pt x="227" y="156"/>
                        <a:pt x="229" y="162"/>
                      </a:cubicBezTo>
                      <a:cubicBezTo>
                        <a:pt x="282" y="143"/>
                        <a:pt x="282" y="143"/>
                        <a:pt x="282" y="143"/>
                      </a:cubicBezTo>
                      <a:cubicBezTo>
                        <a:pt x="278" y="134"/>
                        <a:pt x="274" y="124"/>
                        <a:pt x="269" y="115"/>
                      </a:cubicBez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solidFill>
                      <a:prstClr val="white"/>
                    </a:solidFill>
                    <a:ea typeface="HY강M" panose="02030600000101010101" pitchFamily="18" charset="-127"/>
                  </a:endParaRPr>
                </a:p>
              </p:txBody>
            </p:sp>
            <p:sp>
              <p:nvSpPr>
                <p:cNvPr id="76" name="Freeform 18"/>
                <p:cNvSpPr>
                  <a:spLocks/>
                </p:cNvSpPr>
                <p:nvPr/>
              </p:nvSpPr>
              <p:spPr bwMode="auto">
                <a:xfrm>
                  <a:off x="561420" y="2836862"/>
                  <a:ext cx="1376363" cy="2297113"/>
                </a:xfrm>
                <a:custGeom>
                  <a:avLst/>
                  <a:gdLst>
                    <a:gd name="T0" fmla="*/ 167 w 167"/>
                    <a:gd name="T1" fmla="*/ 267 h 279"/>
                    <a:gd name="T2" fmla="*/ 148 w 167"/>
                    <a:gd name="T3" fmla="*/ 211 h 279"/>
                    <a:gd name="T4" fmla="*/ 143 w 167"/>
                    <a:gd name="T5" fmla="*/ 221 h 279"/>
                    <a:gd name="T6" fmla="*/ 98 w 167"/>
                    <a:gd name="T7" fmla="*/ 53 h 279"/>
                    <a:gd name="T8" fmla="*/ 110 w 167"/>
                    <a:gd name="T9" fmla="*/ 36 h 279"/>
                    <a:gd name="T10" fmla="*/ 67 w 167"/>
                    <a:gd name="T11" fmla="*/ 0 h 279"/>
                    <a:gd name="T12" fmla="*/ 49 w 167"/>
                    <a:gd name="T13" fmla="*/ 25 h 279"/>
                    <a:gd name="T14" fmla="*/ 115 w 167"/>
                    <a:gd name="T15" fmla="*/ 269 h 279"/>
                    <a:gd name="T16" fmla="*/ 109 w 167"/>
                    <a:gd name="T17" fmla="*/ 279 h 279"/>
                    <a:gd name="T18" fmla="*/ 167 w 167"/>
                    <a:gd name="T19" fmla="*/ 267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7" h="279">
                      <a:moveTo>
                        <a:pt x="167" y="267"/>
                      </a:moveTo>
                      <a:cubicBezTo>
                        <a:pt x="148" y="211"/>
                        <a:pt x="148" y="211"/>
                        <a:pt x="148" y="211"/>
                      </a:cubicBezTo>
                      <a:cubicBezTo>
                        <a:pt x="143" y="221"/>
                        <a:pt x="143" y="221"/>
                        <a:pt x="143" y="221"/>
                      </a:cubicBezTo>
                      <a:cubicBezTo>
                        <a:pt x="84" y="187"/>
                        <a:pt x="64" y="112"/>
                        <a:pt x="98" y="53"/>
                      </a:cubicBezTo>
                      <a:cubicBezTo>
                        <a:pt x="101" y="47"/>
                        <a:pt x="105" y="41"/>
                        <a:pt x="110" y="36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1" y="7"/>
                        <a:pt x="55" y="16"/>
                        <a:pt x="49" y="25"/>
                      </a:cubicBezTo>
                      <a:cubicBezTo>
                        <a:pt x="0" y="111"/>
                        <a:pt x="29" y="220"/>
                        <a:pt x="115" y="269"/>
                      </a:cubicBezTo>
                      <a:cubicBezTo>
                        <a:pt x="109" y="279"/>
                        <a:pt x="109" y="279"/>
                        <a:pt x="109" y="279"/>
                      </a:cubicBezTo>
                      <a:lnTo>
                        <a:pt x="167" y="267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solidFill>
                      <a:prstClr val="white"/>
                    </a:solidFill>
                    <a:ea typeface="HY강M" panose="02030600000101010101" pitchFamily="18" charset="-127"/>
                  </a:endParaRPr>
                </a:p>
              </p:txBody>
            </p:sp>
            <p:sp>
              <p:nvSpPr>
                <p:cNvPr id="77" name="Freeform 19"/>
                <p:cNvSpPr>
                  <a:spLocks/>
                </p:cNvSpPr>
                <p:nvPr/>
              </p:nvSpPr>
              <p:spPr bwMode="auto">
                <a:xfrm>
                  <a:off x="1986996" y="3413125"/>
                  <a:ext cx="1822450" cy="1836738"/>
                </a:xfrm>
                <a:custGeom>
                  <a:avLst/>
                  <a:gdLst>
                    <a:gd name="T0" fmla="*/ 182 w 221"/>
                    <a:gd name="T1" fmla="*/ 0 h 223"/>
                    <a:gd name="T2" fmla="*/ 143 w 221"/>
                    <a:gd name="T3" fmla="*/ 44 h 223"/>
                    <a:gd name="T4" fmla="*/ 154 w 221"/>
                    <a:gd name="T5" fmla="*/ 44 h 223"/>
                    <a:gd name="T6" fmla="*/ 31 w 221"/>
                    <a:gd name="T7" fmla="*/ 167 h 223"/>
                    <a:gd name="T8" fmla="*/ 10 w 221"/>
                    <a:gd name="T9" fmla="*/ 165 h 223"/>
                    <a:gd name="T10" fmla="*/ 0 w 221"/>
                    <a:gd name="T11" fmla="*/ 220 h 223"/>
                    <a:gd name="T12" fmla="*/ 31 w 221"/>
                    <a:gd name="T13" fmla="*/ 223 h 223"/>
                    <a:gd name="T14" fmla="*/ 210 w 221"/>
                    <a:gd name="T15" fmla="*/ 44 h 223"/>
                    <a:gd name="T16" fmla="*/ 221 w 221"/>
                    <a:gd name="T17" fmla="*/ 44 h 223"/>
                    <a:gd name="T18" fmla="*/ 182 w 221"/>
                    <a:gd name="T19" fmla="*/ 0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1" h="223">
                      <a:moveTo>
                        <a:pt x="182" y="0"/>
                      </a:moveTo>
                      <a:cubicBezTo>
                        <a:pt x="143" y="44"/>
                        <a:pt x="143" y="44"/>
                        <a:pt x="143" y="44"/>
                      </a:cubicBezTo>
                      <a:cubicBezTo>
                        <a:pt x="154" y="44"/>
                        <a:pt x="154" y="44"/>
                        <a:pt x="154" y="44"/>
                      </a:cubicBezTo>
                      <a:cubicBezTo>
                        <a:pt x="154" y="112"/>
                        <a:pt x="99" y="167"/>
                        <a:pt x="31" y="167"/>
                      </a:cubicBezTo>
                      <a:cubicBezTo>
                        <a:pt x="24" y="167"/>
                        <a:pt x="17" y="167"/>
                        <a:pt x="10" y="165"/>
                      </a:cubicBezTo>
                      <a:cubicBezTo>
                        <a:pt x="0" y="220"/>
                        <a:pt x="0" y="220"/>
                        <a:pt x="0" y="220"/>
                      </a:cubicBezTo>
                      <a:cubicBezTo>
                        <a:pt x="10" y="222"/>
                        <a:pt x="20" y="223"/>
                        <a:pt x="31" y="223"/>
                      </a:cubicBezTo>
                      <a:cubicBezTo>
                        <a:pt x="130" y="223"/>
                        <a:pt x="210" y="143"/>
                        <a:pt x="210" y="44"/>
                      </a:cubicBezTo>
                      <a:cubicBezTo>
                        <a:pt x="221" y="44"/>
                        <a:pt x="221" y="44"/>
                        <a:pt x="221" y="44"/>
                      </a:cubicBez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solidFill>
                      <a:prstClr val="white"/>
                    </a:solidFill>
                    <a:ea typeface="HY강M" panose="02030600000101010101" pitchFamily="18" charset="-127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5962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5885636" y="1456047"/>
            <a:ext cx="5797308" cy="4993610"/>
            <a:chOff x="5885636" y="1456047"/>
            <a:chExt cx="5797308" cy="4993610"/>
          </a:xfrm>
        </p:grpSpPr>
        <p:grpSp>
          <p:nvGrpSpPr>
            <p:cNvPr id="4" name="그룹 3"/>
            <p:cNvGrpSpPr/>
            <p:nvPr/>
          </p:nvGrpSpPr>
          <p:grpSpPr>
            <a:xfrm>
              <a:off x="10762856" y="1628240"/>
              <a:ext cx="920088" cy="4390932"/>
              <a:chOff x="10762856" y="1628240"/>
              <a:chExt cx="920088" cy="4390932"/>
            </a:xfrm>
          </p:grpSpPr>
          <p:sp>
            <p:nvSpPr>
              <p:cNvPr id="37" name="사다리꼴 36"/>
              <p:cNvSpPr/>
              <p:nvPr/>
            </p:nvSpPr>
            <p:spPr>
              <a:xfrm rot="5400000">
                <a:off x="10131787" y="4756114"/>
                <a:ext cx="1894127" cy="631990"/>
              </a:xfrm>
              <a:prstGeom prst="trapezoid">
                <a:avLst>
                  <a:gd name="adj" fmla="val 12692"/>
                </a:avLst>
              </a:prstGeom>
              <a:solidFill>
                <a:srgbClr val="A9D18E"/>
              </a:solidFill>
              <a:ln w="25400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endParaRPr>
              </a:p>
            </p:txBody>
          </p:sp>
          <p:sp>
            <p:nvSpPr>
              <p:cNvPr id="38" name="사다리꼴 37"/>
              <p:cNvSpPr/>
              <p:nvPr/>
            </p:nvSpPr>
            <p:spPr>
              <a:xfrm rot="5400000">
                <a:off x="10299986" y="3464663"/>
                <a:ext cx="1894127" cy="631990"/>
              </a:xfrm>
              <a:prstGeom prst="trapezoid">
                <a:avLst>
                  <a:gd name="adj" fmla="val 12692"/>
                </a:avLst>
              </a:prstGeom>
              <a:solidFill>
                <a:srgbClr val="7AB850"/>
              </a:solidFill>
              <a:ln w="25400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endParaRPr>
              </a:p>
            </p:txBody>
          </p:sp>
          <p:grpSp>
            <p:nvGrpSpPr>
              <p:cNvPr id="3" name="그룹 2"/>
              <p:cNvGrpSpPr/>
              <p:nvPr/>
            </p:nvGrpSpPr>
            <p:grpSpPr>
              <a:xfrm>
                <a:off x="11050954" y="1628240"/>
                <a:ext cx="631990" cy="1894127"/>
                <a:chOff x="11050954" y="1628240"/>
                <a:chExt cx="631990" cy="1894127"/>
              </a:xfrm>
            </p:grpSpPr>
            <p:sp>
              <p:nvSpPr>
                <p:cNvPr id="39" name="사다리꼴 38"/>
                <p:cNvSpPr/>
                <p:nvPr/>
              </p:nvSpPr>
              <p:spPr>
                <a:xfrm rot="5400000">
                  <a:off x="10419885" y="2259309"/>
                  <a:ext cx="1894127" cy="631990"/>
                </a:xfrm>
                <a:prstGeom prst="trapezoid">
                  <a:avLst>
                    <a:gd name="adj" fmla="val 12692"/>
                  </a:avLst>
                </a:prstGeom>
                <a:solidFill>
                  <a:schemeClr val="accent6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 latinLnBrk="0">
                    <a:defRPr/>
                  </a:pPr>
                  <a:endParaRPr lang="ko-KR" altLang="en-US" kern="0">
                    <a:solidFill>
                      <a:prstClr val="white"/>
                    </a:solidFill>
                    <a:latin typeface="HY강M" panose="02030600000101010101" pitchFamily="18" charset="-127"/>
                    <a:ea typeface="HY강M" panose="02030600000101010101" pitchFamily="18" charset="-127"/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11157941" y="1909752"/>
                  <a:ext cx="417102" cy="1323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latinLnBrk="0">
                    <a:defRPr/>
                  </a:pPr>
                  <a:r>
                    <a:rPr lang="ko-KR" altLang="en-US" sz="2000" b="1" kern="0" spc="-150" dirty="0">
                      <a:solidFill>
                        <a:prstClr val="white"/>
                      </a:solidFill>
                      <a:latin typeface="HY강M" panose="02030600000101010101" pitchFamily="18" charset="-127"/>
                      <a:ea typeface="HY강M" panose="02030600000101010101" pitchFamily="18" charset="-127"/>
                    </a:rPr>
                    <a:t>학</a:t>
                  </a:r>
                  <a:endParaRPr lang="en-US" altLang="ko-KR" sz="2000" b="1" kern="0" spc="-150" dirty="0">
                    <a:solidFill>
                      <a:prstClr val="white"/>
                    </a:solidFill>
                    <a:latin typeface="HY강M" panose="02030600000101010101" pitchFamily="18" charset="-127"/>
                    <a:ea typeface="HY강M" panose="02030600000101010101" pitchFamily="18" charset="-127"/>
                  </a:endParaRPr>
                </a:p>
                <a:p>
                  <a:pPr latinLnBrk="0">
                    <a:defRPr/>
                  </a:pPr>
                  <a:r>
                    <a:rPr lang="ko-KR" altLang="en-US" sz="2000" b="1" kern="0" spc="-150" dirty="0" err="1">
                      <a:solidFill>
                        <a:prstClr val="white"/>
                      </a:solidFill>
                      <a:latin typeface="HY강M" panose="02030600000101010101" pitchFamily="18" charset="-127"/>
                      <a:ea typeface="HY강M" panose="02030600000101010101" pitchFamily="18" charset="-127"/>
                    </a:rPr>
                    <a:t>습</a:t>
                  </a:r>
                  <a:endParaRPr lang="en-US" altLang="ko-KR" sz="2000" b="1" kern="0" spc="-150" dirty="0">
                    <a:solidFill>
                      <a:prstClr val="white"/>
                    </a:solidFill>
                    <a:latin typeface="HY강M" panose="02030600000101010101" pitchFamily="18" charset="-127"/>
                    <a:ea typeface="HY강M" panose="02030600000101010101" pitchFamily="18" charset="-127"/>
                  </a:endParaRPr>
                </a:p>
                <a:p>
                  <a:pPr latinLnBrk="0">
                    <a:defRPr/>
                  </a:pPr>
                  <a:r>
                    <a:rPr lang="ko-KR" altLang="en-US" sz="2000" b="1" kern="0" spc="-150" dirty="0">
                      <a:solidFill>
                        <a:prstClr val="white"/>
                      </a:solidFill>
                      <a:latin typeface="HY강M" panose="02030600000101010101" pitchFamily="18" charset="-127"/>
                      <a:ea typeface="HY강M" panose="02030600000101010101" pitchFamily="18" charset="-127"/>
                    </a:rPr>
                    <a:t>정</a:t>
                  </a:r>
                  <a:endParaRPr lang="en-US" altLang="ko-KR" sz="2000" b="1" kern="0" spc="-150" dirty="0">
                    <a:solidFill>
                      <a:prstClr val="white"/>
                    </a:solidFill>
                    <a:latin typeface="HY강M" panose="02030600000101010101" pitchFamily="18" charset="-127"/>
                    <a:ea typeface="HY강M" panose="02030600000101010101" pitchFamily="18" charset="-127"/>
                  </a:endParaRPr>
                </a:p>
                <a:p>
                  <a:pPr latinLnBrk="0">
                    <a:defRPr/>
                  </a:pPr>
                  <a:r>
                    <a:rPr lang="ko-KR" altLang="en-US" sz="2000" b="1" kern="0" spc="-150" dirty="0">
                      <a:solidFill>
                        <a:prstClr val="white"/>
                      </a:solidFill>
                      <a:latin typeface="HY강M" panose="02030600000101010101" pitchFamily="18" charset="-127"/>
                      <a:ea typeface="HY강M" panose="02030600000101010101" pitchFamily="18" charset="-127"/>
                    </a:rPr>
                    <a:t>리</a:t>
                  </a:r>
                  <a:endParaRPr lang="en-US" altLang="ko-KR" sz="2000" b="1" kern="0" spc="-150" dirty="0">
                    <a:solidFill>
                      <a:prstClr val="white"/>
                    </a:solidFill>
                    <a:latin typeface="HY강M" panose="02030600000101010101" pitchFamily="18" charset="-127"/>
                    <a:ea typeface="HY강M" panose="02030600000101010101" pitchFamily="18" charset="-127"/>
                  </a:endParaRPr>
                </a:p>
              </p:txBody>
            </p:sp>
          </p:grpSp>
        </p:grpSp>
        <p:grpSp>
          <p:nvGrpSpPr>
            <p:cNvPr id="2" name="그룹 1"/>
            <p:cNvGrpSpPr/>
            <p:nvPr/>
          </p:nvGrpSpPr>
          <p:grpSpPr>
            <a:xfrm>
              <a:off x="5885636" y="1456047"/>
              <a:ext cx="5218923" cy="4993610"/>
              <a:chOff x="5885636" y="1456047"/>
              <a:chExt cx="5218923" cy="4993610"/>
            </a:xfrm>
          </p:grpSpPr>
          <p:sp>
            <p:nvSpPr>
              <p:cNvPr id="40" name="모서리가 둥근 직사각형 39"/>
              <p:cNvSpPr/>
              <p:nvPr/>
            </p:nvSpPr>
            <p:spPr>
              <a:xfrm>
                <a:off x="5931116" y="1456047"/>
                <a:ext cx="5173443" cy="4993610"/>
              </a:xfrm>
              <a:prstGeom prst="roundRect">
                <a:avLst>
                  <a:gd name="adj" fmla="val 855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9525" cap="flat" cmpd="sng" algn="ctr">
                <a:solidFill>
                  <a:srgbClr val="9BBB59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kern="0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endParaRPr>
              </a:p>
            </p:txBody>
          </p:sp>
          <p:sp>
            <p:nvSpPr>
              <p:cNvPr id="41" name="모서리가 둥근 직사각형 40"/>
              <p:cNvSpPr/>
              <p:nvPr/>
            </p:nvSpPr>
            <p:spPr>
              <a:xfrm rot="21540000">
                <a:off x="5885636" y="1456047"/>
                <a:ext cx="5173443" cy="4993610"/>
              </a:xfrm>
              <a:prstGeom prst="roundRect">
                <a:avLst>
                  <a:gd name="adj" fmla="val 855"/>
                </a:avLst>
              </a:prstGeom>
              <a:solidFill>
                <a:srgbClr val="EFFFE7"/>
              </a:solidFill>
              <a:ln w="9525" cap="flat" cmpd="sng" algn="ctr">
                <a:solidFill>
                  <a:srgbClr val="D2EBB7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b="1" kern="0" dirty="0">
                  <a:solidFill>
                    <a:prstClr val="white"/>
                  </a:solidFill>
                  <a:latin typeface="HY강M" panose="02030600000101010101" pitchFamily="18" charset="-127"/>
                  <a:ea typeface="HY강M" panose="02030600000101010101" pitchFamily="18" charset="-127"/>
                </a:endParaRPr>
              </a:p>
            </p:txBody>
          </p:sp>
        </p:grpSp>
      </p:grpSp>
      <p:sp>
        <p:nvSpPr>
          <p:cNvPr id="58" name="TextBox 57"/>
          <p:cNvSpPr txBox="1"/>
          <p:nvPr/>
        </p:nvSpPr>
        <p:spPr>
          <a:xfrm>
            <a:off x="6506792" y="2445128"/>
            <a:ext cx="42782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이곳에 학습 정리를 적어 주십시오</a:t>
            </a:r>
            <a:r>
              <a:rPr lang="en-US" altLang="ko-KR" sz="16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이곳에 학습 정리를 적어 주십시오</a:t>
            </a:r>
            <a:r>
              <a:rPr lang="en-US" altLang="ko-KR" sz="16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이곳에 학습 정리를 적어 주십시오</a:t>
            </a:r>
            <a:r>
              <a:rPr lang="en-US" altLang="ko-KR" sz="16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  <a:endParaRPr lang="ko-KR" altLang="en-US" sz="1600" dirty="0">
              <a:solidFill>
                <a:prstClr val="black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이곳에 학습 정리를 적어 주십시오</a:t>
            </a:r>
            <a:r>
              <a:rPr lang="en-US" altLang="ko-KR" sz="16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이곳에 학습 정리를 적어 주십시오</a:t>
            </a:r>
            <a:r>
              <a:rPr lang="en-US" altLang="ko-KR" sz="16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.</a:t>
            </a:r>
            <a:endParaRPr lang="ko-KR" altLang="en-US" sz="1600" dirty="0">
              <a:solidFill>
                <a:prstClr val="black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3982" y="1653121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prstClr val="black"/>
                </a:solidFill>
                <a:ea typeface="HY강M" panose="02030600000101010101" pitchFamily="18" charset="-127"/>
              </a:rPr>
              <a:t>학습 정리</a:t>
            </a:r>
          </a:p>
        </p:txBody>
      </p:sp>
      <p:sp>
        <p:nvSpPr>
          <p:cNvPr id="31" name="부제목 2"/>
          <p:cNvSpPr txBox="1">
            <a:spLocks/>
          </p:cNvSpPr>
          <p:nvPr/>
        </p:nvSpPr>
        <p:spPr>
          <a:xfrm>
            <a:off x="10107571" y="22195"/>
            <a:ext cx="1575373" cy="62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2000" b="1" dirty="0" smtClean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학습 정리</a:t>
            </a:r>
            <a:endParaRPr lang="ko-KR" altLang="en-US" sz="2000" b="1" dirty="0">
              <a:solidFill>
                <a:prstClr val="white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pic>
        <p:nvPicPr>
          <p:cNvPr id="47" name="Picture 2" descr="C:\Documents and Settings\Administrator\바탕 화면\교안소스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900" y="5048179"/>
            <a:ext cx="1707646" cy="1348140"/>
          </a:xfrm>
          <a:prstGeom prst="rect">
            <a:avLst/>
          </a:prstGeom>
          <a:noFill/>
          <a:effectLst/>
        </p:spPr>
      </p:pic>
      <p:grpSp>
        <p:nvGrpSpPr>
          <p:cNvPr id="48" name="그룹 47"/>
          <p:cNvGrpSpPr/>
          <p:nvPr/>
        </p:nvGrpSpPr>
        <p:grpSpPr>
          <a:xfrm>
            <a:off x="8660012" y="218378"/>
            <a:ext cx="3397697" cy="686687"/>
            <a:chOff x="1040012" y="4282299"/>
            <a:chExt cx="3397697" cy="686687"/>
          </a:xfrm>
          <a:solidFill>
            <a:srgbClr val="A9D18E"/>
          </a:solidFill>
        </p:grpSpPr>
        <p:cxnSp>
          <p:nvCxnSpPr>
            <p:cNvPr id="49" name="직선 연결선 48"/>
            <p:cNvCxnSpPr/>
            <p:nvPr/>
          </p:nvCxnSpPr>
          <p:spPr>
            <a:xfrm flipV="1">
              <a:off x="1040012" y="4630406"/>
              <a:ext cx="3337282" cy="1"/>
            </a:xfrm>
            <a:prstGeom prst="line">
              <a:avLst/>
            </a:prstGeom>
            <a:grpFill/>
            <a:ln w="28575" cap="flat" cmpd="sng" algn="ctr">
              <a:solidFill>
                <a:srgbClr val="A9D18E"/>
              </a:solidFill>
              <a:prstDash val="solid"/>
            </a:ln>
            <a:effectLst/>
          </p:spPr>
        </p:cxnSp>
        <p:sp>
          <p:nvSpPr>
            <p:cNvPr id="50" name="모서리가 둥근 직사각형 49"/>
            <p:cNvSpPr>
              <a:spLocks noChangeAspect="1"/>
            </p:cNvSpPr>
            <p:nvPr/>
          </p:nvSpPr>
          <p:spPr>
            <a:xfrm rot="2700000">
              <a:off x="1121815" y="4282299"/>
              <a:ext cx="686687" cy="686687"/>
            </a:xfrm>
            <a:prstGeom prst="round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 cap="flat" cmpd="sng" algn="ctr">
              <a:solidFill>
                <a:srgbClr val="A9D18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51" name="모서리가 둥근 직사각형 50"/>
            <p:cNvSpPr>
              <a:spLocks noChangeAspect="1"/>
            </p:cNvSpPr>
            <p:nvPr/>
          </p:nvSpPr>
          <p:spPr>
            <a:xfrm rot="2700000">
              <a:off x="1625287" y="4371624"/>
              <a:ext cx="508037" cy="508037"/>
            </a:xfrm>
            <a:prstGeom prst="round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9050" cap="flat" cmpd="sng" algn="ctr">
              <a:solidFill>
                <a:srgbClr val="A9D18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52" name="타원 51"/>
            <p:cNvSpPr>
              <a:spLocks noChangeAspect="1"/>
            </p:cNvSpPr>
            <p:nvPr/>
          </p:nvSpPr>
          <p:spPr>
            <a:xfrm>
              <a:off x="4311973" y="4565213"/>
              <a:ext cx="125736" cy="1257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 dirty="0">
                <a:solidFill>
                  <a:prstClr val="white"/>
                </a:solidFill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pic>
        <p:nvPicPr>
          <p:cNvPr id="53" name="Picture 35" descr="C:\Documents and Settings\Administrator\바탕 화면\images\밑줄_0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7450" y="1907831"/>
            <a:ext cx="3668451" cy="402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7787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6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4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uild="p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Microsoft Office PowerPoint</Application>
  <PresentationFormat>와이드스크린</PresentationFormat>
  <Paragraphs>67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4" baseType="lpstr">
      <vt:lpstr>HY강M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김자령</dc:creator>
  <cp:lastModifiedBy>김자령</cp:lastModifiedBy>
  <cp:revision>1</cp:revision>
  <dcterms:created xsi:type="dcterms:W3CDTF">2016-07-21T06:59:42Z</dcterms:created>
  <dcterms:modified xsi:type="dcterms:W3CDTF">2016-07-21T07:03:05Z</dcterms:modified>
</cp:coreProperties>
</file>