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65" r:id="rId4"/>
    <p:sldId id="267" r:id="rId5"/>
    <p:sldId id="278" r:id="rId6"/>
    <p:sldId id="279" r:id="rId7"/>
    <p:sldId id="280" r:id="rId8"/>
    <p:sldId id="283" r:id="rId9"/>
    <p:sldId id="272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73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603E"/>
    <a:srgbClr val="8C826E"/>
    <a:srgbClr val="D7BB55"/>
    <a:srgbClr val="97BFB7"/>
    <a:srgbClr val="97BF9C"/>
    <a:srgbClr val="87A676"/>
    <a:srgbClr val="69C9B7"/>
    <a:srgbClr val="61B3A3"/>
    <a:srgbClr val="9ACEC4"/>
    <a:srgbClr val="E6D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8" autoAdjust="0"/>
    <p:restoredTop sz="93705" autoAdjust="0"/>
  </p:normalViewPr>
  <p:slideViewPr>
    <p:cSldViewPr snapToGrid="0" showGuides="1">
      <p:cViewPr varScale="1">
        <p:scale>
          <a:sx n="66" d="100"/>
          <a:sy n="66" d="100"/>
        </p:scale>
        <p:origin x="864" y="60"/>
      </p:cViewPr>
      <p:guideLst>
        <p:guide orient="horz" pos="3974"/>
        <p:guide pos="73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8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AFAE5-B5FB-4F47-8E46-E41DE115B9A0}" type="datetimeFigureOut">
              <a:rPr lang="ko-KR" altLang="en-US" smtClean="0"/>
              <a:t>2016-09-30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68EA-6694-40ED-AEA0-A0340FDC34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419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EC15A-C5DD-44D9-A3D8-B3867F2203C2}" type="datetimeFigureOut">
              <a:rPr lang="ko-KR" altLang="en-US" smtClean="0"/>
              <a:t>2016-09-30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F9A8E-F279-4B6F-A59A-BB8514193D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411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F9A8E-F279-4B6F-A59A-BB8514193D7B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6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4953000" y="0"/>
            <a:ext cx="7239001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-10000"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/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4127499" y="0"/>
            <a:ext cx="5588001" cy="6858000"/>
          </a:xfrm>
          <a:prstGeom prst="rect">
            <a:avLst/>
          </a:prstGeom>
          <a:gradFill flip="none" rotWithShape="1">
            <a:gsLst>
              <a:gs pos="87000">
                <a:sysClr val="windowText" lastClr="000000"/>
              </a:gs>
              <a:gs pos="0">
                <a:sysClr val="windowText" lastClr="000000">
                  <a:alpha val="0"/>
                </a:sysClr>
              </a:gs>
              <a:gs pos="50000">
                <a:sysClr val="windowText" lastClr="000000">
                  <a:alpha val="5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686050" y="1"/>
            <a:ext cx="950595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1326383" y="0"/>
            <a:ext cx="10704844" cy="6858000"/>
          </a:xfrm>
          <a:prstGeom prst="rect">
            <a:avLst/>
          </a:prstGeom>
          <a:gradFill flip="none" rotWithShape="1">
            <a:gsLst>
              <a:gs pos="87000">
                <a:sysClr val="windowText" lastClr="000000"/>
              </a:gs>
              <a:gs pos="0">
                <a:sysClr val="windowText" lastClr="000000">
                  <a:alpha val="0"/>
                </a:sysClr>
              </a:gs>
              <a:gs pos="50000">
                <a:sysClr val="windowText" lastClr="000000">
                  <a:alpha val="5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1487156" y="1"/>
            <a:ext cx="10704844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10000" t="-1000" r="-10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 flipH="1">
            <a:off x="1326383" y="0"/>
            <a:ext cx="10704844" cy="6858000"/>
          </a:xfrm>
          <a:prstGeom prst="rect">
            <a:avLst/>
          </a:prstGeom>
          <a:gradFill flip="none" rotWithShape="1">
            <a:gsLst>
              <a:gs pos="87000">
                <a:sysClr val="windowText" lastClr="000000"/>
              </a:gs>
              <a:gs pos="0">
                <a:sysClr val="windowText" lastClr="000000">
                  <a:alpha val="0"/>
                </a:sysClr>
              </a:gs>
              <a:gs pos="50000">
                <a:sysClr val="windowText" lastClr="000000">
                  <a:alpha val="5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태룡고딕240"/>
              <a:ea typeface="태룡고딕24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1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" y="0"/>
            <a:ext cx="50292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b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 userDrawn="1"/>
        </p:nvSpPr>
        <p:spPr>
          <a:xfrm flipH="1">
            <a:off x="2667000" y="0"/>
            <a:ext cx="3028950" cy="6858000"/>
          </a:xfrm>
          <a:prstGeom prst="rect">
            <a:avLst/>
          </a:prstGeom>
          <a:gradFill flip="none" rotWithShape="1">
            <a:gsLst>
              <a:gs pos="30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109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t="-10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0"/>
            <a:ext cx="12076386" cy="6858000"/>
          </a:xfrm>
          <a:prstGeom prst="rect">
            <a:avLst/>
          </a:prstGeom>
          <a:gradFill flip="none" rotWithShape="1">
            <a:gsLst>
              <a:gs pos="66000">
                <a:srgbClr val="000000"/>
              </a:gs>
              <a:gs pos="28000">
                <a:sysClr val="windowText" lastClr="000000"/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5887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1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4171-ADB5-4500-AF80-550B8D1572BC}" type="datetimeFigureOut">
              <a:rPr lang="ko-KR" altLang="en-US" smtClean="0"/>
              <a:t>2016-09-30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88247-1A11-4DDF-A16D-6F8009E0A0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718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91" r:id="rId3"/>
    <p:sldLayoutId id="2147483689" r:id="rId4"/>
    <p:sldLayoutId id="2147483690" r:id="rId5"/>
    <p:sldLayoutId id="2147483673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4541398" y="2439512"/>
            <a:ext cx="3949668" cy="1330632"/>
            <a:chOff x="975258" y="969315"/>
            <a:chExt cx="8047751" cy="2711264"/>
          </a:xfrm>
          <a:blipFill>
            <a:blip r:embed="rId2">
              <a:alphaModFix amt="28000"/>
            </a:blip>
            <a:tile tx="0" ty="0" sx="100000" sy="100000" flip="none" algn="tl"/>
          </a:blipFill>
        </p:grpSpPr>
        <p:grpSp>
          <p:nvGrpSpPr>
            <p:cNvPr id="8" name="그룹 7"/>
            <p:cNvGrpSpPr/>
            <p:nvPr/>
          </p:nvGrpSpPr>
          <p:grpSpPr>
            <a:xfrm>
              <a:off x="5013140" y="1217431"/>
              <a:ext cx="4009869" cy="1219569"/>
              <a:chOff x="5013140" y="1217431"/>
              <a:chExt cx="4009869" cy="1219569"/>
            </a:xfrm>
            <a:grpFill/>
          </p:grpSpPr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5013140" y="1217431"/>
                <a:ext cx="4009869" cy="1219569"/>
              </a:xfrm>
              <a:custGeom>
                <a:avLst/>
                <a:gdLst>
                  <a:gd name="T0" fmla="*/ 1590 w 1695"/>
                  <a:gd name="T1" fmla="*/ 304 h 515"/>
                  <a:gd name="T2" fmla="*/ 1314 w 1695"/>
                  <a:gd name="T3" fmla="*/ 264 h 515"/>
                  <a:gd name="T4" fmla="*/ 1084 w 1695"/>
                  <a:gd name="T5" fmla="*/ 14 h 515"/>
                  <a:gd name="T6" fmla="*/ 885 w 1695"/>
                  <a:gd name="T7" fmla="*/ 45 h 515"/>
                  <a:gd name="T8" fmla="*/ 754 w 1695"/>
                  <a:gd name="T9" fmla="*/ 73 h 515"/>
                  <a:gd name="T10" fmla="*/ 547 w 1695"/>
                  <a:gd name="T11" fmla="*/ 12 h 515"/>
                  <a:gd name="T12" fmla="*/ 348 w 1695"/>
                  <a:gd name="T13" fmla="*/ 153 h 515"/>
                  <a:gd name="T14" fmla="*/ 170 w 1695"/>
                  <a:gd name="T15" fmla="*/ 159 h 515"/>
                  <a:gd name="T16" fmla="*/ 216 w 1695"/>
                  <a:gd name="T17" fmla="*/ 150 h 515"/>
                  <a:gd name="T18" fmla="*/ 483 w 1695"/>
                  <a:gd name="T19" fmla="*/ 80 h 515"/>
                  <a:gd name="T20" fmla="*/ 711 w 1695"/>
                  <a:gd name="T21" fmla="*/ 73 h 515"/>
                  <a:gd name="T22" fmla="*/ 794 w 1695"/>
                  <a:gd name="T23" fmla="*/ 123 h 515"/>
                  <a:gd name="T24" fmla="*/ 1152 w 1695"/>
                  <a:gd name="T25" fmla="*/ 112 h 515"/>
                  <a:gd name="T26" fmla="*/ 1127 w 1695"/>
                  <a:gd name="T27" fmla="*/ 290 h 515"/>
                  <a:gd name="T28" fmla="*/ 1074 w 1695"/>
                  <a:gd name="T29" fmla="*/ 200 h 515"/>
                  <a:gd name="T30" fmla="*/ 1032 w 1695"/>
                  <a:gd name="T31" fmla="*/ 273 h 515"/>
                  <a:gd name="T32" fmla="*/ 1173 w 1695"/>
                  <a:gd name="T33" fmla="*/ 291 h 515"/>
                  <a:gd name="T34" fmla="*/ 1217 w 1695"/>
                  <a:gd name="T35" fmla="*/ 237 h 515"/>
                  <a:gd name="T36" fmla="*/ 1397 w 1695"/>
                  <a:gd name="T37" fmla="*/ 259 h 515"/>
                  <a:gd name="T38" fmla="*/ 1535 w 1695"/>
                  <a:gd name="T39" fmla="*/ 282 h 515"/>
                  <a:gd name="T40" fmla="*/ 1624 w 1695"/>
                  <a:gd name="T41" fmla="*/ 365 h 515"/>
                  <a:gd name="T42" fmla="*/ 1455 w 1695"/>
                  <a:gd name="T43" fmla="*/ 386 h 515"/>
                  <a:gd name="T44" fmla="*/ 1284 w 1695"/>
                  <a:gd name="T45" fmla="*/ 489 h 515"/>
                  <a:gd name="T46" fmla="*/ 1024 w 1695"/>
                  <a:gd name="T47" fmla="*/ 406 h 515"/>
                  <a:gd name="T48" fmla="*/ 833 w 1695"/>
                  <a:gd name="T49" fmla="*/ 443 h 515"/>
                  <a:gd name="T50" fmla="*/ 717 w 1695"/>
                  <a:gd name="T51" fmla="*/ 349 h 515"/>
                  <a:gd name="T52" fmla="*/ 485 w 1695"/>
                  <a:gd name="T53" fmla="*/ 273 h 515"/>
                  <a:gd name="T54" fmla="*/ 538 w 1695"/>
                  <a:gd name="T55" fmla="*/ 388 h 515"/>
                  <a:gd name="T56" fmla="*/ 514 w 1695"/>
                  <a:gd name="T57" fmla="*/ 342 h 515"/>
                  <a:gd name="T58" fmla="*/ 530 w 1695"/>
                  <a:gd name="T59" fmla="*/ 256 h 515"/>
                  <a:gd name="T60" fmla="*/ 605 w 1695"/>
                  <a:gd name="T61" fmla="*/ 234 h 515"/>
                  <a:gd name="T62" fmla="*/ 647 w 1695"/>
                  <a:gd name="T63" fmla="*/ 426 h 515"/>
                  <a:gd name="T64" fmla="*/ 293 w 1695"/>
                  <a:gd name="T65" fmla="*/ 390 h 515"/>
                  <a:gd name="T66" fmla="*/ 91 w 1695"/>
                  <a:gd name="T67" fmla="*/ 335 h 515"/>
                  <a:gd name="T68" fmla="*/ 55 w 1695"/>
                  <a:gd name="T69" fmla="*/ 247 h 515"/>
                  <a:gd name="T70" fmla="*/ 0 w 1695"/>
                  <a:gd name="T71" fmla="*/ 267 h 515"/>
                  <a:gd name="T72" fmla="*/ 72 w 1695"/>
                  <a:gd name="T73" fmla="*/ 332 h 515"/>
                  <a:gd name="T74" fmla="*/ 193 w 1695"/>
                  <a:gd name="T75" fmla="*/ 425 h 515"/>
                  <a:gd name="T76" fmla="*/ 351 w 1695"/>
                  <a:gd name="T77" fmla="*/ 390 h 515"/>
                  <a:gd name="T78" fmla="*/ 529 w 1695"/>
                  <a:gd name="T79" fmla="*/ 470 h 515"/>
                  <a:gd name="T80" fmla="*/ 739 w 1695"/>
                  <a:gd name="T81" fmla="*/ 408 h 515"/>
                  <a:gd name="T82" fmla="*/ 927 w 1695"/>
                  <a:gd name="T83" fmla="*/ 504 h 515"/>
                  <a:gd name="T84" fmla="*/ 1107 w 1695"/>
                  <a:gd name="T85" fmla="*/ 457 h 515"/>
                  <a:gd name="T86" fmla="*/ 1408 w 1695"/>
                  <a:gd name="T87" fmla="*/ 448 h 515"/>
                  <a:gd name="T88" fmla="*/ 1695 w 1695"/>
                  <a:gd name="T89" fmla="*/ 35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95" h="515">
                    <a:moveTo>
                      <a:pt x="1648" y="344"/>
                    </a:moveTo>
                    <a:cubicBezTo>
                      <a:pt x="1635" y="342"/>
                      <a:pt x="1622" y="337"/>
                      <a:pt x="1612" y="327"/>
                    </a:cubicBezTo>
                    <a:cubicBezTo>
                      <a:pt x="1605" y="319"/>
                      <a:pt x="1597" y="312"/>
                      <a:pt x="1590" y="304"/>
                    </a:cubicBezTo>
                    <a:cubicBezTo>
                      <a:pt x="1554" y="263"/>
                      <a:pt x="1515" y="233"/>
                      <a:pt x="1464" y="227"/>
                    </a:cubicBezTo>
                    <a:cubicBezTo>
                      <a:pt x="1426" y="222"/>
                      <a:pt x="1390" y="227"/>
                      <a:pt x="1357" y="252"/>
                    </a:cubicBezTo>
                    <a:cubicBezTo>
                      <a:pt x="1344" y="262"/>
                      <a:pt x="1330" y="268"/>
                      <a:pt x="1314" y="264"/>
                    </a:cubicBezTo>
                    <a:cubicBezTo>
                      <a:pt x="1275" y="253"/>
                      <a:pt x="1217" y="229"/>
                      <a:pt x="1201" y="179"/>
                    </a:cubicBezTo>
                    <a:cubicBezTo>
                      <a:pt x="1192" y="149"/>
                      <a:pt x="1185" y="119"/>
                      <a:pt x="1170" y="92"/>
                    </a:cubicBezTo>
                    <a:cubicBezTo>
                      <a:pt x="1150" y="57"/>
                      <a:pt x="1120" y="24"/>
                      <a:pt x="1084" y="14"/>
                    </a:cubicBezTo>
                    <a:cubicBezTo>
                      <a:pt x="1061" y="7"/>
                      <a:pt x="1029" y="3"/>
                      <a:pt x="1005" y="6"/>
                    </a:cubicBezTo>
                    <a:cubicBezTo>
                      <a:pt x="982" y="10"/>
                      <a:pt x="959" y="12"/>
                      <a:pt x="937" y="22"/>
                    </a:cubicBezTo>
                    <a:cubicBezTo>
                      <a:pt x="919" y="29"/>
                      <a:pt x="902" y="36"/>
                      <a:pt x="885" y="45"/>
                    </a:cubicBezTo>
                    <a:cubicBezTo>
                      <a:pt x="864" y="57"/>
                      <a:pt x="843" y="70"/>
                      <a:pt x="821" y="80"/>
                    </a:cubicBezTo>
                    <a:cubicBezTo>
                      <a:pt x="811" y="85"/>
                      <a:pt x="800" y="88"/>
                      <a:pt x="789" y="86"/>
                    </a:cubicBezTo>
                    <a:cubicBezTo>
                      <a:pt x="776" y="85"/>
                      <a:pt x="764" y="80"/>
                      <a:pt x="754" y="73"/>
                    </a:cubicBezTo>
                    <a:cubicBezTo>
                      <a:pt x="740" y="63"/>
                      <a:pt x="726" y="53"/>
                      <a:pt x="713" y="41"/>
                    </a:cubicBezTo>
                    <a:cubicBezTo>
                      <a:pt x="679" y="10"/>
                      <a:pt x="641" y="0"/>
                      <a:pt x="600" y="0"/>
                    </a:cubicBezTo>
                    <a:cubicBezTo>
                      <a:pt x="582" y="0"/>
                      <a:pt x="564" y="3"/>
                      <a:pt x="547" y="12"/>
                    </a:cubicBezTo>
                    <a:cubicBezTo>
                      <a:pt x="539" y="16"/>
                      <a:pt x="531" y="19"/>
                      <a:pt x="523" y="24"/>
                    </a:cubicBezTo>
                    <a:cubicBezTo>
                      <a:pt x="491" y="40"/>
                      <a:pt x="461" y="61"/>
                      <a:pt x="434" y="87"/>
                    </a:cubicBezTo>
                    <a:cubicBezTo>
                      <a:pt x="408" y="114"/>
                      <a:pt x="378" y="133"/>
                      <a:pt x="348" y="153"/>
                    </a:cubicBezTo>
                    <a:cubicBezTo>
                      <a:pt x="337" y="160"/>
                      <a:pt x="325" y="165"/>
                      <a:pt x="313" y="163"/>
                    </a:cubicBezTo>
                    <a:cubicBezTo>
                      <a:pt x="292" y="159"/>
                      <a:pt x="271" y="154"/>
                      <a:pt x="252" y="146"/>
                    </a:cubicBezTo>
                    <a:cubicBezTo>
                      <a:pt x="222" y="132"/>
                      <a:pt x="196" y="138"/>
                      <a:pt x="170" y="159"/>
                    </a:cubicBezTo>
                    <a:cubicBezTo>
                      <a:pt x="168" y="160"/>
                      <a:pt x="165" y="163"/>
                      <a:pt x="169" y="167"/>
                    </a:cubicBezTo>
                    <a:cubicBezTo>
                      <a:pt x="173" y="165"/>
                      <a:pt x="177" y="163"/>
                      <a:pt x="181" y="160"/>
                    </a:cubicBezTo>
                    <a:cubicBezTo>
                      <a:pt x="191" y="149"/>
                      <a:pt x="204" y="148"/>
                      <a:pt x="216" y="150"/>
                    </a:cubicBezTo>
                    <a:cubicBezTo>
                      <a:pt x="229" y="152"/>
                      <a:pt x="243" y="157"/>
                      <a:pt x="256" y="162"/>
                    </a:cubicBezTo>
                    <a:cubicBezTo>
                      <a:pt x="291" y="176"/>
                      <a:pt x="319" y="186"/>
                      <a:pt x="357" y="178"/>
                    </a:cubicBezTo>
                    <a:cubicBezTo>
                      <a:pt x="413" y="168"/>
                      <a:pt x="441" y="118"/>
                      <a:pt x="483" y="80"/>
                    </a:cubicBezTo>
                    <a:cubicBezTo>
                      <a:pt x="503" y="61"/>
                      <a:pt x="530" y="46"/>
                      <a:pt x="554" y="35"/>
                    </a:cubicBezTo>
                    <a:cubicBezTo>
                      <a:pt x="566" y="30"/>
                      <a:pt x="579" y="27"/>
                      <a:pt x="593" y="27"/>
                    </a:cubicBezTo>
                    <a:cubicBezTo>
                      <a:pt x="638" y="26"/>
                      <a:pt x="678" y="34"/>
                      <a:pt x="711" y="73"/>
                    </a:cubicBezTo>
                    <a:cubicBezTo>
                      <a:pt x="724" y="87"/>
                      <a:pt x="740" y="95"/>
                      <a:pt x="753" y="107"/>
                    </a:cubicBezTo>
                    <a:cubicBezTo>
                      <a:pt x="756" y="110"/>
                      <a:pt x="759" y="111"/>
                      <a:pt x="762" y="112"/>
                    </a:cubicBezTo>
                    <a:cubicBezTo>
                      <a:pt x="773" y="116"/>
                      <a:pt x="784" y="121"/>
                      <a:pt x="794" y="123"/>
                    </a:cubicBezTo>
                    <a:cubicBezTo>
                      <a:pt x="839" y="134"/>
                      <a:pt x="881" y="109"/>
                      <a:pt x="919" y="83"/>
                    </a:cubicBezTo>
                    <a:cubicBezTo>
                      <a:pt x="952" y="60"/>
                      <a:pt x="992" y="34"/>
                      <a:pt x="1031" y="37"/>
                    </a:cubicBezTo>
                    <a:cubicBezTo>
                      <a:pt x="1078" y="41"/>
                      <a:pt x="1124" y="64"/>
                      <a:pt x="1152" y="112"/>
                    </a:cubicBezTo>
                    <a:cubicBezTo>
                      <a:pt x="1165" y="133"/>
                      <a:pt x="1179" y="162"/>
                      <a:pt x="1187" y="187"/>
                    </a:cubicBezTo>
                    <a:cubicBezTo>
                      <a:pt x="1196" y="213"/>
                      <a:pt x="1189" y="245"/>
                      <a:pt x="1170" y="261"/>
                    </a:cubicBezTo>
                    <a:cubicBezTo>
                      <a:pt x="1156" y="272"/>
                      <a:pt x="1143" y="283"/>
                      <a:pt x="1127" y="290"/>
                    </a:cubicBezTo>
                    <a:cubicBezTo>
                      <a:pt x="1106" y="300"/>
                      <a:pt x="1087" y="299"/>
                      <a:pt x="1066" y="290"/>
                    </a:cubicBezTo>
                    <a:cubicBezTo>
                      <a:pt x="1059" y="287"/>
                      <a:pt x="1054" y="281"/>
                      <a:pt x="1052" y="272"/>
                    </a:cubicBezTo>
                    <a:cubicBezTo>
                      <a:pt x="1047" y="245"/>
                      <a:pt x="1053" y="214"/>
                      <a:pt x="1074" y="200"/>
                    </a:cubicBezTo>
                    <a:cubicBezTo>
                      <a:pt x="1080" y="196"/>
                      <a:pt x="1105" y="177"/>
                      <a:pt x="1085" y="171"/>
                    </a:cubicBezTo>
                    <a:cubicBezTo>
                      <a:pt x="1071" y="167"/>
                      <a:pt x="1045" y="203"/>
                      <a:pt x="1039" y="215"/>
                    </a:cubicBezTo>
                    <a:cubicBezTo>
                      <a:pt x="1029" y="232"/>
                      <a:pt x="1023" y="254"/>
                      <a:pt x="1032" y="273"/>
                    </a:cubicBezTo>
                    <a:cubicBezTo>
                      <a:pt x="1042" y="293"/>
                      <a:pt x="1051" y="314"/>
                      <a:pt x="1071" y="321"/>
                    </a:cubicBezTo>
                    <a:cubicBezTo>
                      <a:pt x="1081" y="324"/>
                      <a:pt x="1090" y="323"/>
                      <a:pt x="1100" y="323"/>
                    </a:cubicBezTo>
                    <a:cubicBezTo>
                      <a:pt x="1127" y="323"/>
                      <a:pt x="1151" y="309"/>
                      <a:pt x="1173" y="291"/>
                    </a:cubicBezTo>
                    <a:cubicBezTo>
                      <a:pt x="1186" y="280"/>
                      <a:pt x="1200" y="267"/>
                      <a:pt x="1203" y="244"/>
                    </a:cubicBezTo>
                    <a:cubicBezTo>
                      <a:pt x="1203" y="239"/>
                      <a:pt x="1204" y="233"/>
                      <a:pt x="1211" y="232"/>
                    </a:cubicBezTo>
                    <a:cubicBezTo>
                      <a:pt x="1213" y="233"/>
                      <a:pt x="1215" y="235"/>
                      <a:pt x="1217" y="237"/>
                    </a:cubicBezTo>
                    <a:cubicBezTo>
                      <a:pt x="1242" y="260"/>
                      <a:pt x="1271" y="272"/>
                      <a:pt x="1301" y="282"/>
                    </a:cubicBezTo>
                    <a:cubicBezTo>
                      <a:pt x="1332" y="292"/>
                      <a:pt x="1361" y="287"/>
                      <a:pt x="1389" y="265"/>
                    </a:cubicBezTo>
                    <a:cubicBezTo>
                      <a:pt x="1392" y="263"/>
                      <a:pt x="1394" y="260"/>
                      <a:pt x="1397" y="259"/>
                    </a:cubicBezTo>
                    <a:cubicBezTo>
                      <a:pt x="1405" y="255"/>
                      <a:pt x="1413" y="250"/>
                      <a:pt x="1421" y="249"/>
                    </a:cubicBezTo>
                    <a:cubicBezTo>
                      <a:pt x="1444" y="245"/>
                      <a:pt x="1467" y="248"/>
                      <a:pt x="1489" y="257"/>
                    </a:cubicBezTo>
                    <a:cubicBezTo>
                      <a:pt x="1505" y="264"/>
                      <a:pt x="1520" y="273"/>
                      <a:pt x="1535" y="282"/>
                    </a:cubicBezTo>
                    <a:cubicBezTo>
                      <a:pt x="1550" y="291"/>
                      <a:pt x="1564" y="303"/>
                      <a:pt x="1576" y="319"/>
                    </a:cubicBezTo>
                    <a:cubicBezTo>
                      <a:pt x="1588" y="336"/>
                      <a:pt x="1602" y="349"/>
                      <a:pt x="1620" y="357"/>
                    </a:cubicBezTo>
                    <a:cubicBezTo>
                      <a:pt x="1623" y="358"/>
                      <a:pt x="1627" y="359"/>
                      <a:pt x="1624" y="365"/>
                    </a:cubicBezTo>
                    <a:cubicBezTo>
                      <a:pt x="1618" y="366"/>
                      <a:pt x="1610" y="367"/>
                      <a:pt x="1603" y="367"/>
                    </a:cubicBezTo>
                    <a:cubicBezTo>
                      <a:pt x="1585" y="367"/>
                      <a:pt x="1567" y="366"/>
                      <a:pt x="1548" y="367"/>
                    </a:cubicBezTo>
                    <a:cubicBezTo>
                      <a:pt x="1517" y="367"/>
                      <a:pt x="1483" y="365"/>
                      <a:pt x="1455" y="386"/>
                    </a:cubicBezTo>
                    <a:cubicBezTo>
                      <a:pt x="1439" y="398"/>
                      <a:pt x="1426" y="407"/>
                      <a:pt x="1410" y="417"/>
                    </a:cubicBezTo>
                    <a:cubicBezTo>
                      <a:pt x="1392" y="427"/>
                      <a:pt x="1379" y="447"/>
                      <a:pt x="1362" y="457"/>
                    </a:cubicBezTo>
                    <a:cubicBezTo>
                      <a:pt x="1335" y="472"/>
                      <a:pt x="1315" y="487"/>
                      <a:pt x="1284" y="489"/>
                    </a:cubicBezTo>
                    <a:cubicBezTo>
                      <a:pt x="1255" y="491"/>
                      <a:pt x="1224" y="485"/>
                      <a:pt x="1199" y="467"/>
                    </a:cubicBezTo>
                    <a:cubicBezTo>
                      <a:pt x="1174" y="450"/>
                      <a:pt x="1148" y="438"/>
                      <a:pt x="1123" y="422"/>
                    </a:cubicBezTo>
                    <a:cubicBezTo>
                      <a:pt x="1089" y="401"/>
                      <a:pt x="1061" y="404"/>
                      <a:pt x="1024" y="406"/>
                    </a:cubicBezTo>
                    <a:cubicBezTo>
                      <a:pt x="1002" y="408"/>
                      <a:pt x="980" y="431"/>
                      <a:pt x="962" y="444"/>
                    </a:cubicBezTo>
                    <a:cubicBezTo>
                      <a:pt x="943" y="456"/>
                      <a:pt x="920" y="473"/>
                      <a:pt x="898" y="472"/>
                    </a:cubicBezTo>
                    <a:cubicBezTo>
                      <a:pt x="874" y="471"/>
                      <a:pt x="853" y="461"/>
                      <a:pt x="833" y="443"/>
                    </a:cubicBezTo>
                    <a:cubicBezTo>
                      <a:pt x="818" y="430"/>
                      <a:pt x="803" y="416"/>
                      <a:pt x="786" y="405"/>
                    </a:cubicBezTo>
                    <a:cubicBezTo>
                      <a:pt x="770" y="395"/>
                      <a:pt x="753" y="385"/>
                      <a:pt x="735" y="381"/>
                    </a:cubicBezTo>
                    <a:cubicBezTo>
                      <a:pt x="712" y="376"/>
                      <a:pt x="709" y="379"/>
                      <a:pt x="717" y="349"/>
                    </a:cubicBezTo>
                    <a:cubicBezTo>
                      <a:pt x="728" y="304"/>
                      <a:pt x="696" y="275"/>
                      <a:pt x="672" y="247"/>
                    </a:cubicBezTo>
                    <a:cubicBezTo>
                      <a:pt x="642" y="214"/>
                      <a:pt x="607" y="201"/>
                      <a:pt x="568" y="205"/>
                    </a:cubicBezTo>
                    <a:cubicBezTo>
                      <a:pt x="533" y="208"/>
                      <a:pt x="498" y="233"/>
                      <a:pt x="485" y="273"/>
                    </a:cubicBezTo>
                    <a:cubicBezTo>
                      <a:pt x="467" y="325"/>
                      <a:pt x="492" y="355"/>
                      <a:pt x="521" y="388"/>
                    </a:cubicBezTo>
                    <a:cubicBezTo>
                      <a:pt x="523" y="390"/>
                      <a:pt x="525" y="391"/>
                      <a:pt x="528" y="392"/>
                    </a:cubicBezTo>
                    <a:cubicBezTo>
                      <a:pt x="531" y="393"/>
                      <a:pt x="536" y="393"/>
                      <a:pt x="538" y="388"/>
                    </a:cubicBezTo>
                    <a:cubicBezTo>
                      <a:pt x="539" y="385"/>
                      <a:pt x="540" y="380"/>
                      <a:pt x="539" y="377"/>
                    </a:cubicBezTo>
                    <a:cubicBezTo>
                      <a:pt x="537" y="372"/>
                      <a:pt x="534" y="366"/>
                      <a:pt x="531" y="362"/>
                    </a:cubicBezTo>
                    <a:cubicBezTo>
                      <a:pt x="525" y="355"/>
                      <a:pt x="519" y="349"/>
                      <a:pt x="514" y="342"/>
                    </a:cubicBezTo>
                    <a:cubicBezTo>
                      <a:pt x="511" y="338"/>
                      <a:pt x="507" y="333"/>
                      <a:pt x="506" y="328"/>
                    </a:cubicBezTo>
                    <a:cubicBezTo>
                      <a:pt x="502" y="304"/>
                      <a:pt x="503" y="281"/>
                      <a:pt x="520" y="263"/>
                    </a:cubicBezTo>
                    <a:cubicBezTo>
                      <a:pt x="523" y="260"/>
                      <a:pt x="527" y="258"/>
                      <a:pt x="530" y="256"/>
                    </a:cubicBezTo>
                    <a:cubicBezTo>
                      <a:pt x="540" y="250"/>
                      <a:pt x="549" y="245"/>
                      <a:pt x="559" y="241"/>
                    </a:cubicBezTo>
                    <a:cubicBezTo>
                      <a:pt x="571" y="235"/>
                      <a:pt x="583" y="232"/>
                      <a:pt x="595" y="232"/>
                    </a:cubicBezTo>
                    <a:cubicBezTo>
                      <a:pt x="599" y="233"/>
                      <a:pt x="602" y="233"/>
                      <a:pt x="605" y="234"/>
                    </a:cubicBezTo>
                    <a:cubicBezTo>
                      <a:pt x="633" y="247"/>
                      <a:pt x="657" y="267"/>
                      <a:pt x="676" y="295"/>
                    </a:cubicBezTo>
                    <a:cubicBezTo>
                      <a:pt x="691" y="318"/>
                      <a:pt x="695" y="357"/>
                      <a:pt x="686" y="385"/>
                    </a:cubicBezTo>
                    <a:cubicBezTo>
                      <a:pt x="678" y="405"/>
                      <a:pt x="662" y="414"/>
                      <a:pt x="647" y="426"/>
                    </a:cubicBezTo>
                    <a:cubicBezTo>
                      <a:pt x="597" y="468"/>
                      <a:pt x="545" y="453"/>
                      <a:pt x="494" y="418"/>
                    </a:cubicBezTo>
                    <a:cubicBezTo>
                      <a:pt x="457" y="393"/>
                      <a:pt x="412" y="356"/>
                      <a:pt x="367" y="360"/>
                    </a:cubicBezTo>
                    <a:cubicBezTo>
                      <a:pt x="342" y="363"/>
                      <a:pt x="319" y="384"/>
                      <a:pt x="293" y="390"/>
                    </a:cubicBezTo>
                    <a:cubicBezTo>
                      <a:pt x="274" y="395"/>
                      <a:pt x="254" y="395"/>
                      <a:pt x="235" y="395"/>
                    </a:cubicBezTo>
                    <a:cubicBezTo>
                      <a:pt x="200" y="394"/>
                      <a:pt x="150" y="394"/>
                      <a:pt x="120" y="369"/>
                    </a:cubicBezTo>
                    <a:cubicBezTo>
                      <a:pt x="109" y="360"/>
                      <a:pt x="100" y="347"/>
                      <a:pt x="91" y="335"/>
                    </a:cubicBezTo>
                    <a:cubicBezTo>
                      <a:pt x="72" y="311"/>
                      <a:pt x="54" y="285"/>
                      <a:pt x="32" y="266"/>
                    </a:cubicBezTo>
                    <a:cubicBezTo>
                      <a:pt x="40" y="262"/>
                      <a:pt x="46" y="260"/>
                      <a:pt x="52" y="257"/>
                    </a:cubicBezTo>
                    <a:cubicBezTo>
                      <a:pt x="55" y="255"/>
                      <a:pt x="56" y="252"/>
                      <a:pt x="55" y="247"/>
                    </a:cubicBezTo>
                    <a:cubicBezTo>
                      <a:pt x="52" y="249"/>
                      <a:pt x="49" y="253"/>
                      <a:pt x="45" y="254"/>
                    </a:cubicBezTo>
                    <a:cubicBezTo>
                      <a:pt x="35" y="257"/>
                      <a:pt x="24" y="259"/>
                      <a:pt x="13" y="262"/>
                    </a:cubicBezTo>
                    <a:cubicBezTo>
                      <a:pt x="9" y="263"/>
                      <a:pt x="5" y="265"/>
                      <a:pt x="0" y="267"/>
                    </a:cubicBezTo>
                    <a:cubicBezTo>
                      <a:pt x="3" y="274"/>
                      <a:pt x="6" y="279"/>
                      <a:pt x="12" y="280"/>
                    </a:cubicBezTo>
                    <a:cubicBezTo>
                      <a:pt x="17" y="282"/>
                      <a:pt x="23" y="284"/>
                      <a:pt x="28" y="287"/>
                    </a:cubicBezTo>
                    <a:cubicBezTo>
                      <a:pt x="46" y="297"/>
                      <a:pt x="63" y="309"/>
                      <a:pt x="72" y="332"/>
                    </a:cubicBezTo>
                    <a:cubicBezTo>
                      <a:pt x="77" y="343"/>
                      <a:pt x="85" y="352"/>
                      <a:pt x="91" y="362"/>
                    </a:cubicBezTo>
                    <a:cubicBezTo>
                      <a:pt x="103" y="384"/>
                      <a:pt x="120" y="398"/>
                      <a:pt x="140" y="407"/>
                    </a:cubicBezTo>
                    <a:cubicBezTo>
                      <a:pt x="157" y="414"/>
                      <a:pt x="175" y="421"/>
                      <a:pt x="193" y="425"/>
                    </a:cubicBezTo>
                    <a:cubicBezTo>
                      <a:pt x="211" y="429"/>
                      <a:pt x="230" y="430"/>
                      <a:pt x="249" y="429"/>
                    </a:cubicBezTo>
                    <a:cubicBezTo>
                      <a:pt x="268" y="427"/>
                      <a:pt x="285" y="424"/>
                      <a:pt x="302" y="413"/>
                    </a:cubicBezTo>
                    <a:cubicBezTo>
                      <a:pt x="318" y="403"/>
                      <a:pt x="334" y="397"/>
                      <a:pt x="351" y="390"/>
                    </a:cubicBezTo>
                    <a:cubicBezTo>
                      <a:pt x="373" y="381"/>
                      <a:pt x="393" y="383"/>
                      <a:pt x="413" y="395"/>
                    </a:cubicBezTo>
                    <a:cubicBezTo>
                      <a:pt x="423" y="400"/>
                      <a:pt x="432" y="405"/>
                      <a:pt x="442" y="411"/>
                    </a:cubicBezTo>
                    <a:cubicBezTo>
                      <a:pt x="471" y="430"/>
                      <a:pt x="500" y="449"/>
                      <a:pt x="529" y="470"/>
                    </a:cubicBezTo>
                    <a:cubicBezTo>
                      <a:pt x="561" y="495"/>
                      <a:pt x="607" y="502"/>
                      <a:pt x="643" y="486"/>
                    </a:cubicBezTo>
                    <a:cubicBezTo>
                      <a:pt x="663" y="476"/>
                      <a:pt x="678" y="461"/>
                      <a:pt x="687" y="437"/>
                    </a:cubicBezTo>
                    <a:cubicBezTo>
                      <a:pt x="697" y="412"/>
                      <a:pt x="714" y="395"/>
                      <a:pt x="739" y="408"/>
                    </a:cubicBezTo>
                    <a:cubicBezTo>
                      <a:pt x="759" y="418"/>
                      <a:pt x="780" y="429"/>
                      <a:pt x="797" y="446"/>
                    </a:cubicBezTo>
                    <a:cubicBezTo>
                      <a:pt x="807" y="455"/>
                      <a:pt x="816" y="464"/>
                      <a:pt x="825" y="472"/>
                    </a:cubicBezTo>
                    <a:cubicBezTo>
                      <a:pt x="854" y="496"/>
                      <a:pt x="891" y="511"/>
                      <a:pt x="927" y="504"/>
                    </a:cubicBezTo>
                    <a:cubicBezTo>
                      <a:pt x="964" y="498"/>
                      <a:pt x="980" y="459"/>
                      <a:pt x="1015" y="445"/>
                    </a:cubicBezTo>
                    <a:cubicBezTo>
                      <a:pt x="1031" y="439"/>
                      <a:pt x="1046" y="436"/>
                      <a:pt x="1063" y="439"/>
                    </a:cubicBezTo>
                    <a:cubicBezTo>
                      <a:pt x="1079" y="442"/>
                      <a:pt x="1093" y="450"/>
                      <a:pt x="1107" y="457"/>
                    </a:cubicBezTo>
                    <a:cubicBezTo>
                      <a:pt x="1138" y="472"/>
                      <a:pt x="1167" y="489"/>
                      <a:pt x="1198" y="502"/>
                    </a:cubicBezTo>
                    <a:cubicBezTo>
                      <a:pt x="1223" y="512"/>
                      <a:pt x="1248" y="515"/>
                      <a:pt x="1273" y="512"/>
                    </a:cubicBezTo>
                    <a:cubicBezTo>
                      <a:pt x="1323" y="506"/>
                      <a:pt x="1368" y="483"/>
                      <a:pt x="1408" y="448"/>
                    </a:cubicBezTo>
                    <a:cubicBezTo>
                      <a:pt x="1421" y="437"/>
                      <a:pt x="1434" y="425"/>
                      <a:pt x="1447" y="415"/>
                    </a:cubicBezTo>
                    <a:cubicBezTo>
                      <a:pt x="1482" y="388"/>
                      <a:pt x="1524" y="371"/>
                      <a:pt x="1567" y="382"/>
                    </a:cubicBezTo>
                    <a:cubicBezTo>
                      <a:pt x="1608" y="393"/>
                      <a:pt x="1661" y="381"/>
                      <a:pt x="1695" y="352"/>
                    </a:cubicBezTo>
                    <a:cubicBezTo>
                      <a:pt x="1687" y="341"/>
                      <a:pt x="1660" y="345"/>
                      <a:pt x="1648" y="3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6"/>
              <p:cNvSpPr>
                <a:spLocks/>
              </p:cNvSpPr>
              <p:nvPr/>
            </p:nvSpPr>
            <p:spPr bwMode="auto">
              <a:xfrm>
                <a:off x="7142132" y="2039814"/>
                <a:ext cx="1005469" cy="194090"/>
              </a:xfrm>
              <a:custGeom>
                <a:avLst/>
                <a:gdLst>
                  <a:gd name="T0" fmla="*/ 89 w 425"/>
                  <a:gd name="T1" fmla="*/ 28 h 82"/>
                  <a:gd name="T2" fmla="*/ 135 w 425"/>
                  <a:gd name="T3" fmla="*/ 9 h 82"/>
                  <a:gd name="T4" fmla="*/ 212 w 425"/>
                  <a:gd name="T5" fmla="*/ 20 h 82"/>
                  <a:gd name="T6" fmla="*/ 270 w 425"/>
                  <a:gd name="T7" fmla="*/ 49 h 82"/>
                  <a:gd name="T8" fmla="*/ 330 w 425"/>
                  <a:gd name="T9" fmla="*/ 76 h 82"/>
                  <a:gd name="T10" fmla="*/ 425 w 425"/>
                  <a:gd name="T11" fmla="*/ 55 h 82"/>
                  <a:gd name="T12" fmla="*/ 382 w 425"/>
                  <a:gd name="T13" fmla="*/ 67 h 82"/>
                  <a:gd name="T14" fmla="*/ 332 w 425"/>
                  <a:gd name="T15" fmla="*/ 64 h 82"/>
                  <a:gd name="T16" fmla="*/ 282 w 425"/>
                  <a:gd name="T17" fmla="*/ 43 h 82"/>
                  <a:gd name="T18" fmla="*/ 255 w 425"/>
                  <a:gd name="T19" fmla="*/ 29 h 82"/>
                  <a:gd name="T20" fmla="*/ 178 w 425"/>
                  <a:gd name="T21" fmla="*/ 5 h 82"/>
                  <a:gd name="T22" fmla="*/ 129 w 425"/>
                  <a:gd name="T23" fmla="*/ 3 h 82"/>
                  <a:gd name="T24" fmla="*/ 63 w 425"/>
                  <a:gd name="T25" fmla="*/ 32 h 82"/>
                  <a:gd name="T26" fmla="*/ 14 w 425"/>
                  <a:gd name="T27" fmla="*/ 59 h 82"/>
                  <a:gd name="T28" fmla="*/ 0 w 425"/>
                  <a:gd name="T29" fmla="*/ 65 h 82"/>
                  <a:gd name="T30" fmla="*/ 46 w 425"/>
                  <a:gd name="T31" fmla="*/ 55 h 82"/>
                  <a:gd name="T32" fmla="*/ 89 w 425"/>
                  <a:gd name="T33" fmla="*/ 2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5" h="82">
                    <a:moveTo>
                      <a:pt x="89" y="28"/>
                    </a:moveTo>
                    <a:cubicBezTo>
                      <a:pt x="103" y="19"/>
                      <a:pt x="118" y="12"/>
                      <a:pt x="135" y="9"/>
                    </a:cubicBezTo>
                    <a:cubicBezTo>
                      <a:pt x="161" y="6"/>
                      <a:pt x="187" y="12"/>
                      <a:pt x="212" y="20"/>
                    </a:cubicBezTo>
                    <a:cubicBezTo>
                      <a:pt x="232" y="27"/>
                      <a:pt x="251" y="38"/>
                      <a:pt x="270" y="49"/>
                    </a:cubicBezTo>
                    <a:cubicBezTo>
                      <a:pt x="289" y="60"/>
                      <a:pt x="308" y="72"/>
                      <a:pt x="330" y="76"/>
                    </a:cubicBezTo>
                    <a:cubicBezTo>
                      <a:pt x="363" y="82"/>
                      <a:pt x="395" y="81"/>
                      <a:pt x="425" y="55"/>
                    </a:cubicBezTo>
                    <a:cubicBezTo>
                      <a:pt x="409" y="59"/>
                      <a:pt x="396" y="63"/>
                      <a:pt x="382" y="67"/>
                    </a:cubicBezTo>
                    <a:cubicBezTo>
                      <a:pt x="365" y="73"/>
                      <a:pt x="348" y="69"/>
                      <a:pt x="332" y="64"/>
                    </a:cubicBezTo>
                    <a:cubicBezTo>
                      <a:pt x="315" y="60"/>
                      <a:pt x="298" y="53"/>
                      <a:pt x="282" y="43"/>
                    </a:cubicBezTo>
                    <a:cubicBezTo>
                      <a:pt x="273" y="37"/>
                      <a:pt x="264" y="34"/>
                      <a:pt x="255" y="29"/>
                    </a:cubicBezTo>
                    <a:cubicBezTo>
                      <a:pt x="230" y="17"/>
                      <a:pt x="203" y="13"/>
                      <a:pt x="178" y="5"/>
                    </a:cubicBezTo>
                    <a:cubicBezTo>
                      <a:pt x="161" y="0"/>
                      <a:pt x="145" y="1"/>
                      <a:pt x="129" y="3"/>
                    </a:cubicBezTo>
                    <a:cubicBezTo>
                      <a:pt x="105" y="6"/>
                      <a:pt x="85" y="20"/>
                      <a:pt x="63" y="32"/>
                    </a:cubicBezTo>
                    <a:cubicBezTo>
                      <a:pt x="47" y="41"/>
                      <a:pt x="30" y="50"/>
                      <a:pt x="14" y="59"/>
                    </a:cubicBezTo>
                    <a:cubicBezTo>
                      <a:pt x="11" y="61"/>
                      <a:pt x="7" y="62"/>
                      <a:pt x="0" y="65"/>
                    </a:cubicBezTo>
                    <a:cubicBezTo>
                      <a:pt x="19" y="68"/>
                      <a:pt x="33" y="63"/>
                      <a:pt x="46" y="55"/>
                    </a:cubicBezTo>
                    <a:cubicBezTo>
                      <a:pt x="61" y="47"/>
                      <a:pt x="74" y="36"/>
                      <a:pt x="8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"/>
              <p:cNvSpPr>
                <a:spLocks/>
              </p:cNvSpPr>
              <p:nvPr/>
            </p:nvSpPr>
            <p:spPr bwMode="auto">
              <a:xfrm>
                <a:off x="5245248" y="1695654"/>
                <a:ext cx="375175" cy="353165"/>
              </a:xfrm>
              <a:custGeom>
                <a:avLst/>
                <a:gdLst>
                  <a:gd name="T0" fmla="*/ 121 w 159"/>
                  <a:gd name="T1" fmla="*/ 2 h 149"/>
                  <a:gd name="T2" fmla="*/ 52 w 159"/>
                  <a:gd name="T3" fmla="*/ 37 h 149"/>
                  <a:gd name="T4" fmla="*/ 15 w 159"/>
                  <a:gd name="T5" fmla="*/ 76 h 149"/>
                  <a:gd name="T6" fmla="*/ 0 w 159"/>
                  <a:gd name="T7" fmla="*/ 95 h 149"/>
                  <a:gd name="T8" fmla="*/ 7 w 159"/>
                  <a:gd name="T9" fmla="*/ 102 h 149"/>
                  <a:gd name="T10" fmla="*/ 24 w 159"/>
                  <a:gd name="T11" fmla="*/ 115 h 149"/>
                  <a:gd name="T12" fmla="*/ 61 w 159"/>
                  <a:gd name="T13" fmla="*/ 140 h 149"/>
                  <a:gd name="T14" fmla="*/ 80 w 159"/>
                  <a:gd name="T15" fmla="*/ 141 h 149"/>
                  <a:gd name="T16" fmla="*/ 51 w 159"/>
                  <a:gd name="T17" fmla="*/ 128 h 149"/>
                  <a:gd name="T18" fmla="*/ 28 w 159"/>
                  <a:gd name="T19" fmla="*/ 99 h 149"/>
                  <a:gd name="T20" fmla="*/ 38 w 159"/>
                  <a:gd name="T21" fmla="*/ 88 h 149"/>
                  <a:gd name="T22" fmla="*/ 73 w 159"/>
                  <a:gd name="T23" fmla="*/ 47 h 149"/>
                  <a:gd name="T24" fmla="*/ 126 w 159"/>
                  <a:gd name="T25" fmla="*/ 19 h 149"/>
                  <a:gd name="T26" fmla="*/ 155 w 159"/>
                  <a:gd name="T27" fmla="*/ 13 h 149"/>
                  <a:gd name="T28" fmla="*/ 121 w 159"/>
                  <a:gd name="T29" fmla="*/ 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49">
                    <a:moveTo>
                      <a:pt x="121" y="2"/>
                    </a:moveTo>
                    <a:cubicBezTo>
                      <a:pt x="99" y="4"/>
                      <a:pt x="68" y="20"/>
                      <a:pt x="52" y="37"/>
                    </a:cubicBezTo>
                    <a:cubicBezTo>
                      <a:pt x="39" y="50"/>
                      <a:pt x="27" y="63"/>
                      <a:pt x="15" y="76"/>
                    </a:cubicBezTo>
                    <a:cubicBezTo>
                      <a:pt x="10" y="81"/>
                      <a:pt x="3" y="85"/>
                      <a:pt x="0" y="95"/>
                    </a:cubicBezTo>
                    <a:cubicBezTo>
                      <a:pt x="2" y="97"/>
                      <a:pt x="5" y="100"/>
                      <a:pt x="7" y="102"/>
                    </a:cubicBezTo>
                    <a:cubicBezTo>
                      <a:pt x="13" y="106"/>
                      <a:pt x="19" y="110"/>
                      <a:pt x="24" y="115"/>
                    </a:cubicBezTo>
                    <a:cubicBezTo>
                      <a:pt x="35" y="126"/>
                      <a:pt x="48" y="133"/>
                      <a:pt x="61" y="140"/>
                    </a:cubicBezTo>
                    <a:cubicBezTo>
                      <a:pt x="65" y="142"/>
                      <a:pt x="70" y="149"/>
                      <a:pt x="80" y="141"/>
                    </a:cubicBezTo>
                    <a:cubicBezTo>
                      <a:pt x="68" y="136"/>
                      <a:pt x="59" y="133"/>
                      <a:pt x="51" y="128"/>
                    </a:cubicBezTo>
                    <a:cubicBezTo>
                      <a:pt x="41" y="122"/>
                      <a:pt x="30" y="117"/>
                      <a:pt x="28" y="99"/>
                    </a:cubicBezTo>
                    <a:cubicBezTo>
                      <a:pt x="31" y="95"/>
                      <a:pt x="34" y="92"/>
                      <a:pt x="38" y="88"/>
                    </a:cubicBezTo>
                    <a:cubicBezTo>
                      <a:pt x="50" y="75"/>
                      <a:pt x="60" y="58"/>
                      <a:pt x="73" y="47"/>
                    </a:cubicBezTo>
                    <a:cubicBezTo>
                      <a:pt x="87" y="35"/>
                      <a:pt x="109" y="24"/>
                      <a:pt x="126" y="19"/>
                    </a:cubicBezTo>
                    <a:cubicBezTo>
                      <a:pt x="131" y="18"/>
                      <a:pt x="153" y="19"/>
                      <a:pt x="155" y="13"/>
                    </a:cubicBezTo>
                    <a:cubicBezTo>
                      <a:pt x="159" y="0"/>
                      <a:pt x="127" y="1"/>
                      <a:pt x="12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5587408" y="1937767"/>
                <a:ext cx="499233" cy="147069"/>
              </a:xfrm>
              <a:custGeom>
                <a:avLst/>
                <a:gdLst>
                  <a:gd name="T0" fmla="*/ 2 w 211"/>
                  <a:gd name="T1" fmla="*/ 40 h 62"/>
                  <a:gd name="T2" fmla="*/ 70 w 211"/>
                  <a:gd name="T3" fmla="*/ 21 h 62"/>
                  <a:gd name="T4" fmla="*/ 92 w 211"/>
                  <a:gd name="T5" fmla="*/ 20 h 62"/>
                  <a:gd name="T6" fmla="*/ 184 w 211"/>
                  <a:gd name="T7" fmla="*/ 51 h 62"/>
                  <a:gd name="T8" fmla="*/ 211 w 211"/>
                  <a:gd name="T9" fmla="*/ 62 h 62"/>
                  <a:gd name="T10" fmla="*/ 199 w 211"/>
                  <a:gd name="T11" fmla="*/ 48 h 62"/>
                  <a:gd name="T12" fmla="*/ 187 w 211"/>
                  <a:gd name="T13" fmla="*/ 37 h 62"/>
                  <a:gd name="T14" fmla="*/ 120 w 211"/>
                  <a:gd name="T15" fmla="*/ 8 h 62"/>
                  <a:gd name="T16" fmla="*/ 43 w 211"/>
                  <a:gd name="T17" fmla="*/ 8 h 62"/>
                  <a:gd name="T18" fmla="*/ 2 w 211"/>
                  <a:gd name="T19" fmla="*/ 4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62">
                    <a:moveTo>
                      <a:pt x="2" y="40"/>
                    </a:moveTo>
                    <a:cubicBezTo>
                      <a:pt x="2" y="42"/>
                      <a:pt x="66" y="22"/>
                      <a:pt x="70" y="21"/>
                    </a:cubicBezTo>
                    <a:cubicBezTo>
                      <a:pt x="77" y="20"/>
                      <a:pt x="85" y="20"/>
                      <a:pt x="92" y="20"/>
                    </a:cubicBezTo>
                    <a:cubicBezTo>
                      <a:pt x="125" y="23"/>
                      <a:pt x="154" y="32"/>
                      <a:pt x="184" y="51"/>
                    </a:cubicBezTo>
                    <a:cubicBezTo>
                      <a:pt x="188" y="53"/>
                      <a:pt x="210" y="62"/>
                      <a:pt x="211" y="62"/>
                    </a:cubicBezTo>
                    <a:cubicBezTo>
                      <a:pt x="208" y="57"/>
                      <a:pt x="204" y="52"/>
                      <a:pt x="199" y="48"/>
                    </a:cubicBezTo>
                    <a:cubicBezTo>
                      <a:pt x="195" y="44"/>
                      <a:pt x="191" y="40"/>
                      <a:pt x="187" y="37"/>
                    </a:cubicBezTo>
                    <a:cubicBezTo>
                      <a:pt x="170" y="24"/>
                      <a:pt x="140" y="13"/>
                      <a:pt x="120" y="8"/>
                    </a:cubicBezTo>
                    <a:cubicBezTo>
                      <a:pt x="95" y="2"/>
                      <a:pt x="68" y="0"/>
                      <a:pt x="43" y="8"/>
                    </a:cubicBezTo>
                    <a:cubicBezTo>
                      <a:pt x="29" y="12"/>
                      <a:pt x="0" y="15"/>
                      <a:pt x="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auto">
              <a:xfrm>
                <a:off x="5181218" y="1639628"/>
                <a:ext cx="201094" cy="158074"/>
              </a:xfrm>
              <a:custGeom>
                <a:avLst/>
                <a:gdLst>
                  <a:gd name="T0" fmla="*/ 85 w 85"/>
                  <a:gd name="T1" fmla="*/ 0 h 67"/>
                  <a:gd name="T2" fmla="*/ 67 w 85"/>
                  <a:gd name="T3" fmla="*/ 9 h 67"/>
                  <a:gd name="T4" fmla="*/ 55 w 85"/>
                  <a:gd name="T5" fmla="*/ 16 h 67"/>
                  <a:gd name="T6" fmla="*/ 21 w 85"/>
                  <a:gd name="T7" fmla="*/ 45 h 67"/>
                  <a:gd name="T8" fmla="*/ 0 w 85"/>
                  <a:gd name="T9" fmla="*/ 67 h 67"/>
                  <a:gd name="T10" fmla="*/ 43 w 85"/>
                  <a:gd name="T11" fmla="*/ 35 h 67"/>
                  <a:gd name="T12" fmla="*/ 85 w 85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67">
                    <a:moveTo>
                      <a:pt x="85" y="0"/>
                    </a:moveTo>
                    <a:cubicBezTo>
                      <a:pt x="85" y="1"/>
                      <a:pt x="75" y="5"/>
                      <a:pt x="67" y="9"/>
                    </a:cubicBezTo>
                    <a:cubicBezTo>
                      <a:pt x="61" y="12"/>
                      <a:pt x="56" y="14"/>
                      <a:pt x="55" y="16"/>
                    </a:cubicBezTo>
                    <a:cubicBezTo>
                      <a:pt x="43" y="25"/>
                      <a:pt x="33" y="38"/>
                      <a:pt x="21" y="45"/>
                    </a:cubicBezTo>
                    <a:cubicBezTo>
                      <a:pt x="14" y="49"/>
                      <a:pt x="6" y="55"/>
                      <a:pt x="0" y="67"/>
                    </a:cubicBezTo>
                    <a:cubicBezTo>
                      <a:pt x="17" y="60"/>
                      <a:pt x="29" y="46"/>
                      <a:pt x="43" y="35"/>
                    </a:cubicBezTo>
                    <a:cubicBezTo>
                      <a:pt x="59" y="24"/>
                      <a:pt x="74" y="20"/>
                      <a:pt x="8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5436338" y="2015803"/>
                <a:ext cx="116054" cy="40019"/>
              </a:xfrm>
              <a:custGeom>
                <a:avLst/>
                <a:gdLst>
                  <a:gd name="T0" fmla="*/ 42 w 49"/>
                  <a:gd name="T1" fmla="*/ 1 h 17"/>
                  <a:gd name="T2" fmla="*/ 0 w 49"/>
                  <a:gd name="T3" fmla="*/ 12 h 17"/>
                  <a:gd name="T4" fmla="*/ 10 w 49"/>
                  <a:gd name="T5" fmla="*/ 17 h 17"/>
                  <a:gd name="T6" fmla="*/ 44 w 49"/>
                  <a:gd name="T7" fmla="*/ 14 h 17"/>
                  <a:gd name="T8" fmla="*/ 48 w 49"/>
                  <a:gd name="T9" fmla="*/ 7 h 17"/>
                  <a:gd name="T10" fmla="*/ 42 w 49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7">
                    <a:moveTo>
                      <a:pt x="42" y="1"/>
                    </a:moveTo>
                    <a:cubicBezTo>
                      <a:pt x="29" y="4"/>
                      <a:pt x="17" y="7"/>
                      <a:pt x="0" y="12"/>
                    </a:cubicBezTo>
                    <a:cubicBezTo>
                      <a:pt x="6" y="15"/>
                      <a:pt x="8" y="17"/>
                      <a:pt x="10" y="17"/>
                    </a:cubicBezTo>
                    <a:cubicBezTo>
                      <a:pt x="22" y="17"/>
                      <a:pt x="33" y="15"/>
                      <a:pt x="44" y="14"/>
                    </a:cubicBezTo>
                    <a:cubicBezTo>
                      <a:pt x="46" y="13"/>
                      <a:pt x="48" y="9"/>
                      <a:pt x="48" y="7"/>
                    </a:cubicBezTo>
                    <a:cubicBezTo>
                      <a:pt x="49" y="3"/>
                      <a:pt x="45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6941039" y="2088837"/>
                <a:ext cx="83039" cy="67032"/>
              </a:xfrm>
              <a:custGeom>
                <a:avLst/>
                <a:gdLst>
                  <a:gd name="T0" fmla="*/ 35 w 35"/>
                  <a:gd name="T1" fmla="*/ 28 h 28"/>
                  <a:gd name="T2" fmla="*/ 17 w 35"/>
                  <a:gd name="T3" fmla="*/ 11 h 28"/>
                  <a:gd name="T4" fmla="*/ 0 w 35"/>
                  <a:gd name="T5" fmla="*/ 0 h 28"/>
                  <a:gd name="T6" fmla="*/ 35 w 35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28">
                    <a:moveTo>
                      <a:pt x="35" y="28"/>
                    </a:moveTo>
                    <a:cubicBezTo>
                      <a:pt x="29" y="22"/>
                      <a:pt x="23" y="16"/>
                      <a:pt x="17" y="11"/>
                    </a:cubicBezTo>
                    <a:cubicBezTo>
                      <a:pt x="12" y="6"/>
                      <a:pt x="7" y="0"/>
                      <a:pt x="0" y="0"/>
                    </a:cubicBezTo>
                    <a:cubicBezTo>
                      <a:pt x="9" y="14"/>
                      <a:pt x="21" y="22"/>
                      <a:pt x="3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12"/>
              <p:cNvSpPr>
                <a:spLocks/>
              </p:cNvSpPr>
              <p:nvPr/>
            </p:nvSpPr>
            <p:spPr bwMode="auto">
              <a:xfrm>
                <a:off x="5656440" y="1717664"/>
                <a:ext cx="19009" cy="14007"/>
              </a:xfrm>
              <a:custGeom>
                <a:avLst/>
                <a:gdLst>
                  <a:gd name="T0" fmla="*/ 3 w 8"/>
                  <a:gd name="T1" fmla="*/ 0 h 6"/>
                  <a:gd name="T2" fmla="*/ 0 w 8"/>
                  <a:gd name="T3" fmla="*/ 2 h 6"/>
                  <a:gd name="T4" fmla="*/ 4 w 8"/>
                  <a:gd name="T5" fmla="*/ 6 h 6"/>
                  <a:gd name="T6" fmla="*/ 8 w 8"/>
                  <a:gd name="T7" fmla="*/ 3 h 6"/>
                  <a:gd name="T8" fmla="*/ 3 w 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3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5"/>
                      <a:pt x="4" y="6"/>
                    </a:cubicBezTo>
                    <a:cubicBezTo>
                      <a:pt x="5" y="6"/>
                      <a:pt x="6" y="4"/>
                      <a:pt x="8" y="3"/>
                    </a:cubicBezTo>
                    <a:cubicBezTo>
                      <a:pt x="6" y="2"/>
                      <a:pt x="4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6936036" y="2086836"/>
                <a:ext cx="5003" cy="2001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6920029" y="2065826"/>
                <a:ext cx="16007" cy="21010"/>
              </a:xfrm>
              <a:custGeom>
                <a:avLst/>
                <a:gdLst>
                  <a:gd name="T0" fmla="*/ 7 w 7"/>
                  <a:gd name="T1" fmla="*/ 9 h 9"/>
                  <a:gd name="T2" fmla="*/ 0 w 7"/>
                  <a:gd name="T3" fmla="*/ 0 h 9"/>
                  <a:gd name="T4" fmla="*/ 7 w 7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7" y="9"/>
                    </a:moveTo>
                    <a:cubicBezTo>
                      <a:pt x="5" y="7"/>
                      <a:pt x="3" y="4"/>
                      <a:pt x="0" y="0"/>
                    </a:cubicBezTo>
                    <a:cubicBezTo>
                      <a:pt x="0" y="9"/>
                      <a:pt x="4" y="9"/>
                      <a:pt x="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7097112" y="2178879"/>
                <a:ext cx="5003" cy="7004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1 h 3"/>
                  <a:gd name="T4" fmla="*/ 0 w 2"/>
                  <a:gd name="T5" fmla="*/ 1 h 3"/>
                  <a:gd name="T6" fmla="*/ 1 w 2"/>
                  <a:gd name="T7" fmla="*/ 3 h 3"/>
                  <a:gd name="T8" fmla="*/ 2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7054091" y="2162871"/>
                <a:ext cx="10005" cy="9005"/>
              </a:xfrm>
              <a:custGeom>
                <a:avLst/>
                <a:gdLst>
                  <a:gd name="T0" fmla="*/ 4 w 4"/>
                  <a:gd name="T1" fmla="*/ 4 h 4"/>
                  <a:gd name="T2" fmla="*/ 2 w 4"/>
                  <a:gd name="T3" fmla="*/ 3 h 4"/>
                  <a:gd name="T4" fmla="*/ 0 w 4"/>
                  <a:gd name="T5" fmla="*/ 0 h 4"/>
                  <a:gd name="T6" fmla="*/ 1 w 4"/>
                  <a:gd name="T7" fmla="*/ 3 h 4"/>
                  <a:gd name="T8" fmla="*/ 4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1" y="4"/>
                      <a:pt x="3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7052090" y="2159870"/>
                <a:ext cx="2001" cy="300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7031081" y="2157869"/>
                <a:ext cx="21010" cy="7004"/>
              </a:xfrm>
              <a:custGeom>
                <a:avLst/>
                <a:gdLst>
                  <a:gd name="T0" fmla="*/ 9 w 9"/>
                  <a:gd name="T1" fmla="*/ 2 h 3"/>
                  <a:gd name="T2" fmla="*/ 0 w 9"/>
                  <a:gd name="T3" fmla="*/ 0 h 3"/>
                  <a:gd name="T4" fmla="*/ 9 w 9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9" y="2"/>
                    </a:moveTo>
                    <a:cubicBezTo>
                      <a:pt x="6" y="1"/>
                      <a:pt x="3" y="1"/>
                      <a:pt x="0" y="0"/>
                    </a:cubicBezTo>
                    <a:cubicBezTo>
                      <a:pt x="3" y="2"/>
                      <a:pt x="6" y="3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7024077" y="2155868"/>
                <a:ext cx="7004" cy="200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1 h 1"/>
                  <a:gd name="T4" fmla="*/ 1 w 3"/>
                  <a:gd name="T5" fmla="*/ 1 h 1"/>
                  <a:gd name="T6" fmla="*/ 0 w 3"/>
                  <a:gd name="T7" fmla="*/ 0 h 1"/>
                  <a:gd name="T8" fmla="*/ 1 w 3"/>
                  <a:gd name="T9" fmla="*/ 1 h 1"/>
                  <a:gd name="T10" fmla="*/ 3 w 3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5377310" y="1620618"/>
                <a:ext cx="12006" cy="7004"/>
              </a:xfrm>
              <a:custGeom>
                <a:avLst/>
                <a:gdLst>
                  <a:gd name="T0" fmla="*/ 2 w 5"/>
                  <a:gd name="T1" fmla="*/ 3 h 3"/>
                  <a:gd name="T2" fmla="*/ 5 w 5"/>
                  <a:gd name="T3" fmla="*/ 1 h 3"/>
                  <a:gd name="T4" fmla="*/ 4 w 5"/>
                  <a:gd name="T5" fmla="*/ 0 h 3"/>
                  <a:gd name="T6" fmla="*/ 0 w 5"/>
                  <a:gd name="T7" fmla="*/ 1 h 3"/>
                  <a:gd name="T8" fmla="*/ 2 w 5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3" y="2"/>
                      <a:pt x="4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1" y="2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" name="Freeform 21"/>
            <p:cNvSpPr>
              <a:spLocks noEditPoints="1"/>
            </p:cNvSpPr>
            <p:nvPr/>
          </p:nvSpPr>
          <p:spPr bwMode="auto">
            <a:xfrm>
              <a:off x="975258" y="969315"/>
              <a:ext cx="6303939" cy="2711264"/>
            </a:xfrm>
            <a:custGeom>
              <a:avLst/>
              <a:gdLst>
                <a:gd name="T0" fmla="*/ 2324 w 2665"/>
                <a:gd name="T1" fmla="*/ 854 h 1145"/>
                <a:gd name="T2" fmla="*/ 2174 w 2665"/>
                <a:gd name="T3" fmla="*/ 766 h 1145"/>
                <a:gd name="T4" fmla="*/ 2152 w 2665"/>
                <a:gd name="T5" fmla="*/ 731 h 1145"/>
                <a:gd name="T6" fmla="*/ 1965 w 2665"/>
                <a:gd name="T7" fmla="*/ 587 h 1145"/>
                <a:gd name="T8" fmla="*/ 1956 w 2665"/>
                <a:gd name="T9" fmla="*/ 494 h 1145"/>
                <a:gd name="T10" fmla="*/ 1945 w 2665"/>
                <a:gd name="T11" fmla="*/ 385 h 1145"/>
                <a:gd name="T12" fmla="*/ 1866 w 2665"/>
                <a:gd name="T13" fmla="*/ 221 h 1145"/>
                <a:gd name="T14" fmla="*/ 1522 w 2665"/>
                <a:gd name="T15" fmla="*/ 13 h 1145"/>
                <a:gd name="T16" fmla="*/ 1325 w 2665"/>
                <a:gd name="T17" fmla="*/ 14 h 1145"/>
                <a:gd name="T18" fmla="*/ 1109 w 2665"/>
                <a:gd name="T19" fmla="*/ 124 h 1145"/>
                <a:gd name="T20" fmla="*/ 966 w 2665"/>
                <a:gd name="T21" fmla="*/ 334 h 1145"/>
                <a:gd name="T22" fmla="*/ 791 w 2665"/>
                <a:gd name="T23" fmla="*/ 567 h 1145"/>
                <a:gd name="T24" fmla="*/ 412 w 2665"/>
                <a:gd name="T25" fmla="*/ 576 h 1145"/>
                <a:gd name="T26" fmla="*/ 248 w 2665"/>
                <a:gd name="T27" fmla="*/ 736 h 1145"/>
                <a:gd name="T28" fmla="*/ 0 w 2665"/>
                <a:gd name="T29" fmla="*/ 835 h 1145"/>
                <a:gd name="T30" fmla="*/ 168 w 2665"/>
                <a:gd name="T31" fmla="*/ 909 h 1145"/>
                <a:gd name="T32" fmla="*/ 453 w 2665"/>
                <a:gd name="T33" fmla="*/ 915 h 1145"/>
                <a:gd name="T34" fmla="*/ 633 w 2665"/>
                <a:gd name="T35" fmla="*/ 976 h 1145"/>
                <a:gd name="T36" fmla="*/ 828 w 2665"/>
                <a:gd name="T37" fmla="*/ 949 h 1145"/>
                <a:gd name="T38" fmla="*/ 1035 w 2665"/>
                <a:gd name="T39" fmla="*/ 974 h 1145"/>
                <a:gd name="T40" fmla="*/ 1130 w 2665"/>
                <a:gd name="T41" fmla="*/ 940 h 1145"/>
                <a:gd name="T42" fmla="*/ 1242 w 2665"/>
                <a:gd name="T43" fmla="*/ 1007 h 1145"/>
                <a:gd name="T44" fmla="*/ 1227 w 2665"/>
                <a:gd name="T45" fmla="*/ 1043 h 1145"/>
                <a:gd name="T46" fmla="*/ 1607 w 2665"/>
                <a:gd name="T47" fmla="*/ 1088 h 1145"/>
                <a:gd name="T48" fmla="*/ 1802 w 2665"/>
                <a:gd name="T49" fmla="*/ 1085 h 1145"/>
                <a:gd name="T50" fmla="*/ 2217 w 2665"/>
                <a:gd name="T51" fmla="*/ 1058 h 1145"/>
                <a:gd name="T52" fmla="*/ 2499 w 2665"/>
                <a:gd name="T53" fmla="*/ 1028 h 1145"/>
                <a:gd name="T54" fmla="*/ 1045 w 2665"/>
                <a:gd name="T55" fmla="*/ 932 h 1145"/>
                <a:gd name="T56" fmla="*/ 836 w 2665"/>
                <a:gd name="T57" fmla="*/ 926 h 1145"/>
                <a:gd name="T58" fmla="*/ 924 w 2665"/>
                <a:gd name="T59" fmla="*/ 866 h 1145"/>
                <a:gd name="T60" fmla="*/ 979 w 2665"/>
                <a:gd name="T61" fmla="*/ 794 h 1145"/>
                <a:gd name="T62" fmla="*/ 794 w 2665"/>
                <a:gd name="T63" fmla="*/ 911 h 1145"/>
                <a:gd name="T64" fmla="*/ 563 w 2665"/>
                <a:gd name="T65" fmla="*/ 917 h 1145"/>
                <a:gd name="T66" fmla="*/ 204 w 2665"/>
                <a:gd name="T67" fmla="*/ 908 h 1145"/>
                <a:gd name="T68" fmla="*/ 69 w 2665"/>
                <a:gd name="T69" fmla="*/ 813 h 1145"/>
                <a:gd name="T70" fmla="*/ 367 w 2665"/>
                <a:gd name="T71" fmla="*/ 719 h 1145"/>
                <a:gd name="T72" fmla="*/ 579 w 2665"/>
                <a:gd name="T73" fmla="*/ 585 h 1145"/>
                <a:gd name="T74" fmla="*/ 484 w 2665"/>
                <a:gd name="T75" fmla="*/ 649 h 1145"/>
                <a:gd name="T76" fmla="*/ 769 w 2665"/>
                <a:gd name="T77" fmla="*/ 584 h 1145"/>
                <a:gd name="T78" fmla="*/ 943 w 2665"/>
                <a:gd name="T79" fmla="*/ 601 h 1145"/>
                <a:gd name="T80" fmla="*/ 1018 w 2665"/>
                <a:gd name="T81" fmla="*/ 799 h 1145"/>
                <a:gd name="T82" fmla="*/ 1058 w 2665"/>
                <a:gd name="T83" fmla="*/ 925 h 1145"/>
                <a:gd name="T84" fmla="*/ 1954 w 2665"/>
                <a:gd name="T85" fmla="*/ 619 h 1145"/>
                <a:gd name="T86" fmla="*/ 2020 w 2665"/>
                <a:gd name="T87" fmla="*/ 671 h 1145"/>
                <a:gd name="T88" fmla="*/ 2126 w 2665"/>
                <a:gd name="T89" fmla="*/ 759 h 1145"/>
                <a:gd name="T90" fmla="*/ 1996 w 2665"/>
                <a:gd name="T91" fmla="*/ 791 h 1145"/>
                <a:gd name="T92" fmla="*/ 2570 w 2665"/>
                <a:gd name="T93" fmla="*/ 942 h 1145"/>
                <a:gd name="T94" fmla="*/ 2285 w 2665"/>
                <a:gd name="T95" fmla="*/ 1047 h 1145"/>
                <a:gd name="T96" fmla="*/ 2063 w 2665"/>
                <a:gd name="T97" fmla="*/ 980 h 1145"/>
                <a:gd name="T98" fmla="*/ 2112 w 2665"/>
                <a:gd name="T99" fmla="*/ 1005 h 1145"/>
                <a:gd name="T100" fmla="*/ 2120 w 2665"/>
                <a:gd name="T101" fmla="*/ 1036 h 1145"/>
                <a:gd name="T102" fmla="*/ 1926 w 2665"/>
                <a:gd name="T103" fmla="*/ 1116 h 1145"/>
                <a:gd name="T104" fmla="*/ 1694 w 2665"/>
                <a:gd name="T105" fmla="*/ 1057 h 1145"/>
                <a:gd name="T106" fmla="*/ 1344 w 2665"/>
                <a:gd name="T107" fmla="*/ 1064 h 1145"/>
                <a:gd name="T108" fmla="*/ 1305 w 2665"/>
                <a:gd name="T109" fmla="*/ 1002 h 1145"/>
                <a:gd name="T110" fmla="*/ 1504 w 2665"/>
                <a:gd name="T111" fmla="*/ 814 h 1145"/>
                <a:gd name="T112" fmla="*/ 1519 w 2665"/>
                <a:gd name="T113" fmla="*/ 926 h 1145"/>
                <a:gd name="T114" fmla="*/ 1707 w 2665"/>
                <a:gd name="T115" fmla="*/ 782 h 1145"/>
                <a:gd name="T116" fmla="*/ 1978 w 2665"/>
                <a:gd name="T117" fmla="*/ 924 h 1145"/>
                <a:gd name="T118" fmla="*/ 1965 w 2665"/>
                <a:gd name="T119" fmla="*/ 845 h 1145"/>
                <a:gd name="T120" fmla="*/ 2023 w 2665"/>
                <a:gd name="T121" fmla="*/ 835 h 1145"/>
                <a:gd name="T122" fmla="*/ 2211 w 2665"/>
                <a:gd name="T123" fmla="*/ 804 h 1145"/>
                <a:gd name="T124" fmla="*/ 2549 w 2665"/>
                <a:gd name="T125" fmla="*/ 913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65" h="1145">
                  <a:moveTo>
                    <a:pt x="2659" y="851"/>
                  </a:moveTo>
                  <a:cubicBezTo>
                    <a:pt x="2650" y="851"/>
                    <a:pt x="2642" y="856"/>
                    <a:pt x="2633" y="859"/>
                  </a:cubicBezTo>
                  <a:cubicBezTo>
                    <a:pt x="2611" y="867"/>
                    <a:pt x="2589" y="874"/>
                    <a:pt x="2566" y="880"/>
                  </a:cubicBezTo>
                  <a:cubicBezTo>
                    <a:pt x="2482" y="900"/>
                    <a:pt x="2400" y="897"/>
                    <a:pt x="2324" y="854"/>
                  </a:cubicBezTo>
                  <a:cubicBezTo>
                    <a:pt x="2295" y="838"/>
                    <a:pt x="2268" y="819"/>
                    <a:pt x="2240" y="802"/>
                  </a:cubicBezTo>
                  <a:cubicBezTo>
                    <a:pt x="2239" y="801"/>
                    <a:pt x="2238" y="800"/>
                    <a:pt x="2237" y="799"/>
                  </a:cubicBezTo>
                  <a:cubicBezTo>
                    <a:pt x="2223" y="788"/>
                    <a:pt x="2208" y="780"/>
                    <a:pt x="2191" y="774"/>
                  </a:cubicBezTo>
                  <a:cubicBezTo>
                    <a:pt x="2186" y="772"/>
                    <a:pt x="2181" y="769"/>
                    <a:pt x="2174" y="766"/>
                  </a:cubicBezTo>
                  <a:cubicBezTo>
                    <a:pt x="2183" y="761"/>
                    <a:pt x="2192" y="757"/>
                    <a:pt x="2200" y="751"/>
                  </a:cubicBezTo>
                  <a:cubicBezTo>
                    <a:pt x="2201" y="750"/>
                    <a:pt x="2221" y="729"/>
                    <a:pt x="2214" y="729"/>
                  </a:cubicBezTo>
                  <a:cubicBezTo>
                    <a:pt x="2214" y="729"/>
                    <a:pt x="2213" y="729"/>
                    <a:pt x="2212" y="729"/>
                  </a:cubicBezTo>
                  <a:cubicBezTo>
                    <a:pt x="2192" y="728"/>
                    <a:pt x="2174" y="735"/>
                    <a:pt x="2152" y="731"/>
                  </a:cubicBezTo>
                  <a:cubicBezTo>
                    <a:pt x="2144" y="729"/>
                    <a:pt x="2135" y="727"/>
                    <a:pt x="2126" y="726"/>
                  </a:cubicBezTo>
                  <a:cubicBezTo>
                    <a:pt x="2096" y="722"/>
                    <a:pt x="2071" y="706"/>
                    <a:pt x="2051" y="684"/>
                  </a:cubicBezTo>
                  <a:cubicBezTo>
                    <a:pt x="2037" y="669"/>
                    <a:pt x="2025" y="652"/>
                    <a:pt x="2014" y="634"/>
                  </a:cubicBezTo>
                  <a:cubicBezTo>
                    <a:pt x="2002" y="614"/>
                    <a:pt x="1988" y="597"/>
                    <a:pt x="1965" y="587"/>
                  </a:cubicBezTo>
                  <a:cubicBezTo>
                    <a:pt x="1957" y="584"/>
                    <a:pt x="1955" y="577"/>
                    <a:pt x="1955" y="569"/>
                  </a:cubicBezTo>
                  <a:cubicBezTo>
                    <a:pt x="1956" y="563"/>
                    <a:pt x="1956" y="556"/>
                    <a:pt x="1956" y="550"/>
                  </a:cubicBezTo>
                  <a:cubicBezTo>
                    <a:pt x="1957" y="541"/>
                    <a:pt x="1957" y="531"/>
                    <a:pt x="1957" y="522"/>
                  </a:cubicBezTo>
                  <a:cubicBezTo>
                    <a:pt x="1956" y="513"/>
                    <a:pt x="1956" y="503"/>
                    <a:pt x="1956" y="494"/>
                  </a:cubicBezTo>
                  <a:cubicBezTo>
                    <a:pt x="1956" y="491"/>
                    <a:pt x="1956" y="488"/>
                    <a:pt x="1956" y="485"/>
                  </a:cubicBezTo>
                  <a:cubicBezTo>
                    <a:pt x="1957" y="460"/>
                    <a:pt x="1952" y="435"/>
                    <a:pt x="1950" y="410"/>
                  </a:cubicBezTo>
                  <a:cubicBezTo>
                    <a:pt x="1950" y="410"/>
                    <a:pt x="1950" y="409"/>
                    <a:pt x="1950" y="409"/>
                  </a:cubicBezTo>
                  <a:cubicBezTo>
                    <a:pt x="1948" y="401"/>
                    <a:pt x="1947" y="393"/>
                    <a:pt x="1945" y="385"/>
                  </a:cubicBezTo>
                  <a:cubicBezTo>
                    <a:pt x="1941" y="368"/>
                    <a:pt x="1938" y="352"/>
                    <a:pt x="1930" y="337"/>
                  </a:cubicBezTo>
                  <a:cubicBezTo>
                    <a:pt x="1921" y="320"/>
                    <a:pt x="1913" y="303"/>
                    <a:pt x="1905" y="286"/>
                  </a:cubicBezTo>
                  <a:cubicBezTo>
                    <a:pt x="1901" y="275"/>
                    <a:pt x="1896" y="265"/>
                    <a:pt x="1889" y="255"/>
                  </a:cubicBezTo>
                  <a:cubicBezTo>
                    <a:pt x="1881" y="244"/>
                    <a:pt x="1873" y="233"/>
                    <a:pt x="1866" y="221"/>
                  </a:cubicBezTo>
                  <a:cubicBezTo>
                    <a:pt x="1850" y="191"/>
                    <a:pt x="1826" y="170"/>
                    <a:pt x="1800" y="150"/>
                  </a:cubicBezTo>
                  <a:cubicBezTo>
                    <a:pt x="1780" y="135"/>
                    <a:pt x="1760" y="121"/>
                    <a:pt x="1740" y="105"/>
                  </a:cubicBezTo>
                  <a:cubicBezTo>
                    <a:pt x="1717" y="88"/>
                    <a:pt x="1693" y="73"/>
                    <a:pt x="1666" y="61"/>
                  </a:cubicBezTo>
                  <a:cubicBezTo>
                    <a:pt x="1620" y="41"/>
                    <a:pt x="1573" y="22"/>
                    <a:pt x="1522" y="13"/>
                  </a:cubicBezTo>
                  <a:cubicBezTo>
                    <a:pt x="1479" y="6"/>
                    <a:pt x="1436" y="0"/>
                    <a:pt x="1392" y="6"/>
                  </a:cubicBezTo>
                  <a:cubicBezTo>
                    <a:pt x="1389" y="7"/>
                    <a:pt x="1386" y="7"/>
                    <a:pt x="1383" y="7"/>
                  </a:cubicBezTo>
                  <a:cubicBezTo>
                    <a:pt x="1369" y="8"/>
                    <a:pt x="1355" y="10"/>
                    <a:pt x="1342" y="12"/>
                  </a:cubicBezTo>
                  <a:cubicBezTo>
                    <a:pt x="1336" y="12"/>
                    <a:pt x="1331" y="14"/>
                    <a:pt x="1325" y="14"/>
                  </a:cubicBezTo>
                  <a:cubicBezTo>
                    <a:pt x="1298" y="16"/>
                    <a:pt x="1274" y="24"/>
                    <a:pt x="1250" y="37"/>
                  </a:cubicBezTo>
                  <a:cubicBezTo>
                    <a:pt x="1241" y="42"/>
                    <a:pt x="1232" y="49"/>
                    <a:pt x="1221" y="54"/>
                  </a:cubicBezTo>
                  <a:cubicBezTo>
                    <a:pt x="1195" y="66"/>
                    <a:pt x="1169" y="80"/>
                    <a:pt x="1144" y="96"/>
                  </a:cubicBezTo>
                  <a:cubicBezTo>
                    <a:pt x="1132" y="105"/>
                    <a:pt x="1120" y="114"/>
                    <a:pt x="1109" y="124"/>
                  </a:cubicBezTo>
                  <a:cubicBezTo>
                    <a:pt x="1091" y="143"/>
                    <a:pt x="1073" y="161"/>
                    <a:pt x="1055" y="179"/>
                  </a:cubicBezTo>
                  <a:cubicBezTo>
                    <a:pt x="1038" y="196"/>
                    <a:pt x="1023" y="214"/>
                    <a:pt x="1013" y="236"/>
                  </a:cubicBezTo>
                  <a:cubicBezTo>
                    <a:pt x="1004" y="253"/>
                    <a:pt x="994" y="270"/>
                    <a:pt x="986" y="288"/>
                  </a:cubicBezTo>
                  <a:cubicBezTo>
                    <a:pt x="979" y="303"/>
                    <a:pt x="971" y="318"/>
                    <a:pt x="966" y="334"/>
                  </a:cubicBezTo>
                  <a:cubicBezTo>
                    <a:pt x="955" y="368"/>
                    <a:pt x="950" y="403"/>
                    <a:pt x="946" y="439"/>
                  </a:cubicBezTo>
                  <a:cubicBezTo>
                    <a:pt x="943" y="475"/>
                    <a:pt x="939" y="512"/>
                    <a:pt x="935" y="550"/>
                  </a:cubicBezTo>
                  <a:cubicBezTo>
                    <a:pt x="930" y="553"/>
                    <a:pt x="924" y="558"/>
                    <a:pt x="918" y="560"/>
                  </a:cubicBezTo>
                  <a:cubicBezTo>
                    <a:pt x="878" y="576"/>
                    <a:pt x="833" y="580"/>
                    <a:pt x="791" y="567"/>
                  </a:cubicBezTo>
                  <a:cubicBezTo>
                    <a:pt x="760" y="556"/>
                    <a:pt x="743" y="542"/>
                    <a:pt x="719" y="520"/>
                  </a:cubicBezTo>
                  <a:cubicBezTo>
                    <a:pt x="700" y="503"/>
                    <a:pt x="673" y="487"/>
                    <a:pt x="650" y="477"/>
                  </a:cubicBezTo>
                  <a:cubicBezTo>
                    <a:pt x="598" y="454"/>
                    <a:pt x="529" y="463"/>
                    <a:pt x="481" y="492"/>
                  </a:cubicBezTo>
                  <a:cubicBezTo>
                    <a:pt x="450" y="512"/>
                    <a:pt x="420" y="539"/>
                    <a:pt x="412" y="576"/>
                  </a:cubicBezTo>
                  <a:cubicBezTo>
                    <a:pt x="410" y="583"/>
                    <a:pt x="409" y="639"/>
                    <a:pt x="420" y="639"/>
                  </a:cubicBezTo>
                  <a:cubicBezTo>
                    <a:pt x="380" y="639"/>
                    <a:pt x="363" y="670"/>
                    <a:pt x="340" y="695"/>
                  </a:cubicBezTo>
                  <a:cubicBezTo>
                    <a:pt x="332" y="703"/>
                    <a:pt x="323" y="711"/>
                    <a:pt x="314" y="718"/>
                  </a:cubicBezTo>
                  <a:cubicBezTo>
                    <a:pt x="295" y="735"/>
                    <a:pt x="272" y="742"/>
                    <a:pt x="248" y="736"/>
                  </a:cubicBezTo>
                  <a:cubicBezTo>
                    <a:pt x="225" y="730"/>
                    <a:pt x="208" y="707"/>
                    <a:pt x="183" y="709"/>
                  </a:cubicBezTo>
                  <a:cubicBezTo>
                    <a:pt x="157" y="712"/>
                    <a:pt x="133" y="726"/>
                    <a:pt x="114" y="742"/>
                  </a:cubicBezTo>
                  <a:cubicBezTo>
                    <a:pt x="90" y="763"/>
                    <a:pt x="76" y="790"/>
                    <a:pt x="50" y="808"/>
                  </a:cubicBezTo>
                  <a:cubicBezTo>
                    <a:pt x="35" y="818"/>
                    <a:pt x="11" y="822"/>
                    <a:pt x="0" y="835"/>
                  </a:cubicBezTo>
                  <a:cubicBezTo>
                    <a:pt x="5" y="836"/>
                    <a:pt x="9" y="836"/>
                    <a:pt x="12" y="837"/>
                  </a:cubicBezTo>
                  <a:cubicBezTo>
                    <a:pt x="21" y="837"/>
                    <a:pt x="30" y="836"/>
                    <a:pt x="38" y="838"/>
                  </a:cubicBezTo>
                  <a:cubicBezTo>
                    <a:pt x="67" y="844"/>
                    <a:pt x="94" y="854"/>
                    <a:pt x="118" y="869"/>
                  </a:cubicBezTo>
                  <a:cubicBezTo>
                    <a:pt x="137" y="880"/>
                    <a:pt x="152" y="895"/>
                    <a:pt x="168" y="909"/>
                  </a:cubicBezTo>
                  <a:cubicBezTo>
                    <a:pt x="182" y="923"/>
                    <a:pt x="198" y="934"/>
                    <a:pt x="217" y="942"/>
                  </a:cubicBezTo>
                  <a:cubicBezTo>
                    <a:pt x="250" y="955"/>
                    <a:pt x="289" y="965"/>
                    <a:pt x="324" y="964"/>
                  </a:cubicBezTo>
                  <a:cubicBezTo>
                    <a:pt x="351" y="963"/>
                    <a:pt x="376" y="950"/>
                    <a:pt x="399" y="939"/>
                  </a:cubicBezTo>
                  <a:cubicBezTo>
                    <a:pt x="416" y="930"/>
                    <a:pt x="435" y="922"/>
                    <a:pt x="453" y="915"/>
                  </a:cubicBezTo>
                  <a:cubicBezTo>
                    <a:pt x="477" y="906"/>
                    <a:pt x="496" y="911"/>
                    <a:pt x="520" y="917"/>
                  </a:cubicBezTo>
                  <a:cubicBezTo>
                    <a:pt x="530" y="920"/>
                    <a:pt x="540" y="924"/>
                    <a:pt x="550" y="927"/>
                  </a:cubicBezTo>
                  <a:cubicBezTo>
                    <a:pt x="557" y="929"/>
                    <a:pt x="564" y="932"/>
                    <a:pt x="570" y="937"/>
                  </a:cubicBezTo>
                  <a:cubicBezTo>
                    <a:pt x="589" y="954"/>
                    <a:pt x="611" y="965"/>
                    <a:pt x="633" y="976"/>
                  </a:cubicBezTo>
                  <a:cubicBezTo>
                    <a:pt x="656" y="987"/>
                    <a:pt x="679" y="989"/>
                    <a:pt x="703" y="982"/>
                  </a:cubicBezTo>
                  <a:cubicBezTo>
                    <a:pt x="708" y="981"/>
                    <a:pt x="714" y="980"/>
                    <a:pt x="719" y="979"/>
                  </a:cubicBezTo>
                  <a:cubicBezTo>
                    <a:pt x="739" y="975"/>
                    <a:pt x="757" y="968"/>
                    <a:pt x="775" y="961"/>
                  </a:cubicBezTo>
                  <a:cubicBezTo>
                    <a:pt x="791" y="956"/>
                    <a:pt x="811" y="943"/>
                    <a:pt x="828" y="949"/>
                  </a:cubicBezTo>
                  <a:cubicBezTo>
                    <a:pt x="857" y="961"/>
                    <a:pt x="880" y="978"/>
                    <a:pt x="912" y="985"/>
                  </a:cubicBezTo>
                  <a:cubicBezTo>
                    <a:pt x="942" y="991"/>
                    <a:pt x="972" y="987"/>
                    <a:pt x="1003" y="985"/>
                  </a:cubicBezTo>
                  <a:cubicBezTo>
                    <a:pt x="1005" y="984"/>
                    <a:pt x="1006" y="983"/>
                    <a:pt x="1008" y="983"/>
                  </a:cubicBezTo>
                  <a:cubicBezTo>
                    <a:pt x="1017" y="980"/>
                    <a:pt x="1026" y="977"/>
                    <a:pt x="1035" y="974"/>
                  </a:cubicBezTo>
                  <a:cubicBezTo>
                    <a:pt x="1042" y="971"/>
                    <a:pt x="1049" y="968"/>
                    <a:pt x="1055" y="965"/>
                  </a:cubicBezTo>
                  <a:cubicBezTo>
                    <a:pt x="1069" y="957"/>
                    <a:pt x="1082" y="948"/>
                    <a:pt x="1095" y="940"/>
                  </a:cubicBezTo>
                  <a:cubicBezTo>
                    <a:pt x="1098" y="938"/>
                    <a:pt x="1102" y="937"/>
                    <a:pt x="1105" y="936"/>
                  </a:cubicBezTo>
                  <a:cubicBezTo>
                    <a:pt x="1115" y="930"/>
                    <a:pt x="1123" y="932"/>
                    <a:pt x="1130" y="940"/>
                  </a:cubicBezTo>
                  <a:cubicBezTo>
                    <a:pt x="1135" y="945"/>
                    <a:pt x="1141" y="949"/>
                    <a:pt x="1146" y="953"/>
                  </a:cubicBezTo>
                  <a:cubicBezTo>
                    <a:pt x="1154" y="959"/>
                    <a:pt x="1162" y="965"/>
                    <a:pt x="1171" y="970"/>
                  </a:cubicBezTo>
                  <a:cubicBezTo>
                    <a:pt x="1193" y="981"/>
                    <a:pt x="1216" y="992"/>
                    <a:pt x="1238" y="1003"/>
                  </a:cubicBezTo>
                  <a:cubicBezTo>
                    <a:pt x="1239" y="1004"/>
                    <a:pt x="1240" y="1005"/>
                    <a:pt x="1242" y="1007"/>
                  </a:cubicBezTo>
                  <a:cubicBezTo>
                    <a:pt x="1239" y="1008"/>
                    <a:pt x="1238" y="1010"/>
                    <a:pt x="1236" y="1010"/>
                  </a:cubicBezTo>
                  <a:cubicBezTo>
                    <a:pt x="1225" y="1012"/>
                    <a:pt x="1213" y="1013"/>
                    <a:pt x="1201" y="1015"/>
                  </a:cubicBezTo>
                  <a:cubicBezTo>
                    <a:pt x="1186" y="1016"/>
                    <a:pt x="1177" y="1020"/>
                    <a:pt x="1166" y="1031"/>
                  </a:cubicBezTo>
                  <a:cubicBezTo>
                    <a:pt x="1187" y="1035"/>
                    <a:pt x="1207" y="1039"/>
                    <a:pt x="1227" y="1043"/>
                  </a:cubicBezTo>
                  <a:cubicBezTo>
                    <a:pt x="1250" y="1047"/>
                    <a:pt x="1273" y="1051"/>
                    <a:pt x="1294" y="1060"/>
                  </a:cubicBezTo>
                  <a:cubicBezTo>
                    <a:pt x="1340" y="1080"/>
                    <a:pt x="1383" y="1098"/>
                    <a:pt x="1432" y="1106"/>
                  </a:cubicBezTo>
                  <a:cubicBezTo>
                    <a:pt x="1461" y="1111"/>
                    <a:pt x="1498" y="1120"/>
                    <a:pt x="1527" y="1111"/>
                  </a:cubicBezTo>
                  <a:cubicBezTo>
                    <a:pt x="1554" y="1102"/>
                    <a:pt x="1580" y="1095"/>
                    <a:pt x="1607" y="1088"/>
                  </a:cubicBezTo>
                  <a:cubicBezTo>
                    <a:pt x="1616" y="1086"/>
                    <a:pt x="1624" y="1084"/>
                    <a:pt x="1633" y="1083"/>
                  </a:cubicBezTo>
                  <a:cubicBezTo>
                    <a:pt x="1658" y="1079"/>
                    <a:pt x="1683" y="1077"/>
                    <a:pt x="1707" y="1073"/>
                  </a:cubicBezTo>
                  <a:cubicBezTo>
                    <a:pt x="1721" y="1071"/>
                    <a:pt x="1735" y="1070"/>
                    <a:pt x="1748" y="1070"/>
                  </a:cubicBezTo>
                  <a:cubicBezTo>
                    <a:pt x="1768" y="1070"/>
                    <a:pt x="1785" y="1075"/>
                    <a:pt x="1802" y="1085"/>
                  </a:cubicBezTo>
                  <a:cubicBezTo>
                    <a:pt x="1820" y="1095"/>
                    <a:pt x="1838" y="1106"/>
                    <a:pt x="1858" y="1115"/>
                  </a:cubicBezTo>
                  <a:cubicBezTo>
                    <a:pt x="1903" y="1134"/>
                    <a:pt x="1954" y="1142"/>
                    <a:pt x="2003" y="1143"/>
                  </a:cubicBezTo>
                  <a:cubicBezTo>
                    <a:pt x="2058" y="1145"/>
                    <a:pt x="2100" y="1122"/>
                    <a:pt x="2135" y="1082"/>
                  </a:cubicBezTo>
                  <a:cubicBezTo>
                    <a:pt x="2155" y="1060"/>
                    <a:pt x="2189" y="1056"/>
                    <a:pt x="2217" y="1058"/>
                  </a:cubicBezTo>
                  <a:cubicBezTo>
                    <a:pt x="2240" y="1059"/>
                    <a:pt x="2262" y="1069"/>
                    <a:pt x="2285" y="1073"/>
                  </a:cubicBezTo>
                  <a:cubicBezTo>
                    <a:pt x="2298" y="1075"/>
                    <a:pt x="2312" y="1077"/>
                    <a:pt x="2325" y="1078"/>
                  </a:cubicBezTo>
                  <a:cubicBezTo>
                    <a:pt x="2351" y="1080"/>
                    <a:pt x="2377" y="1078"/>
                    <a:pt x="2402" y="1070"/>
                  </a:cubicBezTo>
                  <a:cubicBezTo>
                    <a:pt x="2437" y="1059"/>
                    <a:pt x="2467" y="1045"/>
                    <a:pt x="2499" y="1028"/>
                  </a:cubicBezTo>
                  <a:cubicBezTo>
                    <a:pt x="2558" y="996"/>
                    <a:pt x="2605" y="949"/>
                    <a:pt x="2641" y="894"/>
                  </a:cubicBezTo>
                  <a:cubicBezTo>
                    <a:pt x="2648" y="883"/>
                    <a:pt x="2665" y="864"/>
                    <a:pt x="2659" y="851"/>
                  </a:cubicBezTo>
                  <a:close/>
                  <a:moveTo>
                    <a:pt x="1058" y="925"/>
                  </a:moveTo>
                  <a:cubicBezTo>
                    <a:pt x="1053" y="927"/>
                    <a:pt x="1049" y="929"/>
                    <a:pt x="1045" y="932"/>
                  </a:cubicBezTo>
                  <a:cubicBezTo>
                    <a:pt x="1027" y="943"/>
                    <a:pt x="1009" y="952"/>
                    <a:pt x="990" y="960"/>
                  </a:cubicBezTo>
                  <a:cubicBezTo>
                    <a:pt x="979" y="965"/>
                    <a:pt x="968" y="967"/>
                    <a:pt x="958" y="967"/>
                  </a:cubicBezTo>
                  <a:cubicBezTo>
                    <a:pt x="935" y="969"/>
                    <a:pt x="913" y="967"/>
                    <a:pt x="891" y="960"/>
                  </a:cubicBezTo>
                  <a:cubicBezTo>
                    <a:pt x="870" y="953"/>
                    <a:pt x="851" y="943"/>
                    <a:pt x="836" y="926"/>
                  </a:cubicBezTo>
                  <a:cubicBezTo>
                    <a:pt x="820" y="910"/>
                    <a:pt x="816" y="890"/>
                    <a:pt x="819" y="869"/>
                  </a:cubicBezTo>
                  <a:cubicBezTo>
                    <a:pt x="822" y="845"/>
                    <a:pt x="826" y="807"/>
                    <a:pt x="843" y="789"/>
                  </a:cubicBezTo>
                  <a:cubicBezTo>
                    <a:pt x="870" y="757"/>
                    <a:pt x="912" y="751"/>
                    <a:pt x="943" y="779"/>
                  </a:cubicBezTo>
                  <a:cubicBezTo>
                    <a:pt x="974" y="806"/>
                    <a:pt x="962" y="853"/>
                    <a:pt x="924" y="866"/>
                  </a:cubicBezTo>
                  <a:cubicBezTo>
                    <a:pt x="915" y="869"/>
                    <a:pt x="907" y="871"/>
                    <a:pt x="898" y="870"/>
                  </a:cubicBezTo>
                  <a:cubicBezTo>
                    <a:pt x="895" y="870"/>
                    <a:pt x="892" y="871"/>
                    <a:pt x="890" y="871"/>
                  </a:cubicBezTo>
                  <a:cubicBezTo>
                    <a:pt x="890" y="899"/>
                    <a:pt x="951" y="875"/>
                    <a:pt x="962" y="867"/>
                  </a:cubicBezTo>
                  <a:cubicBezTo>
                    <a:pt x="981" y="853"/>
                    <a:pt x="987" y="816"/>
                    <a:pt x="979" y="794"/>
                  </a:cubicBezTo>
                  <a:cubicBezTo>
                    <a:pt x="972" y="771"/>
                    <a:pt x="936" y="752"/>
                    <a:pt x="914" y="745"/>
                  </a:cubicBezTo>
                  <a:cubicBezTo>
                    <a:pt x="875" y="732"/>
                    <a:pt x="830" y="758"/>
                    <a:pt x="807" y="790"/>
                  </a:cubicBezTo>
                  <a:cubicBezTo>
                    <a:pt x="795" y="805"/>
                    <a:pt x="792" y="827"/>
                    <a:pt x="787" y="845"/>
                  </a:cubicBezTo>
                  <a:cubicBezTo>
                    <a:pt x="781" y="868"/>
                    <a:pt x="783" y="890"/>
                    <a:pt x="794" y="911"/>
                  </a:cubicBezTo>
                  <a:cubicBezTo>
                    <a:pt x="797" y="916"/>
                    <a:pt x="799" y="921"/>
                    <a:pt x="801" y="926"/>
                  </a:cubicBezTo>
                  <a:cubicBezTo>
                    <a:pt x="782" y="940"/>
                    <a:pt x="758" y="948"/>
                    <a:pt x="734" y="955"/>
                  </a:cubicBezTo>
                  <a:cubicBezTo>
                    <a:pt x="711" y="962"/>
                    <a:pt x="687" y="968"/>
                    <a:pt x="663" y="964"/>
                  </a:cubicBezTo>
                  <a:cubicBezTo>
                    <a:pt x="627" y="959"/>
                    <a:pt x="592" y="936"/>
                    <a:pt x="563" y="917"/>
                  </a:cubicBezTo>
                  <a:cubicBezTo>
                    <a:pt x="538" y="901"/>
                    <a:pt x="511" y="892"/>
                    <a:pt x="482" y="889"/>
                  </a:cubicBezTo>
                  <a:cubicBezTo>
                    <a:pt x="460" y="887"/>
                    <a:pt x="432" y="888"/>
                    <a:pt x="412" y="895"/>
                  </a:cubicBezTo>
                  <a:cubicBezTo>
                    <a:pt x="388" y="903"/>
                    <a:pt x="367" y="917"/>
                    <a:pt x="343" y="925"/>
                  </a:cubicBezTo>
                  <a:cubicBezTo>
                    <a:pt x="296" y="940"/>
                    <a:pt x="243" y="943"/>
                    <a:pt x="204" y="908"/>
                  </a:cubicBezTo>
                  <a:cubicBezTo>
                    <a:pt x="192" y="898"/>
                    <a:pt x="182" y="887"/>
                    <a:pt x="171" y="877"/>
                  </a:cubicBezTo>
                  <a:cubicBezTo>
                    <a:pt x="143" y="853"/>
                    <a:pt x="109" y="839"/>
                    <a:pt x="74" y="830"/>
                  </a:cubicBezTo>
                  <a:cubicBezTo>
                    <a:pt x="68" y="828"/>
                    <a:pt x="62" y="827"/>
                    <a:pt x="54" y="824"/>
                  </a:cubicBezTo>
                  <a:cubicBezTo>
                    <a:pt x="60" y="820"/>
                    <a:pt x="64" y="816"/>
                    <a:pt x="69" y="813"/>
                  </a:cubicBezTo>
                  <a:cubicBezTo>
                    <a:pt x="91" y="799"/>
                    <a:pt x="113" y="784"/>
                    <a:pt x="135" y="769"/>
                  </a:cubicBezTo>
                  <a:cubicBezTo>
                    <a:pt x="155" y="755"/>
                    <a:pt x="179" y="739"/>
                    <a:pt x="204" y="750"/>
                  </a:cubicBezTo>
                  <a:cubicBezTo>
                    <a:pt x="225" y="760"/>
                    <a:pt x="249" y="762"/>
                    <a:pt x="272" y="766"/>
                  </a:cubicBezTo>
                  <a:cubicBezTo>
                    <a:pt x="314" y="775"/>
                    <a:pt x="343" y="750"/>
                    <a:pt x="367" y="719"/>
                  </a:cubicBezTo>
                  <a:cubicBezTo>
                    <a:pt x="383" y="697"/>
                    <a:pt x="399" y="672"/>
                    <a:pt x="426" y="665"/>
                  </a:cubicBezTo>
                  <a:cubicBezTo>
                    <a:pt x="443" y="661"/>
                    <a:pt x="452" y="666"/>
                    <a:pt x="468" y="671"/>
                  </a:cubicBezTo>
                  <a:cubicBezTo>
                    <a:pt x="506" y="684"/>
                    <a:pt x="573" y="683"/>
                    <a:pt x="589" y="636"/>
                  </a:cubicBezTo>
                  <a:cubicBezTo>
                    <a:pt x="595" y="619"/>
                    <a:pt x="590" y="600"/>
                    <a:pt x="579" y="585"/>
                  </a:cubicBezTo>
                  <a:cubicBezTo>
                    <a:pt x="575" y="579"/>
                    <a:pt x="540" y="549"/>
                    <a:pt x="533" y="561"/>
                  </a:cubicBezTo>
                  <a:cubicBezTo>
                    <a:pt x="530" y="567"/>
                    <a:pt x="552" y="579"/>
                    <a:pt x="556" y="582"/>
                  </a:cubicBezTo>
                  <a:cubicBezTo>
                    <a:pt x="569" y="594"/>
                    <a:pt x="573" y="618"/>
                    <a:pt x="559" y="632"/>
                  </a:cubicBezTo>
                  <a:cubicBezTo>
                    <a:pt x="541" y="649"/>
                    <a:pt x="507" y="653"/>
                    <a:pt x="484" y="649"/>
                  </a:cubicBezTo>
                  <a:cubicBezTo>
                    <a:pt x="457" y="644"/>
                    <a:pt x="441" y="631"/>
                    <a:pt x="433" y="604"/>
                  </a:cubicBezTo>
                  <a:cubicBezTo>
                    <a:pt x="427" y="582"/>
                    <a:pt x="439" y="564"/>
                    <a:pt x="454" y="549"/>
                  </a:cubicBezTo>
                  <a:cubicBezTo>
                    <a:pt x="488" y="514"/>
                    <a:pt x="543" y="500"/>
                    <a:pt x="590" y="505"/>
                  </a:cubicBezTo>
                  <a:cubicBezTo>
                    <a:pt x="658" y="512"/>
                    <a:pt x="707" y="559"/>
                    <a:pt x="769" y="584"/>
                  </a:cubicBezTo>
                  <a:cubicBezTo>
                    <a:pt x="793" y="593"/>
                    <a:pt x="818" y="598"/>
                    <a:pt x="843" y="596"/>
                  </a:cubicBezTo>
                  <a:cubicBezTo>
                    <a:pt x="864" y="595"/>
                    <a:pt x="883" y="592"/>
                    <a:pt x="901" y="583"/>
                  </a:cubicBezTo>
                  <a:cubicBezTo>
                    <a:pt x="912" y="578"/>
                    <a:pt x="923" y="575"/>
                    <a:pt x="935" y="571"/>
                  </a:cubicBezTo>
                  <a:cubicBezTo>
                    <a:pt x="941" y="580"/>
                    <a:pt x="941" y="591"/>
                    <a:pt x="943" y="601"/>
                  </a:cubicBezTo>
                  <a:cubicBezTo>
                    <a:pt x="949" y="626"/>
                    <a:pt x="952" y="652"/>
                    <a:pt x="959" y="677"/>
                  </a:cubicBezTo>
                  <a:cubicBezTo>
                    <a:pt x="963" y="692"/>
                    <a:pt x="967" y="708"/>
                    <a:pt x="975" y="722"/>
                  </a:cubicBezTo>
                  <a:cubicBezTo>
                    <a:pt x="980" y="730"/>
                    <a:pt x="983" y="738"/>
                    <a:pt x="987" y="746"/>
                  </a:cubicBezTo>
                  <a:cubicBezTo>
                    <a:pt x="995" y="765"/>
                    <a:pt x="1007" y="782"/>
                    <a:pt x="1018" y="799"/>
                  </a:cubicBezTo>
                  <a:cubicBezTo>
                    <a:pt x="1028" y="816"/>
                    <a:pt x="1038" y="834"/>
                    <a:pt x="1048" y="851"/>
                  </a:cubicBezTo>
                  <a:cubicBezTo>
                    <a:pt x="1060" y="870"/>
                    <a:pt x="1074" y="888"/>
                    <a:pt x="1090" y="904"/>
                  </a:cubicBezTo>
                  <a:cubicBezTo>
                    <a:pt x="1092" y="906"/>
                    <a:pt x="1094" y="908"/>
                    <a:pt x="1096" y="911"/>
                  </a:cubicBezTo>
                  <a:cubicBezTo>
                    <a:pt x="1082" y="916"/>
                    <a:pt x="1070" y="920"/>
                    <a:pt x="1058" y="925"/>
                  </a:cubicBezTo>
                  <a:close/>
                  <a:moveTo>
                    <a:pt x="1934" y="733"/>
                  </a:moveTo>
                  <a:cubicBezTo>
                    <a:pt x="1938" y="725"/>
                    <a:pt x="1939" y="717"/>
                    <a:pt x="1942" y="710"/>
                  </a:cubicBezTo>
                  <a:cubicBezTo>
                    <a:pt x="1948" y="696"/>
                    <a:pt x="1948" y="681"/>
                    <a:pt x="1950" y="666"/>
                  </a:cubicBezTo>
                  <a:cubicBezTo>
                    <a:pt x="1952" y="650"/>
                    <a:pt x="1953" y="635"/>
                    <a:pt x="1954" y="619"/>
                  </a:cubicBezTo>
                  <a:cubicBezTo>
                    <a:pt x="1955" y="613"/>
                    <a:pt x="1955" y="607"/>
                    <a:pt x="1956" y="600"/>
                  </a:cubicBezTo>
                  <a:cubicBezTo>
                    <a:pt x="1961" y="601"/>
                    <a:pt x="1964" y="601"/>
                    <a:pt x="1966" y="602"/>
                  </a:cubicBezTo>
                  <a:cubicBezTo>
                    <a:pt x="1973" y="605"/>
                    <a:pt x="1978" y="611"/>
                    <a:pt x="1982" y="617"/>
                  </a:cubicBezTo>
                  <a:cubicBezTo>
                    <a:pt x="1995" y="635"/>
                    <a:pt x="2007" y="654"/>
                    <a:pt x="2020" y="671"/>
                  </a:cubicBezTo>
                  <a:cubicBezTo>
                    <a:pt x="2050" y="711"/>
                    <a:pt x="2090" y="734"/>
                    <a:pt x="2140" y="741"/>
                  </a:cubicBezTo>
                  <a:cubicBezTo>
                    <a:pt x="2148" y="742"/>
                    <a:pt x="2157" y="743"/>
                    <a:pt x="2166" y="745"/>
                  </a:cubicBezTo>
                  <a:cubicBezTo>
                    <a:pt x="2167" y="745"/>
                    <a:pt x="2169" y="746"/>
                    <a:pt x="2173" y="747"/>
                  </a:cubicBezTo>
                  <a:cubicBezTo>
                    <a:pt x="2156" y="752"/>
                    <a:pt x="2142" y="758"/>
                    <a:pt x="2126" y="759"/>
                  </a:cubicBezTo>
                  <a:cubicBezTo>
                    <a:pt x="2104" y="761"/>
                    <a:pt x="2082" y="762"/>
                    <a:pt x="2061" y="772"/>
                  </a:cubicBezTo>
                  <a:cubicBezTo>
                    <a:pt x="2059" y="773"/>
                    <a:pt x="2056" y="774"/>
                    <a:pt x="2054" y="774"/>
                  </a:cubicBezTo>
                  <a:cubicBezTo>
                    <a:pt x="2039" y="777"/>
                    <a:pt x="2027" y="782"/>
                    <a:pt x="2015" y="792"/>
                  </a:cubicBezTo>
                  <a:cubicBezTo>
                    <a:pt x="2008" y="798"/>
                    <a:pt x="2002" y="798"/>
                    <a:pt x="1996" y="791"/>
                  </a:cubicBezTo>
                  <a:cubicBezTo>
                    <a:pt x="1978" y="772"/>
                    <a:pt x="1956" y="757"/>
                    <a:pt x="1933" y="744"/>
                  </a:cubicBezTo>
                  <a:cubicBezTo>
                    <a:pt x="1933" y="740"/>
                    <a:pt x="1933" y="736"/>
                    <a:pt x="1934" y="733"/>
                  </a:cubicBezTo>
                  <a:close/>
                  <a:moveTo>
                    <a:pt x="2599" y="915"/>
                  </a:moveTo>
                  <a:cubicBezTo>
                    <a:pt x="2590" y="926"/>
                    <a:pt x="2582" y="934"/>
                    <a:pt x="2570" y="942"/>
                  </a:cubicBezTo>
                  <a:cubicBezTo>
                    <a:pt x="2565" y="947"/>
                    <a:pt x="2560" y="950"/>
                    <a:pt x="2558" y="951"/>
                  </a:cubicBezTo>
                  <a:cubicBezTo>
                    <a:pt x="2534" y="970"/>
                    <a:pt x="2508" y="989"/>
                    <a:pt x="2483" y="1006"/>
                  </a:cubicBezTo>
                  <a:cubicBezTo>
                    <a:pt x="2454" y="1024"/>
                    <a:pt x="2425" y="1043"/>
                    <a:pt x="2391" y="1049"/>
                  </a:cubicBezTo>
                  <a:cubicBezTo>
                    <a:pt x="2356" y="1056"/>
                    <a:pt x="2320" y="1053"/>
                    <a:pt x="2285" y="1047"/>
                  </a:cubicBezTo>
                  <a:cubicBezTo>
                    <a:pt x="2250" y="1040"/>
                    <a:pt x="2213" y="1029"/>
                    <a:pt x="2177" y="1037"/>
                  </a:cubicBezTo>
                  <a:cubicBezTo>
                    <a:pt x="2162" y="1040"/>
                    <a:pt x="2152" y="1050"/>
                    <a:pt x="2145" y="1035"/>
                  </a:cubicBezTo>
                  <a:cubicBezTo>
                    <a:pt x="2139" y="1020"/>
                    <a:pt x="2141" y="1005"/>
                    <a:pt x="2127" y="992"/>
                  </a:cubicBezTo>
                  <a:cubicBezTo>
                    <a:pt x="2112" y="976"/>
                    <a:pt x="2083" y="977"/>
                    <a:pt x="2063" y="980"/>
                  </a:cubicBezTo>
                  <a:cubicBezTo>
                    <a:pt x="2047" y="983"/>
                    <a:pt x="2031" y="993"/>
                    <a:pt x="2026" y="1009"/>
                  </a:cubicBezTo>
                  <a:cubicBezTo>
                    <a:pt x="2024" y="1019"/>
                    <a:pt x="2024" y="1034"/>
                    <a:pt x="2037" y="1034"/>
                  </a:cubicBezTo>
                  <a:cubicBezTo>
                    <a:pt x="2051" y="1033"/>
                    <a:pt x="2053" y="1012"/>
                    <a:pt x="2059" y="1003"/>
                  </a:cubicBezTo>
                  <a:cubicBezTo>
                    <a:pt x="2071" y="984"/>
                    <a:pt x="2101" y="988"/>
                    <a:pt x="2112" y="1005"/>
                  </a:cubicBezTo>
                  <a:cubicBezTo>
                    <a:pt x="2122" y="1021"/>
                    <a:pt x="2125" y="1024"/>
                    <a:pt x="2120" y="1036"/>
                  </a:cubicBezTo>
                  <a:cubicBezTo>
                    <a:pt x="2120" y="1036"/>
                    <a:pt x="2120" y="1036"/>
                    <a:pt x="2120" y="1035"/>
                  </a:cubicBezTo>
                  <a:cubicBezTo>
                    <a:pt x="2120" y="1035"/>
                    <a:pt x="2119" y="1036"/>
                    <a:pt x="2119" y="1036"/>
                  </a:cubicBezTo>
                  <a:cubicBezTo>
                    <a:pt x="2120" y="1036"/>
                    <a:pt x="2120" y="1036"/>
                    <a:pt x="2120" y="1036"/>
                  </a:cubicBezTo>
                  <a:cubicBezTo>
                    <a:pt x="2119" y="1039"/>
                    <a:pt x="2117" y="1043"/>
                    <a:pt x="2115" y="1047"/>
                  </a:cubicBezTo>
                  <a:cubicBezTo>
                    <a:pt x="2105" y="1068"/>
                    <a:pt x="2091" y="1086"/>
                    <a:pt x="2073" y="1101"/>
                  </a:cubicBezTo>
                  <a:cubicBezTo>
                    <a:pt x="2062" y="1110"/>
                    <a:pt x="2048" y="1115"/>
                    <a:pt x="2034" y="1118"/>
                  </a:cubicBezTo>
                  <a:cubicBezTo>
                    <a:pt x="1998" y="1125"/>
                    <a:pt x="1962" y="1122"/>
                    <a:pt x="1926" y="1116"/>
                  </a:cubicBezTo>
                  <a:cubicBezTo>
                    <a:pt x="1898" y="1112"/>
                    <a:pt x="1872" y="1102"/>
                    <a:pt x="1846" y="1091"/>
                  </a:cubicBezTo>
                  <a:cubicBezTo>
                    <a:pt x="1833" y="1085"/>
                    <a:pt x="1821" y="1079"/>
                    <a:pt x="1809" y="1072"/>
                  </a:cubicBezTo>
                  <a:cubicBezTo>
                    <a:pt x="1785" y="1059"/>
                    <a:pt x="1760" y="1055"/>
                    <a:pt x="1733" y="1054"/>
                  </a:cubicBezTo>
                  <a:cubicBezTo>
                    <a:pt x="1720" y="1053"/>
                    <a:pt x="1707" y="1055"/>
                    <a:pt x="1694" y="1057"/>
                  </a:cubicBezTo>
                  <a:cubicBezTo>
                    <a:pt x="1671" y="1061"/>
                    <a:pt x="1648" y="1065"/>
                    <a:pt x="1626" y="1071"/>
                  </a:cubicBezTo>
                  <a:cubicBezTo>
                    <a:pt x="1600" y="1079"/>
                    <a:pt x="1573" y="1083"/>
                    <a:pt x="1547" y="1091"/>
                  </a:cubicBezTo>
                  <a:cubicBezTo>
                    <a:pt x="1520" y="1100"/>
                    <a:pt x="1490" y="1106"/>
                    <a:pt x="1461" y="1099"/>
                  </a:cubicBezTo>
                  <a:cubicBezTo>
                    <a:pt x="1420" y="1090"/>
                    <a:pt x="1383" y="1081"/>
                    <a:pt x="1344" y="1064"/>
                  </a:cubicBezTo>
                  <a:cubicBezTo>
                    <a:pt x="1317" y="1053"/>
                    <a:pt x="1292" y="1042"/>
                    <a:pt x="1264" y="1036"/>
                  </a:cubicBezTo>
                  <a:cubicBezTo>
                    <a:pt x="1256" y="1034"/>
                    <a:pt x="1248" y="1033"/>
                    <a:pt x="1241" y="1027"/>
                  </a:cubicBezTo>
                  <a:cubicBezTo>
                    <a:pt x="1250" y="1020"/>
                    <a:pt x="1260" y="1021"/>
                    <a:pt x="1270" y="1018"/>
                  </a:cubicBezTo>
                  <a:cubicBezTo>
                    <a:pt x="1283" y="1015"/>
                    <a:pt x="1294" y="1008"/>
                    <a:pt x="1305" y="1002"/>
                  </a:cubicBezTo>
                  <a:cubicBezTo>
                    <a:pt x="1324" y="993"/>
                    <a:pt x="1347" y="988"/>
                    <a:pt x="1365" y="978"/>
                  </a:cubicBezTo>
                  <a:cubicBezTo>
                    <a:pt x="1381" y="968"/>
                    <a:pt x="1393" y="949"/>
                    <a:pt x="1403" y="934"/>
                  </a:cubicBezTo>
                  <a:cubicBezTo>
                    <a:pt x="1413" y="918"/>
                    <a:pt x="1415" y="898"/>
                    <a:pt x="1425" y="881"/>
                  </a:cubicBezTo>
                  <a:cubicBezTo>
                    <a:pt x="1441" y="853"/>
                    <a:pt x="1474" y="827"/>
                    <a:pt x="1504" y="814"/>
                  </a:cubicBezTo>
                  <a:cubicBezTo>
                    <a:pt x="1531" y="803"/>
                    <a:pt x="1578" y="791"/>
                    <a:pt x="1601" y="815"/>
                  </a:cubicBezTo>
                  <a:cubicBezTo>
                    <a:pt x="1629" y="845"/>
                    <a:pt x="1587" y="868"/>
                    <a:pt x="1566" y="884"/>
                  </a:cubicBezTo>
                  <a:cubicBezTo>
                    <a:pt x="1554" y="894"/>
                    <a:pt x="1541" y="904"/>
                    <a:pt x="1529" y="915"/>
                  </a:cubicBezTo>
                  <a:cubicBezTo>
                    <a:pt x="1525" y="918"/>
                    <a:pt x="1522" y="922"/>
                    <a:pt x="1519" y="926"/>
                  </a:cubicBezTo>
                  <a:cubicBezTo>
                    <a:pt x="1518" y="928"/>
                    <a:pt x="1518" y="931"/>
                    <a:pt x="1518" y="934"/>
                  </a:cubicBezTo>
                  <a:cubicBezTo>
                    <a:pt x="1564" y="929"/>
                    <a:pt x="1603" y="896"/>
                    <a:pt x="1632" y="862"/>
                  </a:cubicBezTo>
                  <a:cubicBezTo>
                    <a:pt x="1646" y="846"/>
                    <a:pt x="1658" y="832"/>
                    <a:pt x="1672" y="817"/>
                  </a:cubicBezTo>
                  <a:cubicBezTo>
                    <a:pt x="1686" y="802"/>
                    <a:pt x="1691" y="795"/>
                    <a:pt x="1707" y="782"/>
                  </a:cubicBezTo>
                  <a:cubicBezTo>
                    <a:pt x="1749" y="748"/>
                    <a:pt x="1808" y="725"/>
                    <a:pt x="1861" y="738"/>
                  </a:cubicBezTo>
                  <a:cubicBezTo>
                    <a:pt x="1887" y="745"/>
                    <a:pt x="1921" y="754"/>
                    <a:pt x="1944" y="769"/>
                  </a:cubicBezTo>
                  <a:cubicBezTo>
                    <a:pt x="1970" y="786"/>
                    <a:pt x="1992" y="805"/>
                    <a:pt x="2001" y="835"/>
                  </a:cubicBezTo>
                  <a:cubicBezTo>
                    <a:pt x="2010" y="863"/>
                    <a:pt x="2010" y="910"/>
                    <a:pt x="1978" y="924"/>
                  </a:cubicBezTo>
                  <a:cubicBezTo>
                    <a:pt x="1970" y="928"/>
                    <a:pt x="1963" y="930"/>
                    <a:pt x="1955" y="933"/>
                  </a:cubicBezTo>
                  <a:cubicBezTo>
                    <a:pt x="1940" y="938"/>
                    <a:pt x="1929" y="931"/>
                    <a:pt x="1920" y="921"/>
                  </a:cubicBezTo>
                  <a:cubicBezTo>
                    <a:pt x="1906" y="905"/>
                    <a:pt x="1915" y="883"/>
                    <a:pt x="1931" y="872"/>
                  </a:cubicBezTo>
                  <a:cubicBezTo>
                    <a:pt x="1940" y="867"/>
                    <a:pt x="1982" y="867"/>
                    <a:pt x="1965" y="845"/>
                  </a:cubicBezTo>
                  <a:cubicBezTo>
                    <a:pt x="1955" y="832"/>
                    <a:pt x="1926" y="847"/>
                    <a:pt x="1918" y="857"/>
                  </a:cubicBezTo>
                  <a:cubicBezTo>
                    <a:pt x="1897" y="882"/>
                    <a:pt x="1885" y="936"/>
                    <a:pt x="1919" y="956"/>
                  </a:cubicBezTo>
                  <a:cubicBezTo>
                    <a:pt x="1950" y="974"/>
                    <a:pt x="1986" y="957"/>
                    <a:pt x="2008" y="932"/>
                  </a:cubicBezTo>
                  <a:cubicBezTo>
                    <a:pt x="2034" y="902"/>
                    <a:pt x="2031" y="873"/>
                    <a:pt x="2023" y="835"/>
                  </a:cubicBezTo>
                  <a:cubicBezTo>
                    <a:pt x="2021" y="827"/>
                    <a:pt x="2021" y="818"/>
                    <a:pt x="2019" y="810"/>
                  </a:cubicBezTo>
                  <a:cubicBezTo>
                    <a:pt x="2057" y="788"/>
                    <a:pt x="2089" y="778"/>
                    <a:pt x="2132" y="778"/>
                  </a:cubicBezTo>
                  <a:cubicBezTo>
                    <a:pt x="2140" y="777"/>
                    <a:pt x="2148" y="778"/>
                    <a:pt x="2156" y="781"/>
                  </a:cubicBezTo>
                  <a:cubicBezTo>
                    <a:pt x="2175" y="788"/>
                    <a:pt x="2194" y="793"/>
                    <a:pt x="2211" y="804"/>
                  </a:cubicBezTo>
                  <a:cubicBezTo>
                    <a:pt x="2243" y="823"/>
                    <a:pt x="2273" y="843"/>
                    <a:pt x="2303" y="866"/>
                  </a:cubicBezTo>
                  <a:cubicBezTo>
                    <a:pt x="2325" y="882"/>
                    <a:pt x="2349" y="890"/>
                    <a:pt x="2375" y="900"/>
                  </a:cubicBezTo>
                  <a:cubicBezTo>
                    <a:pt x="2402" y="910"/>
                    <a:pt x="2429" y="916"/>
                    <a:pt x="2458" y="917"/>
                  </a:cubicBezTo>
                  <a:cubicBezTo>
                    <a:pt x="2488" y="918"/>
                    <a:pt x="2519" y="917"/>
                    <a:pt x="2549" y="913"/>
                  </a:cubicBezTo>
                  <a:cubicBezTo>
                    <a:pt x="2573" y="909"/>
                    <a:pt x="2602" y="899"/>
                    <a:pt x="2623" y="885"/>
                  </a:cubicBezTo>
                  <a:cubicBezTo>
                    <a:pt x="2614" y="891"/>
                    <a:pt x="2605" y="906"/>
                    <a:pt x="2599" y="9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4083707" y="3377437"/>
              <a:ext cx="1035483" cy="171080"/>
            </a:xfrm>
            <a:custGeom>
              <a:avLst/>
              <a:gdLst>
                <a:gd name="T0" fmla="*/ 382 w 438"/>
                <a:gd name="T1" fmla="*/ 2 h 72"/>
                <a:gd name="T2" fmla="*/ 302 w 438"/>
                <a:gd name="T3" fmla="*/ 16 h 72"/>
                <a:gd name="T4" fmla="*/ 229 w 438"/>
                <a:gd name="T5" fmla="*/ 44 h 72"/>
                <a:gd name="T6" fmla="*/ 97 w 438"/>
                <a:gd name="T7" fmla="*/ 28 h 72"/>
                <a:gd name="T8" fmla="*/ 24 w 438"/>
                <a:gd name="T9" fmla="*/ 10 h 72"/>
                <a:gd name="T10" fmla="*/ 13 w 438"/>
                <a:gd name="T11" fmla="*/ 10 h 72"/>
                <a:gd name="T12" fmla="*/ 22 w 438"/>
                <a:gd name="T13" fmla="*/ 21 h 72"/>
                <a:gd name="T14" fmla="*/ 55 w 438"/>
                <a:gd name="T15" fmla="*/ 30 h 72"/>
                <a:gd name="T16" fmla="*/ 212 w 438"/>
                <a:gd name="T17" fmla="*/ 63 h 72"/>
                <a:gd name="T18" fmla="*/ 350 w 438"/>
                <a:gd name="T19" fmla="*/ 23 h 72"/>
                <a:gd name="T20" fmla="*/ 398 w 438"/>
                <a:gd name="T21" fmla="*/ 16 h 72"/>
                <a:gd name="T22" fmla="*/ 424 w 438"/>
                <a:gd name="T23" fmla="*/ 15 h 72"/>
                <a:gd name="T24" fmla="*/ 438 w 438"/>
                <a:gd name="T25" fmla="*/ 12 h 72"/>
                <a:gd name="T26" fmla="*/ 438 w 438"/>
                <a:gd name="T27" fmla="*/ 9 h 72"/>
                <a:gd name="T28" fmla="*/ 382 w 438"/>
                <a:gd name="T29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8" h="72">
                  <a:moveTo>
                    <a:pt x="382" y="2"/>
                  </a:moveTo>
                  <a:cubicBezTo>
                    <a:pt x="355" y="0"/>
                    <a:pt x="327" y="5"/>
                    <a:pt x="302" y="16"/>
                  </a:cubicBezTo>
                  <a:cubicBezTo>
                    <a:pt x="278" y="26"/>
                    <a:pt x="256" y="40"/>
                    <a:pt x="229" y="44"/>
                  </a:cubicBezTo>
                  <a:cubicBezTo>
                    <a:pt x="185" y="51"/>
                    <a:pt x="139" y="38"/>
                    <a:pt x="97" y="28"/>
                  </a:cubicBezTo>
                  <a:cubicBezTo>
                    <a:pt x="72" y="22"/>
                    <a:pt x="48" y="16"/>
                    <a:pt x="24" y="10"/>
                  </a:cubicBezTo>
                  <a:cubicBezTo>
                    <a:pt x="20" y="9"/>
                    <a:pt x="17" y="9"/>
                    <a:pt x="13" y="10"/>
                  </a:cubicBezTo>
                  <a:cubicBezTo>
                    <a:pt x="0" y="12"/>
                    <a:pt x="19" y="20"/>
                    <a:pt x="22" y="21"/>
                  </a:cubicBezTo>
                  <a:cubicBezTo>
                    <a:pt x="33" y="24"/>
                    <a:pt x="44" y="26"/>
                    <a:pt x="55" y="30"/>
                  </a:cubicBezTo>
                  <a:cubicBezTo>
                    <a:pt x="101" y="47"/>
                    <a:pt x="163" y="72"/>
                    <a:pt x="212" y="63"/>
                  </a:cubicBezTo>
                  <a:cubicBezTo>
                    <a:pt x="260" y="56"/>
                    <a:pt x="303" y="33"/>
                    <a:pt x="350" y="23"/>
                  </a:cubicBezTo>
                  <a:cubicBezTo>
                    <a:pt x="366" y="20"/>
                    <a:pt x="381" y="15"/>
                    <a:pt x="398" y="16"/>
                  </a:cubicBezTo>
                  <a:cubicBezTo>
                    <a:pt x="406" y="16"/>
                    <a:pt x="415" y="15"/>
                    <a:pt x="424" y="15"/>
                  </a:cubicBezTo>
                  <a:cubicBezTo>
                    <a:pt x="429" y="14"/>
                    <a:pt x="433" y="13"/>
                    <a:pt x="438" y="12"/>
                  </a:cubicBezTo>
                  <a:cubicBezTo>
                    <a:pt x="438" y="11"/>
                    <a:pt x="438" y="10"/>
                    <a:pt x="438" y="9"/>
                  </a:cubicBezTo>
                  <a:cubicBezTo>
                    <a:pt x="419" y="7"/>
                    <a:pt x="401" y="4"/>
                    <a:pt x="38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23"/>
            <p:cNvSpPr>
              <a:spLocks/>
            </p:cNvSpPr>
            <p:nvPr/>
          </p:nvSpPr>
          <p:spPr bwMode="auto">
            <a:xfrm>
              <a:off x="1462485" y="2937232"/>
              <a:ext cx="1227572" cy="206096"/>
            </a:xfrm>
            <a:custGeom>
              <a:avLst/>
              <a:gdLst>
                <a:gd name="T0" fmla="*/ 506 w 519"/>
                <a:gd name="T1" fmla="*/ 68 h 87"/>
                <a:gd name="T2" fmla="*/ 441 w 519"/>
                <a:gd name="T3" fmla="*/ 70 h 87"/>
                <a:gd name="T4" fmla="*/ 419 w 519"/>
                <a:gd name="T5" fmla="*/ 65 h 87"/>
                <a:gd name="T6" fmla="*/ 321 w 519"/>
                <a:gd name="T7" fmla="*/ 22 h 87"/>
                <a:gd name="T8" fmla="*/ 280 w 519"/>
                <a:gd name="T9" fmla="*/ 7 h 87"/>
                <a:gd name="T10" fmla="*/ 229 w 519"/>
                <a:gd name="T11" fmla="*/ 1 h 87"/>
                <a:gd name="T12" fmla="*/ 129 w 519"/>
                <a:gd name="T13" fmla="*/ 33 h 87"/>
                <a:gd name="T14" fmla="*/ 52 w 519"/>
                <a:gd name="T15" fmla="*/ 45 h 87"/>
                <a:gd name="T16" fmla="*/ 25 w 519"/>
                <a:gd name="T17" fmla="*/ 33 h 87"/>
                <a:gd name="T18" fmla="*/ 0 w 519"/>
                <a:gd name="T19" fmla="*/ 18 h 87"/>
                <a:gd name="T20" fmla="*/ 3 w 519"/>
                <a:gd name="T21" fmla="*/ 25 h 87"/>
                <a:gd name="T22" fmla="*/ 51 w 519"/>
                <a:gd name="T23" fmla="*/ 58 h 87"/>
                <a:gd name="T24" fmla="*/ 92 w 519"/>
                <a:gd name="T25" fmla="*/ 61 h 87"/>
                <a:gd name="T26" fmla="*/ 124 w 519"/>
                <a:gd name="T27" fmla="*/ 52 h 87"/>
                <a:gd name="T28" fmla="*/ 139 w 519"/>
                <a:gd name="T29" fmla="*/ 45 h 87"/>
                <a:gd name="T30" fmla="*/ 155 w 519"/>
                <a:gd name="T31" fmla="*/ 36 h 87"/>
                <a:gd name="T32" fmla="*/ 165 w 519"/>
                <a:gd name="T33" fmla="*/ 30 h 87"/>
                <a:gd name="T34" fmla="*/ 230 w 519"/>
                <a:gd name="T35" fmla="*/ 17 h 87"/>
                <a:gd name="T36" fmla="*/ 283 w 519"/>
                <a:gd name="T37" fmla="*/ 25 h 87"/>
                <a:gd name="T38" fmla="*/ 336 w 519"/>
                <a:gd name="T39" fmla="*/ 44 h 87"/>
                <a:gd name="T40" fmla="*/ 388 w 519"/>
                <a:gd name="T41" fmla="*/ 69 h 87"/>
                <a:gd name="T42" fmla="*/ 454 w 519"/>
                <a:gd name="T43" fmla="*/ 84 h 87"/>
                <a:gd name="T44" fmla="*/ 514 w 519"/>
                <a:gd name="T45" fmla="*/ 70 h 87"/>
                <a:gd name="T46" fmla="*/ 516 w 519"/>
                <a:gd name="T47" fmla="*/ 65 h 87"/>
                <a:gd name="T48" fmla="*/ 506 w 519"/>
                <a:gd name="T49" fmla="*/ 6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9" h="87">
                  <a:moveTo>
                    <a:pt x="506" y="68"/>
                  </a:moveTo>
                  <a:cubicBezTo>
                    <a:pt x="485" y="73"/>
                    <a:pt x="463" y="74"/>
                    <a:pt x="441" y="70"/>
                  </a:cubicBezTo>
                  <a:cubicBezTo>
                    <a:pt x="434" y="69"/>
                    <a:pt x="427" y="66"/>
                    <a:pt x="419" y="65"/>
                  </a:cubicBezTo>
                  <a:cubicBezTo>
                    <a:pt x="381" y="58"/>
                    <a:pt x="355" y="38"/>
                    <a:pt x="321" y="22"/>
                  </a:cubicBezTo>
                  <a:cubicBezTo>
                    <a:pt x="308" y="16"/>
                    <a:pt x="294" y="11"/>
                    <a:pt x="280" y="7"/>
                  </a:cubicBezTo>
                  <a:cubicBezTo>
                    <a:pt x="262" y="1"/>
                    <a:pt x="248" y="0"/>
                    <a:pt x="229" y="1"/>
                  </a:cubicBezTo>
                  <a:cubicBezTo>
                    <a:pt x="197" y="2"/>
                    <a:pt x="155" y="16"/>
                    <a:pt x="129" y="33"/>
                  </a:cubicBezTo>
                  <a:cubicBezTo>
                    <a:pt x="105" y="50"/>
                    <a:pt x="79" y="50"/>
                    <a:pt x="52" y="45"/>
                  </a:cubicBezTo>
                  <a:cubicBezTo>
                    <a:pt x="42" y="43"/>
                    <a:pt x="33" y="39"/>
                    <a:pt x="25" y="33"/>
                  </a:cubicBezTo>
                  <a:cubicBezTo>
                    <a:pt x="17" y="27"/>
                    <a:pt x="8" y="23"/>
                    <a:pt x="0" y="18"/>
                  </a:cubicBezTo>
                  <a:cubicBezTo>
                    <a:pt x="1" y="20"/>
                    <a:pt x="1" y="23"/>
                    <a:pt x="3" y="25"/>
                  </a:cubicBezTo>
                  <a:cubicBezTo>
                    <a:pt x="15" y="42"/>
                    <a:pt x="31" y="54"/>
                    <a:pt x="51" y="58"/>
                  </a:cubicBezTo>
                  <a:cubicBezTo>
                    <a:pt x="65" y="61"/>
                    <a:pt x="79" y="61"/>
                    <a:pt x="92" y="61"/>
                  </a:cubicBezTo>
                  <a:cubicBezTo>
                    <a:pt x="104" y="61"/>
                    <a:pt x="114" y="58"/>
                    <a:pt x="124" y="52"/>
                  </a:cubicBezTo>
                  <a:cubicBezTo>
                    <a:pt x="129" y="50"/>
                    <a:pt x="134" y="47"/>
                    <a:pt x="139" y="45"/>
                  </a:cubicBezTo>
                  <a:cubicBezTo>
                    <a:pt x="145" y="42"/>
                    <a:pt x="150" y="39"/>
                    <a:pt x="155" y="36"/>
                  </a:cubicBezTo>
                  <a:cubicBezTo>
                    <a:pt x="159" y="34"/>
                    <a:pt x="162" y="32"/>
                    <a:pt x="165" y="30"/>
                  </a:cubicBezTo>
                  <a:cubicBezTo>
                    <a:pt x="185" y="18"/>
                    <a:pt x="207" y="18"/>
                    <a:pt x="230" y="17"/>
                  </a:cubicBezTo>
                  <a:cubicBezTo>
                    <a:pt x="248" y="17"/>
                    <a:pt x="265" y="23"/>
                    <a:pt x="283" y="25"/>
                  </a:cubicBezTo>
                  <a:cubicBezTo>
                    <a:pt x="303" y="26"/>
                    <a:pt x="319" y="34"/>
                    <a:pt x="336" y="44"/>
                  </a:cubicBezTo>
                  <a:cubicBezTo>
                    <a:pt x="353" y="53"/>
                    <a:pt x="370" y="62"/>
                    <a:pt x="388" y="69"/>
                  </a:cubicBezTo>
                  <a:cubicBezTo>
                    <a:pt x="409" y="76"/>
                    <a:pt x="431" y="80"/>
                    <a:pt x="454" y="84"/>
                  </a:cubicBezTo>
                  <a:cubicBezTo>
                    <a:pt x="475" y="87"/>
                    <a:pt x="496" y="82"/>
                    <a:pt x="514" y="70"/>
                  </a:cubicBezTo>
                  <a:cubicBezTo>
                    <a:pt x="516" y="69"/>
                    <a:pt x="519" y="68"/>
                    <a:pt x="516" y="65"/>
                  </a:cubicBezTo>
                  <a:cubicBezTo>
                    <a:pt x="513" y="66"/>
                    <a:pt x="510" y="67"/>
                    <a:pt x="506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2806111" y="2442002"/>
              <a:ext cx="321150" cy="52024"/>
            </a:xfrm>
            <a:custGeom>
              <a:avLst/>
              <a:gdLst>
                <a:gd name="T0" fmla="*/ 46 w 136"/>
                <a:gd name="T1" fmla="*/ 6 h 22"/>
                <a:gd name="T2" fmla="*/ 0 w 136"/>
                <a:gd name="T3" fmla="*/ 8 h 22"/>
                <a:gd name="T4" fmla="*/ 4 w 136"/>
                <a:gd name="T5" fmla="*/ 13 h 22"/>
                <a:gd name="T6" fmla="*/ 50 w 136"/>
                <a:gd name="T7" fmla="*/ 20 h 22"/>
                <a:gd name="T8" fmla="*/ 109 w 136"/>
                <a:gd name="T9" fmla="*/ 13 h 22"/>
                <a:gd name="T10" fmla="*/ 136 w 136"/>
                <a:gd name="T11" fmla="*/ 0 h 22"/>
                <a:gd name="T12" fmla="*/ 89 w 136"/>
                <a:gd name="T13" fmla="*/ 4 h 22"/>
                <a:gd name="T14" fmla="*/ 46 w 136"/>
                <a:gd name="T15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22">
                  <a:moveTo>
                    <a:pt x="46" y="6"/>
                  </a:moveTo>
                  <a:cubicBezTo>
                    <a:pt x="31" y="8"/>
                    <a:pt x="16" y="4"/>
                    <a:pt x="0" y="8"/>
                  </a:cubicBezTo>
                  <a:cubicBezTo>
                    <a:pt x="2" y="10"/>
                    <a:pt x="3" y="12"/>
                    <a:pt x="4" y="13"/>
                  </a:cubicBezTo>
                  <a:cubicBezTo>
                    <a:pt x="19" y="20"/>
                    <a:pt x="35" y="19"/>
                    <a:pt x="50" y="20"/>
                  </a:cubicBezTo>
                  <a:cubicBezTo>
                    <a:pt x="70" y="22"/>
                    <a:pt x="90" y="17"/>
                    <a:pt x="109" y="13"/>
                  </a:cubicBezTo>
                  <a:cubicBezTo>
                    <a:pt x="118" y="12"/>
                    <a:pt x="127" y="8"/>
                    <a:pt x="136" y="0"/>
                  </a:cubicBezTo>
                  <a:cubicBezTo>
                    <a:pt x="118" y="2"/>
                    <a:pt x="104" y="3"/>
                    <a:pt x="89" y="4"/>
                  </a:cubicBezTo>
                  <a:cubicBezTo>
                    <a:pt x="74" y="5"/>
                    <a:pt x="60" y="5"/>
                    <a:pt x="4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6351764" y="3356428"/>
              <a:ext cx="277129" cy="61029"/>
            </a:xfrm>
            <a:custGeom>
              <a:avLst/>
              <a:gdLst>
                <a:gd name="T0" fmla="*/ 31 w 117"/>
                <a:gd name="T1" fmla="*/ 14 h 26"/>
                <a:gd name="T2" fmla="*/ 7 w 117"/>
                <a:gd name="T3" fmla="*/ 8 h 26"/>
                <a:gd name="T4" fmla="*/ 0 w 117"/>
                <a:gd name="T5" fmla="*/ 9 h 26"/>
                <a:gd name="T6" fmla="*/ 3 w 117"/>
                <a:gd name="T7" fmla="*/ 13 h 26"/>
                <a:gd name="T8" fmla="*/ 44 w 117"/>
                <a:gd name="T9" fmla="*/ 24 h 26"/>
                <a:gd name="T10" fmla="*/ 73 w 117"/>
                <a:gd name="T11" fmla="*/ 21 h 26"/>
                <a:gd name="T12" fmla="*/ 112 w 117"/>
                <a:gd name="T13" fmla="*/ 9 h 26"/>
                <a:gd name="T14" fmla="*/ 117 w 117"/>
                <a:gd name="T15" fmla="*/ 0 h 26"/>
                <a:gd name="T16" fmla="*/ 117 w 117"/>
                <a:gd name="T17" fmla="*/ 0 h 26"/>
                <a:gd name="T18" fmla="*/ 80 w 117"/>
                <a:gd name="T19" fmla="*/ 12 h 26"/>
                <a:gd name="T20" fmla="*/ 31 w 117"/>
                <a:gd name="T21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26">
                  <a:moveTo>
                    <a:pt x="31" y="14"/>
                  </a:moveTo>
                  <a:cubicBezTo>
                    <a:pt x="23" y="12"/>
                    <a:pt x="15" y="10"/>
                    <a:pt x="7" y="8"/>
                  </a:cubicBezTo>
                  <a:cubicBezTo>
                    <a:pt x="5" y="8"/>
                    <a:pt x="3" y="8"/>
                    <a:pt x="0" y="9"/>
                  </a:cubicBezTo>
                  <a:cubicBezTo>
                    <a:pt x="1" y="11"/>
                    <a:pt x="2" y="13"/>
                    <a:pt x="3" y="13"/>
                  </a:cubicBezTo>
                  <a:cubicBezTo>
                    <a:pt x="16" y="17"/>
                    <a:pt x="30" y="20"/>
                    <a:pt x="44" y="24"/>
                  </a:cubicBezTo>
                  <a:cubicBezTo>
                    <a:pt x="54" y="26"/>
                    <a:pt x="64" y="21"/>
                    <a:pt x="73" y="21"/>
                  </a:cubicBezTo>
                  <a:cubicBezTo>
                    <a:pt x="88" y="20"/>
                    <a:pt x="99" y="13"/>
                    <a:pt x="112" y="9"/>
                  </a:cubicBezTo>
                  <a:cubicBezTo>
                    <a:pt x="117" y="7"/>
                    <a:pt x="117" y="4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05" y="4"/>
                    <a:pt x="93" y="9"/>
                    <a:pt x="80" y="12"/>
                  </a:cubicBezTo>
                  <a:cubicBezTo>
                    <a:pt x="64" y="15"/>
                    <a:pt x="47" y="18"/>
                    <a:pt x="3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6877009" y="3230369"/>
              <a:ext cx="33016" cy="12006"/>
            </a:xfrm>
            <a:custGeom>
              <a:avLst/>
              <a:gdLst>
                <a:gd name="T0" fmla="*/ 0 w 14"/>
                <a:gd name="T1" fmla="*/ 3 h 5"/>
                <a:gd name="T2" fmla="*/ 14 w 14"/>
                <a:gd name="T3" fmla="*/ 2 h 5"/>
                <a:gd name="T4" fmla="*/ 0 w 14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0" y="3"/>
                  </a:moveTo>
                  <a:cubicBezTo>
                    <a:pt x="8" y="5"/>
                    <a:pt x="8" y="5"/>
                    <a:pt x="14" y="2"/>
                  </a:cubicBezTo>
                  <a:cubicBezTo>
                    <a:pt x="9" y="0"/>
                    <a:pt x="5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6628893" y="3356428"/>
              <a:ext cx="7004" cy="2001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6259721" y="3287395"/>
              <a:ext cx="35017" cy="12006"/>
            </a:xfrm>
            <a:custGeom>
              <a:avLst/>
              <a:gdLst>
                <a:gd name="T0" fmla="*/ 0 w 15"/>
                <a:gd name="T1" fmla="*/ 3 h 5"/>
                <a:gd name="T2" fmla="*/ 15 w 15"/>
                <a:gd name="T3" fmla="*/ 2 h 5"/>
                <a:gd name="T4" fmla="*/ 0 w 15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3"/>
                  </a:moveTo>
                  <a:cubicBezTo>
                    <a:pt x="8" y="5"/>
                    <a:pt x="8" y="5"/>
                    <a:pt x="15" y="2"/>
                  </a:cubicBezTo>
                  <a:cubicBezTo>
                    <a:pt x="10" y="0"/>
                    <a:pt x="5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466574" y="6430328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XEMI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블랙스튜디오 템플릿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제목 1"/>
          <p:cNvSpPr txBox="1">
            <a:spLocks/>
          </p:cNvSpPr>
          <p:nvPr/>
        </p:nvSpPr>
        <p:spPr>
          <a:xfrm>
            <a:off x="5315399" y="2608747"/>
            <a:ext cx="5848286" cy="103334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solidFill>
                  <a:srgbClr val="D7BB55"/>
                </a:solidFill>
                <a:effectLst>
                  <a:outerShdw dist="38100" dir="2700000" algn="tl">
                    <a:srgbClr val="6E4B42">
                      <a:alpha val="48000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제목</a:t>
            </a:r>
            <a:r>
              <a:rPr lang="ko-KR" altLang="en-US" sz="4000" dirty="0" smtClean="0">
                <a:solidFill>
                  <a:srgbClr val="E6D492"/>
                </a:solidFill>
                <a:effectLst>
                  <a:outerShdw dist="38100" dir="2700000" algn="tl">
                    <a:srgbClr val="6E4B42">
                      <a:alpha val="48000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을 입력해주세요</a:t>
            </a:r>
            <a:r>
              <a:rPr lang="en-US" altLang="ko-KR" sz="4000" dirty="0" smtClean="0">
                <a:solidFill>
                  <a:srgbClr val="E6D492"/>
                </a:solidFill>
                <a:effectLst>
                  <a:outerShdw dist="38100" dir="2700000" algn="tl">
                    <a:srgbClr val="6E4B42">
                      <a:alpha val="48000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.</a:t>
            </a:r>
            <a:endParaRPr lang="ko-KR" altLang="en-US" sz="1800" dirty="0">
              <a:solidFill>
                <a:srgbClr val="E6D492"/>
              </a:solidFill>
              <a:effectLst>
                <a:outerShdw dist="38100" dir="2700000" algn="tl">
                  <a:srgbClr val="6E4B42">
                    <a:alpha val="48000"/>
                  </a:srgbClr>
                </a:outerShdw>
              </a:effectLst>
              <a:latin typeface="바탕체" panose="02030609000101010101" pitchFamily="17" charset="-127"/>
              <a:ea typeface="바탕체" panose="02030609000101010101" pitchFamily="17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0161673" y="3708793"/>
            <a:ext cx="1921637" cy="584450"/>
            <a:chOff x="3504083" y="4414287"/>
            <a:chExt cx="4009869" cy="1219569"/>
          </a:xfrm>
          <a:blipFill>
            <a:blip r:embed="rId2">
              <a:alphaModFix amt="28000"/>
            </a:blip>
            <a:tile tx="0" ty="0" sx="100000" sy="100000" flip="none" algn="tl"/>
          </a:blipFill>
        </p:grpSpPr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3504083" y="4414287"/>
              <a:ext cx="4009869" cy="1219569"/>
            </a:xfrm>
            <a:custGeom>
              <a:avLst/>
              <a:gdLst>
                <a:gd name="T0" fmla="*/ 1590 w 1695"/>
                <a:gd name="T1" fmla="*/ 304 h 515"/>
                <a:gd name="T2" fmla="*/ 1314 w 1695"/>
                <a:gd name="T3" fmla="*/ 264 h 515"/>
                <a:gd name="T4" fmla="*/ 1084 w 1695"/>
                <a:gd name="T5" fmla="*/ 14 h 515"/>
                <a:gd name="T6" fmla="*/ 885 w 1695"/>
                <a:gd name="T7" fmla="*/ 45 h 515"/>
                <a:gd name="T8" fmla="*/ 754 w 1695"/>
                <a:gd name="T9" fmla="*/ 73 h 515"/>
                <a:gd name="T10" fmla="*/ 547 w 1695"/>
                <a:gd name="T11" fmla="*/ 12 h 515"/>
                <a:gd name="T12" fmla="*/ 348 w 1695"/>
                <a:gd name="T13" fmla="*/ 153 h 515"/>
                <a:gd name="T14" fmla="*/ 170 w 1695"/>
                <a:gd name="T15" fmla="*/ 159 h 515"/>
                <a:gd name="T16" fmla="*/ 216 w 1695"/>
                <a:gd name="T17" fmla="*/ 150 h 515"/>
                <a:gd name="T18" fmla="*/ 483 w 1695"/>
                <a:gd name="T19" fmla="*/ 80 h 515"/>
                <a:gd name="T20" fmla="*/ 711 w 1695"/>
                <a:gd name="T21" fmla="*/ 73 h 515"/>
                <a:gd name="T22" fmla="*/ 794 w 1695"/>
                <a:gd name="T23" fmla="*/ 123 h 515"/>
                <a:gd name="T24" fmla="*/ 1152 w 1695"/>
                <a:gd name="T25" fmla="*/ 112 h 515"/>
                <a:gd name="T26" fmla="*/ 1127 w 1695"/>
                <a:gd name="T27" fmla="*/ 290 h 515"/>
                <a:gd name="T28" fmla="*/ 1074 w 1695"/>
                <a:gd name="T29" fmla="*/ 200 h 515"/>
                <a:gd name="T30" fmla="*/ 1032 w 1695"/>
                <a:gd name="T31" fmla="*/ 273 h 515"/>
                <a:gd name="T32" fmla="*/ 1173 w 1695"/>
                <a:gd name="T33" fmla="*/ 291 h 515"/>
                <a:gd name="T34" fmla="*/ 1217 w 1695"/>
                <a:gd name="T35" fmla="*/ 237 h 515"/>
                <a:gd name="T36" fmla="*/ 1397 w 1695"/>
                <a:gd name="T37" fmla="*/ 259 h 515"/>
                <a:gd name="T38" fmla="*/ 1535 w 1695"/>
                <a:gd name="T39" fmla="*/ 282 h 515"/>
                <a:gd name="T40" fmla="*/ 1624 w 1695"/>
                <a:gd name="T41" fmla="*/ 365 h 515"/>
                <a:gd name="T42" fmla="*/ 1455 w 1695"/>
                <a:gd name="T43" fmla="*/ 386 h 515"/>
                <a:gd name="T44" fmla="*/ 1284 w 1695"/>
                <a:gd name="T45" fmla="*/ 489 h 515"/>
                <a:gd name="T46" fmla="*/ 1024 w 1695"/>
                <a:gd name="T47" fmla="*/ 406 h 515"/>
                <a:gd name="T48" fmla="*/ 833 w 1695"/>
                <a:gd name="T49" fmla="*/ 443 h 515"/>
                <a:gd name="T50" fmla="*/ 717 w 1695"/>
                <a:gd name="T51" fmla="*/ 349 h 515"/>
                <a:gd name="T52" fmla="*/ 485 w 1695"/>
                <a:gd name="T53" fmla="*/ 273 h 515"/>
                <a:gd name="T54" fmla="*/ 538 w 1695"/>
                <a:gd name="T55" fmla="*/ 388 h 515"/>
                <a:gd name="T56" fmla="*/ 514 w 1695"/>
                <a:gd name="T57" fmla="*/ 342 h 515"/>
                <a:gd name="T58" fmla="*/ 530 w 1695"/>
                <a:gd name="T59" fmla="*/ 256 h 515"/>
                <a:gd name="T60" fmla="*/ 605 w 1695"/>
                <a:gd name="T61" fmla="*/ 234 h 515"/>
                <a:gd name="T62" fmla="*/ 647 w 1695"/>
                <a:gd name="T63" fmla="*/ 426 h 515"/>
                <a:gd name="T64" fmla="*/ 293 w 1695"/>
                <a:gd name="T65" fmla="*/ 390 h 515"/>
                <a:gd name="T66" fmla="*/ 91 w 1695"/>
                <a:gd name="T67" fmla="*/ 335 h 515"/>
                <a:gd name="T68" fmla="*/ 55 w 1695"/>
                <a:gd name="T69" fmla="*/ 247 h 515"/>
                <a:gd name="T70" fmla="*/ 0 w 1695"/>
                <a:gd name="T71" fmla="*/ 267 h 515"/>
                <a:gd name="T72" fmla="*/ 72 w 1695"/>
                <a:gd name="T73" fmla="*/ 332 h 515"/>
                <a:gd name="T74" fmla="*/ 193 w 1695"/>
                <a:gd name="T75" fmla="*/ 425 h 515"/>
                <a:gd name="T76" fmla="*/ 351 w 1695"/>
                <a:gd name="T77" fmla="*/ 390 h 515"/>
                <a:gd name="T78" fmla="*/ 529 w 1695"/>
                <a:gd name="T79" fmla="*/ 470 h 515"/>
                <a:gd name="T80" fmla="*/ 739 w 1695"/>
                <a:gd name="T81" fmla="*/ 408 h 515"/>
                <a:gd name="T82" fmla="*/ 927 w 1695"/>
                <a:gd name="T83" fmla="*/ 504 h 515"/>
                <a:gd name="T84" fmla="*/ 1107 w 1695"/>
                <a:gd name="T85" fmla="*/ 457 h 515"/>
                <a:gd name="T86" fmla="*/ 1408 w 1695"/>
                <a:gd name="T87" fmla="*/ 448 h 515"/>
                <a:gd name="T88" fmla="*/ 1695 w 1695"/>
                <a:gd name="T89" fmla="*/ 35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95" h="515">
                  <a:moveTo>
                    <a:pt x="1648" y="344"/>
                  </a:moveTo>
                  <a:cubicBezTo>
                    <a:pt x="1635" y="342"/>
                    <a:pt x="1622" y="337"/>
                    <a:pt x="1612" y="327"/>
                  </a:cubicBezTo>
                  <a:cubicBezTo>
                    <a:pt x="1605" y="319"/>
                    <a:pt x="1597" y="312"/>
                    <a:pt x="1590" y="304"/>
                  </a:cubicBezTo>
                  <a:cubicBezTo>
                    <a:pt x="1554" y="263"/>
                    <a:pt x="1515" y="233"/>
                    <a:pt x="1464" y="227"/>
                  </a:cubicBezTo>
                  <a:cubicBezTo>
                    <a:pt x="1426" y="222"/>
                    <a:pt x="1390" y="227"/>
                    <a:pt x="1357" y="252"/>
                  </a:cubicBezTo>
                  <a:cubicBezTo>
                    <a:pt x="1344" y="262"/>
                    <a:pt x="1330" y="268"/>
                    <a:pt x="1314" y="264"/>
                  </a:cubicBezTo>
                  <a:cubicBezTo>
                    <a:pt x="1275" y="253"/>
                    <a:pt x="1217" y="229"/>
                    <a:pt x="1201" y="179"/>
                  </a:cubicBezTo>
                  <a:cubicBezTo>
                    <a:pt x="1192" y="149"/>
                    <a:pt x="1185" y="119"/>
                    <a:pt x="1170" y="92"/>
                  </a:cubicBezTo>
                  <a:cubicBezTo>
                    <a:pt x="1150" y="57"/>
                    <a:pt x="1120" y="24"/>
                    <a:pt x="1084" y="14"/>
                  </a:cubicBezTo>
                  <a:cubicBezTo>
                    <a:pt x="1061" y="7"/>
                    <a:pt x="1029" y="3"/>
                    <a:pt x="1005" y="6"/>
                  </a:cubicBezTo>
                  <a:cubicBezTo>
                    <a:pt x="982" y="10"/>
                    <a:pt x="959" y="12"/>
                    <a:pt x="937" y="22"/>
                  </a:cubicBezTo>
                  <a:cubicBezTo>
                    <a:pt x="919" y="29"/>
                    <a:pt x="902" y="36"/>
                    <a:pt x="885" y="45"/>
                  </a:cubicBezTo>
                  <a:cubicBezTo>
                    <a:pt x="864" y="57"/>
                    <a:pt x="843" y="70"/>
                    <a:pt x="821" y="80"/>
                  </a:cubicBezTo>
                  <a:cubicBezTo>
                    <a:pt x="811" y="85"/>
                    <a:pt x="800" y="88"/>
                    <a:pt x="789" y="86"/>
                  </a:cubicBezTo>
                  <a:cubicBezTo>
                    <a:pt x="776" y="85"/>
                    <a:pt x="764" y="80"/>
                    <a:pt x="754" y="73"/>
                  </a:cubicBezTo>
                  <a:cubicBezTo>
                    <a:pt x="740" y="63"/>
                    <a:pt x="726" y="53"/>
                    <a:pt x="713" y="41"/>
                  </a:cubicBezTo>
                  <a:cubicBezTo>
                    <a:pt x="679" y="10"/>
                    <a:pt x="641" y="0"/>
                    <a:pt x="600" y="0"/>
                  </a:cubicBezTo>
                  <a:cubicBezTo>
                    <a:pt x="582" y="0"/>
                    <a:pt x="564" y="3"/>
                    <a:pt x="547" y="12"/>
                  </a:cubicBezTo>
                  <a:cubicBezTo>
                    <a:pt x="539" y="16"/>
                    <a:pt x="531" y="19"/>
                    <a:pt x="523" y="24"/>
                  </a:cubicBezTo>
                  <a:cubicBezTo>
                    <a:pt x="491" y="40"/>
                    <a:pt x="461" y="61"/>
                    <a:pt x="434" y="87"/>
                  </a:cubicBezTo>
                  <a:cubicBezTo>
                    <a:pt x="408" y="114"/>
                    <a:pt x="378" y="133"/>
                    <a:pt x="348" y="153"/>
                  </a:cubicBezTo>
                  <a:cubicBezTo>
                    <a:pt x="337" y="160"/>
                    <a:pt x="325" y="165"/>
                    <a:pt x="313" y="163"/>
                  </a:cubicBezTo>
                  <a:cubicBezTo>
                    <a:pt x="292" y="159"/>
                    <a:pt x="271" y="154"/>
                    <a:pt x="252" y="146"/>
                  </a:cubicBezTo>
                  <a:cubicBezTo>
                    <a:pt x="222" y="132"/>
                    <a:pt x="196" y="138"/>
                    <a:pt x="170" y="159"/>
                  </a:cubicBezTo>
                  <a:cubicBezTo>
                    <a:pt x="168" y="160"/>
                    <a:pt x="165" y="163"/>
                    <a:pt x="169" y="167"/>
                  </a:cubicBezTo>
                  <a:cubicBezTo>
                    <a:pt x="173" y="165"/>
                    <a:pt x="177" y="163"/>
                    <a:pt x="181" y="160"/>
                  </a:cubicBezTo>
                  <a:cubicBezTo>
                    <a:pt x="191" y="149"/>
                    <a:pt x="204" y="148"/>
                    <a:pt x="216" y="150"/>
                  </a:cubicBezTo>
                  <a:cubicBezTo>
                    <a:pt x="229" y="152"/>
                    <a:pt x="243" y="157"/>
                    <a:pt x="256" y="162"/>
                  </a:cubicBezTo>
                  <a:cubicBezTo>
                    <a:pt x="291" y="176"/>
                    <a:pt x="319" y="186"/>
                    <a:pt x="357" y="178"/>
                  </a:cubicBezTo>
                  <a:cubicBezTo>
                    <a:pt x="413" y="168"/>
                    <a:pt x="441" y="118"/>
                    <a:pt x="483" y="80"/>
                  </a:cubicBezTo>
                  <a:cubicBezTo>
                    <a:pt x="503" y="61"/>
                    <a:pt x="530" y="46"/>
                    <a:pt x="554" y="35"/>
                  </a:cubicBezTo>
                  <a:cubicBezTo>
                    <a:pt x="566" y="30"/>
                    <a:pt x="579" y="27"/>
                    <a:pt x="593" y="27"/>
                  </a:cubicBezTo>
                  <a:cubicBezTo>
                    <a:pt x="638" y="26"/>
                    <a:pt x="678" y="34"/>
                    <a:pt x="711" y="73"/>
                  </a:cubicBezTo>
                  <a:cubicBezTo>
                    <a:pt x="724" y="87"/>
                    <a:pt x="740" y="95"/>
                    <a:pt x="753" y="107"/>
                  </a:cubicBezTo>
                  <a:cubicBezTo>
                    <a:pt x="756" y="110"/>
                    <a:pt x="759" y="111"/>
                    <a:pt x="762" y="112"/>
                  </a:cubicBezTo>
                  <a:cubicBezTo>
                    <a:pt x="773" y="116"/>
                    <a:pt x="784" y="121"/>
                    <a:pt x="794" y="123"/>
                  </a:cubicBezTo>
                  <a:cubicBezTo>
                    <a:pt x="839" y="134"/>
                    <a:pt x="881" y="109"/>
                    <a:pt x="919" y="83"/>
                  </a:cubicBezTo>
                  <a:cubicBezTo>
                    <a:pt x="952" y="60"/>
                    <a:pt x="992" y="34"/>
                    <a:pt x="1031" y="37"/>
                  </a:cubicBezTo>
                  <a:cubicBezTo>
                    <a:pt x="1078" y="41"/>
                    <a:pt x="1124" y="64"/>
                    <a:pt x="1152" y="112"/>
                  </a:cubicBezTo>
                  <a:cubicBezTo>
                    <a:pt x="1165" y="133"/>
                    <a:pt x="1179" y="162"/>
                    <a:pt x="1187" y="187"/>
                  </a:cubicBezTo>
                  <a:cubicBezTo>
                    <a:pt x="1196" y="213"/>
                    <a:pt x="1189" y="245"/>
                    <a:pt x="1170" y="261"/>
                  </a:cubicBezTo>
                  <a:cubicBezTo>
                    <a:pt x="1156" y="272"/>
                    <a:pt x="1143" y="283"/>
                    <a:pt x="1127" y="290"/>
                  </a:cubicBezTo>
                  <a:cubicBezTo>
                    <a:pt x="1106" y="300"/>
                    <a:pt x="1087" y="299"/>
                    <a:pt x="1066" y="290"/>
                  </a:cubicBezTo>
                  <a:cubicBezTo>
                    <a:pt x="1059" y="287"/>
                    <a:pt x="1054" y="281"/>
                    <a:pt x="1052" y="272"/>
                  </a:cubicBezTo>
                  <a:cubicBezTo>
                    <a:pt x="1047" y="245"/>
                    <a:pt x="1053" y="214"/>
                    <a:pt x="1074" y="200"/>
                  </a:cubicBezTo>
                  <a:cubicBezTo>
                    <a:pt x="1080" y="196"/>
                    <a:pt x="1105" y="177"/>
                    <a:pt x="1085" y="171"/>
                  </a:cubicBezTo>
                  <a:cubicBezTo>
                    <a:pt x="1071" y="167"/>
                    <a:pt x="1045" y="203"/>
                    <a:pt x="1039" y="215"/>
                  </a:cubicBezTo>
                  <a:cubicBezTo>
                    <a:pt x="1029" y="232"/>
                    <a:pt x="1023" y="254"/>
                    <a:pt x="1032" y="273"/>
                  </a:cubicBezTo>
                  <a:cubicBezTo>
                    <a:pt x="1042" y="293"/>
                    <a:pt x="1051" y="314"/>
                    <a:pt x="1071" y="321"/>
                  </a:cubicBezTo>
                  <a:cubicBezTo>
                    <a:pt x="1081" y="324"/>
                    <a:pt x="1090" y="323"/>
                    <a:pt x="1100" y="323"/>
                  </a:cubicBezTo>
                  <a:cubicBezTo>
                    <a:pt x="1127" y="323"/>
                    <a:pt x="1151" y="309"/>
                    <a:pt x="1173" y="291"/>
                  </a:cubicBezTo>
                  <a:cubicBezTo>
                    <a:pt x="1186" y="280"/>
                    <a:pt x="1200" y="267"/>
                    <a:pt x="1203" y="244"/>
                  </a:cubicBezTo>
                  <a:cubicBezTo>
                    <a:pt x="1203" y="239"/>
                    <a:pt x="1204" y="233"/>
                    <a:pt x="1211" y="232"/>
                  </a:cubicBezTo>
                  <a:cubicBezTo>
                    <a:pt x="1213" y="233"/>
                    <a:pt x="1215" y="235"/>
                    <a:pt x="1217" y="237"/>
                  </a:cubicBezTo>
                  <a:cubicBezTo>
                    <a:pt x="1242" y="260"/>
                    <a:pt x="1271" y="272"/>
                    <a:pt x="1301" y="282"/>
                  </a:cubicBezTo>
                  <a:cubicBezTo>
                    <a:pt x="1332" y="292"/>
                    <a:pt x="1361" y="287"/>
                    <a:pt x="1389" y="265"/>
                  </a:cubicBezTo>
                  <a:cubicBezTo>
                    <a:pt x="1392" y="263"/>
                    <a:pt x="1394" y="260"/>
                    <a:pt x="1397" y="259"/>
                  </a:cubicBezTo>
                  <a:cubicBezTo>
                    <a:pt x="1405" y="255"/>
                    <a:pt x="1413" y="250"/>
                    <a:pt x="1421" y="249"/>
                  </a:cubicBezTo>
                  <a:cubicBezTo>
                    <a:pt x="1444" y="245"/>
                    <a:pt x="1467" y="248"/>
                    <a:pt x="1489" y="257"/>
                  </a:cubicBezTo>
                  <a:cubicBezTo>
                    <a:pt x="1505" y="264"/>
                    <a:pt x="1520" y="273"/>
                    <a:pt x="1535" y="282"/>
                  </a:cubicBezTo>
                  <a:cubicBezTo>
                    <a:pt x="1550" y="291"/>
                    <a:pt x="1564" y="303"/>
                    <a:pt x="1576" y="319"/>
                  </a:cubicBezTo>
                  <a:cubicBezTo>
                    <a:pt x="1588" y="336"/>
                    <a:pt x="1602" y="349"/>
                    <a:pt x="1620" y="357"/>
                  </a:cubicBezTo>
                  <a:cubicBezTo>
                    <a:pt x="1623" y="358"/>
                    <a:pt x="1627" y="359"/>
                    <a:pt x="1624" y="365"/>
                  </a:cubicBezTo>
                  <a:cubicBezTo>
                    <a:pt x="1618" y="366"/>
                    <a:pt x="1610" y="367"/>
                    <a:pt x="1603" y="367"/>
                  </a:cubicBezTo>
                  <a:cubicBezTo>
                    <a:pt x="1585" y="367"/>
                    <a:pt x="1567" y="366"/>
                    <a:pt x="1548" y="367"/>
                  </a:cubicBezTo>
                  <a:cubicBezTo>
                    <a:pt x="1517" y="367"/>
                    <a:pt x="1483" y="365"/>
                    <a:pt x="1455" y="386"/>
                  </a:cubicBezTo>
                  <a:cubicBezTo>
                    <a:pt x="1439" y="398"/>
                    <a:pt x="1426" y="407"/>
                    <a:pt x="1410" y="417"/>
                  </a:cubicBezTo>
                  <a:cubicBezTo>
                    <a:pt x="1392" y="427"/>
                    <a:pt x="1379" y="447"/>
                    <a:pt x="1362" y="457"/>
                  </a:cubicBezTo>
                  <a:cubicBezTo>
                    <a:pt x="1335" y="472"/>
                    <a:pt x="1315" y="487"/>
                    <a:pt x="1284" y="489"/>
                  </a:cubicBezTo>
                  <a:cubicBezTo>
                    <a:pt x="1255" y="491"/>
                    <a:pt x="1224" y="485"/>
                    <a:pt x="1199" y="467"/>
                  </a:cubicBezTo>
                  <a:cubicBezTo>
                    <a:pt x="1174" y="450"/>
                    <a:pt x="1148" y="438"/>
                    <a:pt x="1123" y="422"/>
                  </a:cubicBezTo>
                  <a:cubicBezTo>
                    <a:pt x="1089" y="401"/>
                    <a:pt x="1061" y="404"/>
                    <a:pt x="1024" y="406"/>
                  </a:cubicBezTo>
                  <a:cubicBezTo>
                    <a:pt x="1002" y="408"/>
                    <a:pt x="980" y="431"/>
                    <a:pt x="962" y="444"/>
                  </a:cubicBezTo>
                  <a:cubicBezTo>
                    <a:pt x="943" y="456"/>
                    <a:pt x="920" y="473"/>
                    <a:pt x="898" y="472"/>
                  </a:cubicBezTo>
                  <a:cubicBezTo>
                    <a:pt x="874" y="471"/>
                    <a:pt x="853" y="461"/>
                    <a:pt x="833" y="443"/>
                  </a:cubicBezTo>
                  <a:cubicBezTo>
                    <a:pt x="818" y="430"/>
                    <a:pt x="803" y="416"/>
                    <a:pt x="786" y="405"/>
                  </a:cubicBezTo>
                  <a:cubicBezTo>
                    <a:pt x="770" y="395"/>
                    <a:pt x="753" y="385"/>
                    <a:pt x="735" y="381"/>
                  </a:cubicBezTo>
                  <a:cubicBezTo>
                    <a:pt x="712" y="376"/>
                    <a:pt x="709" y="379"/>
                    <a:pt x="717" y="349"/>
                  </a:cubicBezTo>
                  <a:cubicBezTo>
                    <a:pt x="728" y="304"/>
                    <a:pt x="696" y="275"/>
                    <a:pt x="672" y="247"/>
                  </a:cubicBezTo>
                  <a:cubicBezTo>
                    <a:pt x="642" y="214"/>
                    <a:pt x="607" y="201"/>
                    <a:pt x="568" y="205"/>
                  </a:cubicBezTo>
                  <a:cubicBezTo>
                    <a:pt x="533" y="208"/>
                    <a:pt x="498" y="233"/>
                    <a:pt x="485" y="273"/>
                  </a:cubicBezTo>
                  <a:cubicBezTo>
                    <a:pt x="467" y="325"/>
                    <a:pt x="492" y="355"/>
                    <a:pt x="521" y="388"/>
                  </a:cubicBezTo>
                  <a:cubicBezTo>
                    <a:pt x="523" y="390"/>
                    <a:pt x="525" y="391"/>
                    <a:pt x="528" y="392"/>
                  </a:cubicBezTo>
                  <a:cubicBezTo>
                    <a:pt x="531" y="393"/>
                    <a:pt x="536" y="393"/>
                    <a:pt x="538" y="388"/>
                  </a:cubicBezTo>
                  <a:cubicBezTo>
                    <a:pt x="539" y="385"/>
                    <a:pt x="540" y="380"/>
                    <a:pt x="539" y="377"/>
                  </a:cubicBezTo>
                  <a:cubicBezTo>
                    <a:pt x="537" y="372"/>
                    <a:pt x="534" y="366"/>
                    <a:pt x="531" y="362"/>
                  </a:cubicBezTo>
                  <a:cubicBezTo>
                    <a:pt x="525" y="355"/>
                    <a:pt x="519" y="349"/>
                    <a:pt x="514" y="342"/>
                  </a:cubicBezTo>
                  <a:cubicBezTo>
                    <a:pt x="511" y="338"/>
                    <a:pt x="507" y="333"/>
                    <a:pt x="506" y="328"/>
                  </a:cubicBezTo>
                  <a:cubicBezTo>
                    <a:pt x="502" y="304"/>
                    <a:pt x="503" y="281"/>
                    <a:pt x="520" y="263"/>
                  </a:cubicBezTo>
                  <a:cubicBezTo>
                    <a:pt x="523" y="260"/>
                    <a:pt x="527" y="258"/>
                    <a:pt x="530" y="256"/>
                  </a:cubicBezTo>
                  <a:cubicBezTo>
                    <a:pt x="540" y="250"/>
                    <a:pt x="549" y="245"/>
                    <a:pt x="559" y="241"/>
                  </a:cubicBezTo>
                  <a:cubicBezTo>
                    <a:pt x="571" y="235"/>
                    <a:pt x="583" y="232"/>
                    <a:pt x="595" y="232"/>
                  </a:cubicBezTo>
                  <a:cubicBezTo>
                    <a:pt x="599" y="233"/>
                    <a:pt x="602" y="233"/>
                    <a:pt x="605" y="234"/>
                  </a:cubicBezTo>
                  <a:cubicBezTo>
                    <a:pt x="633" y="247"/>
                    <a:pt x="657" y="267"/>
                    <a:pt x="676" y="295"/>
                  </a:cubicBezTo>
                  <a:cubicBezTo>
                    <a:pt x="691" y="318"/>
                    <a:pt x="695" y="357"/>
                    <a:pt x="686" y="385"/>
                  </a:cubicBezTo>
                  <a:cubicBezTo>
                    <a:pt x="678" y="405"/>
                    <a:pt x="662" y="414"/>
                    <a:pt x="647" y="426"/>
                  </a:cubicBezTo>
                  <a:cubicBezTo>
                    <a:pt x="597" y="468"/>
                    <a:pt x="545" y="453"/>
                    <a:pt x="494" y="418"/>
                  </a:cubicBezTo>
                  <a:cubicBezTo>
                    <a:pt x="457" y="393"/>
                    <a:pt x="412" y="356"/>
                    <a:pt x="367" y="360"/>
                  </a:cubicBezTo>
                  <a:cubicBezTo>
                    <a:pt x="342" y="363"/>
                    <a:pt x="319" y="384"/>
                    <a:pt x="293" y="390"/>
                  </a:cubicBezTo>
                  <a:cubicBezTo>
                    <a:pt x="274" y="395"/>
                    <a:pt x="254" y="395"/>
                    <a:pt x="235" y="395"/>
                  </a:cubicBezTo>
                  <a:cubicBezTo>
                    <a:pt x="200" y="394"/>
                    <a:pt x="150" y="394"/>
                    <a:pt x="120" y="369"/>
                  </a:cubicBezTo>
                  <a:cubicBezTo>
                    <a:pt x="109" y="360"/>
                    <a:pt x="100" y="347"/>
                    <a:pt x="91" y="335"/>
                  </a:cubicBezTo>
                  <a:cubicBezTo>
                    <a:pt x="72" y="311"/>
                    <a:pt x="54" y="285"/>
                    <a:pt x="32" y="266"/>
                  </a:cubicBezTo>
                  <a:cubicBezTo>
                    <a:pt x="40" y="262"/>
                    <a:pt x="46" y="260"/>
                    <a:pt x="52" y="257"/>
                  </a:cubicBezTo>
                  <a:cubicBezTo>
                    <a:pt x="55" y="255"/>
                    <a:pt x="56" y="252"/>
                    <a:pt x="55" y="247"/>
                  </a:cubicBezTo>
                  <a:cubicBezTo>
                    <a:pt x="52" y="249"/>
                    <a:pt x="49" y="253"/>
                    <a:pt x="45" y="254"/>
                  </a:cubicBezTo>
                  <a:cubicBezTo>
                    <a:pt x="35" y="257"/>
                    <a:pt x="24" y="259"/>
                    <a:pt x="13" y="262"/>
                  </a:cubicBezTo>
                  <a:cubicBezTo>
                    <a:pt x="9" y="263"/>
                    <a:pt x="5" y="265"/>
                    <a:pt x="0" y="267"/>
                  </a:cubicBezTo>
                  <a:cubicBezTo>
                    <a:pt x="3" y="274"/>
                    <a:pt x="6" y="279"/>
                    <a:pt x="12" y="280"/>
                  </a:cubicBezTo>
                  <a:cubicBezTo>
                    <a:pt x="17" y="282"/>
                    <a:pt x="23" y="284"/>
                    <a:pt x="28" y="287"/>
                  </a:cubicBezTo>
                  <a:cubicBezTo>
                    <a:pt x="46" y="297"/>
                    <a:pt x="63" y="309"/>
                    <a:pt x="72" y="332"/>
                  </a:cubicBezTo>
                  <a:cubicBezTo>
                    <a:pt x="77" y="343"/>
                    <a:pt x="85" y="352"/>
                    <a:pt x="91" y="362"/>
                  </a:cubicBezTo>
                  <a:cubicBezTo>
                    <a:pt x="103" y="384"/>
                    <a:pt x="120" y="398"/>
                    <a:pt x="140" y="407"/>
                  </a:cubicBezTo>
                  <a:cubicBezTo>
                    <a:pt x="157" y="414"/>
                    <a:pt x="175" y="421"/>
                    <a:pt x="193" y="425"/>
                  </a:cubicBezTo>
                  <a:cubicBezTo>
                    <a:pt x="211" y="429"/>
                    <a:pt x="230" y="430"/>
                    <a:pt x="249" y="429"/>
                  </a:cubicBezTo>
                  <a:cubicBezTo>
                    <a:pt x="268" y="427"/>
                    <a:pt x="285" y="424"/>
                    <a:pt x="302" y="413"/>
                  </a:cubicBezTo>
                  <a:cubicBezTo>
                    <a:pt x="318" y="403"/>
                    <a:pt x="334" y="397"/>
                    <a:pt x="351" y="390"/>
                  </a:cubicBezTo>
                  <a:cubicBezTo>
                    <a:pt x="373" y="381"/>
                    <a:pt x="393" y="383"/>
                    <a:pt x="413" y="395"/>
                  </a:cubicBezTo>
                  <a:cubicBezTo>
                    <a:pt x="423" y="400"/>
                    <a:pt x="432" y="405"/>
                    <a:pt x="442" y="411"/>
                  </a:cubicBezTo>
                  <a:cubicBezTo>
                    <a:pt x="471" y="430"/>
                    <a:pt x="500" y="449"/>
                    <a:pt x="529" y="470"/>
                  </a:cubicBezTo>
                  <a:cubicBezTo>
                    <a:pt x="561" y="495"/>
                    <a:pt x="607" y="502"/>
                    <a:pt x="643" y="486"/>
                  </a:cubicBezTo>
                  <a:cubicBezTo>
                    <a:pt x="663" y="476"/>
                    <a:pt x="678" y="461"/>
                    <a:pt x="687" y="437"/>
                  </a:cubicBezTo>
                  <a:cubicBezTo>
                    <a:pt x="697" y="412"/>
                    <a:pt x="714" y="395"/>
                    <a:pt x="739" y="408"/>
                  </a:cubicBezTo>
                  <a:cubicBezTo>
                    <a:pt x="759" y="418"/>
                    <a:pt x="780" y="429"/>
                    <a:pt x="797" y="446"/>
                  </a:cubicBezTo>
                  <a:cubicBezTo>
                    <a:pt x="807" y="455"/>
                    <a:pt x="816" y="464"/>
                    <a:pt x="825" y="472"/>
                  </a:cubicBezTo>
                  <a:cubicBezTo>
                    <a:pt x="854" y="496"/>
                    <a:pt x="891" y="511"/>
                    <a:pt x="927" y="504"/>
                  </a:cubicBezTo>
                  <a:cubicBezTo>
                    <a:pt x="964" y="498"/>
                    <a:pt x="980" y="459"/>
                    <a:pt x="1015" y="445"/>
                  </a:cubicBezTo>
                  <a:cubicBezTo>
                    <a:pt x="1031" y="439"/>
                    <a:pt x="1046" y="436"/>
                    <a:pt x="1063" y="439"/>
                  </a:cubicBezTo>
                  <a:cubicBezTo>
                    <a:pt x="1079" y="442"/>
                    <a:pt x="1093" y="450"/>
                    <a:pt x="1107" y="457"/>
                  </a:cubicBezTo>
                  <a:cubicBezTo>
                    <a:pt x="1138" y="472"/>
                    <a:pt x="1167" y="489"/>
                    <a:pt x="1198" y="502"/>
                  </a:cubicBezTo>
                  <a:cubicBezTo>
                    <a:pt x="1223" y="512"/>
                    <a:pt x="1248" y="515"/>
                    <a:pt x="1273" y="512"/>
                  </a:cubicBezTo>
                  <a:cubicBezTo>
                    <a:pt x="1323" y="506"/>
                    <a:pt x="1368" y="483"/>
                    <a:pt x="1408" y="448"/>
                  </a:cubicBezTo>
                  <a:cubicBezTo>
                    <a:pt x="1421" y="437"/>
                    <a:pt x="1434" y="425"/>
                    <a:pt x="1447" y="415"/>
                  </a:cubicBezTo>
                  <a:cubicBezTo>
                    <a:pt x="1482" y="388"/>
                    <a:pt x="1524" y="371"/>
                    <a:pt x="1567" y="382"/>
                  </a:cubicBezTo>
                  <a:cubicBezTo>
                    <a:pt x="1608" y="393"/>
                    <a:pt x="1661" y="381"/>
                    <a:pt x="1695" y="352"/>
                  </a:cubicBezTo>
                  <a:cubicBezTo>
                    <a:pt x="1687" y="341"/>
                    <a:pt x="1660" y="345"/>
                    <a:pt x="1648" y="34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5633075" y="5236670"/>
              <a:ext cx="1005469" cy="194090"/>
            </a:xfrm>
            <a:custGeom>
              <a:avLst/>
              <a:gdLst>
                <a:gd name="T0" fmla="*/ 89 w 425"/>
                <a:gd name="T1" fmla="*/ 28 h 82"/>
                <a:gd name="T2" fmla="*/ 135 w 425"/>
                <a:gd name="T3" fmla="*/ 9 h 82"/>
                <a:gd name="T4" fmla="*/ 212 w 425"/>
                <a:gd name="T5" fmla="*/ 20 h 82"/>
                <a:gd name="T6" fmla="*/ 270 w 425"/>
                <a:gd name="T7" fmla="*/ 49 h 82"/>
                <a:gd name="T8" fmla="*/ 330 w 425"/>
                <a:gd name="T9" fmla="*/ 76 h 82"/>
                <a:gd name="T10" fmla="*/ 425 w 425"/>
                <a:gd name="T11" fmla="*/ 55 h 82"/>
                <a:gd name="T12" fmla="*/ 382 w 425"/>
                <a:gd name="T13" fmla="*/ 67 h 82"/>
                <a:gd name="T14" fmla="*/ 332 w 425"/>
                <a:gd name="T15" fmla="*/ 64 h 82"/>
                <a:gd name="T16" fmla="*/ 282 w 425"/>
                <a:gd name="T17" fmla="*/ 43 h 82"/>
                <a:gd name="T18" fmla="*/ 255 w 425"/>
                <a:gd name="T19" fmla="*/ 29 h 82"/>
                <a:gd name="T20" fmla="*/ 178 w 425"/>
                <a:gd name="T21" fmla="*/ 5 h 82"/>
                <a:gd name="T22" fmla="*/ 129 w 425"/>
                <a:gd name="T23" fmla="*/ 3 h 82"/>
                <a:gd name="T24" fmla="*/ 63 w 425"/>
                <a:gd name="T25" fmla="*/ 32 h 82"/>
                <a:gd name="T26" fmla="*/ 14 w 425"/>
                <a:gd name="T27" fmla="*/ 59 h 82"/>
                <a:gd name="T28" fmla="*/ 0 w 425"/>
                <a:gd name="T29" fmla="*/ 65 h 82"/>
                <a:gd name="T30" fmla="*/ 46 w 425"/>
                <a:gd name="T31" fmla="*/ 55 h 82"/>
                <a:gd name="T32" fmla="*/ 89 w 425"/>
                <a:gd name="T33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82">
                  <a:moveTo>
                    <a:pt x="89" y="28"/>
                  </a:moveTo>
                  <a:cubicBezTo>
                    <a:pt x="103" y="19"/>
                    <a:pt x="118" y="12"/>
                    <a:pt x="135" y="9"/>
                  </a:cubicBezTo>
                  <a:cubicBezTo>
                    <a:pt x="161" y="6"/>
                    <a:pt x="187" y="12"/>
                    <a:pt x="212" y="20"/>
                  </a:cubicBezTo>
                  <a:cubicBezTo>
                    <a:pt x="232" y="27"/>
                    <a:pt x="251" y="38"/>
                    <a:pt x="270" y="49"/>
                  </a:cubicBezTo>
                  <a:cubicBezTo>
                    <a:pt x="289" y="60"/>
                    <a:pt x="308" y="72"/>
                    <a:pt x="330" y="76"/>
                  </a:cubicBezTo>
                  <a:cubicBezTo>
                    <a:pt x="363" y="82"/>
                    <a:pt x="395" y="81"/>
                    <a:pt x="425" y="55"/>
                  </a:cubicBezTo>
                  <a:cubicBezTo>
                    <a:pt x="409" y="59"/>
                    <a:pt x="396" y="63"/>
                    <a:pt x="382" y="67"/>
                  </a:cubicBezTo>
                  <a:cubicBezTo>
                    <a:pt x="365" y="73"/>
                    <a:pt x="348" y="69"/>
                    <a:pt x="332" y="64"/>
                  </a:cubicBezTo>
                  <a:cubicBezTo>
                    <a:pt x="315" y="60"/>
                    <a:pt x="298" y="53"/>
                    <a:pt x="282" y="43"/>
                  </a:cubicBezTo>
                  <a:cubicBezTo>
                    <a:pt x="273" y="37"/>
                    <a:pt x="264" y="34"/>
                    <a:pt x="255" y="29"/>
                  </a:cubicBezTo>
                  <a:cubicBezTo>
                    <a:pt x="230" y="17"/>
                    <a:pt x="203" y="13"/>
                    <a:pt x="178" y="5"/>
                  </a:cubicBezTo>
                  <a:cubicBezTo>
                    <a:pt x="161" y="0"/>
                    <a:pt x="145" y="1"/>
                    <a:pt x="129" y="3"/>
                  </a:cubicBezTo>
                  <a:cubicBezTo>
                    <a:pt x="105" y="6"/>
                    <a:pt x="85" y="20"/>
                    <a:pt x="63" y="32"/>
                  </a:cubicBezTo>
                  <a:cubicBezTo>
                    <a:pt x="47" y="41"/>
                    <a:pt x="30" y="50"/>
                    <a:pt x="14" y="59"/>
                  </a:cubicBezTo>
                  <a:cubicBezTo>
                    <a:pt x="11" y="61"/>
                    <a:pt x="7" y="62"/>
                    <a:pt x="0" y="65"/>
                  </a:cubicBezTo>
                  <a:cubicBezTo>
                    <a:pt x="19" y="68"/>
                    <a:pt x="33" y="63"/>
                    <a:pt x="46" y="55"/>
                  </a:cubicBezTo>
                  <a:cubicBezTo>
                    <a:pt x="61" y="47"/>
                    <a:pt x="74" y="36"/>
                    <a:pt x="89" y="2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3736191" y="4892510"/>
              <a:ext cx="375175" cy="353165"/>
            </a:xfrm>
            <a:custGeom>
              <a:avLst/>
              <a:gdLst>
                <a:gd name="T0" fmla="*/ 121 w 159"/>
                <a:gd name="T1" fmla="*/ 2 h 149"/>
                <a:gd name="T2" fmla="*/ 52 w 159"/>
                <a:gd name="T3" fmla="*/ 37 h 149"/>
                <a:gd name="T4" fmla="*/ 15 w 159"/>
                <a:gd name="T5" fmla="*/ 76 h 149"/>
                <a:gd name="T6" fmla="*/ 0 w 159"/>
                <a:gd name="T7" fmla="*/ 95 h 149"/>
                <a:gd name="T8" fmla="*/ 7 w 159"/>
                <a:gd name="T9" fmla="*/ 102 h 149"/>
                <a:gd name="T10" fmla="*/ 24 w 159"/>
                <a:gd name="T11" fmla="*/ 115 h 149"/>
                <a:gd name="T12" fmla="*/ 61 w 159"/>
                <a:gd name="T13" fmla="*/ 140 h 149"/>
                <a:gd name="T14" fmla="*/ 80 w 159"/>
                <a:gd name="T15" fmla="*/ 141 h 149"/>
                <a:gd name="T16" fmla="*/ 51 w 159"/>
                <a:gd name="T17" fmla="*/ 128 h 149"/>
                <a:gd name="T18" fmla="*/ 28 w 159"/>
                <a:gd name="T19" fmla="*/ 99 h 149"/>
                <a:gd name="T20" fmla="*/ 38 w 159"/>
                <a:gd name="T21" fmla="*/ 88 h 149"/>
                <a:gd name="T22" fmla="*/ 73 w 159"/>
                <a:gd name="T23" fmla="*/ 47 h 149"/>
                <a:gd name="T24" fmla="*/ 126 w 159"/>
                <a:gd name="T25" fmla="*/ 19 h 149"/>
                <a:gd name="T26" fmla="*/ 155 w 159"/>
                <a:gd name="T27" fmla="*/ 13 h 149"/>
                <a:gd name="T28" fmla="*/ 121 w 159"/>
                <a:gd name="T29" fmla="*/ 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49">
                  <a:moveTo>
                    <a:pt x="121" y="2"/>
                  </a:moveTo>
                  <a:cubicBezTo>
                    <a:pt x="99" y="4"/>
                    <a:pt x="68" y="20"/>
                    <a:pt x="52" y="37"/>
                  </a:cubicBezTo>
                  <a:cubicBezTo>
                    <a:pt x="39" y="50"/>
                    <a:pt x="27" y="63"/>
                    <a:pt x="15" y="76"/>
                  </a:cubicBezTo>
                  <a:cubicBezTo>
                    <a:pt x="10" y="81"/>
                    <a:pt x="3" y="85"/>
                    <a:pt x="0" y="95"/>
                  </a:cubicBezTo>
                  <a:cubicBezTo>
                    <a:pt x="2" y="97"/>
                    <a:pt x="5" y="100"/>
                    <a:pt x="7" y="102"/>
                  </a:cubicBezTo>
                  <a:cubicBezTo>
                    <a:pt x="13" y="106"/>
                    <a:pt x="19" y="110"/>
                    <a:pt x="24" y="115"/>
                  </a:cubicBezTo>
                  <a:cubicBezTo>
                    <a:pt x="35" y="126"/>
                    <a:pt x="48" y="133"/>
                    <a:pt x="61" y="140"/>
                  </a:cubicBezTo>
                  <a:cubicBezTo>
                    <a:pt x="65" y="142"/>
                    <a:pt x="70" y="149"/>
                    <a:pt x="80" y="141"/>
                  </a:cubicBezTo>
                  <a:cubicBezTo>
                    <a:pt x="68" y="136"/>
                    <a:pt x="59" y="133"/>
                    <a:pt x="51" y="128"/>
                  </a:cubicBezTo>
                  <a:cubicBezTo>
                    <a:pt x="41" y="122"/>
                    <a:pt x="30" y="117"/>
                    <a:pt x="28" y="99"/>
                  </a:cubicBezTo>
                  <a:cubicBezTo>
                    <a:pt x="31" y="95"/>
                    <a:pt x="34" y="92"/>
                    <a:pt x="38" y="88"/>
                  </a:cubicBezTo>
                  <a:cubicBezTo>
                    <a:pt x="50" y="75"/>
                    <a:pt x="60" y="58"/>
                    <a:pt x="73" y="47"/>
                  </a:cubicBezTo>
                  <a:cubicBezTo>
                    <a:pt x="87" y="35"/>
                    <a:pt x="109" y="24"/>
                    <a:pt x="126" y="19"/>
                  </a:cubicBezTo>
                  <a:cubicBezTo>
                    <a:pt x="131" y="18"/>
                    <a:pt x="153" y="19"/>
                    <a:pt x="155" y="13"/>
                  </a:cubicBezTo>
                  <a:cubicBezTo>
                    <a:pt x="159" y="0"/>
                    <a:pt x="127" y="1"/>
                    <a:pt x="121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4078351" y="5134623"/>
              <a:ext cx="499233" cy="147069"/>
            </a:xfrm>
            <a:custGeom>
              <a:avLst/>
              <a:gdLst>
                <a:gd name="T0" fmla="*/ 2 w 211"/>
                <a:gd name="T1" fmla="*/ 40 h 62"/>
                <a:gd name="T2" fmla="*/ 70 w 211"/>
                <a:gd name="T3" fmla="*/ 21 h 62"/>
                <a:gd name="T4" fmla="*/ 92 w 211"/>
                <a:gd name="T5" fmla="*/ 20 h 62"/>
                <a:gd name="T6" fmla="*/ 184 w 211"/>
                <a:gd name="T7" fmla="*/ 51 h 62"/>
                <a:gd name="T8" fmla="*/ 211 w 211"/>
                <a:gd name="T9" fmla="*/ 62 h 62"/>
                <a:gd name="T10" fmla="*/ 199 w 211"/>
                <a:gd name="T11" fmla="*/ 48 h 62"/>
                <a:gd name="T12" fmla="*/ 187 w 211"/>
                <a:gd name="T13" fmla="*/ 37 h 62"/>
                <a:gd name="T14" fmla="*/ 120 w 211"/>
                <a:gd name="T15" fmla="*/ 8 h 62"/>
                <a:gd name="T16" fmla="*/ 43 w 211"/>
                <a:gd name="T17" fmla="*/ 8 h 62"/>
                <a:gd name="T18" fmla="*/ 2 w 211"/>
                <a:gd name="T19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62">
                  <a:moveTo>
                    <a:pt x="2" y="40"/>
                  </a:moveTo>
                  <a:cubicBezTo>
                    <a:pt x="2" y="42"/>
                    <a:pt x="66" y="22"/>
                    <a:pt x="70" y="21"/>
                  </a:cubicBezTo>
                  <a:cubicBezTo>
                    <a:pt x="77" y="20"/>
                    <a:pt x="85" y="20"/>
                    <a:pt x="92" y="20"/>
                  </a:cubicBezTo>
                  <a:cubicBezTo>
                    <a:pt x="125" y="23"/>
                    <a:pt x="154" y="32"/>
                    <a:pt x="184" y="51"/>
                  </a:cubicBezTo>
                  <a:cubicBezTo>
                    <a:pt x="188" y="53"/>
                    <a:pt x="210" y="62"/>
                    <a:pt x="211" y="62"/>
                  </a:cubicBezTo>
                  <a:cubicBezTo>
                    <a:pt x="208" y="57"/>
                    <a:pt x="204" y="52"/>
                    <a:pt x="199" y="48"/>
                  </a:cubicBezTo>
                  <a:cubicBezTo>
                    <a:pt x="195" y="44"/>
                    <a:pt x="191" y="40"/>
                    <a:pt x="187" y="37"/>
                  </a:cubicBezTo>
                  <a:cubicBezTo>
                    <a:pt x="170" y="24"/>
                    <a:pt x="140" y="13"/>
                    <a:pt x="120" y="8"/>
                  </a:cubicBezTo>
                  <a:cubicBezTo>
                    <a:pt x="95" y="2"/>
                    <a:pt x="68" y="0"/>
                    <a:pt x="43" y="8"/>
                  </a:cubicBezTo>
                  <a:cubicBezTo>
                    <a:pt x="29" y="12"/>
                    <a:pt x="0" y="15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9"/>
            <p:cNvSpPr>
              <a:spLocks/>
            </p:cNvSpPr>
            <p:nvPr/>
          </p:nvSpPr>
          <p:spPr bwMode="auto">
            <a:xfrm>
              <a:off x="3672161" y="4836484"/>
              <a:ext cx="201094" cy="158074"/>
            </a:xfrm>
            <a:custGeom>
              <a:avLst/>
              <a:gdLst>
                <a:gd name="T0" fmla="*/ 85 w 85"/>
                <a:gd name="T1" fmla="*/ 0 h 67"/>
                <a:gd name="T2" fmla="*/ 67 w 85"/>
                <a:gd name="T3" fmla="*/ 9 h 67"/>
                <a:gd name="T4" fmla="*/ 55 w 85"/>
                <a:gd name="T5" fmla="*/ 16 h 67"/>
                <a:gd name="T6" fmla="*/ 21 w 85"/>
                <a:gd name="T7" fmla="*/ 45 h 67"/>
                <a:gd name="T8" fmla="*/ 0 w 85"/>
                <a:gd name="T9" fmla="*/ 67 h 67"/>
                <a:gd name="T10" fmla="*/ 43 w 85"/>
                <a:gd name="T11" fmla="*/ 35 h 67"/>
                <a:gd name="T12" fmla="*/ 85 w 8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7">
                  <a:moveTo>
                    <a:pt x="85" y="0"/>
                  </a:moveTo>
                  <a:cubicBezTo>
                    <a:pt x="85" y="1"/>
                    <a:pt x="75" y="5"/>
                    <a:pt x="67" y="9"/>
                  </a:cubicBezTo>
                  <a:cubicBezTo>
                    <a:pt x="61" y="12"/>
                    <a:pt x="56" y="14"/>
                    <a:pt x="55" y="16"/>
                  </a:cubicBezTo>
                  <a:cubicBezTo>
                    <a:pt x="43" y="25"/>
                    <a:pt x="33" y="38"/>
                    <a:pt x="21" y="45"/>
                  </a:cubicBezTo>
                  <a:cubicBezTo>
                    <a:pt x="14" y="49"/>
                    <a:pt x="6" y="55"/>
                    <a:pt x="0" y="67"/>
                  </a:cubicBezTo>
                  <a:cubicBezTo>
                    <a:pt x="17" y="60"/>
                    <a:pt x="29" y="46"/>
                    <a:pt x="43" y="35"/>
                  </a:cubicBezTo>
                  <a:cubicBezTo>
                    <a:pt x="59" y="24"/>
                    <a:pt x="74" y="2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3927281" y="5212659"/>
              <a:ext cx="116054" cy="40019"/>
            </a:xfrm>
            <a:custGeom>
              <a:avLst/>
              <a:gdLst>
                <a:gd name="T0" fmla="*/ 42 w 49"/>
                <a:gd name="T1" fmla="*/ 1 h 17"/>
                <a:gd name="T2" fmla="*/ 0 w 49"/>
                <a:gd name="T3" fmla="*/ 12 h 17"/>
                <a:gd name="T4" fmla="*/ 10 w 49"/>
                <a:gd name="T5" fmla="*/ 17 h 17"/>
                <a:gd name="T6" fmla="*/ 44 w 49"/>
                <a:gd name="T7" fmla="*/ 14 h 17"/>
                <a:gd name="T8" fmla="*/ 48 w 49"/>
                <a:gd name="T9" fmla="*/ 7 h 17"/>
                <a:gd name="T10" fmla="*/ 42 w 49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7">
                  <a:moveTo>
                    <a:pt x="42" y="1"/>
                  </a:moveTo>
                  <a:cubicBezTo>
                    <a:pt x="29" y="4"/>
                    <a:pt x="17" y="7"/>
                    <a:pt x="0" y="12"/>
                  </a:cubicBezTo>
                  <a:cubicBezTo>
                    <a:pt x="6" y="15"/>
                    <a:pt x="8" y="17"/>
                    <a:pt x="10" y="17"/>
                  </a:cubicBezTo>
                  <a:cubicBezTo>
                    <a:pt x="22" y="17"/>
                    <a:pt x="33" y="15"/>
                    <a:pt x="44" y="14"/>
                  </a:cubicBezTo>
                  <a:cubicBezTo>
                    <a:pt x="46" y="13"/>
                    <a:pt x="48" y="9"/>
                    <a:pt x="48" y="7"/>
                  </a:cubicBezTo>
                  <a:cubicBezTo>
                    <a:pt x="49" y="3"/>
                    <a:pt x="45" y="0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5431982" y="5285693"/>
              <a:ext cx="83039" cy="67032"/>
            </a:xfrm>
            <a:custGeom>
              <a:avLst/>
              <a:gdLst>
                <a:gd name="T0" fmla="*/ 35 w 35"/>
                <a:gd name="T1" fmla="*/ 28 h 28"/>
                <a:gd name="T2" fmla="*/ 17 w 35"/>
                <a:gd name="T3" fmla="*/ 11 h 28"/>
                <a:gd name="T4" fmla="*/ 0 w 35"/>
                <a:gd name="T5" fmla="*/ 0 h 28"/>
                <a:gd name="T6" fmla="*/ 35 w 35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8">
                  <a:moveTo>
                    <a:pt x="35" y="28"/>
                  </a:moveTo>
                  <a:cubicBezTo>
                    <a:pt x="29" y="22"/>
                    <a:pt x="23" y="16"/>
                    <a:pt x="17" y="11"/>
                  </a:cubicBezTo>
                  <a:cubicBezTo>
                    <a:pt x="12" y="6"/>
                    <a:pt x="7" y="0"/>
                    <a:pt x="0" y="0"/>
                  </a:cubicBezTo>
                  <a:cubicBezTo>
                    <a:pt x="9" y="14"/>
                    <a:pt x="21" y="22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4147383" y="4914520"/>
              <a:ext cx="19009" cy="14007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2 h 6"/>
                <a:gd name="T4" fmla="*/ 4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1" y="3"/>
                    <a:pt x="2" y="5"/>
                    <a:pt x="4" y="6"/>
                  </a:cubicBezTo>
                  <a:cubicBezTo>
                    <a:pt x="5" y="6"/>
                    <a:pt x="6" y="4"/>
                    <a:pt x="8" y="3"/>
                  </a:cubicBezTo>
                  <a:cubicBezTo>
                    <a:pt x="6" y="2"/>
                    <a:pt x="4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5426979" y="5283692"/>
              <a:ext cx="5003" cy="2001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5410972" y="5262682"/>
              <a:ext cx="16007" cy="21010"/>
            </a:xfrm>
            <a:custGeom>
              <a:avLst/>
              <a:gdLst>
                <a:gd name="T0" fmla="*/ 7 w 7"/>
                <a:gd name="T1" fmla="*/ 9 h 9"/>
                <a:gd name="T2" fmla="*/ 0 w 7"/>
                <a:gd name="T3" fmla="*/ 0 h 9"/>
                <a:gd name="T4" fmla="*/ 7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cubicBezTo>
                    <a:pt x="5" y="7"/>
                    <a:pt x="3" y="4"/>
                    <a:pt x="0" y="0"/>
                  </a:cubicBezTo>
                  <a:cubicBezTo>
                    <a:pt x="0" y="9"/>
                    <a:pt x="4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15"/>
            <p:cNvSpPr>
              <a:spLocks/>
            </p:cNvSpPr>
            <p:nvPr/>
          </p:nvSpPr>
          <p:spPr bwMode="auto">
            <a:xfrm>
              <a:off x="5588055" y="5375735"/>
              <a:ext cx="5003" cy="700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1 h 3"/>
                <a:gd name="T4" fmla="*/ 0 w 2"/>
                <a:gd name="T5" fmla="*/ 1 h 3"/>
                <a:gd name="T6" fmla="*/ 1 w 2"/>
                <a:gd name="T7" fmla="*/ 3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16"/>
            <p:cNvSpPr>
              <a:spLocks/>
            </p:cNvSpPr>
            <p:nvPr/>
          </p:nvSpPr>
          <p:spPr bwMode="auto">
            <a:xfrm>
              <a:off x="5545034" y="5359727"/>
              <a:ext cx="10005" cy="9005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3 h 4"/>
                <a:gd name="T4" fmla="*/ 0 w 4"/>
                <a:gd name="T5" fmla="*/ 0 h 4"/>
                <a:gd name="T6" fmla="*/ 1 w 4"/>
                <a:gd name="T7" fmla="*/ 3 h 4"/>
                <a:gd name="T8" fmla="*/ 4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3" y="4"/>
                    <a:pt x="3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17"/>
            <p:cNvSpPr>
              <a:spLocks/>
            </p:cNvSpPr>
            <p:nvPr/>
          </p:nvSpPr>
          <p:spPr bwMode="auto">
            <a:xfrm>
              <a:off x="5543033" y="5356726"/>
              <a:ext cx="2001" cy="300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18"/>
            <p:cNvSpPr>
              <a:spLocks/>
            </p:cNvSpPr>
            <p:nvPr/>
          </p:nvSpPr>
          <p:spPr bwMode="auto">
            <a:xfrm>
              <a:off x="5522024" y="5354725"/>
              <a:ext cx="21010" cy="7004"/>
            </a:xfrm>
            <a:custGeom>
              <a:avLst/>
              <a:gdLst>
                <a:gd name="T0" fmla="*/ 9 w 9"/>
                <a:gd name="T1" fmla="*/ 2 h 3"/>
                <a:gd name="T2" fmla="*/ 0 w 9"/>
                <a:gd name="T3" fmla="*/ 0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6" y="1"/>
                    <a:pt x="3" y="1"/>
                    <a:pt x="0" y="0"/>
                  </a:cubicBezTo>
                  <a:cubicBezTo>
                    <a:pt x="3" y="2"/>
                    <a:pt x="6" y="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19"/>
            <p:cNvSpPr>
              <a:spLocks/>
            </p:cNvSpPr>
            <p:nvPr/>
          </p:nvSpPr>
          <p:spPr bwMode="auto">
            <a:xfrm>
              <a:off x="5515020" y="5352724"/>
              <a:ext cx="7004" cy="200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1 h 1"/>
                <a:gd name="T4" fmla="*/ 1 w 3"/>
                <a:gd name="T5" fmla="*/ 1 h 1"/>
                <a:gd name="T6" fmla="*/ 0 w 3"/>
                <a:gd name="T7" fmla="*/ 0 h 1"/>
                <a:gd name="T8" fmla="*/ 1 w 3"/>
                <a:gd name="T9" fmla="*/ 1 h 1"/>
                <a:gd name="T10" fmla="*/ 3 w 3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20"/>
            <p:cNvSpPr>
              <a:spLocks/>
            </p:cNvSpPr>
            <p:nvPr/>
          </p:nvSpPr>
          <p:spPr bwMode="auto">
            <a:xfrm>
              <a:off x="3868253" y="4817474"/>
              <a:ext cx="12006" cy="7004"/>
            </a:xfrm>
            <a:custGeom>
              <a:avLst/>
              <a:gdLst>
                <a:gd name="T0" fmla="*/ 2 w 5"/>
                <a:gd name="T1" fmla="*/ 3 h 3"/>
                <a:gd name="T2" fmla="*/ 5 w 5"/>
                <a:gd name="T3" fmla="*/ 1 h 3"/>
                <a:gd name="T4" fmla="*/ 4 w 5"/>
                <a:gd name="T5" fmla="*/ 0 h 3"/>
                <a:gd name="T6" fmla="*/ 0 w 5"/>
                <a:gd name="T7" fmla="*/ 1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3" y="2"/>
                    <a:pt x="4" y="2"/>
                    <a:pt x="5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" name="직사각형 2"/>
          <p:cNvSpPr/>
          <p:nvPr/>
        </p:nvSpPr>
        <p:spPr>
          <a:xfrm>
            <a:off x="8491066" y="3473905"/>
            <a:ext cx="2746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ko-KR" altLang="en-US" sz="2000" b="1" dirty="0">
                <a:solidFill>
                  <a:srgbClr val="61B3A3"/>
                </a:solidFill>
                <a:effectLst>
                  <a:outerShdw dist="38100" dir="2700000" algn="tl" rotWithShape="0">
                    <a:srgbClr val="4A603E">
                      <a:alpha val="74000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부제목을 </a:t>
            </a:r>
            <a:r>
              <a:rPr lang="ko-KR" altLang="en-US" sz="2000" b="1" dirty="0" smtClean="0">
                <a:solidFill>
                  <a:srgbClr val="61B3A3"/>
                </a:solidFill>
                <a:effectLst>
                  <a:outerShdw dist="38100" dir="2700000" algn="tl" rotWithShape="0">
                    <a:srgbClr val="4A603E">
                      <a:alpha val="74000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입력하세요</a:t>
            </a:r>
            <a:r>
              <a:rPr lang="en-US" altLang="ko-KR" sz="2000" b="1" dirty="0" smtClean="0">
                <a:solidFill>
                  <a:srgbClr val="61B3A3"/>
                </a:solidFill>
                <a:effectLst>
                  <a:outerShdw dist="38100" dir="2700000" algn="tl" rotWithShape="0">
                    <a:srgbClr val="4A603E">
                      <a:alpha val="74000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.</a:t>
            </a:r>
            <a:endParaRPr lang="ko-KR" altLang="en-US" sz="1050" b="1" dirty="0">
              <a:solidFill>
                <a:srgbClr val="61B3A3"/>
              </a:solidFill>
              <a:effectLst>
                <a:outerShdw dist="38100" dir="2700000" algn="tl" rotWithShape="0">
                  <a:srgbClr val="4A603E">
                    <a:alpha val="74000"/>
                  </a:srgbClr>
                </a:outerShdw>
              </a:effectLst>
              <a:latin typeface="바탕체" panose="02030609000101010101" pitchFamily="17" charset="-127"/>
              <a:ea typeface="바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38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093407" y="989360"/>
            <a:ext cx="3949668" cy="1330632"/>
            <a:chOff x="5093407" y="989360"/>
            <a:chExt cx="3949668" cy="1330632"/>
          </a:xfrm>
        </p:grpSpPr>
        <p:grpSp>
          <p:nvGrpSpPr>
            <p:cNvPr id="62" name="그룹 61"/>
            <p:cNvGrpSpPr/>
            <p:nvPr/>
          </p:nvGrpSpPr>
          <p:grpSpPr>
            <a:xfrm>
              <a:off x="5093407" y="989360"/>
              <a:ext cx="3949668" cy="1330632"/>
              <a:chOff x="975258" y="969315"/>
              <a:chExt cx="8047751" cy="2711264"/>
            </a:xfrm>
            <a:solidFill>
              <a:srgbClr val="6E4B42">
                <a:alpha val="76000"/>
              </a:srgbClr>
            </a:solidFill>
          </p:grpSpPr>
          <p:grpSp>
            <p:nvGrpSpPr>
              <p:cNvPr id="63" name="그룹 62"/>
              <p:cNvGrpSpPr/>
              <p:nvPr/>
            </p:nvGrpSpPr>
            <p:grpSpPr>
              <a:xfrm>
                <a:off x="5013140" y="1217431"/>
                <a:ext cx="4009869" cy="1219569"/>
                <a:chOff x="5013140" y="1217431"/>
                <a:chExt cx="4009869" cy="1219569"/>
              </a:xfrm>
              <a:grpFill/>
            </p:grpSpPr>
            <p:sp>
              <p:nvSpPr>
                <p:cNvPr id="72" name="Freeform 5"/>
                <p:cNvSpPr>
                  <a:spLocks/>
                </p:cNvSpPr>
                <p:nvPr/>
              </p:nvSpPr>
              <p:spPr bwMode="auto">
                <a:xfrm>
                  <a:off x="5013140" y="1217431"/>
                  <a:ext cx="4009869" cy="1219569"/>
                </a:xfrm>
                <a:custGeom>
                  <a:avLst/>
                  <a:gdLst>
                    <a:gd name="T0" fmla="*/ 1590 w 1695"/>
                    <a:gd name="T1" fmla="*/ 304 h 515"/>
                    <a:gd name="T2" fmla="*/ 1314 w 1695"/>
                    <a:gd name="T3" fmla="*/ 264 h 515"/>
                    <a:gd name="T4" fmla="*/ 1084 w 1695"/>
                    <a:gd name="T5" fmla="*/ 14 h 515"/>
                    <a:gd name="T6" fmla="*/ 885 w 1695"/>
                    <a:gd name="T7" fmla="*/ 45 h 515"/>
                    <a:gd name="T8" fmla="*/ 754 w 1695"/>
                    <a:gd name="T9" fmla="*/ 73 h 515"/>
                    <a:gd name="T10" fmla="*/ 547 w 1695"/>
                    <a:gd name="T11" fmla="*/ 12 h 515"/>
                    <a:gd name="T12" fmla="*/ 348 w 1695"/>
                    <a:gd name="T13" fmla="*/ 153 h 515"/>
                    <a:gd name="T14" fmla="*/ 170 w 1695"/>
                    <a:gd name="T15" fmla="*/ 159 h 515"/>
                    <a:gd name="T16" fmla="*/ 216 w 1695"/>
                    <a:gd name="T17" fmla="*/ 150 h 515"/>
                    <a:gd name="T18" fmla="*/ 483 w 1695"/>
                    <a:gd name="T19" fmla="*/ 80 h 515"/>
                    <a:gd name="T20" fmla="*/ 711 w 1695"/>
                    <a:gd name="T21" fmla="*/ 73 h 515"/>
                    <a:gd name="T22" fmla="*/ 794 w 1695"/>
                    <a:gd name="T23" fmla="*/ 123 h 515"/>
                    <a:gd name="T24" fmla="*/ 1152 w 1695"/>
                    <a:gd name="T25" fmla="*/ 112 h 515"/>
                    <a:gd name="T26" fmla="*/ 1127 w 1695"/>
                    <a:gd name="T27" fmla="*/ 290 h 515"/>
                    <a:gd name="T28" fmla="*/ 1074 w 1695"/>
                    <a:gd name="T29" fmla="*/ 200 h 515"/>
                    <a:gd name="T30" fmla="*/ 1032 w 1695"/>
                    <a:gd name="T31" fmla="*/ 273 h 515"/>
                    <a:gd name="T32" fmla="*/ 1173 w 1695"/>
                    <a:gd name="T33" fmla="*/ 291 h 515"/>
                    <a:gd name="T34" fmla="*/ 1217 w 1695"/>
                    <a:gd name="T35" fmla="*/ 237 h 515"/>
                    <a:gd name="T36" fmla="*/ 1397 w 1695"/>
                    <a:gd name="T37" fmla="*/ 259 h 515"/>
                    <a:gd name="T38" fmla="*/ 1535 w 1695"/>
                    <a:gd name="T39" fmla="*/ 282 h 515"/>
                    <a:gd name="T40" fmla="*/ 1624 w 1695"/>
                    <a:gd name="T41" fmla="*/ 365 h 515"/>
                    <a:gd name="T42" fmla="*/ 1455 w 1695"/>
                    <a:gd name="T43" fmla="*/ 386 h 515"/>
                    <a:gd name="T44" fmla="*/ 1284 w 1695"/>
                    <a:gd name="T45" fmla="*/ 489 h 515"/>
                    <a:gd name="T46" fmla="*/ 1024 w 1695"/>
                    <a:gd name="T47" fmla="*/ 406 h 515"/>
                    <a:gd name="T48" fmla="*/ 833 w 1695"/>
                    <a:gd name="T49" fmla="*/ 443 h 515"/>
                    <a:gd name="T50" fmla="*/ 717 w 1695"/>
                    <a:gd name="T51" fmla="*/ 349 h 515"/>
                    <a:gd name="T52" fmla="*/ 485 w 1695"/>
                    <a:gd name="T53" fmla="*/ 273 h 515"/>
                    <a:gd name="T54" fmla="*/ 538 w 1695"/>
                    <a:gd name="T55" fmla="*/ 388 h 515"/>
                    <a:gd name="T56" fmla="*/ 514 w 1695"/>
                    <a:gd name="T57" fmla="*/ 342 h 515"/>
                    <a:gd name="T58" fmla="*/ 530 w 1695"/>
                    <a:gd name="T59" fmla="*/ 256 h 515"/>
                    <a:gd name="T60" fmla="*/ 605 w 1695"/>
                    <a:gd name="T61" fmla="*/ 234 h 515"/>
                    <a:gd name="T62" fmla="*/ 647 w 1695"/>
                    <a:gd name="T63" fmla="*/ 426 h 515"/>
                    <a:gd name="T64" fmla="*/ 293 w 1695"/>
                    <a:gd name="T65" fmla="*/ 390 h 515"/>
                    <a:gd name="T66" fmla="*/ 91 w 1695"/>
                    <a:gd name="T67" fmla="*/ 335 h 515"/>
                    <a:gd name="T68" fmla="*/ 55 w 1695"/>
                    <a:gd name="T69" fmla="*/ 247 h 515"/>
                    <a:gd name="T70" fmla="*/ 0 w 1695"/>
                    <a:gd name="T71" fmla="*/ 267 h 515"/>
                    <a:gd name="T72" fmla="*/ 72 w 1695"/>
                    <a:gd name="T73" fmla="*/ 332 h 515"/>
                    <a:gd name="T74" fmla="*/ 193 w 1695"/>
                    <a:gd name="T75" fmla="*/ 425 h 515"/>
                    <a:gd name="T76" fmla="*/ 351 w 1695"/>
                    <a:gd name="T77" fmla="*/ 390 h 515"/>
                    <a:gd name="T78" fmla="*/ 529 w 1695"/>
                    <a:gd name="T79" fmla="*/ 470 h 515"/>
                    <a:gd name="T80" fmla="*/ 739 w 1695"/>
                    <a:gd name="T81" fmla="*/ 408 h 515"/>
                    <a:gd name="T82" fmla="*/ 927 w 1695"/>
                    <a:gd name="T83" fmla="*/ 504 h 515"/>
                    <a:gd name="T84" fmla="*/ 1107 w 1695"/>
                    <a:gd name="T85" fmla="*/ 457 h 515"/>
                    <a:gd name="T86" fmla="*/ 1408 w 1695"/>
                    <a:gd name="T87" fmla="*/ 448 h 515"/>
                    <a:gd name="T88" fmla="*/ 1695 w 1695"/>
                    <a:gd name="T89" fmla="*/ 35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695" h="515">
                      <a:moveTo>
                        <a:pt x="1648" y="344"/>
                      </a:moveTo>
                      <a:cubicBezTo>
                        <a:pt x="1635" y="342"/>
                        <a:pt x="1622" y="337"/>
                        <a:pt x="1612" y="327"/>
                      </a:cubicBezTo>
                      <a:cubicBezTo>
                        <a:pt x="1605" y="319"/>
                        <a:pt x="1597" y="312"/>
                        <a:pt x="1590" y="304"/>
                      </a:cubicBezTo>
                      <a:cubicBezTo>
                        <a:pt x="1554" y="263"/>
                        <a:pt x="1515" y="233"/>
                        <a:pt x="1464" y="227"/>
                      </a:cubicBezTo>
                      <a:cubicBezTo>
                        <a:pt x="1426" y="222"/>
                        <a:pt x="1390" y="227"/>
                        <a:pt x="1357" y="252"/>
                      </a:cubicBezTo>
                      <a:cubicBezTo>
                        <a:pt x="1344" y="262"/>
                        <a:pt x="1330" y="268"/>
                        <a:pt x="1314" y="264"/>
                      </a:cubicBezTo>
                      <a:cubicBezTo>
                        <a:pt x="1275" y="253"/>
                        <a:pt x="1217" y="229"/>
                        <a:pt x="1201" y="179"/>
                      </a:cubicBezTo>
                      <a:cubicBezTo>
                        <a:pt x="1192" y="149"/>
                        <a:pt x="1185" y="119"/>
                        <a:pt x="1170" y="92"/>
                      </a:cubicBezTo>
                      <a:cubicBezTo>
                        <a:pt x="1150" y="57"/>
                        <a:pt x="1120" y="24"/>
                        <a:pt x="1084" y="14"/>
                      </a:cubicBezTo>
                      <a:cubicBezTo>
                        <a:pt x="1061" y="7"/>
                        <a:pt x="1029" y="3"/>
                        <a:pt x="1005" y="6"/>
                      </a:cubicBezTo>
                      <a:cubicBezTo>
                        <a:pt x="982" y="10"/>
                        <a:pt x="959" y="12"/>
                        <a:pt x="937" y="22"/>
                      </a:cubicBezTo>
                      <a:cubicBezTo>
                        <a:pt x="919" y="29"/>
                        <a:pt x="902" y="36"/>
                        <a:pt x="885" y="45"/>
                      </a:cubicBezTo>
                      <a:cubicBezTo>
                        <a:pt x="864" y="57"/>
                        <a:pt x="843" y="70"/>
                        <a:pt x="821" y="80"/>
                      </a:cubicBezTo>
                      <a:cubicBezTo>
                        <a:pt x="811" y="85"/>
                        <a:pt x="800" y="88"/>
                        <a:pt x="789" y="86"/>
                      </a:cubicBezTo>
                      <a:cubicBezTo>
                        <a:pt x="776" y="85"/>
                        <a:pt x="764" y="80"/>
                        <a:pt x="754" y="73"/>
                      </a:cubicBezTo>
                      <a:cubicBezTo>
                        <a:pt x="740" y="63"/>
                        <a:pt x="726" y="53"/>
                        <a:pt x="713" y="41"/>
                      </a:cubicBezTo>
                      <a:cubicBezTo>
                        <a:pt x="679" y="10"/>
                        <a:pt x="641" y="0"/>
                        <a:pt x="600" y="0"/>
                      </a:cubicBezTo>
                      <a:cubicBezTo>
                        <a:pt x="582" y="0"/>
                        <a:pt x="564" y="3"/>
                        <a:pt x="547" y="12"/>
                      </a:cubicBezTo>
                      <a:cubicBezTo>
                        <a:pt x="539" y="16"/>
                        <a:pt x="531" y="19"/>
                        <a:pt x="523" y="24"/>
                      </a:cubicBezTo>
                      <a:cubicBezTo>
                        <a:pt x="491" y="40"/>
                        <a:pt x="461" y="61"/>
                        <a:pt x="434" y="87"/>
                      </a:cubicBezTo>
                      <a:cubicBezTo>
                        <a:pt x="408" y="114"/>
                        <a:pt x="378" y="133"/>
                        <a:pt x="348" y="153"/>
                      </a:cubicBezTo>
                      <a:cubicBezTo>
                        <a:pt x="337" y="160"/>
                        <a:pt x="325" y="165"/>
                        <a:pt x="313" y="163"/>
                      </a:cubicBezTo>
                      <a:cubicBezTo>
                        <a:pt x="292" y="159"/>
                        <a:pt x="271" y="154"/>
                        <a:pt x="252" y="146"/>
                      </a:cubicBezTo>
                      <a:cubicBezTo>
                        <a:pt x="222" y="132"/>
                        <a:pt x="196" y="138"/>
                        <a:pt x="170" y="159"/>
                      </a:cubicBezTo>
                      <a:cubicBezTo>
                        <a:pt x="168" y="160"/>
                        <a:pt x="165" y="163"/>
                        <a:pt x="169" y="167"/>
                      </a:cubicBezTo>
                      <a:cubicBezTo>
                        <a:pt x="173" y="165"/>
                        <a:pt x="177" y="163"/>
                        <a:pt x="181" y="160"/>
                      </a:cubicBezTo>
                      <a:cubicBezTo>
                        <a:pt x="191" y="149"/>
                        <a:pt x="204" y="148"/>
                        <a:pt x="216" y="150"/>
                      </a:cubicBezTo>
                      <a:cubicBezTo>
                        <a:pt x="229" y="152"/>
                        <a:pt x="243" y="157"/>
                        <a:pt x="256" y="162"/>
                      </a:cubicBezTo>
                      <a:cubicBezTo>
                        <a:pt x="291" y="176"/>
                        <a:pt x="319" y="186"/>
                        <a:pt x="357" y="178"/>
                      </a:cubicBezTo>
                      <a:cubicBezTo>
                        <a:pt x="413" y="168"/>
                        <a:pt x="441" y="118"/>
                        <a:pt x="483" y="80"/>
                      </a:cubicBezTo>
                      <a:cubicBezTo>
                        <a:pt x="503" y="61"/>
                        <a:pt x="530" y="46"/>
                        <a:pt x="554" y="35"/>
                      </a:cubicBezTo>
                      <a:cubicBezTo>
                        <a:pt x="566" y="30"/>
                        <a:pt x="579" y="27"/>
                        <a:pt x="593" y="27"/>
                      </a:cubicBezTo>
                      <a:cubicBezTo>
                        <a:pt x="638" y="26"/>
                        <a:pt x="678" y="34"/>
                        <a:pt x="711" y="73"/>
                      </a:cubicBezTo>
                      <a:cubicBezTo>
                        <a:pt x="724" y="87"/>
                        <a:pt x="740" y="95"/>
                        <a:pt x="753" y="107"/>
                      </a:cubicBezTo>
                      <a:cubicBezTo>
                        <a:pt x="756" y="110"/>
                        <a:pt x="759" y="111"/>
                        <a:pt x="762" y="112"/>
                      </a:cubicBezTo>
                      <a:cubicBezTo>
                        <a:pt x="773" y="116"/>
                        <a:pt x="784" y="121"/>
                        <a:pt x="794" y="123"/>
                      </a:cubicBezTo>
                      <a:cubicBezTo>
                        <a:pt x="839" y="134"/>
                        <a:pt x="881" y="109"/>
                        <a:pt x="919" y="83"/>
                      </a:cubicBezTo>
                      <a:cubicBezTo>
                        <a:pt x="952" y="60"/>
                        <a:pt x="992" y="34"/>
                        <a:pt x="1031" y="37"/>
                      </a:cubicBezTo>
                      <a:cubicBezTo>
                        <a:pt x="1078" y="41"/>
                        <a:pt x="1124" y="64"/>
                        <a:pt x="1152" y="112"/>
                      </a:cubicBezTo>
                      <a:cubicBezTo>
                        <a:pt x="1165" y="133"/>
                        <a:pt x="1179" y="162"/>
                        <a:pt x="1187" y="187"/>
                      </a:cubicBezTo>
                      <a:cubicBezTo>
                        <a:pt x="1196" y="213"/>
                        <a:pt x="1189" y="245"/>
                        <a:pt x="1170" y="261"/>
                      </a:cubicBezTo>
                      <a:cubicBezTo>
                        <a:pt x="1156" y="272"/>
                        <a:pt x="1143" y="283"/>
                        <a:pt x="1127" y="290"/>
                      </a:cubicBezTo>
                      <a:cubicBezTo>
                        <a:pt x="1106" y="300"/>
                        <a:pt x="1087" y="299"/>
                        <a:pt x="1066" y="290"/>
                      </a:cubicBezTo>
                      <a:cubicBezTo>
                        <a:pt x="1059" y="287"/>
                        <a:pt x="1054" y="281"/>
                        <a:pt x="1052" y="272"/>
                      </a:cubicBezTo>
                      <a:cubicBezTo>
                        <a:pt x="1047" y="245"/>
                        <a:pt x="1053" y="214"/>
                        <a:pt x="1074" y="200"/>
                      </a:cubicBezTo>
                      <a:cubicBezTo>
                        <a:pt x="1080" y="196"/>
                        <a:pt x="1105" y="177"/>
                        <a:pt x="1085" y="171"/>
                      </a:cubicBezTo>
                      <a:cubicBezTo>
                        <a:pt x="1071" y="167"/>
                        <a:pt x="1045" y="203"/>
                        <a:pt x="1039" y="215"/>
                      </a:cubicBezTo>
                      <a:cubicBezTo>
                        <a:pt x="1029" y="232"/>
                        <a:pt x="1023" y="254"/>
                        <a:pt x="1032" y="273"/>
                      </a:cubicBezTo>
                      <a:cubicBezTo>
                        <a:pt x="1042" y="293"/>
                        <a:pt x="1051" y="314"/>
                        <a:pt x="1071" y="321"/>
                      </a:cubicBezTo>
                      <a:cubicBezTo>
                        <a:pt x="1081" y="324"/>
                        <a:pt x="1090" y="323"/>
                        <a:pt x="1100" y="323"/>
                      </a:cubicBezTo>
                      <a:cubicBezTo>
                        <a:pt x="1127" y="323"/>
                        <a:pt x="1151" y="309"/>
                        <a:pt x="1173" y="291"/>
                      </a:cubicBezTo>
                      <a:cubicBezTo>
                        <a:pt x="1186" y="280"/>
                        <a:pt x="1200" y="267"/>
                        <a:pt x="1203" y="244"/>
                      </a:cubicBezTo>
                      <a:cubicBezTo>
                        <a:pt x="1203" y="239"/>
                        <a:pt x="1204" y="233"/>
                        <a:pt x="1211" y="232"/>
                      </a:cubicBezTo>
                      <a:cubicBezTo>
                        <a:pt x="1213" y="233"/>
                        <a:pt x="1215" y="235"/>
                        <a:pt x="1217" y="237"/>
                      </a:cubicBezTo>
                      <a:cubicBezTo>
                        <a:pt x="1242" y="260"/>
                        <a:pt x="1271" y="272"/>
                        <a:pt x="1301" y="282"/>
                      </a:cubicBezTo>
                      <a:cubicBezTo>
                        <a:pt x="1332" y="292"/>
                        <a:pt x="1361" y="287"/>
                        <a:pt x="1389" y="265"/>
                      </a:cubicBezTo>
                      <a:cubicBezTo>
                        <a:pt x="1392" y="263"/>
                        <a:pt x="1394" y="260"/>
                        <a:pt x="1397" y="259"/>
                      </a:cubicBezTo>
                      <a:cubicBezTo>
                        <a:pt x="1405" y="255"/>
                        <a:pt x="1413" y="250"/>
                        <a:pt x="1421" y="249"/>
                      </a:cubicBezTo>
                      <a:cubicBezTo>
                        <a:pt x="1444" y="245"/>
                        <a:pt x="1467" y="248"/>
                        <a:pt x="1489" y="257"/>
                      </a:cubicBezTo>
                      <a:cubicBezTo>
                        <a:pt x="1505" y="264"/>
                        <a:pt x="1520" y="273"/>
                        <a:pt x="1535" y="282"/>
                      </a:cubicBezTo>
                      <a:cubicBezTo>
                        <a:pt x="1550" y="291"/>
                        <a:pt x="1564" y="303"/>
                        <a:pt x="1576" y="319"/>
                      </a:cubicBezTo>
                      <a:cubicBezTo>
                        <a:pt x="1588" y="336"/>
                        <a:pt x="1602" y="349"/>
                        <a:pt x="1620" y="357"/>
                      </a:cubicBezTo>
                      <a:cubicBezTo>
                        <a:pt x="1623" y="358"/>
                        <a:pt x="1627" y="359"/>
                        <a:pt x="1624" y="365"/>
                      </a:cubicBezTo>
                      <a:cubicBezTo>
                        <a:pt x="1618" y="366"/>
                        <a:pt x="1610" y="367"/>
                        <a:pt x="1603" y="367"/>
                      </a:cubicBezTo>
                      <a:cubicBezTo>
                        <a:pt x="1585" y="367"/>
                        <a:pt x="1567" y="366"/>
                        <a:pt x="1548" y="367"/>
                      </a:cubicBezTo>
                      <a:cubicBezTo>
                        <a:pt x="1517" y="367"/>
                        <a:pt x="1483" y="365"/>
                        <a:pt x="1455" y="386"/>
                      </a:cubicBezTo>
                      <a:cubicBezTo>
                        <a:pt x="1439" y="398"/>
                        <a:pt x="1426" y="407"/>
                        <a:pt x="1410" y="417"/>
                      </a:cubicBezTo>
                      <a:cubicBezTo>
                        <a:pt x="1392" y="427"/>
                        <a:pt x="1379" y="447"/>
                        <a:pt x="1362" y="457"/>
                      </a:cubicBezTo>
                      <a:cubicBezTo>
                        <a:pt x="1335" y="472"/>
                        <a:pt x="1315" y="487"/>
                        <a:pt x="1284" y="489"/>
                      </a:cubicBezTo>
                      <a:cubicBezTo>
                        <a:pt x="1255" y="491"/>
                        <a:pt x="1224" y="485"/>
                        <a:pt x="1199" y="467"/>
                      </a:cubicBezTo>
                      <a:cubicBezTo>
                        <a:pt x="1174" y="450"/>
                        <a:pt x="1148" y="438"/>
                        <a:pt x="1123" y="422"/>
                      </a:cubicBezTo>
                      <a:cubicBezTo>
                        <a:pt x="1089" y="401"/>
                        <a:pt x="1061" y="404"/>
                        <a:pt x="1024" y="406"/>
                      </a:cubicBezTo>
                      <a:cubicBezTo>
                        <a:pt x="1002" y="408"/>
                        <a:pt x="980" y="431"/>
                        <a:pt x="962" y="444"/>
                      </a:cubicBezTo>
                      <a:cubicBezTo>
                        <a:pt x="943" y="456"/>
                        <a:pt x="920" y="473"/>
                        <a:pt x="898" y="472"/>
                      </a:cubicBezTo>
                      <a:cubicBezTo>
                        <a:pt x="874" y="471"/>
                        <a:pt x="853" y="461"/>
                        <a:pt x="833" y="443"/>
                      </a:cubicBezTo>
                      <a:cubicBezTo>
                        <a:pt x="818" y="430"/>
                        <a:pt x="803" y="416"/>
                        <a:pt x="786" y="405"/>
                      </a:cubicBezTo>
                      <a:cubicBezTo>
                        <a:pt x="770" y="395"/>
                        <a:pt x="753" y="385"/>
                        <a:pt x="735" y="381"/>
                      </a:cubicBezTo>
                      <a:cubicBezTo>
                        <a:pt x="712" y="376"/>
                        <a:pt x="709" y="379"/>
                        <a:pt x="717" y="349"/>
                      </a:cubicBezTo>
                      <a:cubicBezTo>
                        <a:pt x="728" y="304"/>
                        <a:pt x="696" y="275"/>
                        <a:pt x="672" y="247"/>
                      </a:cubicBezTo>
                      <a:cubicBezTo>
                        <a:pt x="642" y="214"/>
                        <a:pt x="607" y="201"/>
                        <a:pt x="568" y="205"/>
                      </a:cubicBezTo>
                      <a:cubicBezTo>
                        <a:pt x="533" y="208"/>
                        <a:pt x="498" y="233"/>
                        <a:pt x="485" y="273"/>
                      </a:cubicBezTo>
                      <a:cubicBezTo>
                        <a:pt x="467" y="325"/>
                        <a:pt x="492" y="355"/>
                        <a:pt x="521" y="388"/>
                      </a:cubicBezTo>
                      <a:cubicBezTo>
                        <a:pt x="523" y="390"/>
                        <a:pt x="525" y="391"/>
                        <a:pt x="528" y="392"/>
                      </a:cubicBezTo>
                      <a:cubicBezTo>
                        <a:pt x="531" y="393"/>
                        <a:pt x="536" y="393"/>
                        <a:pt x="538" y="388"/>
                      </a:cubicBezTo>
                      <a:cubicBezTo>
                        <a:pt x="539" y="385"/>
                        <a:pt x="540" y="380"/>
                        <a:pt x="539" y="377"/>
                      </a:cubicBezTo>
                      <a:cubicBezTo>
                        <a:pt x="537" y="372"/>
                        <a:pt x="534" y="366"/>
                        <a:pt x="531" y="362"/>
                      </a:cubicBezTo>
                      <a:cubicBezTo>
                        <a:pt x="525" y="355"/>
                        <a:pt x="519" y="349"/>
                        <a:pt x="514" y="342"/>
                      </a:cubicBezTo>
                      <a:cubicBezTo>
                        <a:pt x="511" y="338"/>
                        <a:pt x="507" y="333"/>
                        <a:pt x="506" y="328"/>
                      </a:cubicBezTo>
                      <a:cubicBezTo>
                        <a:pt x="502" y="304"/>
                        <a:pt x="503" y="281"/>
                        <a:pt x="520" y="263"/>
                      </a:cubicBezTo>
                      <a:cubicBezTo>
                        <a:pt x="523" y="260"/>
                        <a:pt x="527" y="258"/>
                        <a:pt x="530" y="256"/>
                      </a:cubicBezTo>
                      <a:cubicBezTo>
                        <a:pt x="540" y="250"/>
                        <a:pt x="549" y="245"/>
                        <a:pt x="559" y="241"/>
                      </a:cubicBezTo>
                      <a:cubicBezTo>
                        <a:pt x="571" y="235"/>
                        <a:pt x="583" y="232"/>
                        <a:pt x="595" y="232"/>
                      </a:cubicBezTo>
                      <a:cubicBezTo>
                        <a:pt x="599" y="233"/>
                        <a:pt x="602" y="233"/>
                        <a:pt x="605" y="234"/>
                      </a:cubicBezTo>
                      <a:cubicBezTo>
                        <a:pt x="633" y="247"/>
                        <a:pt x="657" y="267"/>
                        <a:pt x="676" y="295"/>
                      </a:cubicBezTo>
                      <a:cubicBezTo>
                        <a:pt x="691" y="318"/>
                        <a:pt x="695" y="357"/>
                        <a:pt x="686" y="385"/>
                      </a:cubicBezTo>
                      <a:cubicBezTo>
                        <a:pt x="678" y="405"/>
                        <a:pt x="662" y="414"/>
                        <a:pt x="647" y="426"/>
                      </a:cubicBezTo>
                      <a:cubicBezTo>
                        <a:pt x="597" y="468"/>
                        <a:pt x="545" y="453"/>
                        <a:pt x="494" y="418"/>
                      </a:cubicBezTo>
                      <a:cubicBezTo>
                        <a:pt x="457" y="393"/>
                        <a:pt x="412" y="356"/>
                        <a:pt x="367" y="360"/>
                      </a:cubicBezTo>
                      <a:cubicBezTo>
                        <a:pt x="342" y="363"/>
                        <a:pt x="319" y="384"/>
                        <a:pt x="293" y="390"/>
                      </a:cubicBezTo>
                      <a:cubicBezTo>
                        <a:pt x="274" y="395"/>
                        <a:pt x="254" y="395"/>
                        <a:pt x="235" y="395"/>
                      </a:cubicBezTo>
                      <a:cubicBezTo>
                        <a:pt x="200" y="394"/>
                        <a:pt x="150" y="394"/>
                        <a:pt x="120" y="369"/>
                      </a:cubicBezTo>
                      <a:cubicBezTo>
                        <a:pt x="109" y="360"/>
                        <a:pt x="100" y="347"/>
                        <a:pt x="91" y="335"/>
                      </a:cubicBezTo>
                      <a:cubicBezTo>
                        <a:pt x="72" y="311"/>
                        <a:pt x="54" y="285"/>
                        <a:pt x="32" y="266"/>
                      </a:cubicBezTo>
                      <a:cubicBezTo>
                        <a:pt x="40" y="262"/>
                        <a:pt x="46" y="260"/>
                        <a:pt x="52" y="257"/>
                      </a:cubicBezTo>
                      <a:cubicBezTo>
                        <a:pt x="55" y="255"/>
                        <a:pt x="56" y="252"/>
                        <a:pt x="55" y="247"/>
                      </a:cubicBezTo>
                      <a:cubicBezTo>
                        <a:pt x="52" y="249"/>
                        <a:pt x="49" y="253"/>
                        <a:pt x="45" y="254"/>
                      </a:cubicBezTo>
                      <a:cubicBezTo>
                        <a:pt x="35" y="257"/>
                        <a:pt x="24" y="259"/>
                        <a:pt x="13" y="262"/>
                      </a:cubicBezTo>
                      <a:cubicBezTo>
                        <a:pt x="9" y="263"/>
                        <a:pt x="5" y="265"/>
                        <a:pt x="0" y="267"/>
                      </a:cubicBezTo>
                      <a:cubicBezTo>
                        <a:pt x="3" y="274"/>
                        <a:pt x="6" y="279"/>
                        <a:pt x="12" y="280"/>
                      </a:cubicBezTo>
                      <a:cubicBezTo>
                        <a:pt x="17" y="282"/>
                        <a:pt x="23" y="284"/>
                        <a:pt x="28" y="287"/>
                      </a:cubicBezTo>
                      <a:cubicBezTo>
                        <a:pt x="46" y="297"/>
                        <a:pt x="63" y="309"/>
                        <a:pt x="72" y="332"/>
                      </a:cubicBezTo>
                      <a:cubicBezTo>
                        <a:pt x="77" y="343"/>
                        <a:pt x="85" y="352"/>
                        <a:pt x="91" y="362"/>
                      </a:cubicBezTo>
                      <a:cubicBezTo>
                        <a:pt x="103" y="384"/>
                        <a:pt x="120" y="398"/>
                        <a:pt x="140" y="407"/>
                      </a:cubicBezTo>
                      <a:cubicBezTo>
                        <a:pt x="157" y="414"/>
                        <a:pt x="175" y="421"/>
                        <a:pt x="193" y="425"/>
                      </a:cubicBezTo>
                      <a:cubicBezTo>
                        <a:pt x="211" y="429"/>
                        <a:pt x="230" y="430"/>
                        <a:pt x="249" y="429"/>
                      </a:cubicBezTo>
                      <a:cubicBezTo>
                        <a:pt x="268" y="427"/>
                        <a:pt x="285" y="424"/>
                        <a:pt x="302" y="413"/>
                      </a:cubicBezTo>
                      <a:cubicBezTo>
                        <a:pt x="318" y="403"/>
                        <a:pt x="334" y="397"/>
                        <a:pt x="351" y="390"/>
                      </a:cubicBezTo>
                      <a:cubicBezTo>
                        <a:pt x="373" y="381"/>
                        <a:pt x="393" y="383"/>
                        <a:pt x="413" y="395"/>
                      </a:cubicBezTo>
                      <a:cubicBezTo>
                        <a:pt x="423" y="400"/>
                        <a:pt x="432" y="405"/>
                        <a:pt x="442" y="411"/>
                      </a:cubicBezTo>
                      <a:cubicBezTo>
                        <a:pt x="471" y="430"/>
                        <a:pt x="500" y="449"/>
                        <a:pt x="529" y="470"/>
                      </a:cubicBezTo>
                      <a:cubicBezTo>
                        <a:pt x="561" y="495"/>
                        <a:pt x="607" y="502"/>
                        <a:pt x="643" y="486"/>
                      </a:cubicBezTo>
                      <a:cubicBezTo>
                        <a:pt x="663" y="476"/>
                        <a:pt x="678" y="461"/>
                        <a:pt x="687" y="437"/>
                      </a:cubicBezTo>
                      <a:cubicBezTo>
                        <a:pt x="697" y="412"/>
                        <a:pt x="714" y="395"/>
                        <a:pt x="739" y="408"/>
                      </a:cubicBezTo>
                      <a:cubicBezTo>
                        <a:pt x="759" y="418"/>
                        <a:pt x="780" y="429"/>
                        <a:pt x="797" y="446"/>
                      </a:cubicBezTo>
                      <a:cubicBezTo>
                        <a:pt x="807" y="455"/>
                        <a:pt x="816" y="464"/>
                        <a:pt x="825" y="472"/>
                      </a:cubicBezTo>
                      <a:cubicBezTo>
                        <a:pt x="854" y="496"/>
                        <a:pt x="891" y="511"/>
                        <a:pt x="927" y="504"/>
                      </a:cubicBezTo>
                      <a:cubicBezTo>
                        <a:pt x="964" y="498"/>
                        <a:pt x="980" y="459"/>
                        <a:pt x="1015" y="445"/>
                      </a:cubicBezTo>
                      <a:cubicBezTo>
                        <a:pt x="1031" y="439"/>
                        <a:pt x="1046" y="436"/>
                        <a:pt x="1063" y="439"/>
                      </a:cubicBezTo>
                      <a:cubicBezTo>
                        <a:pt x="1079" y="442"/>
                        <a:pt x="1093" y="450"/>
                        <a:pt x="1107" y="457"/>
                      </a:cubicBezTo>
                      <a:cubicBezTo>
                        <a:pt x="1138" y="472"/>
                        <a:pt x="1167" y="489"/>
                        <a:pt x="1198" y="502"/>
                      </a:cubicBezTo>
                      <a:cubicBezTo>
                        <a:pt x="1223" y="512"/>
                        <a:pt x="1248" y="515"/>
                        <a:pt x="1273" y="512"/>
                      </a:cubicBezTo>
                      <a:cubicBezTo>
                        <a:pt x="1323" y="506"/>
                        <a:pt x="1368" y="483"/>
                        <a:pt x="1408" y="448"/>
                      </a:cubicBezTo>
                      <a:cubicBezTo>
                        <a:pt x="1421" y="437"/>
                        <a:pt x="1434" y="425"/>
                        <a:pt x="1447" y="415"/>
                      </a:cubicBezTo>
                      <a:cubicBezTo>
                        <a:pt x="1482" y="388"/>
                        <a:pt x="1524" y="371"/>
                        <a:pt x="1567" y="382"/>
                      </a:cubicBezTo>
                      <a:cubicBezTo>
                        <a:pt x="1608" y="393"/>
                        <a:pt x="1661" y="381"/>
                        <a:pt x="1695" y="352"/>
                      </a:cubicBezTo>
                      <a:cubicBezTo>
                        <a:pt x="1687" y="341"/>
                        <a:pt x="1660" y="345"/>
                        <a:pt x="1648" y="3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3" name="Freeform 6"/>
                <p:cNvSpPr>
                  <a:spLocks/>
                </p:cNvSpPr>
                <p:nvPr/>
              </p:nvSpPr>
              <p:spPr bwMode="auto">
                <a:xfrm>
                  <a:off x="7142132" y="2039814"/>
                  <a:ext cx="1005469" cy="194090"/>
                </a:xfrm>
                <a:custGeom>
                  <a:avLst/>
                  <a:gdLst>
                    <a:gd name="T0" fmla="*/ 89 w 425"/>
                    <a:gd name="T1" fmla="*/ 28 h 82"/>
                    <a:gd name="T2" fmla="*/ 135 w 425"/>
                    <a:gd name="T3" fmla="*/ 9 h 82"/>
                    <a:gd name="T4" fmla="*/ 212 w 425"/>
                    <a:gd name="T5" fmla="*/ 20 h 82"/>
                    <a:gd name="T6" fmla="*/ 270 w 425"/>
                    <a:gd name="T7" fmla="*/ 49 h 82"/>
                    <a:gd name="T8" fmla="*/ 330 w 425"/>
                    <a:gd name="T9" fmla="*/ 76 h 82"/>
                    <a:gd name="T10" fmla="*/ 425 w 425"/>
                    <a:gd name="T11" fmla="*/ 55 h 82"/>
                    <a:gd name="T12" fmla="*/ 382 w 425"/>
                    <a:gd name="T13" fmla="*/ 67 h 82"/>
                    <a:gd name="T14" fmla="*/ 332 w 425"/>
                    <a:gd name="T15" fmla="*/ 64 h 82"/>
                    <a:gd name="T16" fmla="*/ 282 w 425"/>
                    <a:gd name="T17" fmla="*/ 43 h 82"/>
                    <a:gd name="T18" fmla="*/ 255 w 425"/>
                    <a:gd name="T19" fmla="*/ 29 h 82"/>
                    <a:gd name="T20" fmla="*/ 178 w 425"/>
                    <a:gd name="T21" fmla="*/ 5 h 82"/>
                    <a:gd name="T22" fmla="*/ 129 w 425"/>
                    <a:gd name="T23" fmla="*/ 3 h 82"/>
                    <a:gd name="T24" fmla="*/ 63 w 425"/>
                    <a:gd name="T25" fmla="*/ 32 h 82"/>
                    <a:gd name="T26" fmla="*/ 14 w 425"/>
                    <a:gd name="T27" fmla="*/ 59 h 82"/>
                    <a:gd name="T28" fmla="*/ 0 w 425"/>
                    <a:gd name="T29" fmla="*/ 65 h 82"/>
                    <a:gd name="T30" fmla="*/ 46 w 425"/>
                    <a:gd name="T31" fmla="*/ 55 h 82"/>
                    <a:gd name="T32" fmla="*/ 89 w 425"/>
                    <a:gd name="T33" fmla="*/ 28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25" h="82">
                      <a:moveTo>
                        <a:pt x="89" y="28"/>
                      </a:moveTo>
                      <a:cubicBezTo>
                        <a:pt x="103" y="19"/>
                        <a:pt x="118" y="12"/>
                        <a:pt x="135" y="9"/>
                      </a:cubicBezTo>
                      <a:cubicBezTo>
                        <a:pt x="161" y="6"/>
                        <a:pt x="187" y="12"/>
                        <a:pt x="212" y="20"/>
                      </a:cubicBezTo>
                      <a:cubicBezTo>
                        <a:pt x="232" y="27"/>
                        <a:pt x="251" y="38"/>
                        <a:pt x="270" y="49"/>
                      </a:cubicBezTo>
                      <a:cubicBezTo>
                        <a:pt x="289" y="60"/>
                        <a:pt x="308" y="72"/>
                        <a:pt x="330" y="76"/>
                      </a:cubicBezTo>
                      <a:cubicBezTo>
                        <a:pt x="363" y="82"/>
                        <a:pt x="395" y="81"/>
                        <a:pt x="425" y="55"/>
                      </a:cubicBezTo>
                      <a:cubicBezTo>
                        <a:pt x="409" y="59"/>
                        <a:pt x="396" y="63"/>
                        <a:pt x="382" y="67"/>
                      </a:cubicBezTo>
                      <a:cubicBezTo>
                        <a:pt x="365" y="73"/>
                        <a:pt x="348" y="69"/>
                        <a:pt x="332" y="64"/>
                      </a:cubicBezTo>
                      <a:cubicBezTo>
                        <a:pt x="315" y="60"/>
                        <a:pt x="298" y="53"/>
                        <a:pt x="282" y="43"/>
                      </a:cubicBezTo>
                      <a:cubicBezTo>
                        <a:pt x="273" y="37"/>
                        <a:pt x="264" y="34"/>
                        <a:pt x="255" y="29"/>
                      </a:cubicBezTo>
                      <a:cubicBezTo>
                        <a:pt x="230" y="17"/>
                        <a:pt x="203" y="13"/>
                        <a:pt x="178" y="5"/>
                      </a:cubicBezTo>
                      <a:cubicBezTo>
                        <a:pt x="161" y="0"/>
                        <a:pt x="145" y="1"/>
                        <a:pt x="129" y="3"/>
                      </a:cubicBezTo>
                      <a:cubicBezTo>
                        <a:pt x="105" y="6"/>
                        <a:pt x="85" y="20"/>
                        <a:pt x="63" y="32"/>
                      </a:cubicBezTo>
                      <a:cubicBezTo>
                        <a:pt x="47" y="41"/>
                        <a:pt x="30" y="50"/>
                        <a:pt x="14" y="59"/>
                      </a:cubicBezTo>
                      <a:cubicBezTo>
                        <a:pt x="11" y="61"/>
                        <a:pt x="7" y="62"/>
                        <a:pt x="0" y="65"/>
                      </a:cubicBezTo>
                      <a:cubicBezTo>
                        <a:pt x="19" y="68"/>
                        <a:pt x="33" y="63"/>
                        <a:pt x="46" y="55"/>
                      </a:cubicBezTo>
                      <a:cubicBezTo>
                        <a:pt x="61" y="47"/>
                        <a:pt x="74" y="36"/>
                        <a:pt x="89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4" name="Freeform 7"/>
                <p:cNvSpPr>
                  <a:spLocks/>
                </p:cNvSpPr>
                <p:nvPr/>
              </p:nvSpPr>
              <p:spPr bwMode="auto">
                <a:xfrm>
                  <a:off x="5245248" y="1695654"/>
                  <a:ext cx="375175" cy="353165"/>
                </a:xfrm>
                <a:custGeom>
                  <a:avLst/>
                  <a:gdLst>
                    <a:gd name="T0" fmla="*/ 121 w 159"/>
                    <a:gd name="T1" fmla="*/ 2 h 149"/>
                    <a:gd name="T2" fmla="*/ 52 w 159"/>
                    <a:gd name="T3" fmla="*/ 37 h 149"/>
                    <a:gd name="T4" fmla="*/ 15 w 159"/>
                    <a:gd name="T5" fmla="*/ 76 h 149"/>
                    <a:gd name="T6" fmla="*/ 0 w 159"/>
                    <a:gd name="T7" fmla="*/ 95 h 149"/>
                    <a:gd name="T8" fmla="*/ 7 w 159"/>
                    <a:gd name="T9" fmla="*/ 102 h 149"/>
                    <a:gd name="T10" fmla="*/ 24 w 159"/>
                    <a:gd name="T11" fmla="*/ 115 h 149"/>
                    <a:gd name="T12" fmla="*/ 61 w 159"/>
                    <a:gd name="T13" fmla="*/ 140 h 149"/>
                    <a:gd name="T14" fmla="*/ 80 w 159"/>
                    <a:gd name="T15" fmla="*/ 141 h 149"/>
                    <a:gd name="T16" fmla="*/ 51 w 159"/>
                    <a:gd name="T17" fmla="*/ 128 h 149"/>
                    <a:gd name="T18" fmla="*/ 28 w 159"/>
                    <a:gd name="T19" fmla="*/ 99 h 149"/>
                    <a:gd name="T20" fmla="*/ 38 w 159"/>
                    <a:gd name="T21" fmla="*/ 88 h 149"/>
                    <a:gd name="T22" fmla="*/ 73 w 159"/>
                    <a:gd name="T23" fmla="*/ 47 h 149"/>
                    <a:gd name="T24" fmla="*/ 126 w 159"/>
                    <a:gd name="T25" fmla="*/ 19 h 149"/>
                    <a:gd name="T26" fmla="*/ 155 w 159"/>
                    <a:gd name="T27" fmla="*/ 13 h 149"/>
                    <a:gd name="T28" fmla="*/ 121 w 159"/>
                    <a:gd name="T29" fmla="*/ 2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9" h="149">
                      <a:moveTo>
                        <a:pt x="121" y="2"/>
                      </a:moveTo>
                      <a:cubicBezTo>
                        <a:pt x="99" y="4"/>
                        <a:pt x="68" y="20"/>
                        <a:pt x="52" y="37"/>
                      </a:cubicBezTo>
                      <a:cubicBezTo>
                        <a:pt x="39" y="50"/>
                        <a:pt x="27" y="63"/>
                        <a:pt x="15" y="76"/>
                      </a:cubicBezTo>
                      <a:cubicBezTo>
                        <a:pt x="10" y="81"/>
                        <a:pt x="3" y="85"/>
                        <a:pt x="0" y="95"/>
                      </a:cubicBezTo>
                      <a:cubicBezTo>
                        <a:pt x="2" y="97"/>
                        <a:pt x="5" y="100"/>
                        <a:pt x="7" y="102"/>
                      </a:cubicBezTo>
                      <a:cubicBezTo>
                        <a:pt x="13" y="106"/>
                        <a:pt x="19" y="110"/>
                        <a:pt x="24" y="115"/>
                      </a:cubicBezTo>
                      <a:cubicBezTo>
                        <a:pt x="35" y="126"/>
                        <a:pt x="48" y="133"/>
                        <a:pt x="61" y="140"/>
                      </a:cubicBezTo>
                      <a:cubicBezTo>
                        <a:pt x="65" y="142"/>
                        <a:pt x="70" y="149"/>
                        <a:pt x="80" y="141"/>
                      </a:cubicBezTo>
                      <a:cubicBezTo>
                        <a:pt x="68" y="136"/>
                        <a:pt x="59" y="133"/>
                        <a:pt x="51" y="128"/>
                      </a:cubicBezTo>
                      <a:cubicBezTo>
                        <a:pt x="41" y="122"/>
                        <a:pt x="30" y="117"/>
                        <a:pt x="28" y="99"/>
                      </a:cubicBezTo>
                      <a:cubicBezTo>
                        <a:pt x="31" y="95"/>
                        <a:pt x="34" y="92"/>
                        <a:pt x="38" y="88"/>
                      </a:cubicBezTo>
                      <a:cubicBezTo>
                        <a:pt x="50" y="75"/>
                        <a:pt x="60" y="58"/>
                        <a:pt x="73" y="47"/>
                      </a:cubicBezTo>
                      <a:cubicBezTo>
                        <a:pt x="87" y="35"/>
                        <a:pt x="109" y="24"/>
                        <a:pt x="126" y="19"/>
                      </a:cubicBezTo>
                      <a:cubicBezTo>
                        <a:pt x="131" y="18"/>
                        <a:pt x="153" y="19"/>
                        <a:pt x="155" y="13"/>
                      </a:cubicBezTo>
                      <a:cubicBezTo>
                        <a:pt x="159" y="0"/>
                        <a:pt x="127" y="1"/>
                        <a:pt x="12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5" name="Freeform 8"/>
                <p:cNvSpPr>
                  <a:spLocks/>
                </p:cNvSpPr>
                <p:nvPr/>
              </p:nvSpPr>
              <p:spPr bwMode="auto">
                <a:xfrm>
                  <a:off x="5587408" y="1937767"/>
                  <a:ext cx="499233" cy="147069"/>
                </a:xfrm>
                <a:custGeom>
                  <a:avLst/>
                  <a:gdLst>
                    <a:gd name="T0" fmla="*/ 2 w 211"/>
                    <a:gd name="T1" fmla="*/ 40 h 62"/>
                    <a:gd name="T2" fmla="*/ 70 w 211"/>
                    <a:gd name="T3" fmla="*/ 21 h 62"/>
                    <a:gd name="T4" fmla="*/ 92 w 211"/>
                    <a:gd name="T5" fmla="*/ 20 h 62"/>
                    <a:gd name="T6" fmla="*/ 184 w 211"/>
                    <a:gd name="T7" fmla="*/ 51 h 62"/>
                    <a:gd name="T8" fmla="*/ 211 w 211"/>
                    <a:gd name="T9" fmla="*/ 62 h 62"/>
                    <a:gd name="T10" fmla="*/ 199 w 211"/>
                    <a:gd name="T11" fmla="*/ 48 h 62"/>
                    <a:gd name="T12" fmla="*/ 187 w 211"/>
                    <a:gd name="T13" fmla="*/ 37 h 62"/>
                    <a:gd name="T14" fmla="*/ 120 w 211"/>
                    <a:gd name="T15" fmla="*/ 8 h 62"/>
                    <a:gd name="T16" fmla="*/ 43 w 211"/>
                    <a:gd name="T17" fmla="*/ 8 h 62"/>
                    <a:gd name="T18" fmla="*/ 2 w 211"/>
                    <a:gd name="T19" fmla="*/ 4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1" h="62">
                      <a:moveTo>
                        <a:pt x="2" y="40"/>
                      </a:moveTo>
                      <a:cubicBezTo>
                        <a:pt x="2" y="42"/>
                        <a:pt x="66" y="22"/>
                        <a:pt x="70" y="21"/>
                      </a:cubicBezTo>
                      <a:cubicBezTo>
                        <a:pt x="77" y="20"/>
                        <a:pt x="85" y="20"/>
                        <a:pt x="92" y="20"/>
                      </a:cubicBezTo>
                      <a:cubicBezTo>
                        <a:pt x="125" y="23"/>
                        <a:pt x="154" y="32"/>
                        <a:pt x="184" y="51"/>
                      </a:cubicBezTo>
                      <a:cubicBezTo>
                        <a:pt x="188" y="53"/>
                        <a:pt x="210" y="62"/>
                        <a:pt x="211" y="62"/>
                      </a:cubicBezTo>
                      <a:cubicBezTo>
                        <a:pt x="208" y="57"/>
                        <a:pt x="204" y="52"/>
                        <a:pt x="199" y="48"/>
                      </a:cubicBezTo>
                      <a:cubicBezTo>
                        <a:pt x="195" y="44"/>
                        <a:pt x="191" y="40"/>
                        <a:pt x="187" y="37"/>
                      </a:cubicBezTo>
                      <a:cubicBezTo>
                        <a:pt x="170" y="24"/>
                        <a:pt x="140" y="13"/>
                        <a:pt x="120" y="8"/>
                      </a:cubicBezTo>
                      <a:cubicBezTo>
                        <a:pt x="95" y="2"/>
                        <a:pt x="68" y="0"/>
                        <a:pt x="43" y="8"/>
                      </a:cubicBezTo>
                      <a:cubicBezTo>
                        <a:pt x="29" y="12"/>
                        <a:pt x="0" y="15"/>
                        <a:pt x="2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6" name="Freeform 9"/>
                <p:cNvSpPr>
                  <a:spLocks/>
                </p:cNvSpPr>
                <p:nvPr/>
              </p:nvSpPr>
              <p:spPr bwMode="auto">
                <a:xfrm>
                  <a:off x="5181218" y="1639628"/>
                  <a:ext cx="201094" cy="158074"/>
                </a:xfrm>
                <a:custGeom>
                  <a:avLst/>
                  <a:gdLst>
                    <a:gd name="T0" fmla="*/ 85 w 85"/>
                    <a:gd name="T1" fmla="*/ 0 h 67"/>
                    <a:gd name="T2" fmla="*/ 67 w 85"/>
                    <a:gd name="T3" fmla="*/ 9 h 67"/>
                    <a:gd name="T4" fmla="*/ 55 w 85"/>
                    <a:gd name="T5" fmla="*/ 16 h 67"/>
                    <a:gd name="T6" fmla="*/ 21 w 85"/>
                    <a:gd name="T7" fmla="*/ 45 h 67"/>
                    <a:gd name="T8" fmla="*/ 0 w 85"/>
                    <a:gd name="T9" fmla="*/ 67 h 67"/>
                    <a:gd name="T10" fmla="*/ 43 w 85"/>
                    <a:gd name="T11" fmla="*/ 35 h 67"/>
                    <a:gd name="T12" fmla="*/ 85 w 85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5" h="67">
                      <a:moveTo>
                        <a:pt x="85" y="0"/>
                      </a:moveTo>
                      <a:cubicBezTo>
                        <a:pt x="85" y="1"/>
                        <a:pt x="75" y="5"/>
                        <a:pt x="67" y="9"/>
                      </a:cubicBezTo>
                      <a:cubicBezTo>
                        <a:pt x="61" y="12"/>
                        <a:pt x="56" y="14"/>
                        <a:pt x="55" y="16"/>
                      </a:cubicBezTo>
                      <a:cubicBezTo>
                        <a:pt x="43" y="25"/>
                        <a:pt x="33" y="38"/>
                        <a:pt x="21" y="45"/>
                      </a:cubicBezTo>
                      <a:cubicBezTo>
                        <a:pt x="14" y="49"/>
                        <a:pt x="6" y="55"/>
                        <a:pt x="0" y="67"/>
                      </a:cubicBezTo>
                      <a:cubicBezTo>
                        <a:pt x="17" y="60"/>
                        <a:pt x="29" y="46"/>
                        <a:pt x="43" y="35"/>
                      </a:cubicBezTo>
                      <a:cubicBezTo>
                        <a:pt x="59" y="24"/>
                        <a:pt x="74" y="2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7" name="Freeform 10"/>
                <p:cNvSpPr>
                  <a:spLocks/>
                </p:cNvSpPr>
                <p:nvPr/>
              </p:nvSpPr>
              <p:spPr bwMode="auto">
                <a:xfrm>
                  <a:off x="5436338" y="2015803"/>
                  <a:ext cx="116054" cy="40019"/>
                </a:xfrm>
                <a:custGeom>
                  <a:avLst/>
                  <a:gdLst>
                    <a:gd name="T0" fmla="*/ 42 w 49"/>
                    <a:gd name="T1" fmla="*/ 1 h 17"/>
                    <a:gd name="T2" fmla="*/ 0 w 49"/>
                    <a:gd name="T3" fmla="*/ 12 h 17"/>
                    <a:gd name="T4" fmla="*/ 10 w 49"/>
                    <a:gd name="T5" fmla="*/ 17 h 17"/>
                    <a:gd name="T6" fmla="*/ 44 w 49"/>
                    <a:gd name="T7" fmla="*/ 14 h 17"/>
                    <a:gd name="T8" fmla="*/ 48 w 49"/>
                    <a:gd name="T9" fmla="*/ 7 h 17"/>
                    <a:gd name="T10" fmla="*/ 42 w 49"/>
                    <a:gd name="T11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17">
                      <a:moveTo>
                        <a:pt x="42" y="1"/>
                      </a:moveTo>
                      <a:cubicBezTo>
                        <a:pt x="29" y="4"/>
                        <a:pt x="17" y="7"/>
                        <a:pt x="0" y="12"/>
                      </a:cubicBezTo>
                      <a:cubicBezTo>
                        <a:pt x="6" y="15"/>
                        <a:pt x="8" y="17"/>
                        <a:pt x="10" y="17"/>
                      </a:cubicBezTo>
                      <a:cubicBezTo>
                        <a:pt x="22" y="17"/>
                        <a:pt x="33" y="15"/>
                        <a:pt x="44" y="14"/>
                      </a:cubicBezTo>
                      <a:cubicBezTo>
                        <a:pt x="46" y="13"/>
                        <a:pt x="48" y="9"/>
                        <a:pt x="48" y="7"/>
                      </a:cubicBezTo>
                      <a:cubicBezTo>
                        <a:pt x="49" y="3"/>
                        <a:pt x="45" y="0"/>
                        <a:pt x="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8" name="Freeform 11"/>
                <p:cNvSpPr>
                  <a:spLocks/>
                </p:cNvSpPr>
                <p:nvPr/>
              </p:nvSpPr>
              <p:spPr bwMode="auto">
                <a:xfrm>
                  <a:off x="6941039" y="2088837"/>
                  <a:ext cx="83039" cy="67032"/>
                </a:xfrm>
                <a:custGeom>
                  <a:avLst/>
                  <a:gdLst>
                    <a:gd name="T0" fmla="*/ 35 w 35"/>
                    <a:gd name="T1" fmla="*/ 28 h 28"/>
                    <a:gd name="T2" fmla="*/ 17 w 35"/>
                    <a:gd name="T3" fmla="*/ 11 h 28"/>
                    <a:gd name="T4" fmla="*/ 0 w 35"/>
                    <a:gd name="T5" fmla="*/ 0 h 28"/>
                    <a:gd name="T6" fmla="*/ 35 w 35"/>
                    <a:gd name="T7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28">
                      <a:moveTo>
                        <a:pt x="35" y="28"/>
                      </a:moveTo>
                      <a:cubicBezTo>
                        <a:pt x="29" y="22"/>
                        <a:pt x="23" y="16"/>
                        <a:pt x="17" y="11"/>
                      </a:cubicBezTo>
                      <a:cubicBezTo>
                        <a:pt x="12" y="6"/>
                        <a:pt x="7" y="0"/>
                        <a:pt x="0" y="0"/>
                      </a:cubicBezTo>
                      <a:cubicBezTo>
                        <a:pt x="9" y="14"/>
                        <a:pt x="21" y="22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9" name="Freeform 12"/>
                <p:cNvSpPr>
                  <a:spLocks/>
                </p:cNvSpPr>
                <p:nvPr/>
              </p:nvSpPr>
              <p:spPr bwMode="auto">
                <a:xfrm>
                  <a:off x="5656440" y="1717664"/>
                  <a:ext cx="19009" cy="14007"/>
                </a:xfrm>
                <a:custGeom>
                  <a:avLst/>
                  <a:gdLst>
                    <a:gd name="T0" fmla="*/ 3 w 8"/>
                    <a:gd name="T1" fmla="*/ 0 h 6"/>
                    <a:gd name="T2" fmla="*/ 0 w 8"/>
                    <a:gd name="T3" fmla="*/ 2 h 6"/>
                    <a:gd name="T4" fmla="*/ 4 w 8"/>
                    <a:gd name="T5" fmla="*/ 6 h 6"/>
                    <a:gd name="T6" fmla="*/ 8 w 8"/>
                    <a:gd name="T7" fmla="*/ 3 h 6"/>
                    <a:gd name="T8" fmla="*/ 3 w 8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3" y="0"/>
                      </a:moveTo>
                      <a:cubicBezTo>
                        <a:pt x="2" y="0"/>
                        <a:pt x="1" y="1"/>
                        <a:pt x="0" y="2"/>
                      </a:cubicBezTo>
                      <a:cubicBezTo>
                        <a:pt x="1" y="3"/>
                        <a:pt x="2" y="5"/>
                        <a:pt x="4" y="6"/>
                      </a:cubicBezTo>
                      <a:cubicBezTo>
                        <a:pt x="5" y="6"/>
                        <a:pt x="6" y="4"/>
                        <a:pt x="8" y="3"/>
                      </a:cubicBezTo>
                      <a:cubicBezTo>
                        <a:pt x="6" y="2"/>
                        <a:pt x="4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0" name="Freeform 13"/>
                <p:cNvSpPr>
                  <a:spLocks/>
                </p:cNvSpPr>
                <p:nvPr/>
              </p:nvSpPr>
              <p:spPr bwMode="auto">
                <a:xfrm>
                  <a:off x="6936036" y="2086836"/>
                  <a:ext cx="5003" cy="2001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1" name="Freeform 14"/>
                <p:cNvSpPr>
                  <a:spLocks/>
                </p:cNvSpPr>
                <p:nvPr/>
              </p:nvSpPr>
              <p:spPr bwMode="auto">
                <a:xfrm>
                  <a:off x="6920029" y="2065826"/>
                  <a:ext cx="16007" cy="21010"/>
                </a:xfrm>
                <a:custGeom>
                  <a:avLst/>
                  <a:gdLst>
                    <a:gd name="T0" fmla="*/ 7 w 7"/>
                    <a:gd name="T1" fmla="*/ 9 h 9"/>
                    <a:gd name="T2" fmla="*/ 0 w 7"/>
                    <a:gd name="T3" fmla="*/ 0 h 9"/>
                    <a:gd name="T4" fmla="*/ 7 w 7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9">
                      <a:moveTo>
                        <a:pt x="7" y="9"/>
                      </a:moveTo>
                      <a:cubicBezTo>
                        <a:pt x="5" y="7"/>
                        <a:pt x="3" y="4"/>
                        <a:pt x="0" y="0"/>
                      </a:cubicBezTo>
                      <a:cubicBezTo>
                        <a:pt x="0" y="9"/>
                        <a:pt x="4" y="9"/>
                        <a:pt x="7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2" name="Freeform 15"/>
                <p:cNvSpPr>
                  <a:spLocks/>
                </p:cNvSpPr>
                <p:nvPr/>
              </p:nvSpPr>
              <p:spPr bwMode="auto">
                <a:xfrm>
                  <a:off x="7097112" y="2178879"/>
                  <a:ext cx="5003" cy="7004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1 h 3"/>
                    <a:gd name="T4" fmla="*/ 0 w 2"/>
                    <a:gd name="T5" fmla="*/ 1 h 3"/>
                    <a:gd name="T6" fmla="*/ 1 w 2"/>
                    <a:gd name="T7" fmla="*/ 3 h 3"/>
                    <a:gd name="T8" fmla="*/ 2 w 2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1" y="3"/>
                      </a:cubicBezTo>
                      <a:cubicBezTo>
                        <a:pt x="1" y="3"/>
                        <a:pt x="2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" name="Freeform 16"/>
                <p:cNvSpPr>
                  <a:spLocks/>
                </p:cNvSpPr>
                <p:nvPr/>
              </p:nvSpPr>
              <p:spPr bwMode="auto">
                <a:xfrm>
                  <a:off x="7054091" y="2162871"/>
                  <a:ext cx="10005" cy="9005"/>
                </a:xfrm>
                <a:custGeom>
                  <a:avLst/>
                  <a:gdLst>
                    <a:gd name="T0" fmla="*/ 4 w 4"/>
                    <a:gd name="T1" fmla="*/ 4 h 4"/>
                    <a:gd name="T2" fmla="*/ 2 w 4"/>
                    <a:gd name="T3" fmla="*/ 3 h 4"/>
                    <a:gd name="T4" fmla="*/ 0 w 4"/>
                    <a:gd name="T5" fmla="*/ 0 h 4"/>
                    <a:gd name="T6" fmla="*/ 1 w 4"/>
                    <a:gd name="T7" fmla="*/ 3 h 4"/>
                    <a:gd name="T8" fmla="*/ 4 w 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2" y="2"/>
                        <a:pt x="1" y="1"/>
                        <a:pt x="0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ubicBezTo>
                        <a:pt x="1" y="4"/>
                        <a:pt x="3" y="4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4" name="Freeform 17"/>
                <p:cNvSpPr>
                  <a:spLocks/>
                </p:cNvSpPr>
                <p:nvPr/>
              </p:nvSpPr>
              <p:spPr bwMode="auto">
                <a:xfrm>
                  <a:off x="7052090" y="2159870"/>
                  <a:ext cx="2001" cy="300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  <a:gd name="T8" fmla="*/ 0 w 1"/>
                    <a:gd name="T9" fmla="*/ 1 h 1"/>
                    <a:gd name="T10" fmla="*/ 1 w 1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5" name="Freeform 18"/>
                <p:cNvSpPr>
                  <a:spLocks/>
                </p:cNvSpPr>
                <p:nvPr/>
              </p:nvSpPr>
              <p:spPr bwMode="auto">
                <a:xfrm>
                  <a:off x="7031081" y="2157869"/>
                  <a:ext cx="21010" cy="7004"/>
                </a:xfrm>
                <a:custGeom>
                  <a:avLst/>
                  <a:gdLst>
                    <a:gd name="T0" fmla="*/ 9 w 9"/>
                    <a:gd name="T1" fmla="*/ 2 h 3"/>
                    <a:gd name="T2" fmla="*/ 0 w 9"/>
                    <a:gd name="T3" fmla="*/ 0 h 3"/>
                    <a:gd name="T4" fmla="*/ 9 w 9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3">
                      <a:moveTo>
                        <a:pt x="9" y="2"/>
                      </a:moveTo>
                      <a:cubicBezTo>
                        <a:pt x="6" y="1"/>
                        <a:pt x="3" y="1"/>
                        <a:pt x="0" y="0"/>
                      </a:cubicBezTo>
                      <a:cubicBezTo>
                        <a:pt x="3" y="2"/>
                        <a:pt x="6" y="3"/>
                        <a:pt x="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6" name="Freeform 19"/>
                <p:cNvSpPr>
                  <a:spLocks/>
                </p:cNvSpPr>
                <p:nvPr/>
              </p:nvSpPr>
              <p:spPr bwMode="auto">
                <a:xfrm>
                  <a:off x="7024077" y="2155868"/>
                  <a:ext cx="7004" cy="2001"/>
                </a:xfrm>
                <a:custGeom>
                  <a:avLst/>
                  <a:gdLst>
                    <a:gd name="T0" fmla="*/ 3 w 3"/>
                    <a:gd name="T1" fmla="*/ 1 h 1"/>
                    <a:gd name="T2" fmla="*/ 2 w 3"/>
                    <a:gd name="T3" fmla="*/ 1 h 1"/>
                    <a:gd name="T4" fmla="*/ 1 w 3"/>
                    <a:gd name="T5" fmla="*/ 1 h 1"/>
                    <a:gd name="T6" fmla="*/ 0 w 3"/>
                    <a:gd name="T7" fmla="*/ 0 h 1"/>
                    <a:gd name="T8" fmla="*/ 1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7" name="Freeform 20"/>
                <p:cNvSpPr>
                  <a:spLocks/>
                </p:cNvSpPr>
                <p:nvPr/>
              </p:nvSpPr>
              <p:spPr bwMode="auto">
                <a:xfrm>
                  <a:off x="5377310" y="1620618"/>
                  <a:ext cx="12006" cy="7004"/>
                </a:xfrm>
                <a:custGeom>
                  <a:avLst/>
                  <a:gdLst>
                    <a:gd name="T0" fmla="*/ 2 w 5"/>
                    <a:gd name="T1" fmla="*/ 3 h 3"/>
                    <a:gd name="T2" fmla="*/ 5 w 5"/>
                    <a:gd name="T3" fmla="*/ 1 h 3"/>
                    <a:gd name="T4" fmla="*/ 4 w 5"/>
                    <a:gd name="T5" fmla="*/ 0 h 3"/>
                    <a:gd name="T6" fmla="*/ 0 w 5"/>
                    <a:gd name="T7" fmla="*/ 1 h 3"/>
                    <a:gd name="T8" fmla="*/ 2 w 5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3">
                      <a:moveTo>
                        <a:pt x="2" y="3"/>
                      </a:moveTo>
                      <a:cubicBezTo>
                        <a:pt x="3" y="2"/>
                        <a:pt x="4" y="2"/>
                        <a:pt x="5" y="1"/>
                      </a:cubicBezTo>
                      <a:cubicBezTo>
                        <a:pt x="4" y="1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1" y="2"/>
                        <a:pt x="1" y="3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64" name="Freeform 21"/>
              <p:cNvSpPr>
                <a:spLocks noEditPoints="1"/>
              </p:cNvSpPr>
              <p:nvPr/>
            </p:nvSpPr>
            <p:spPr bwMode="auto">
              <a:xfrm>
                <a:off x="975258" y="969315"/>
                <a:ext cx="6303939" cy="2711264"/>
              </a:xfrm>
              <a:custGeom>
                <a:avLst/>
                <a:gdLst>
                  <a:gd name="T0" fmla="*/ 2324 w 2665"/>
                  <a:gd name="T1" fmla="*/ 854 h 1145"/>
                  <a:gd name="T2" fmla="*/ 2174 w 2665"/>
                  <a:gd name="T3" fmla="*/ 766 h 1145"/>
                  <a:gd name="T4" fmla="*/ 2152 w 2665"/>
                  <a:gd name="T5" fmla="*/ 731 h 1145"/>
                  <a:gd name="T6" fmla="*/ 1965 w 2665"/>
                  <a:gd name="T7" fmla="*/ 587 h 1145"/>
                  <a:gd name="T8" fmla="*/ 1956 w 2665"/>
                  <a:gd name="T9" fmla="*/ 494 h 1145"/>
                  <a:gd name="T10" fmla="*/ 1945 w 2665"/>
                  <a:gd name="T11" fmla="*/ 385 h 1145"/>
                  <a:gd name="T12" fmla="*/ 1866 w 2665"/>
                  <a:gd name="T13" fmla="*/ 221 h 1145"/>
                  <a:gd name="T14" fmla="*/ 1522 w 2665"/>
                  <a:gd name="T15" fmla="*/ 13 h 1145"/>
                  <a:gd name="T16" fmla="*/ 1325 w 2665"/>
                  <a:gd name="T17" fmla="*/ 14 h 1145"/>
                  <a:gd name="T18" fmla="*/ 1109 w 2665"/>
                  <a:gd name="T19" fmla="*/ 124 h 1145"/>
                  <a:gd name="T20" fmla="*/ 966 w 2665"/>
                  <a:gd name="T21" fmla="*/ 334 h 1145"/>
                  <a:gd name="T22" fmla="*/ 791 w 2665"/>
                  <a:gd name="T23" fmla="*/ 567 h 1145"/>
                  <a:gd name="T24" fmla="*/ 412 w 2665"/>
                  <a:gd name="T25" fmla="*/ 576 h 1145"/>
                  <a:gd name="T26" fmla="*/ 248 w 2665"/>
                  <a:gd name="T27" fmla="*/ 736 h 1145"/>
                  <a:gd name="T28" fmla="*/ 0 w 2665"/>
                  <a:gd name="T29" fmla="*/ 835 h 1145"/>
                  <a:gd name="T30" fmla="*/ 168 w 2665"/>
                  <a:gd name="T31" fmla="*/ 909 h 1145"/>
                  <a:gd name="T32" fmla="*/ 453 w 2665"/>
                  <a:gd name="T33" fmla="*/ 915 h 1145"/>
                  <a:gd name="T34" fmla="*/ 633 w 2665"/>
                  <a:gd name="T35" fmla="*/ 976 h 1145"/>
                  <a:gd name="T36" fmla="*/ 828 w 2665"/>
                  <a:gd name="T37" fmla="*/ 949 h 1145"/>
                  <a:gd name="T38" fmla="*/ 1035 w 2665"/>
                  <a:gd name="T39" fmla="*/ 974 h 1145"/>
                  <a:gd name="T40" fmla="*/ 1130 w 2665"/>
                  <a:gd name="T41" fmla="*/ 940 h 1145"/>
                  <a:gd name="T42" fmla="*/ 1242 w 2665"/>
                  <a:gd name="T43" fmla="*/ 1007 h 1145"/>
                  <a:gd name="T44" fmla="*/ 1227 w 2665"/>
                  <a:gd name="T45" fmla="*/ 1043 h 1145"/>
                  <a:gd name="T46" fmla="*/ 1607 w 2665"/>
                  <a:gd name="T47" fmla="*/ 1088 h 1145"/>
                  <a:gd name="T48" fmla="*/ 1802 w 2665"/>
                  <a:gd name="T49" fmla="*/ 1085 h 1145"/>
                  <a:gd name="T50" fmla="*/ 2217 w 2665"/>
                  <a:gd name="T51" fmla="*/ 1058 h 1145"/>
                  <a:gd name="T52" fmla="*/ 2499 w 2665"/>
                  <a:gd name="T53" fmla="*/ 1028 h 1145"/>
                  <a:gd name="T54" fmla="*/ 1045 w 2665"/>
                  <a:gd name="T55" fmla="*/ 932 h 1145"/>
                  <a:gd name="T56" fmla="*/ 836 w 2665"/>
                  <a:gd name="T57" fmla="*/ 926 h 1145"/>
                  <a:gd name="T58" fmla="*/ 924 w 2665"/>
                  <a:gd name="T59" fmla="*/ 866 h 1145"/>
                  <a:gd name="T60" fmla="*/ 979 w 2665"/>
                  <a:gd name="T61" fmla="*/ 794 h 1145"/>
                  <a:gd name="T62" fmla="*/ 794 w 2665"/>
                  <a:gd name="T63" fmla="*/ 911 h 1145"/>
                  <a:gd name="T64" fmla="*/ 563 w 2665"/>
                  <a:gd name="T65" fmla="*/ 917 h 1145"/>
                  <a:gd name="T66" fmla="*/ 204 w 2665"/>
                  <a:gd name="T67" fmla="*/ 908 h 1145"/>
                  <a:gd name="T68" fmla="*/ 69 w 2665"/>
                  <a:gd name="T69" fmla="*/ 813 h 1145"/>
                  <a:gd name="T70" fmla="*/ 367 w 2665"/>
                  <a:gd name="T71" fmla="*/ 719 h 1145"/>
                  <a:gd name="T72" fmla="*/ 579 w 2665"/>
                  <a:gd name="T73" fmla="*/ 585 h 1145"/>
                  <a:gd name="T74" fmla="*/ 484 w 2665"/>
                  <a:gd name="T75" fmla="*/ 649 h 1145"/>
                  <a:gd name="T76" fmla="*/ 769 w 2665"/>
                  <a:gd name="T77" fmla="*/ 584 h 1145"/>
                  <a:gd name="T78" fmla="*/ 943 w 2665"/>
                  <a:gd name="T79" fmla="*/ 601 h 1145"/>
                  <a:gd name="T80" fmla="*/ 1018 w 2665"/>
                  <a:gd name="T81" fmla="*/ 799 h 1145"/>
                  <a:gd name="T82" fmla="*/ 1058 w 2665"/>
                  <a:gd name="T83" fmla="*/ 925 h 1145"/>
                  <a:gd name="T84" fmla="*/ 1954 w 2665"/>
                  <a:gd name="T85" fmla="*/ 619 h 1145"/>
                  <a:gd name="T86" fmla="*/ 2020 w 2665"/>
                  <a:gd name="T87" fmla="*/ 671 h 1145"/>
                  <a:gd name="T88" fmla="*/ 2126 w 2665"/>
                  <a:gd name="T89" fmla="*/ 759 h 1145"/>
                  <a:gd name="T90" fmla="*/ 1996 w 2665"/>
                  <a:gd name="T91" fmla="*/ 791 h 1145"/>
                  <a:gd name="T92" fmla="*/ 2570 w 2665"/>
                  <a:gd name="T93" fmla="*/ 942 h 1145"/>
                  <a:gd name="T94" fmla="*/ 2285 w 2665"/>
                  <a:gd name="T95" fmla="*/ 1047 h 1145"/>
                  <a:gd name="T96" fmla="*/ 2063 w 2665"/>
                  <a:gd name="T97" fmla="*/ 980 h 1145"/>
                  <a:gd name="T98" fmla="*/ 2112 w 2665"/>
                  <a:gd name="T99" fmla="*/ 1005 h 1145"/>
                  <a:gd name="T100" fmla="*/ 2120 w 2665"/>
                  <a:gd name="T101" fmla="*/ 1036 h 1145"/>
                  <a:gd name="T102" fmla="*/ 1926 w 2665"/>
                  <a:gd name="T103" fmla="*/ 1116 h 1145"/>
                  <a:gd name="T104" fmla="*/ 1694 w 2665"/>
                  <a:gd name="T105" fmla="*/ 1057 h 1145"/>
                  <a:gd name="T106" fmla="*/ 1344 w 2665"/>
                  <a:gd name="T107" fmla="*/ 1064 h 1145"/>
                  <a:gd name="T108" fmla="*/ 1305 w 2665"/>
                  <a:gd name="T109" fmla="*/ 1002 h 1145"/>
                  <a:gd name="T110" fmla="*/ 1504 w 2665"/>
                  <a:gd name="T111" fmla="*/ 814 h 1145"/>
                  <a:gd name="T112" fmla="*/ 1519 w 2665"/>
                  <a:gd name="T113" fmla="*/ 926 h 1145"/>
                  <a:gd name="T114" fmla="*/ 1707 w 2665"/>
                  <a:gd name="T115" fmla="*/ 782 h 1145"/>
                  <a:gd name="T116" fmla="*/ 1978 w 2665"/>
                  <a:gd name="T117" fmla="*/ 924 h 1145"/>
                  <a:gd name="T118" fmla="*/ 1965 w 2665"/>
                  <a:gd name="T119" fmla="*/ 845 h 1145"/>
                  <a:gd name="T120" fmla="*/ 2023 w 2665"/>
                  <a:gd name="T121" fmla="*/ 835 h 1145"/>
                  <a:gd name="T122" fmla="*/ 2211 w 2665"/>
                  <a:gd name="T123" fmla="*/ 804 h 1145"/>
                  <a:gd name="T124" fmla="*/ 2549 w 2665"/>
                  <a:gd name="T125" fmla="*/ 913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65" h="1145">
                    <a:moveTo>
                      <a:pt x="2659" y="851"/>
                    </a:moveTo>
                    <a:cubicBezTo>
                      <a:pt x="2650" y="851"/>
                      <a:pt x="2642" y="856"/>
                      <a:pt x="2633" y="859"/>
                    </a:cubicBezTo>
                    <a:cubicBezTo>
                      <a:pt x="2611" y="867"/>
                      <a:pt x="2589" y="874"/>
                      <a:pt x="2566" y="880"/>
                    </a:cubicBezTo>
                    <a:cubicBezTo>
                      <a:pt x="2482" y="900"/>
                      <a:pt x="2400" y="897"/>
                      <a:pt x="2324" y="854"/>
                    </a:cubicBezTo>
                    <a:cubicBezTo>
                      <a:pt x="2295" y="838"/>
                      <a:pt x="2268" y="819"/>
                      <a:pt x="2240" y="802"/>
                    </a:cubicBezTo>
                    <a:cubicBezTo>
                      <a:pt x="2239" y="801"/>
                      <a:pt x="2238" y="800"/>
                      <a:pt x="2237" y="799"/>
                    </a:cubicBezTo>
                    <a:cubicBezTo>
                      <a:pt x="2223" y="788"/>
                      <a:pt x="2208" y="780"/>
                      <a:pt x="2191" y="774"/>
                    </a:cubicBezTo>
                    <a:cubicBezTo>
                      <a:pt x="2186" y="772"/>
                      <a:pt x="2181" y="769"/>
                      <a:pt x="2174" y="766"/>
                    </a:cubicBezTo>
                    <a:cubicBezTo>
                      <a:pt x="2183" y="761"/>
                      <a:pt x="2192" y="757"/>
                      <a:pt x="2200" y="751"/>
                    </a:cubicBezTo>
                    <a:cubicBezTo>
                      <a:pt x="2201" y="750"/>
                      <a:pt x="2221" y="729"/>
                      <a:pt x="2214" y="729"/>
                    </a:cubicBezTo>
                    <a:cubicBezTo>
                      <a:pt x="2214" y="729"/>
                      <a:pt x="2213" y="729"/>
                      <a:pt x="2212" y="729"/>
                    </a:cubicBezTo>
                    <a:cubicBezTo>
                      <a:pt x="2192" y="728"/>
                      <a:pt x="2174" y="735"/>
                      <a:pt x="2152" y="731"/>
                    </a:cubicBezTo>
                    <a:cubicBezTo>
                      <a:pt x="2144" y="729"/>
                      <a:pt x="2135" y="727"/>
                      <a:pt x="2126" y="726"/>
                    </a:cubicBezTo>
                    <a:cubicBezTo>
                      <a:pt x="2096" y="722"/>
                      <a:pt x="2071" y="706"/>
                      <a:pt x="2051" y="684"/>
                    </a:cubicBezTo>
                    <a:cubicBezTo>
                      <a:pt x="2037" y="669"/>
                      <a:pt x="2025" y="652"/>
                      <a:pt x="2014" y="634"/>
                    </a:cubicBezTo>
                    <a:cubicBezTo>
                      <a:pt x="2002" y="614"/>
                      <a:pt x="1988" y="597"/>
                      <a:pt x="1965" y="587"/>
                    </a:cubicBezTo>
                    <a:cubicBezTo>
                      <a:pt x="1957" y="584"/>
                      <a:pt x="1955" y="577"/>
                      <a:pt x="1955" y="569"/>
                    </a:cubicBezTo>
                    <a:cubicBezTo>
                      <a:pt x="1956" y="563"/>
                      <a:pt x="1956" y="556"/>
                      <a:pt x="1956" y="550"/>
                    </a:cubicBezTo>
                    <a:cubicBezTo>
                      <a:pt x="1957" y="541"/>
                      <a:pt x="1957" y="531"/>
                      <a:pt x="1957" y="522"/>
                    </a:cubicBezTo>
                    <a:cubicBezTo>
                      <a:pt x="1956" y="513"/>
                      <a:pt x="1956" y="503"/>
                      <a:pt x="1956" y="494"/>
                    </a:cubicBezTo>
                    <a:cubicBezTo>
                      <a:pt x="1956" y="491"/>
                      <a:pt x="1956" y="488"/>
                      <a:pt x="1956" y="485"/>
                    </a:cubicBezTo>
                    <a:cubicBezTo>
                      <a:pt x="1957" y="460"/>
                      <a:pt x="1952" y="435"/>
                      <a:pt x="1950" y="410"/>
                    </a:cubicBezTo>
                    <a:cubicBezTo>
                      <a:pt x="1950" y="410"/>
                      <a:pt x="1950" y="409"/>
                      <a:pt x="1950" y="409"/>
                    </a:cubicBezTo>
                    <a:cubicBezTo>
                      <a:pt x="1948" y="401"/>
                      <a:pt x="1947" y="393"/>
                      <a:pt x="1945" y="385"/>
                    </a:cubicBezTo>
                    <a:cubicBezTo>
                      <a:pt x="1941" y="368"/>
                      <a:pt x="1938" y="352"/>
                      <a:pt x="1930" y="337"/>
                    </a:cubicBezTo>
                    <a:cubicBezTo>
                      <a:pt x="1921" y="320"/>
                      <a:pt x="1913" y="303"/>
                      <a:pt x="1905" y="286"/>
                    </a:cubicBezTo>
                    <a:cubicBezTo>
                      <a:pt x="1901" y="275"/>
                      <a:pt x="1896" y="265"/>
                      <a:pt x="1889" y="255"/>
                    </a:cubicBezTo>
                    <a:cubicBezTo>
                      <a:pt x="1881" y="244"/>
                      <a:pt x="1873" y="233"/>
                      <a:pt x="1866" y="221"/>
                    </a:cubicBezTo>
                    <a:cubicBezTo>
                      <a:pt x="1850" y="191"/>
                      <a:pt x="1826" y="170"/>
                      <a:pt x="1800" y="150"/>
                    </a:cubicBezTo>
                    <a:cubicBezTo>
                      <a:pt x="1780" y="135"/>
                      <a:pt x="1760" y="121"/>
                      <a:pt x="1740" y="105"/>
                    </a:cubicBezTo>
                    <a:cubicBezTo>
                      <a:pt x="1717" y="88"/>
                      <a:pt x="1693" y="73"/>
                      <a:pt x="1666" y="61"/>
                    </a:cubicBezTo>
                    <a:cubicBezTo>
                      <a:pt x="1620" y="41"/>
                      <a:pt x="1573" y="22"/>
                      <a:pt x="1522" y="13"/>
                    </a:cubicBezTo>
                    <a:cubicBezTo>
                      <a:pt x="1479" y="6"/>
                      <a:pt x="1436" y="0"/>
                      <a:pt x="1392" y="6"/>
                    </a:cubicBezTo>
                    <a:cubicBezTo>
                      <a:pt x="1389" y="7"/>
                      <a:pt x="1386" y="7"/>
                      <a:pt x="1383" y="7"/>
                    </a:cubicBezTo>
                    <a:cubicBezTo>
                      <a:pt x="1369" y="8"/>
                      <a:pt x="1355" y="10"/>
                      <a:pt x="1342" y="12"/>
                    </a:cubicBezTo>
                    <a:cubicBezTo>
                      <a:pt x="1336" y="12"/>
                      <a:pt x="1331" y="14"/>
                      <a:pt x="1325" y="14"/>
                    </a:cubicBezTo>
                    <a:cubicBezTo>
                      <a:pt x="1298" y="16"/>
                      <a:pt x="1274" y="24"/>
                      <a:pt x="1250" y="37"/>
                    </a:cubicBezTo>
                    <a:cubicBezTo>
                      <a:pt x="1241" y="42"/>
                      <a:pt x="1232" y="49"/>
                      <a:pt x="1221" y="54"/>
                    </a:cubicBezTo>
                    <a:cubicBezTo>
                      <a:pt x="1195" y="66"/>
                      <a:pt x="1169" y="80"/>
                      <a:pt x="1144" y="96"/>
                    </a:cubicBezTo>
                    <a:cubicBezTo>
                      <a:pt x="1132" y="105"/>
                      <a:pt x="1120" y="114"/>
                      <a:pt x="1109" y="124"/>
                    </a:cubicBezTo>
                    <a:cubicBezTo>
                      <a:pt x="1091" y="143"/>
                      <a:pt x="1073" y="161"/>
                      <a:pt x="1055" y="179"/>
                    </a:cubicBezTo>
                    <a:cubicBezTo>
                      <a:pt x="1038" y="196"/>
                      <a:pt x="1023" y="214"/>
                      <a:pt x="1013" y="236"/>
                    </a:cubicBezTo>
                    <a:cubicBezTo>
                      <a:pt x="1004" y="253"/>
                      <a:pt x="994" y="270"/>
                      <a:pt x="986" y="288"/>
                    </a:cubicBezTo>
                    <a:cubicBezTo>
                      <a:pt x="979" y="303"/>
                      <a:pt x="971" y="318"/>
                      <a:pt x="966" y="334"/>
                    </a:cubicBezTo>
                    <a:cubicBezTo>
                      <a:pt x="955" y="368"/>
                      <a:pt x="950" y="403"/>
                      <a:pt x="946" y="439"/>
                    </a:cubicBezTo>
                    <a:cubicBezTo>
                      <a:pt x="943" y="475"/>
                      <a:pt x="939" y="512"/>
                      <a:pt x="935" y="550"/>
                    </a:cubicBezTo>
                    <a:cubicBezTo>
                      <a:pt x="930" y="553"/>
                      <a:pt x="924" y="558"/>
                      <a:pt x="918" y="560"/>
                    </a:cubicBezTo>
                    <a:cubicBezTo>
                      <a:pt x="878" y="576"/>
                      <a:pt x="833" y="580"/>
                      <a:pt x="791" y="567"/>
                    </a:cubicBezTo>
                    <a:cubicBezTo>
                      <a:pt x="760" y="556"/>
                      <a:pt x="743" y="542"/>
                      <a:pt x="719" y="520"/>
                    </a:cubicBezTo>
                    <a:cubicBezTo>
                      <a:pt x="700" y="503"/>
                      <a:pt x="673" y="487"/>
                      <a:pt x="650" y="477"/>
                    </a:cubicBezTo>
                    <a:cubicBezTo>
                      <a:pt x="598" y="454"/>
                      <a:pt x="529" y="463"/>
                      <a:pt x="481" y="492"/>
                    </a:cubicBezTo>
                    <a:cubicBezTo>
                      <a:pt x="450" y="512"/>
                      <a:pt x="420" y="539"/>
                      <a:pt x="412" y="576"/>
                    </a:cubicBezTo>
                    <a:cubicBezTo>
                      <a:pt x="410" y="583"/>
                      <a:pt x="409" y="639"/>
                      <a:pt x="420" y="639"/>
                    </a:cubicBezTo>
                    <a:cubicBezTo>
                      <a:pt x="380" y="639"/>
                      <a:pt x="363" y="670"/>
                      <a:pt x="340" y="695"/>
                    </a:cubicBezTo>
                    <a:cubicBezTo>
                      <a:pt x="332" y="703"/>
                      <a:pt x="323" y="711"/>
                      <a:pt x="314" y="718"/>
                    </a:cubicBezTo>
                    <a:cubicBezTo>
                      <a:pt x="295" y="735"/>
                      <a:pt x="272" y="742"/>
                      <a:pt x="248" y="736"/>
                    </a:cubicBezTo>
                    <a:cubicBezTo>
                      <a:pt x="225" y="730"/>
                      <a:pt x="208" y="707"/>
                      <a:pt x="183" y="709"/>
                    </a:cubicBezTo>
                    <a:cubicBezTo>
                      <a:pt x="157" y="712"/>
                      <a:pt x="133" y="726"/>
                      <a:pt x="114" y="742"/>
                    </a:cubicBezTo>
                    <a:cubicBezTo>
                      <a:pt x="90" y="763"/>
                      <a:pt x="76" y="790"/>
                      <a:pt x="50" y="808"/>
                    </a:cubicBezTo>
                    <a:cubicBezTo>
                      <a:pt x="35" y="818"/>
                      <a:pt x="11" y="822"/>
                      <a:pt x="0" y="835"/>
                    </a:cubicBezTo>
                    <a:cubicBezTo>
                      <a:pt x="5" y="836"/>
                      <a:pt x="9" y="836"/>
                      <a:pt x="12" y="837"/>
                    </a:cubicBezTo>
                    <a:cubicBezTo>
                      <a:pt x="21" y="837"/>
                      <a:pt x="30" y="836"/>
                      <a:pt x="38" y="838"/>
                    </a:cubicBezTo>
                    <a:cubicBezTo>
                      <a:pt x="67" y="844"/>
                      <a:pt x="94" y="854"/>
                      <a:pt x="118" y="869"/>
                    </a:cubicBezTo>
                    <a:cubicBezTo>
                      <a:pt x="137" y="880"/>
                      <a:pt x="152" y="895"/>
                      <a:pt x="168" y="909"/>
                    </a:cubicBezTo>
                    <a:cubicBezTo>
                      <a:pt x="182" y="923"/>
                      <a:pt x="198" y="934"/>
                      <a:pt x="217" y="942"/>
                    </a:cubicBezTo>
                    <a:cubicBezTo>
                      <a:pt x="250" y="955"/>
                      <a:pt x="289" y="965"/>
                      <a:pt x="324" y="964"/>
                    </a:cubicBezTo>
                    <a:cubicBezTo>
                      <a:pt x="351" y="963"/>
                      <a:pt x="376" y="950"/>
                      <a:pt x="399" y="939"/>
                    </a:cubicBezTo>
                    <a:cubicBezTo>
                      <a:pt x="416" y="930"/>
                      <a:pt x="435" y="922"/>
                      <a:pt x="453" y="915"/>
                    </a:cubicBezTo>
                    <a:cubicBezTo>
                      <a:pt x="477" y="906"/>
                      <a:pt x="496" y="911"/>
                      <a:pt x="520" y="917"/>
                    </a:cubicBezTo>
                    <a:cubicBezTo>
                      <a:pt x="530" y="920"/>
                      <a:pt x="540" y="924"/>
                      <a:pt x="550" y="927"/>
                    </a:cubicBezTo>
                    <a:cubicBezTo>
                      <a:pt x="557" y="929"/>
                      <a:pt x="564" y="932"/>
                      <a:pt x="570" y="937"/>
                    </a:cubicBezTo>
                    <a:cubicBezTo>
                      <a:pt x="589" y="954"/>
                      <a:pt x="611" y="965"/>
                      <a:pt x="633" y="976"/>
                    </a:cubicBezTo>
                    <a:cubicBezTo>
                      <a:pt x="656" y="987"/>
                      <a:pt x="679" y="989"/>
                      <a:pt x="703" y="982"/>
                    </a:cubicBezTo>
                    <a:cubicBezTo>
                      <a:pt x="708" y="981"/>
                      <a:pt x="714" y="980"/>
                      <a:pt x="719" y="979"/>
                    </a:cubicBezTo>
                    <a:cubicBezTo>
                      <a:pt x="739" y="975"/>
                      <a:pt x="757" y="968"/>
                      <a:pt x="775" y="961"/>
                    </a:cubicBezTo>
                    <a:cubicBezTo>
                      <a:pt x="791" y="956"/>
                      <a:pt x="811" y="943"/>
                      <a:pt x="828" y="949"/>
                    </a:cubicBezTo>
                    <a:cubicBezTo>
                      <a:pt x="857" y="961"/>
                      <a:pt x="880" y="978"/>
                      <a:pt x="912" y="985"/>
                    </a:cubicBezTo>
                    <a:cubicBezTo>
                      <a:pt x="942" y="991"/>
                      <a:pt x="972" y="987"/>
                      <a:pt x="1003" y="985"/>
                    </a:cubicBezTo>
                    <a:cubicBezTo>
                      <a:pt x="1005" y="984"/>
                      <a:pt x="1006" y="983"/>
                      <a:pt x="1008" y="983"/>
                    </a:cubicBezTo>
                    <a:cubicBezTo>
                      <a:pt x="1017" y="980"/>
                      <a:pt x="1026" y="977"/>
                      <a:pt x="1035" y="974"/>
                    </a:cubicBezTo>
                    <a:cubicBezTo>
                      <a:pt x="1042" y="971"/>
                      <a:pt x="1049" y="968"/>
                      <a:pt x="1055" y="965"/>
                    </a:cubicBezTo>
                    <a:cubicBezTo>
                      <a:pt x="1069" y="957"/>
                      <a:pt x="1082" y="948"/>
                      <a:pt x="1095" y="940"/>
                    </a:cubicBezTo>
                    <a:cubicBezTo>
                      <a:pt x="1098" y="938"/>
                      <a:pt x="1102" y="937"/>
                      <a:pt x="1105" y="936"/>
                    </a:cubicBezTo>
                    <a:cubicBezTo>
                      <a:pt x="1115" y="930"/>
                      <a:pt x="1123" y="932"/>
                      <a:pt x="1130" y="940"/>
                    </a:cubicBezTo>
                    <a:cubicBezTo>
                      <a:pt x="1135" y="945"/>
                      <a:pt x="1141" y="949"/>
                      <a:pt x="1146" y="953"/>
                    </a:cubicBezTo>
                    <a:cubicBezTo>
                      <a:pt x="1154" y="959"/>
                      <a:pt x="1162" y="965"/>
                      <a:pt x="1171" y="970"/>
                    </a:cubicBezTo>
                    <a:cubicBezTo>
                      <a:pt x="1193" y="981"/>
                      <a:pt x="1216" y="992"/>
                      <a:pt x="1238" y="1003"/>
                    </a:cubicBezTo>
                    <a:cubicBezTo>
                      <a:pt x="1239" y="1004"/>
                      <a:pt x="1240" y="1005"/>
                      <a:pt x="1242" y="1007"/>
                    </a:cubicBezTo>
                    <a:cubicBezTo>
                      <a:pt x="1239" y="1008"/>
                      <a:pt x="1238" y="1010"/>
                      <a:pt x="1236" y="1010"/>
                    </a:cubicBezTo>
                    <a:cubicBezTo>
                      <a:pt x="1225" y="1012"/>
                      <a:pt x="1213" y="1013"/>
                      <a:pt x="1201" y="1015"/>
                    </a:cubicBezTo>
                    <a:cubicBezTo>
                      <a:pt x="1186" y="1016"/>
                      <a:pt x="1177" y="1020"/>
                      <a:pt x="1166" y="1031"/>
                    </a:cubicBezTo>
                    <a:cubicBezTo>
                      <a:pt x="1187" y="1035"/>
                      <a:pt x="1207" y="1039"/>
                      <a:pt x="1227" y="1043"/>
                    </a:cubicBezTo>
                    <a:cubicBezTo>
                      <a:pt x="1250" y="1047"/>
                      <a:pt x="1273" y="1051"/>
                      <a:pt x="1294" y="1060"/>
                    </a:cubicBezTo>
                    <a:cubicBezTo>
                      <a:pt x="1340" y="1080"/>
                      <a:pt x="1383" y="1098"/>
                      <a:pt x="1432" y="1106"/>
                    </a:cubicBezTo>
                    <a:cubicBezTo>
                      <a:pt x="1461" y="1111"/>
                      <a:pt x="1498" y="1120"/>
                      <a:pt x="1527" y="1111"/>
                    </a:cubicBezTo>
                    <a:cubicBezTo>
                      <a:pt x="1554" y="1102"/>
                      <a:pt x="1580" y="1095"/>
                      <a:pt x="1607" y="1088"/>
                    </a:cubicBezTo>
                    <a:cubicBezTo>
                      <a:pt x="1616" y="1086"/>
                      <a:pt x="1624" y="1084"/>
                      <a:pt x="1633" y="1083"/>
                    </a:cubicBezTo>
                    <a:cubicBezTo>
                      <a:pt x="1658" y="1079"/>
                      <a:pt x="1683" y="1077"/>
                      <a:pt x="1707" y="1073"/>
                    </a:cubicBezTo>
                    <a:cubicBezTo>
                      <a:pt x="1721" y="1071"/>
                      <a:pt x="1735" y="1070"/>
                      <a:pt x="1748" y="1070"/>
                    </a:cubicBezTo>
                    <a:cubicBezTo>
                      <a:pt x="1768" y="1070"/>
                      <a:pt x="1785" y="1075"/>
                      <a:pt x="1802" y="1085"/>
                    </a:cubicBezTo>
                    <a:cubicBezTo>
                      <a:pt x="1820" y="1095"/>
                      <a:pt x="1838" y="1106"/>
                      <a:pt x="1858" y="1115"/>
                    </a:cubicBezTo>
                    <a:cubicBezTo>
                      <a:pt x="1903" y="1134"/>
                      <a:pt x="1954" y="1142"/>
                      <a:pt x="2003" y="1143"/>
                    </a:cubicBezTo>
                    <a:cubicBezTo>
                      <a:pt x="2058" y="1145"/>
                      <a:pt x="2100" y="1122"/>
                      <a:pt x="2135" y="1082"/>
                    </a:cubicBezTo>
                    <a:cubicBezTo>
                      <a:pt x="2155" y="1060"/>
                      <a:pt x="2189" y="1056"/>
                      <a:pt x="2217" y="1058"/>
                    </a:cubicBezTo>
                    <a:cubicBezTo>
                      <a:pt x="2240" y="1059"/>
                      <a:pt x="2262" y="1069"/>
                      <a:pt x="2285" y="1073"/>
                    </a:cubicBezTo>
                    <a:cubicBezTo>
                      <a:pt x="2298" y="1075"/>
                      <a:pt x="2312" y="1077"/>
                      <a:pt x="2325" y="1078"/>
                    </a:cubicBezTo>
                    <a:cubicBezTo>
                      <a:pt x="2351" y="1080"/>
                      <a:pt x="2377" y="1078"/>
                      <a:pt x="2402" y="1070"/>
                    </a:cubicBezTo>
                    <a:cubicBezTo>
                      <a:pt x="2437" y="1059"/>
                      <a:pt x="2467" y="1045"/>
                      <a:pt x="2499" y="1028"/>
                    </a:cubicBezTo>
                    <a:cubicBezTo>
                      <a:pt x="2558" y="996"/>
                      <a:pt x="2605" y="949"/>
                      <a:pt x="2641" y="894"/>
                    </a:cubicBezTo>
                    <a:cubicBezTo>
                      <a:pt x="2648" y="883"/>
                      <a:pt x="2665" y="864"/>
                      <a:pt x="2659" y="851"/>
                    </a:cubicBezTo>
                    <a:close/>
                    <a:moveTo>
                      <a:pt x="1058" y="925"/>
                    </a:moveTo>
                    <a:cubicBezTo>
                      <a:pt x="1053" y="927"/>
                      <a:pt x="1049" y="929"/>
                      <a:pt x="1045" y="932"/>
                    </a:cubicBezTo>
                    <a:cubicBezTo>
                      <a:pt x="1027" y="943"/>
                      <a:pt x="1009" y="952"/>
                      <a:pt x="990" y="960"/>
                    </a:cubicBezTo>
                    <a:cubicBezTo>
                      <a:pt x="979" y="965"/>
                      <a:pt x="968" y="967"/>
                      <a:pt x="958" y="967"/>
                    </a:cubicBezTo>
                    <a:cubicBezTo>
                      <a:pt x="935" y="969"/>
                      <a:pt x="913" y="967"/>
                      <a:pt x="891" y="960"/>
                    </a:cubicBezTo>
                    <a:cubicBezTo>
                      <a:pt x="870" y="953"/>
                      <a:pt x="851" y="943"/>
                      <a:pt x="836" y="926"/>
                    </a:cubicBezTo>
                    <a:cubicBezTo>
                      <a:pt x="820" y="910"/>
                      <a:pt x="816" y="890"/>
                      <a:pt x="819" y="869"/>
                    </a:cubicBezTo>
                    <a:cubicBezTo>
                      <a:pt x="822" y="845"/>
                      <a:pt x="826" y="807"/>
                      <a:pt x="843" y="789"/>
                    </a:cubicBezTo>
                    <a:cubicBezTo>
                      <a:pt x="870" y="757"/>
                      <a:pt x="912" y="751"/>
                      <a:pt x="943" y="779"/>
                    </a:cubicBezTo>
                    <a:cubicBezTo>
                      <a:pt x="974" y="806"/>
                      <a:pt x="962" y="853"/>
                      <a:pt x="924" y="866"/>
                    </a:cubicBezTo>
                    <a:cubicBezTo>
                      <a:pt x="915" y="869"/>
                      <a:pt x="907" y="871"/>
                      <a:pt x="898" y="870"/>
                    </a:cubicBezTo>
                    <a:cubicBezTo>
                      <a:pt x="895" y="870"/>
                      <a:pt x="892" y="871"/>
                      <a:pt x="890" y="871"/>
                    </a:cubicBezTo>
                    <a:cubicBezTo>
                      <a:pt x="890" y="899"/>
                      <a:pt x="951" y="875"/>
                      <a:pt x="962" y="867"/>
                    </a:cubicBezTo>
                    <a:cubicBezTo>
                      <a:pt x="981" y="853"/>
                      <a:pt x="987" y="816"/>
                      <a:pt x="979" y="794"/>
                    </a:cubicBezTo>
                    <a:cubicBezTo>
                      <a:pt x="972" y="771"/>
                      <a:pt x="936" y="752"/>
                      <a:pt x="914" y="745"/>
                    </a:cubicBezTo>
                    <a:cubicBezTo>
                      <a:pt x="875" y="732"/>
                      <a:pt x="830" y="758"/>
                      <a:pt x="807" y="790"/>
                    </a:cubicBezTo>
                    <a:cubicBezTo>
                      <a:pt x="795" y="805"/>
                      <a:pt x="792" y="827"/>
                      <a:pt x="787" y="845"/>
                    </a:cubicBezTo>
                    <a:cubicBezTo>
                      <a:pt x="781" y="868"/>
                      <a:pt x="783" y="890"/>
                      <a:pt x="794" y="911"/>
                    </a:cubicBezTo>
                    <a:cubicBezTo>
                      <a:pt x="797" y="916"/>
                      <a:pt x="799" y="921"/>
                      <a:pt x="801" y="926"/>
                    </a:cubicBezTo>
                    <a:cubicBezTo>
                      <a:pt x="782" y="940"/>
                      <a:pt x="758" y="948"/>
                      <a:pt x="734" y="955"/>
                    </a:cubicBezTo>
                    <a:cubicBezTo>
                      <a:pt x="711" y="962"/>
                      <a:pt x="687" y="968"/>
                      <a:pt x="663" y="964"/>
                    </a:cubicBezTo>
                    <a:cubicBezTo>
                      <a:pt x="627" y="959"/>
                      <a:pt x="592" y="936"/>
                      <a:pt x="563" y="917"/>
                    </a:cubicBezTo>
                    <a:cubicBezTo>
                      <a:pt x="538" y="901"/>
                      <a:pt x="511" y="892"/>
                      <a:pt x="482" y="889"/>
                    </a:cubicBezTo>
                    <a:cubicBezTo>
                      <a:pt x="460" y="887"/>
                      <a:pt x="432" y="888"/>
                      <a:pt x="412" y="895"/>
                    </a:cubicBezTo>
                    <a:cubicBezTo>
                      <a:pt x="388" y="903"/>
                      <a:pt x="367" y="917"/>
                      <a:pt x="343" y="925"/>
                    </a:cubicBezTo>
                    <a:cubicBezTo>
                      <a:pt x="296" y="940"/>
                      <a:pt x="243" y="943"/>
                      <a:pt x="204" y="908"/>
                    </a:cubicBezTo>
                    <a:cubicBezTo>
                      <a:pt x="192" y="898"/>
                      <a:pt x="182" y="887"/>
                      <a:pt x="171" y="877"/>
                    </a:cubicBezTo>
                    <a:cubicBezTo>
                      <a:pt x="143" y="853"/>
                      <a:pt x="109" y="839"/>
                      <a:pt x="74" y="830"/>
                    </a:cubicBezTo>
                    <a:cubicBezTo>
                      <a:pt x="68" y="828"/>
                      <a:pt x="62" y="827"/>
                      <a:pt x="54" y="824"/>
                    </a:cubicBezTo>
                    <a:cubicBezTo>
                      <a:pt x="60" y="820"/>
                      <a:pt x="64" y="816"/>
                      <a:pt x="69" y="813"/>
                    </a:cubicBezTo>
                    <a:cubicBezTo>
                      <a:pt x="91" y="799"/>
                      <a:pt x="113" y="784"/>
                      <a:pt x="135" y="769"/>
                    </a:cubicBezTo>
                    <a:cubicBezTo>
                      <a:pt x="155" y="755"/>
                      <a:pt x="179" y="739"/>
                      <a:pt x="204" y="750"/>
                    </a:cubicBezTo>
                    <a:cubicBezTo>
                      <a:pt x="225" y="760"/>
                      <a:pt x="249" y="762"/>
                      <a:pt x="272" y="766"/>
                    </a:cubicBezTo>
                    <a:cubicBezTo>
                      <a:pt x="314" y="775"/>
                      <a:pt x="343" y="750"/>
                      <a:pt x="367" y="719"/>
                    </a:cubicBezTo>
                    <a:cubicBezTo>
                      <a:pt x="383" y="697"/>
                      <a:pt x="399" y="672"/>
                      <a:pt x="426" y="665"/>
                    </a:cubicBezTo>
                    <a:cubicBezTo>
                      <a:pt x="443" y="661"/>
                      <a:pt x="452" y="666"/>
                      <a:pt x="468" y="671"/>
                    </a:cubicBezTo>
                    <a:cubicBezTo>
                      <a:pt x="506" y="684"/>
                      <a:pt x="573" y="683"/>
                      <a:pt x="589" y="636"/>
                    </a:cubicBezTo>
                    <a:cubicBezTo>
                      <a:pt x="595" y="619"/>
                      <a:pt x="590" y="600"/>
                      <a:pt x="579" y="585"/>
                    </a:cubicBezTo>
                    <a:cubicBezTo>
                      <a:pt x="575" y="579"/>
                      <a:pt x="540" y="549"/>
                      <a:pt x="533" y="561"/>
                    </a:cubicBezTo>
                    <a:cubicBezTo>
                      <a:pt x="530" y="567"/>
                      <a:pt x="552" y="579"/>
                      <a:pt x="556" y="582"/>
                    </a:cubicBezTo>
                    <a:cubicBezTo>
                      <a:pt x="569" y="594"/>
                      <a:pt x="573" y="618"/>
                      <a:pt x="559" y="632"/>
                    </a:cubicBezTo>
                    <a:cubicBezTo>
                      <a:pt x="541" y="649"/>
                      <a:pt x="507" y="653"/>
                      <a:pt x="484" y="649"/>
                    </a:cubicBezTo>
                    <a:cubicBezTo>
                      <a:pt x="457" y="644"/>
                      <a:pt x="441" y="631"/>
                      <a:pt x="433" y="604"/>
                    </a:cubicBezTo>
                    <a:cubicBezTo>
                      <a:pt x="427" y="582"/>
                      <a:pt x="439" y="564"/>
                      <a:pt x="454" y="549"/>
                    </a:cubicBezTo>
                    <a:cubicBezTo>
                      <a:pt x="488" y="514"/>
                      <a:pt x="543" y="500"/>
                      <a:pt x="590" y="505"/>
                    </a:cubicBezTo>
                    <a:cubicBezTo>
                      <a:pt x="658" y="512"/>
                      <a:pt x="707" y="559"/>
                      <a:pt x="769" y="584"/>
                    </a:cubicBezTo>
                    <a:cubicBezTo>
                      <a:pt x="793" y="593"/>
                      <a:pt x="818" y="598"/>
                      <a:pt x="843" y="596"/>
                    </a:cubicBezTo>
                    <a:cubicBezTo>
                      <a:pt x="864" y="595"/>
                      <a:pt x="883" y="592"/>
                      <a:pt x="901" y="583"/>
                    </a:cubicBezTo>
                    <a:cubicBezTo>
                      <a:pt x="912" y="578"/>
                      <a:pt x="923" y="575"/>
                      <a:pt x="935" y="571"/>
                    </a:cubicBezTo>
                    <a:cubicBezTo>
                      <a:pt x="941" y="580"/>
                      <a:pt x="941" y="591"/>
                      <a:pt x="943" y="601"/>
                    </a:cubicBezTo>
                    <a:cubicBezTo>
                      <a:pt x="949" y="626"/>
                      <a:pt x="952" y="652"/>
                      <a:pt x="959" y="677"/>
                    </a:cubicBezTo>
                    <a:cubicBezTo>
                      <a:pt x="963" y="692"/>
                      <a:pt x="967" y="708"/>
                      <a:pt x="975" y="722"/>
                    </a:cubicBezTo>
                    <a:cubicBezTo>
                      <a:pt x="980" y="730"/>
                      <a:pt x="983" y="738"/>
                      <a:pt x="987" y="746"/>
                    </a:cubicBezTo>
                    <a:cubicBezTo>
                      <a:pt x="995" y="765"/>
                      <a:pt x="1007" y="782"/>
                      <a:pt x="1018" y="799"/>
                    </a:cubicBezTo>
                    <a:cubicBezTo>
                      <a:pt x="1028" y="816"/>
                      <a:pt x="1038" y="834"/>
                      <a:pt x="1048" y="851"/>
                    </a:cubicBezTo>
                    <a:cubicBezTo>
                      <a:pt x="1060" y="870"/>
                      <a:pt x="1074" y="888"/>
                      <a:pt x="1090" y="904"/>
                    </a:cubicBezTo>
                    <a:cubicBezTo>
                      <a:pt x="1092" y="906"/>
                      <a:pt x="1094" y="908"/>
                      <a:pt x="1096" y="911"/>
                    </a:cubicBezTo>
                    <a:cubicBezTo>
                      <a:pt x="1082" y="916"/>
                      <a:pt x="1070" y="920"/>
                      <a:pt x="1058" y="925"/>
                    </a:cubicBezTo>
                    <a:close/>
                    <a:moveTo>
                      <a:pt x="1934" y="733"/>
                    </a:moveTo>
                    <a:cubicBezTo>
                      <a:pt x="1938" y="725"/>
                      <a:pt x="1939" y="717"/>
                      <a:pt x="1942" y="710"/>
                    </a:cubicBezTo>
                    <a:cubicBezTo>
                      <a:pt x="1948" y="696"/>
                      <a:pt x="1948" y="681"/>
                      <a:pt x="1950" y="666"/>
                    </a:cubicBezTo>
                    <a:cubicBezTo>
                      <a:pt x="1952" y="650"/>
                      <a:pt x="1953" y="635"/>
                      <a:pt x="1954" y="619"/>
                    </a:cubicBezTo>
                    <a:cubicBezTo>
                      <a:pt x="1955" y="613"/>
                      <a:pt x="1955" y="607"/>
                      <a:pt x="1956" y="600"/>
                    </a:cubicBezTo>
                    <a:cubicBezTo>
                      <a:pt x="1961" y="601"/>
                      <a:pt x="1964" y="601"/>
                      <a:pt x="1966" y="602"/>
                    </a:cubicBezTo>
                    <a:cubicBezTo>
                      <a:pt x="1973" y="605"/>
                      <a:pt x="1978" y="611"/>
                      <a:pt x="1982" y="617"/>
                    </a:cubicBezTo>
                    <a:cubicBezTo>
                      <a:pt x="1995" y="635"/>
                      <a:pt x="2007" y="654"/>
                      <a:pt x="2020" y="671"/>
                    </a:cubicBezTo>
                    <a:cubicBezTo>
                      <a:pt x="2050" y="711"/>
                      <a:pt x="2090" y="734"/>
                      <a:pt x="2140" y="741"/>
                    </a:cubicBezTo>
                    <a:cubicBezTo>
                      <a:pt x="2148" y="742"/>
                      <a:pt x="2157" y="743"/>
                      <a:pt x="2166" y="745"/>
                    </a:cubicBezTo>
                    <a:cubicBezTo>
                      <a:pt x="2167" y="745"/>
                      <a:pt x="2169" y="746"/>
                      <a:pt x="2173" y="747"/>
                    </a:cubicBezTo>
                    <a:cubicBezTo>
                      <a:pt x="2156" y="752"/>
                      <a:pt x="2142" y="758"/>
                      <a:pt x="2126" y="759"/>
                    </a:cubicBezTo>
                    <a:cubicBezTo>
                      <a:pt x="2104" y="761"/>
                      <a:pt x="2082" y="762"/>
                      <a:pt x="2061" y="772"/>
                    </a:cubicBezTo>
                    <a:cubicBezTo>
                      <a:pt x="2059" y="773"/>
                      <a:pt x="2056" y="774"/>
                      <a:pt x="2054" y="774"/>
                    </a:cubicBezTo>
                    <a:cubicBezTo>
                      <a:pt x="2039" y="777"/>
                      <a:pt x="2027" y="782"/>
                      <a:pt x="2015" y="792"/>
                    </a:cubicBezTo>
                    <a:cubicBezTo>
                      <a:pt x="2008" y="798"/>
                      <a:pt x="2002" y="798"/>
                      <a:pt x="1996" y="791"/>
                    </a:cubicBezTo>
                    <a:cubicBezTo>
                      <a:pt x="1978" y="772"/>
                      <a:pt x="1956" y="757"/>
                      <a:pt x="1933" y="744"/>
                    </a:cubicBezTo>
                    <a:cubicBezTo>
                      <a:pt x="1933" y="740"/>
                      <a:pt x="1933" y="736"/>
                      <a:pt x="1934" y="733"/>
                    </a:cubicBezTo>
                    <a:close/>
                    <a:moveTo>
                      <a:pt x="2599" y="915"/>
                    </a:moveTo>
                    <a:cubicBezTo>
                      <a:pt x="2590" y="926"/>
                      <a:pt x="2582" y="934"/>
                      <a:pt x="2570" y="942"/>
                    </a:cubicBezTo>
                    <a:cubicBezTo>
                      <a:pt x="2565" y="947"/>
                      <a:pt x="2560" y="950"/>
                      <a:pt x="2558" y="951"/>
                    </a:cubicBezTo>
                    <a:cubicBezTo>
                      <a:pt x="2534" y="970"/>
                      <a:pt x="2508" y="989"/>
                      <a:pt x="2483" y="1006"/>
                    </a:cubicBezTo>
                    <a:cubicBezTo>
                      <a:pt x="2454" y="1024"/>
                      <a:pt x="2425" y="1043"/>
                      <a:pt x="2391" y="1049"/>
                    </a:cubicBezTo>
                    <a:cubicBezTo>
                      <a:pt x="2356" y="1056"/>
                      <a:pt x="2320" y="1053"/>
                      <a:pt x="2285" y="1047"/>
                    </a:cubicBezTo>
                    <a:cubicBezTo>
                      <a:pt x="2250" y="1040"/>
                      <a:pt x="2213" y="1029"/>
                      <a:pt x="2177" y="1037"/>
                    </a:cubicBezTo>
                    <a:cubicBezTo>
                      <a:pt x="2162" y="1040"/>
                      <a:pt x="2152" y="1050"/>
                      <a:pt x="2145" y="1035"/>
                    </a:cubicBezTo>
                    <a:cubicBezTo>
                      <a:pt x="2139" y="1020"/>
                      <a:pt x="2141" y="1005"/>
                      <a:pt x="2127" y="992"/>
                    </a:cubicBezTo>
                    <a:cubicBezTo>
                      <a:pt x="2112" y="976"/>
                      <a:pt x="2083" y="977"/>
                      <a:pt x="2063" y="980"/>
                    </a:cubicBezTo>
                    <a:cubicBezTo>
                      <a:pt x="2047" y="983"/>
                      <a:pt x="2031" y="993"/>
                      <a:pt x="2026" y="1009"/>
                    </a:cubicBezTo>
                    <a:cubicBezTo>
                      <a:pt x="2024" y="1019"/>
                      <a:pt x="2024" y="1034"/>
                      <a:pt x="2037" y="1034"/>
                    </a:cubicBezTo>
                    <a:cubicBezTo>
                      <a:pt x="2051" y="1033"/>
                      <a:pt x="2053" y="1012"/>
                      <a:pt x="2059" y="1003"/>
                    </a:cubicBezTo>
                    <a:cubicBezTo>
                      <a:pt x="2071" y="984"/>
                      <a:pt x="2101" y="988"/>
                      <a:pt x="2112" y="1005"/>
                    </a:cubicBezTo>
                    <a:cubicBezTo>
                      <a:pt x="2122" y="1021"/>
                      <a:pt x="2125" y="1024"/>
                      <a:pt x="2120" y="1036"/>
                    </a:cubicBezTo>
                    <a:cubicBezTo>
                      <a:pt x="2120" y="1036"/>
                      <a:pt x="2120" y="1036"/>
                      <a:pt x="2120" y="1035"/>
                    </a:cubicBezTo>
                    <a:cubicBezTo>
                      <a:pt x="2120" y="1035"/>
                      <a:pt x="2119" y="1036"/>
                      <a:pt x="2119" y="1036"/>
                    </a:cubicBezTo>
                    <a:cubicBezTo>
                      <a:pt x="2120" y="1036"/>
                      <a:pt x="2120" y="1036"/>
                      <a:pt x="2120" y="1036"/>
                    </a:cubicBezTo>
                    <a:cubicBezTo>
                      <a:pt x="2119" y="1039"/>
                      <a:pt x="2117" y="1043"/>
                      <a:pt x="2115" y="1047"/>
                    </a:cubicBezTo>
                    <a:cubicBezTo>
                      <a:pt x="2105" y="1068"/>
                      <a:pt x="2091" y="1086"/>
                      <a:pt x="2073" y="1101"/>
                    </a:cubicBezTo>
                    <a:cubicBezTo>
                      <a:pt x="2062" y="1110"/>
                      <a:pt x="2048" y="1115"/>
                      <a:pt x="2034" y="1118"/>
                    </a:cubicBezTo>
                    <a:cubicBezTo>
                      <a:pt x="1998" y="1125"/>
                      <a:pt x="1962" y="1122"/>
                      <a:pt x="1926" y="1116"/>
                    </a:cubicBezTo>
                    <a:cubicBezTo>
                      <a:pt x="1898" y="1112"/>
                      <a:pt x="1872" y="1102"/>
                      <a:pt x="1846" y="1091"/>
                    </a:cubicBezTo>
                    <a:cubicBezTo>
                      <a:pt x="1833" y="1085"/>
                      <a:pt x="1821" y="1079"/>
                      <a:pt x="1809" y="1072"/>
                    </a:cubicBezTo>
                    <a:cubicBezTo>
                      <a:pt x="1785" y="1059"/>
                      <a:pt x="1760" y="1055"/>
                      <a:pt x="1733" y="1054"/>
                    </a:cubicBezTo>
                    <a:cubicBezTo>
                      <a:pt x="1720" y="1053"/>
                      <a:pt x="1707" y="1055"/>
                      <a:pt x="1694" y="1057"/>
                    </a:cubicBezTo>
                    <a:cubicBezTo>
                      <a:pt x="1671" y="1061"/>
                      <a:pt x="1648" y="1065"/>
                      <a:pt x="1626" y="1071"/>
                    </a:cubicBezTo>
                    <a:cubicBezTo>
                      <a:pt x="1600" y="1079"/>
                      <a:pt x="1573" y="1083"/>
                      <a:pt x="1547" y="1091"/>
                    </a:cubicBezTo>
                    <a:cubicBezTo>
                      <a:pt x="1520" y="1100"/>
                      <a:pt x="1490" y="1106"/>
                      <a:pt x="1461" y="1099"/>
                    </a:cubicBezTo>
                    <a:cubicBezTo>
                      <a:pt x="1420" y="1090"/>
                      <a:pt x="1383" y="1081"/>
                      <a:pt x="1344" y="1064"/>
                    </a:cubicBezTo>
                    <a:cubicBezTo>
                      <a:pt x="1317" y="1053"/>
                      <a:pt x="1292" y="1042"/>
                      <a:pt x="1264" y="1036"/>
                    </a:cubicBezTo>
                    <a:cubicBezTo>
                      <a:pt x="1256" y="1034"/>
                      <a:pt x="1248" y="1033"/>
                      <a:pt x="1241" y="1027"/>
                    </a:cubicBezTo>
                    <a:cubicBezTo>
                      <a:pt x="1250" y="1020"/>
                      <a:pt x="1260" y="1021"/>
                      <a:pt x="1270" y="1018"/>
                    </a:cubicBezTo>
                    <a:cubicBezTo>
                      <a:pt x="1283" y="1015"/>
                      <a:pt x="1294" y="1008"/>
                      <a:pt x="1305" y="1002"/>
                    </a:cubicBezTo>
                    <a:cubicBezTo>
                      <a:pt x="1324" y="993"/>
                      <a:pt x="1347" y="988"/>
                      <a:pt x="1365" y="978"/>
                    </a:cubicBezTo>
                    <a:cubicBezTo>
                      <a:pt x="1381" y="968"/>
                      <a:pt x="1393" y="949"/>
                      <a:pt x="1403" y="934"/>
                    </a:cubicBezTo>
                    <a:cubicBezTo>
                      <a:pt x="1413" y="918"/>
                      <a:pt x="1415" y="898"/>
                      <a:pt x="1425" y="881"/>
                    </a:cubicBezTo>
                    <a:cubicBezTo>
                      <a:pt x="1441" y="853"/>
                      <a:pt x="1474" y="827"/>
                      <a:pt x="1504" y="814"/>
                    </a:cubicBezTo>
                    <a:cubicBezTo>
                      <a:pt x="1531" y="803"/>
                      <a:pt x="1578" y="791"/>
                      <a:pt x="1601" y="815"/>
                    </a:cubicBezTo>
                    <a:cubicBezTo>
                      <a:pt x="1629" y="845"/>
                      <a:pt x="1587" y="868"/>
                      <a:pt x="1566" y="884"/>
                    </a:cubicBezTo>
                    <a:cubicBezTo>
                      <a:pt x="1554" y="894"/>
                      <a:pt x="1541" y="904"/>
                      <a:pt x="1529" y="915"/>
                    </a:cubicBezTo>
                    <a:cubicBezTo>
                      <a:pt x="1525" y="918"/>
                      <a:pt x="1522" y="922"/>
                      <a:pt x="1519" y="926"/>
                    </a:cubicBezTo>
                    <a:cubicBezTo>
                      <a:pt x="1518" y="928"/>
                      <a:pt x="1518" y="931"/>
                      <a:pt x="1518" y="934"/>
                    </a:cubicBezTo>
                    <a:cubicBezTo>
                      <a:pt x="1564" y="929"/>
                      <a:pt x="1603" y="896"/>
                      <a:pt x="1632" y="862"/>
                    </a:cubicBezTo>
                    <a:cubicBezTo>
                      <a:pt x="1646" y="846"/>
                      <a:pt x="1658" y="832"/>
                      <a:pt x="1672" y="817"/>
                    </a:cubicBezTo>
                    <a:cubicBezTo>
                      <a:pt x="1686" y="802"/>
                      <a:pt x="1691" y="795"/>
                      <a:pt x="1707" y="782"/>
                    </a:cubicBezTo>
                    <a:cubicBezTo>
                      <a:pt x="1749" y="748"/>
                      <a:pt x="1808" y="725"/>
                      <a:pt x="1861" y="738"/>
                    </a:cubicBezTo>
                    <a:cubicBezTo>
                      <a:pt x="1887" y="745"/>
                      <a:pt x="1921" y="754"/>
                      <a:pt x="1944" y="769"/>
                    </a:cubicBezTo>
                    <a:cubicBezTo>
                      <a:pt x="1970" y="786"/>
                      <a:pt x="1992" y="805"/>
                      <a:pt x="2001" y="835"/>
                    </a:cubicBezTo>
                    <a:cubicBezTo>
                      <a:pt x="2010" y="863"/>
                      <a:pt x="2010" y="910"/>
                      <a:pt x="1978" y="924"/>
                    </a:cubicBezTo>
                    <a:cubicBezTo>
                      <a:pt x="1970" y="928"/>
                      <a:pt x="1963" y="930"/>
                      <a:pt x="1955" y="933"/>
                    </a:cubicBezTo>
                    <a:cubicBezTo>
                      <a:pt x="1940" y="938"/>
                      <a:pt x="1929" y="931"/>
                      <a:pt x="1920" y="921"/>
                    </a:cubicBezTo>
                    <a:cubicBezTo>
                      <a:pt x="1906" y="905"/>
                      <a:pt x="1915" y="883"/>
                      <a:pt x="1931" y="872"/>
                    </a:cubicBezTo>
                    <a:cubicBezTo>
                      <a:pt x="1940" y="867"/>
                      <a:pt x="1982" y="867"/>
                      <a:pt x="1965" y="845"/>
                    </a:cubicBezTo>
                    <a:cubicBezTo>
                      <a:pt x="1955" y="832"/>
                      <a:pt x="1926" y="847"/>
                      <a:pt x="1918" y="857"/>
                    </a:cubicBezTo>
                    <a:cubicBezTo>
                      <a:pt x="1897" y="882"/>
                      <a:pt x="1885" y="936"/>
                      <a:pt x="1919" y="956"/>
                    </a:cubicBezTo>
                    <a:cubicBezTo>
                      <a:pt x="1950" y="974"/>
                      <a:pt x="1986" y="957"/>
                      <a:pt x="2008" y="932"/>
                    </a:cubicBezTo>
                    <a:cubicBezTo>
                      <a:pt x="2034" y="902"/>
                      <a:pt x="2031" y="873"/>
                      <a:pt x="2023" y="835"/>
                    </a:cubicBezTo>
                    <a:cubicBezTo>
                      <a:pt x="2021" y="827"/>
                      <a:pt x="2021" y="818"/>
                      <a:pt x="2019" y="810"/>
                    </a:cubicBezTo>
                    <a:cubicBezTo>
                      <a:pt x="2057" y="788"/>
                      <a:pt x="2089" y="778"/>
                      <a:pt x="2132" y="778"/>
                    </a:cubicBezTo>
                    <a:cubicBezTo>
                      <a:pt x="2140" y="777"/>
                      <a:pt x="2148" y="778"/>
                      <a:pt x="2156" y="781"/>
                    </a:cubicBezTo>
                    <a:cubicBezTo>
                      <a:pt x="2175" y="788"/>
                      <a:pt x="2194" y="793"/>
                      <a:pt x="2211" y="804"/>
                    </a:cubicBezTo>
                    <a:cubicBezTo>
                      <a:pt x="2243" y="823"/>
                      <a:pt x="2273" y="843"/>
                      <a:pt x="2303" y="866"/>
                    </a:cubicBezTo>
                    <a:cubicBezTo>
                      <a:pt x="2325" y="882"/>
                      <a:pt x="2349" y="890"/>
                      <a:pt x="2375" y="900"/>
                    </a:cubicBezTo>
                    <a:cubicBezTo>
                      <a:pt x="2402" y="910"/>
                      <a:pt x="2429" y="916"/>
                      <a:pt x="2458" y="917"/>
                    </a:cubicBezTo>
                    <a:cubicBezTo>
                      <a:pt x="2488" y="918"/>
                      <a:pt x="2519" y="917"/>
                      <a:pt x="2549" y="913"/>
                    </a:cubicBezTo>
                    <a:cubicBezTo>
                      <a:pt x="2573" y="909"/>
                      <a:pt x="2602" y="899"/>
                      <a:pt x="2623" y="885"/>
                    </a:cubicBezTo>
                    <a:cubicBezTo>
                      <a:pt x="2614" y="891"/>
                      <a:pt x="2605" y="906"/>
                      <a:pt x="2599" y="9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2"/>
              <p:cNvSpPr>
                <a:spLocks/>
              </p:cNvSpPr>
              <p:nvPr/>
            </p:nvSpPr>
            <p:spPr bwMode="auto">
              <a:xfrm>
                <a:off x="4083707" y="3377437"/>
                <a:ext cx="1035483" cy="171080"/>
              </a:xfrm>
              <a:custGeom>
                <a:avLst/>
                <a:gdLst>
                  <a:gd name="T0" fmla="*/ 382 w 438"/>
                  <a:gd name="T1" fmla="*/ 2 h 72"/>
                  <a:gd name="T2" fmla="*/ 302 w 438"/>
                  <a:gd name="T3" fmla="*/ 16 h 72"/>
                  <a:gd name="T4" fmla="*/ 229 w 438"/>
                  <a:gd name="T5" fmla="*/ 44 h 72"/>
                  <a:gd name="T6" fmla="*/ 97 w 438"/>
                  <a:gd name="T7" fmla="*/ 28 h 72"/>
                  <a:gd name="T8" fmla="*/ 24 w 438"/>
                  <a:gd name="T9" fmla="*/ 10 h 72"/>
                  <a:gd name="T10" fmla="*/ 13 w 438"/>
                  <a:gd name="T11" fmla="*/ 10 h 72"/>
                  <a:gd name="T12" fmla="*/ 22 w 438"/>
                  <a:gd name="T13" fmla="*/ 21 h 72"/>
                  <a:gd name="T14" fmla="*/ 55 w 438"/>
                  <a:gd name="T15" fmla="*/ 30 h 72"/>
                  <a:gd name="T16" fmla="*/ 212 w 438"/>
                  <a:gd name="T17" fmla="*/ 63 h 72"/>
                  <a:gd name="T18" fmla="*/ 350 w 438"/>
                  <a:gd name="T19" fmla="*/ 23 h 72"/>
                  <a:gd name="T20" fmla="*/ 398 w 438"/>
                  <a:gd name="T21" fmla="*/ 16 h 72"/>
                  <a:gd name="T22" fmla="*/ 424 w 438"/>
                  <a:gd name="T23" fmla="*/ 15 h 72"/>
                  <a:gd name="T24" fmla="*/ 438 w 438"/>
                  <a:gd name="T25" fmla="*/ 12 h 72"/>
                  <a:gd name="T26" fmla="*/ 438 w 438"/>
                  <a:gd name="T27" fmla="*/ 9 h 72"/>
                  <a:gd name="T28" fmla="*/ 382 w 438"/>
                  <a:gd name="T29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8" h="72">
                    <a:moveTo>
                      <a:pt x="382" y="2"/>
                    </a:moveTo>
                    <a:cubicBezTo>
                      <a:pt x="355" y="0"/>
                      <a:pt x="327" y="5"/>
                      <a:pt x="302" y="16"/>
                    </a:cubicBezTo>
                    <a:cubicBezTo>
                      <a:pt x="278" y="26"/>
                      <a:pt x="256" y="40"/>
                      <a:pt x="229" y="44"/>
                    </a:cubicBezTo>
                    <a:cubicBezTo>
                      <a:pt x="185" y="51"/>
                      <a:pt x="139" y="38"/>
                      <a:pt x="97" y="28"/>
                    </a:cubicBezTo>
                    <a:cubicBezTo>
                      <a:pt x="72" y="22"/>
                      <a:pt x="48" y="16"/>
                      <a:pt x="24" y="10"/>
                    </a:cubicBezTo>
                    <a:cubicBezTo>
                      <a:pt x="20" y="9"/>
                      <a:pt x="17" y="9"/>
                      <a:pt x="13" y="10"/>
                    </a:cubicBezTo>
                    <a:cubicBezTo>
                      <a:pt x="0" y="12"/>
                      <a:pt x="19" y="20"/>
                      <a:pt x="22" y="21"/>
                    </a:cubicBezTo>
                    <a:cubicBezTo>
                      <a:pt x="33" y="24"/>
                      <a:pt x="44" y="26"/>
                      <a:pt x="55" y="30"/>
                    </a:cubicBezTo>
                    <a:cubicBezTo>
                      <a:pt x="101" y="47"/>
                      <a:pt x="163" y="72"/>
                      <a:pt x="212" y="63"/>
                    </a:cubicBezTo>
                    <a:cubicBezTo>
                      <a:pt x="260" y="56"/>
                      <a:pt x="303" y="33"/>
                      <a:pt x="350" y="23"/>
                    </a:cubicBezTo>
                    <a:cubicBezTo>
                      <a:pt x="366" y="20"/>
                      <a:pt x="381" y="15"/>
                      <a:pt x="398" y="16"/>
                    </a:cubicBezTo>
                    <a:cubicBezTo>
                      <a:pt x="406" y="16"/>
                      <a:pt x="415" y="15"/>
                      <a:pt x="424" y="15"/>
                    </a:cubicBezTo>
                    <a:cubicBezTo>
                      <a:pt x="429" y="14"/>
                      <a:pt x="433" y="13"/>
                      <a:pt x="438" y="12"/>
                    </a:cubicBezTo>
                    <a:cubicBezTo>
                      <a:pt x="438" y="11"/>
                      <a:pt x="438" y="10"/>
                      <a:pt x="438" y="9"/>
                    </a:cubicBezTo>
                    <a:cubicBezTo>
                      <a:pt x="419" y="7"/>
                      <a:pt x="401" y="4"/>
                      <a:pt x="38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23"/>
              <p:cNvSpPr>
                <a:spLocks/>
              </p:cNvSpPr>
              <p:nvPr/>
            </p:nvSpPr>
            <p:spPr bwMode="auto">
              <a:xfrm>
                <a:off x="1462485" y="2937232"/>
                <a:ext cx="1227572" cy="206096"/>
              </a:xfrm>
              <a:custGeom>
                <a:avLst/>
                <a:gdLst>
                  <a:gd name="T0" fmla="*/ 506 w 519"/>
                  <a:gd name="T1" fmla="*/ 68 h 87"/>
                  <a:gd name="T2" fmla="*/ 441 w 519"/>
                  <a:gd name="T3" fmla="*/ 70 h 87"/>
                  <a:gd name="T4" fmla="*/ 419 w 519"/>
                  <a:gd name="T5" fmla="*/ 65 h 87"/>
                  <a:gd name="T6" fmla="*/ 321 w 519"/>
                  <a:gd name="T7" fmla="*/ 22 h 87"/>
                  <a:gd name="T8" fmla="*/ 280 w 519"/>
                  <a:gd name="T9" fmla="*/ 7 h 87"/>
                  <a:gd name="T10" fmla="*/ 229 w 519"/>
                  <a:gd name="T11" fmla="*/ 1 h 87"/>
                  <a:gd name="T12" fmla="*/ 129 w 519"/>
                  <a:gd name="T13" fmla="*/ 33 h 87"/>
                  <a:gd name="T14" fmla="*/ 52 w 519"/>
                  <a:gd name="T15" fmla="*/ 45 h 87"/>
                  <a:gd name="T16" fmla="*/ 25 w 519"/>
                  <a:gd name="T17" fmla="*/ 33 h 87"/>
                  <a:gd name="T18" fmla="*/ 0 w 519"/>
                  <a:gd name="T19" fmla="*/ 18 h 87"/>
                  <a:gd name="T20" fmla="*/ 3 w 519"/>
                  <a:gd name="T21" fmla="*/ 25 h 87"/>
                  <a:gd name="T22" fmla="*/ 51 w 519"/>
                  <a:gd name="T23" fmla="*/ 58 h 87"/>
                  <a:gd name="T24" fmla="*/ 92 w 519"/>
                  <a:gd name="T25" fmla="*/ 61 h 87"/>
                  <a:gd name="T26" fmla="*/ 124 w 519"/>
                  <a:gd name="T27" fmla="*/ 52 h 87"/>
                  <a:gd name="T28" fmla="*/ 139 w 519"/>
                  <a:gd name="T29" fmla="*/ 45 h 87"/>
                  <a:gd name="T30" fmla="*/ 155 w 519"/>
                  <a:gd name="T31" fmla="*/ 36 h 87"/>
                  <a:gd name="T32" fmla="*/ 165 w 519"/>
                  <a:gd name="T33" fmla="*/ 30 h 87"/>
                  <a:gd name="T34" fmla="*/ 230 w 519"/>
                  <a:gd name="T35" fmla="*/ 17 h 87"/>
                  <a:gd name="T36" fmla="*/ 283 w 519"/>
                  <a:gd name="T37" fmla="*/ 25 h 87"/>
                  <a:gd name="T38" fmla="*/ 336 w 519"/>
                  <a:gd name="T39" fmla="*/ 44 h 87"/>
                  <a:gd name="T40" fmla="*/ 388 w 519"/>
                  <a:gd name="T41" fmla="*/ 69 h 87"/>
                  <a:gd name="T42" fmla="*/ 454 w 519"/>
                  <a:gd name="T43" fmla="*/ 84 h 87"/>
                  <a:gd name="T44" fmla="*/ 514 w 519"/>
                  <a:gd name="T45" fmla="*/ 70 h 87"/>
                  <a:gd name="T46" fmla="*/ 516 w 519"/>
                  <a:gd name="T47" fmla="*/ 65 h 87"/>
                  <a:gd name="T48" fmla="*/ 506 w 519"/>
                  <a:gd name="T49" fmla="*/ 6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19" h="87">
                    <a:moveTo>
                      <a:pt x="506" y="68"/>
                    </a:moveTo>
                    <a:cubicBezTo>
                      <a:pt x="485" y="73"/>
                      <a:pt x="463" y="74"/>
                      <a:pt x="441" y="70"/>
                    </a:cubicBezTo>
                    <a:cubicBezTo>
                      <a:pt x="434" y="69"/>
                      <a:pt x="427" y="66"/>
                      <a:pt x="419" y="65"/>
                    </a:cubicBezTo>
                    <a:cubicBezTo>
                      <a:pt x="381" y="58"/>
                      <a:pt x="355" y="38"/>
                      <a:pt x="321" y="22"/>
                    </a:cubicBezTo>
                    <a:cubicBezTo>
                      <a:pt x="308" y="16"/>
                      <a:pt x="294" y="11"/>
                      <a:pt x="280" y="7"/>
                    </a:cubicBezTo>
                    <a:cubicBezTo>
                      <a:pt x="262" y="1"/>
                      <a:pt x="248" y="0"/>
                      <a:pt x="229" y="1"/>
                    </a:cubicBezTo>
                    <a:cubicBezTo>
                      <a:pt x="197" y="2"/>
                      <a:pt x="155" y="16"/>
                      <a:pt x="129" y="33"/>
                    </a:cubicBezTo>
                    <a:cubicBezTo>
                      <a:pt x="105" y="50"/>
                      <a:pt x="79" y="50"/>
                      <a:pt x="52" y="45"/>
                    </a:cubicBezTo>
                    <a:cubicBezTo>
                      <a:pt x="42" y="43"/>
                      <a:pt x="33" y="39"/>
                      <a:pt x="25" y="33"/>
                    </a:cubicBezTo>
                    <a:cubicBezTo>
                      <a:pt x="17" y="27"/>
                      <a:pt x="8" y="23"/>
                      <a:pt x="0" y="18"/>
                    </a:cubicBezTo>
                    <a:cubicBezTo>
                      <a:pt x="1" y="20"/>
                      <a:pt x="1" y="23"/>
                      <a:pt x="3" y="25"/>
                    </a:cubicBezTo>
                    <a:cubicBezTo>
                      <a:pt x="15" y="42"/>
                      <a:pt x="31" y="54"/>
                      <a:pt x="51" y="58"/>
                    </a:cubicBezTo>
                    <a:cubicBezTo>
                      <a:pt x="65" y="61"/>
                      <a:pt x="79" y="61"/>
                      <a:pt x="92" y="61"/>
                    </a:cubicBezTo>
                    <a:cubicBezTo>
                      <a:pt x="104" y="61"/>
                      <a:pt x="114" y="58"/>
                      <a:pt x="124" y="52"/>
                    </a:cubicBezTo>
                    <a:cubicBezTo>
                      <a:pt x="129" y="50"/>
                      <a:pt x="134" y="47"/>
                      <a:pt x="139" y="45"/>
                    </a:cubicBezTo>
                    <a:cubicBezTo>
                      <a:pt x="145" y="42"/>
                      <a:pt x="150" y="39"/>
                      <a:pt x="155" y="36"/>
                    </a:cubicBezTo>
                    <a:cubicBezTo>
                      <a:pt x="159" y="34"/>
                      <a:pt x="162" y="32"/>
                      <a:pt x="165" y="30"/>
                    </a:cubicBezTo>
                    <a:cubicBezTo>
                      <a:pt x="185" y="18"/>
                      <a:pt x="207" y="18"/>
                      <a:pt x="230" y="17"/>
                    </a:cubicBezTo>
                    <a:cubicBezTo>
                      <a:pt x="248" y="17"/>
                      <a:pt x="265" y="23"/>
                      <a:pt x="283" y="25"/>
                    </a:cubicBezTo>
                    <a:cubicBezTo>
                      <a:pt x="303" y="26"/>
                      <a:pt x="319" y="34"/>
                      <a:pt x="336" y="44"/>
                    </a:cubicBezTo>
                    <a:cubicBezTo>
                      <a:pt x="353" y="53"/>
                      <a:pt x="370" y="62"/>
                      <a:pt x="388" y="69"/>
                    </a:cubicBezTo>
                    <a:cubicBezTo>
                      <a:pt x="409" y="76"/>
                      <a:pt x="431" y="80"/>
                      <a:pt x="454" y="84"/>
                    </a:cubicBezTo>
                    <a:cubicBezTo>
                      <a:pt x="475" y="87"/>
                      <a:pt x="496" y="82"/>
                      <a:pt x="514" y="70"/>
                    </a:cubicBezTo>
                    <a:cubicBezTo>
                      <a:pt x="516" y="69"/>
                      <a:pt x="519" y="68"/>
                      <a:pt x="516" y="65"/>
                    </a:cubicBezTo>
                    <a:cubicBezTo>
                      <a:pt x="513" y="66"/>
                      <a:pt x="510" y="67"/>
                      <a:pt x="506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24"/>
              <p:cNvSpPr>
                <a:spLocks/>
              </p:cNvSpPr>
              <p:nvPr/>
            </p:nvSpPr>
            <p:spPr bwMode="auto">
              <a:xfrm>
                <a:off x="2806111" y="2442002"/>
                <a:ext cx="321150" cy="52024"/>
              </a:xfrm>
              <a:custGeom>
                <a:avLst/>
                <a:gdLst>
                  <a:gd name="T0" fmla="*/ 46 w 136"/>
                  <a:gd name="T1" fmla="*/ 6 h 22"/>
                  <a:gd name="T2" fmla="*/ 0 w 136"/>
                  <a:gd name="T3" fmla="*/ 8 h 22"/>
                  <a:gd name="T4" fmla="*/ 4 w 136"/>
                  <a:gd name="T5" fmla="*/ 13 h 22"/>
                  <a:gd name="T6" fmla="*/ 50 w 136"/>
                  <a:gd name="T7" fmla="*/ 20 h 22"/>
                  <a:gd name="T8" fmla="*/ 109 w 136"/>
                  <a:gd name="T9" fmla="*/ 13 h 22"/>
                  <a:gd name="T10" fmla="*/ 136 w 136"/>
                  <a:gd name="T11" fmla="*/ 0 h 22"/>
                  <a:gd name="T12" fmla="*/ 89 w 136"/>
                  <a:gd name="T13" fmla="*/ 4 h 22"/>
                  <a:gd name="T14" fmla="*/ 46 w 136"/>
                  <a:gd name="T15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22">
                    <a:moveTo>
                      <a:pt x="46" y="6"/>
                    </a:moveTo>
                    <a:cubicBezTo>
                      <a:pt x="31" y="8"/>
                      <a:pt x="16" y="4"/>
                      <a:pt x="0" y="8"/>
                    </a:cubicBezTo>
                    <a:cubicBezTo>
                      <a:pt x="2" y="10"/>
                      <a:pt x="3" y="12"/>
                      <a:pt x="4" y="13"/>
                    </a:cubicBezTo>
                    <a:cubicBezTo>
                      <a:pt x="19" y="20"/>
                      <a:pt x="35" y="19"/>
                      <a:pt x="50" y="20"/>
                    </a:cubicBezTo>
                    <a:cubicBezTo>
                      <a:pt x="70" y="22"/>
                      <a:pt x="90" y="17"/>
                      <a:pt x="109" y="13"/>
                    </a:cubicBezTo>
                    <a:cubicBezTo>
                      <a:pt x="118" y="12"/>
                      <a:pt x="127" y="8"/>
                      <a:pt x="136" y="0"/>
                    </a:cubicBezTo>
                    <a:cubicBezTo>
                      <a:pt x="118" y="2"/>
                      <a:pt x="104" y="3"/>
                      <a:pt x="89" y="4"/>
                    </a:cubicBezTo>
                    <a:cubicBezTo>
                      <a:pt x="74" y="5"/>
                      <a:pt x="60" y="5"/>
                      <a:pt x="4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6"/>
              <p:cNvSpPr>
                <a:spLocks/>
              </p:cNvSpPr>
              <p:nvPr/>
            </p:nvSpPr>
            <p:spPr bwMode="auto">
              <a:xfrm>
                <a:off x="6351764" y="3356428"/>
                <a:ext cx="277129" cy="61029"/>
              </a:xfrm>
              <a:custGeom>
                <a:avLst/>
                <a:gdLst>
                  <a:gd name="T0" fmla="*/ 31 w 117"/>
                  <a:gd name="T1" fmla="*/ 14 h 26"/>
                  <a:gd name="T2" fmla="*/ 7 w 117"/>
                  <a:gd name="T3" fmla="*/ 8 h 26"/>
                  <a:gd name="T4" fmla="*/ 0 w 117"/>
                  <a:gd name="T5" fmla="*/ 9 h 26"/>
                  <a:gd name="T6" fmla="*/ 3 w 117"/>
                  <a:gd name="T7" fmla="*/ 13 h 26"/>
                  <a:gd name="T8" fmla="*/ 44 w 117"/>
                  <a:gd name="T9" fmla="*/ 24 h 26"/>
                  <a:gd name="T10" fmla="*/ 73 w 117"/>
                  <a:gd name="T11" fmla="*/ 21 h 26"/>
                  <a:gd name="T12" fmla="*/ 112 w 117"/>
                  <a:gd name="T13" fmla="*/ 9 h 26"/>
                  <a:gd name="T14" fmla="*/ 117 w 117"/>
                  <a:gd name="T15" fmla="*/ 0 h 26"/>
                  <a:gd name="T16" fmla="*/ 117 w 117"/>
                  <a:gd name="T17" fmla="*/ 0 h 26"/>
                  <a:gd name="T18" fmla="*/ 80 w 117"/>
                  <a:gd name="T19" fmla="*/ 12 h 26"/>
                  <a:gd name="T20" fmla="*/ 31 w 117"/>
                  <a:gd name="T21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26">
                    <a:moveTo>
                      <a:pt x="31" y="14"/>
                    </a:moveTo>
                    <a:cubicBezTo>
                      <a:pt x="23" y="12"/>
                      <a:pt x="15" y="10"/>
                      <a:pt x="7" y="8"/>
                    </a:cubicBezTo>
                    <a:cubicBezTo>
                      <a:pt x="5" y="8"/>
                      <a:pt x="3" y="8"/>
                      <a:pt x="0" y="9"/>
                    </a:cubicBezTo>
                    <a:cubicBezTo>
                      <a:pt x="1" y="11"/>
                      <a:pt x="2" y="13"/>
                      <a:pt x="3" y="13"/>
                    </a:cubicBezTo>
                    <a:cubicBezTo>
                      <a:pt x="16" y="17"/>
                      <a:pt x="30" y="20"/>
                      <a:pt x="44" y="24"/>
                    </a:cubicBezTo>
                    <a:cubicBezTo>
                      <a:pt x="54" y="26"/>
                      <a:pt x="64" y="21"/>
                      <a:pt x="73" y="21"/>
                    </a:cubicBezTo>
                    <a:cubicBezTo>
                      <a:pt x="88" y="20"/>
                      <a:pt x="99" y="13"/>
                      <a:pt x="112" y="9"/>
                    </a:cubicBezTo>
                    <a:cubicBezTo>
                      <a:pt x="117" y="7"/>
                      <a:pt x="117" y="4"/>
                      <a:pt x="117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05" y="4"/>
                      <a:pt x="93" y="9"/>
                      <a:pt x="80" y="12"/>
                    </a:cubicBezTo>
                    <a:cubicBezTo>
                      <a:pt x="64" y="15"/>
                      <a:pt x="47" y="18"/>
                      <a:pt x="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7"/>
              <p:cNvSpPr>
                <a:spLocks/>
              </p:cNvSpPr>
              <p:nvPr/>
            </p:nvSpPr>
            <p:spPr bwMode="auto">
              <a:xfrm>
                <a:off x="6877009" y="3230369"/>
                <a:ext cx="33016" cy="12006"/>
              </a:xfrm>
              <a:custGeom>
                <a:avLst/>
                <a:gdLst>
                  <a:gd name="T0" fmla="*/ 0 w 14"/>
                  <a:gd name="T1" fmla="*/ 3 h 5"/>
                  <a:gd name="T2" fmla="*/ 14 w 14"/>
                  <a:gd name="T3" fmla="*/ 2 h 5"/>
                  <a:gd name="T4" fmla="*/ 0 w 14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0" y="3"/>
                    </a:moveTo>
                    <a:cubicBezTo>
                      <a:pt x="8" y="5"/>
                      <a:pt x="8" y="5"/>
                      <a:pt x="14" y="2"/>
                    </a:cubicBezTo>
                    <a:cubicBezTo>
                      <a:pt x="9" y="0"/>
                      <a:pt x="5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28"/>
              <p:cNvSpPr>
                <a:spLocks/>
              </p:cNvSpPr>
              <p:nvPr/>
            </p:nvSpPr>
            <p:spPr bwMode="auto">
              <a:xfrm>
                <a:off x="6628893" y="3356428"/>
                <a:ext cx="7004" cy="200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29"/>
              <p:cNvSpPr>
                <a:spLocks/>
              </p:cNvSpPr>
              <p:nvPr/>
            </p:nvSpPr>
            <p:spPr bwMode="auto">
              <a:xfrm>
                <a:off x="6259721" y="3287395"/>
                <a:ext cx="35017" cy="12006"/>
              </a:xfrm>
              <a:custGeom>
                <a:avLst/>
                <a:gdLst>
                  <a:gd name="T0" fmla="*/ 0 w 15"/>
                  <a:gd name="T1" fmla="*/ 3 h 5"/>
                  <a:gd name="T2" fmla="*/ 15 w 15"/>
                  <a:gd name="T3" fmla="*/ 2 h 5"/>
                  <a:gd name="T4" fmla="*/ 0 w 1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0" y="3"/>
                    </a:moveTo>
                    <a:cubicBezTo>
                      <a:pt x="8" y="5"/>
                      <a:pt x="8" y="5"/>
                      <a:pt x="15" y="2"/>
                    </a:cubicBezTo>
                    <a:cubicBezTo>
                      <a:pt x="10" y="0"/>
                      <a:pt x="5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6277535" y="1111130"/>
              <a:ext cx="800219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sz="2400" b="1" kern="0" dirty="0" smtClean="0">
                  <a:solidFill>
                    <a:srgbClr val="D2C0B2"/>
                  </a:solidFill>
                  <a:latin typeface="바탕체" panose="02030609000101010101" pitchFamily="17" charset="-127"/>
                  <a:ea typeface="바탕체" panose="02030609000101010101" pitchFamily="17" charset="-127"/>
                </a:rPr>
                <a:t>학습</a:t>
              </a:r>
              <a:endParaRPr lang="en-US" altLang="ko-KR" sz="2400" b="1" kern="0" dirty="0" smtClean="0">
                <a:solidFill>
                  <a:srgbClr val="D2C0B2"/>
                </a:solidFill>
                <a:latin typeface="바탕체" panose="02030609000101010101" pitchFamily="17" charset="-127"/>
                <a:ea typeface="바탕체" panose="02030609000101010101" pitchFamily="17" charset="-127"/>
              </a:endParaRPr>
            </a:p>
            <a:p>
              <a:pPr lvl="0" algn="ctr" latinLnBrk="0">
                <a:defRPr/>
              </a:pPr>
              <a:r>
                <a:rPr lang="ko-KR" altLang="en-US" sz="2400" b="1" kern="0" dirty="0" smtClean="0">
                  <a:solidFill>
                    <a:srgbClr val="D2C0B2"/>
                  </a:solidFill>
                  <a:latin typeface="바탕체" panose="02030609000101010101" pitchFamily="17" charset="-127"/>
                  <a:ea typeface="바탕체" panose="02030609000101010101" pitchFamily="17" charset="-127"/>
                </a:rPr>
                <a:t>목표</a:t>
              </a:r>
              <a:endParaRPr lang="ko-KR" altLang="en-US" sz="2400" b="1" kern="0" dirty="0">
                <a:solidFill>
                  <a:srgbClr val="D2C0B2"/>
                </a:solidFill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093407" y="3813497"/>
            <a:ext cx="3949668" cy="1330632"/>
            <a:chOff x="5093407" y="3813497"/>
            <a:chExt cx="3949668" cy="1330632"/>
          </a:xfrm>
        </p:grpSpPr>
        <p:grpSp>
          <p:nvGrpSpPr>
            <p:cNvPr id="88" name="그룹 87"/>
            <p:cNvGrpSpPr/>
            <p:nvPr/>
          </p:nvGrpSpPr>
          <p:grpSpPr>
            <a:xfrm>
              <a:off x="5093407" y="3813497"/>
              <a:ext cx="3949668" cy="1330632"/>
              <a:chOff x="975258" y="969315"/>
              <a:chExt cx="8047751" cy="2711264"/>
            </a:xfrm>
            <a:solidFill>
              <a:srgbClr val="69C9B7">
                <a:alpha val="76000"/>
              </a:srgbClr>
            </a:solidFill>
          </p:grpSpPr>
          <p:grpSp>
            <p:nvGrpSpPr>
              <p:cNvPr id="89" name="그룹 88"/>
              <p:cNvGrpSpPr/>
              <p:nvPr/>
            </p:nvGrpSpPr>
            <p:grpSpPr>
              <a:xfrm>
                <a:off x="5013140" y="1217431"/>
                <a:ext cx="4009869" cy="1219569"/>
                <a:chOff x="5013140" y="1217431"/>
                <a:chExt cx="4009869" cy="1219569"/>
              </a:xfrm>
              <a:grpFill/>
            </p:grpSpPr>
            <p:sp>
              <p:nvSpPr>
                <p:cNvPr id="98" name="Freeform 5"/>
                <p:cNvSpPr>
                  <a:spLocks/>
                </p:cNvSpPr>
                <p:nvPr/>
              </p:nvSpPr>
              <p:spPr bwMode="auto">
                <a:xfrm>
                  <a:off x="5013140" y="1217431"/>
                  <a:ext cx="4009869" cy="1219569"/>
                </a:xfrm>
                <a:custGeom>
                  <a:avLst/>
                  <a:gdLst>
                    <a:gd name="T0" fmla="*/ 1590 w 1695"/>
                    <a:gd name="T1" fmla="*/ 304 h 515"/>
                    <a:gd name="T2" fmla="*/ 1314 w 1695"/>
                    <a:gd name="T3" fmla="*/ 264 h 515"/>
                    <a:gd name="T4" fmla="*/ 1084 w 1695"/>
                    <a:gd name="T5" fmla="*/ 14 h 515"/>
                    <a:gd name="T6" fmla="*/ 885 w 1695"/>
                    <a:gd name="T7" fmla="*/ 45 h 515"/>
                    <a:gd name="T8" fmla="*/ 754 w 1695"/>
                    <a:gd name="T9" fmla="*/ 73 h 515"/>
                    <a:gd name="T10" fmla="*/ 547 w 1695"/>
                    <a:gd name="T11" fmla="*/ 12 h 515"/>
                    <a:gd name="T12" fmla="*/ 348 w 1695"/>
                    <a:gd name="T13" fmla="*/ 153 h 515"/>
                    <a:gd name="T14" fmla="*/ 170 w 1695"/>
                    <a:gd name="T15" fmla="*/ 159 h 515"/>
                    <a:gd name="T16" fmla="*/ 216 w 1695"/>
                    <a:gd name="T17" fmla="*/ 150 h 515"/>
                    <a:gd name="T18" fmla="*/ 483 w 1695"/>
                    <a:gd name="T19" fmla="*/ 80 h 515"/>
                    <a:gd name="T20" fmla="*/ 711 w 1695"/>
                    <a:gd name="T21" fmla="*/ 73 h 515"/>
                    <a:gd name="T22" fmla="*/ 794 w 1695"/>
                    <a:gd name="T23" fmla="*/ 123 h 515"/>
                    <a:gd name="T24" fmla="*/ 1152 w 1695"/>
                    <a:gd name="T25" fmla="*/ 112 h 515"/>
                    <a:gd name="T26" fmla="*/ 1127 w 1695"/>
                    <a:gd name="T27" fmla="*/ 290 h 515"/>
                    <a:gd name="T28" fmla="*/ 1074 w 1695"/>
                    <a:gd name="T29" fmla="*/ 200 h 515"/>
                    <a:gd name="T30" fmla="*/ 1032 w 1695"/>
                    <a:gd name="T31" fmla="*/ 273 h 515"/>
                    <a:gd name="T32" fmla="*/ 1173 w 1695"/>
                    <a:gd name="T33" fmla="*/ 291 h 515"/>
                    <a:gd name="T34" fmla="*/ 1217 w 1695"/>
                    <a:gd name="T35" fmla="*/ 237 h 515"/>
                    <a:gd name="T36" fmla="*/ 1397 w 1695"/>
                    <a:gd name="T37" fmla="*/ 259 h 515"/>
                    <a:gd name="T38" fmla="*/ 1535 w 1695"/>
                    <a:gd name="T39" fmla="*/ 282 h 515"/>
                    <a:gd name="T40" fmla="*/ 1624 w 1695"/>
                    <a:gd name="T41" fmla="*/ 365 h 515"/>
                    <a:gd name="T42" fmla="*/ 1455 w 1695"/>
                    <a:gd name="T43" fmla="*/ 386 h 515"/>
                    <a:gd name="T44" fmla="*/ 1284 w 1695"/>
                    <a:gd name="T45" fmla="*/ 489 h 515"/>
                    <a:gd name="T46" fmla="*/ 1024 w 1695"/>
                    <a:gd name="T47" fmla="*/ 406 h 515"/>
                    <a:gd name="T48" fmla="*/ 833 w 1695"/>
                    <a:gd name="T49" fmla="*/ 443 h 515"/>
                    <a:gd name="T50" fmla="*/ 717 w 1695"/>
                    <a:gd name="T51" fmla="*/ 349 h 515"/>
                    <a:gd name="T52" fmla="*/ 485 w 1695"/>
                    <a:gd name="T53" fmla="*/ 273 h 515"/>
                    <a:gd name="T54" fmla="*/ 538 w 1695"/>
                    <a:gd name="T55" fmla="*/ 388 h 515"/>
                    <a:gd name="T56" fmla="*/ 514 w 1695"/>
                    <a:gd name="T57" fmla="*/ 342 h 515"/>
                    <a:gd name="T58" fmla="*/ 530 w 1695"/>
                    <a:gd name="T59" fmla="*/ 256 h 515"/>
                    <a:gd name="T60" fmla="*/ 605 w 1695"/>
                    <a:gd name="T61" fmla="*/ 234 h 515"/>
                    <a:gd name="T62" fmla="*/ 647 w 1695"/>
                    <a:gd name="T63" fmla="*/ 426 h 515"/>
                    <a:gd name="T64" fmla="*/ 293 w 1695"/>
                    <a:gd name="T65" fmla="*/ 390 h 515"/>
                    <a:gd name="T66" fmla="*/ 91 w 1695"/>
                    <a:gd name="T67" fmla="*/ 335 h 515"/>
                    <a:gd name="T68" fmla="*/ 55 w 1695"/>
                    <a:gd name="T69" fmla="*/ 247 h 515"/>
                    <a:gd name="T70" fmla="*/ 0 w 1695"/>
                    <a:gd name="T71" fmla="*/ 267 h 515"/>
                    <a:gd name="T72" fmla="*/ 72 w 1695"/>
                    <a:gd name="T73" fmla="*/ 332 h 515"/>
                    <a:gd name="T74" fmla="*/ 193 w 1695"/>
                    <a:gd name="T75" fmla="*/ 425 h 515"/>
                    <a:gd name="T76" fmla="*/ 351 w 1695"/>
                    <a:gd name="T77" fmla="*/ 390 h 515"/>
                    <a:gd name="T78" fmla="*/ 529 w 1695"/>
                    <a:gd name="T79" fmla="*/ 470 h 515"/>
                    <a:gd name="T80" fmla="*/ 739 w 1695"/>
                    <a:gd name="T81" fmla="*/ 408 h 515"/>
                    <a:gd name="T82" fmla="*/ 927 w 1695"/>
                    <a:gd name="T83" fmla="*/ 504 h 515"/>
                    <a:gd name="T84" fmla="*/ 1107 w 1695"/>
                    <a:gd name="T85" fmla="*/ 457 h 515"/>
                    <a:gd name="T86" fmla="*/ 1408 w 1695"/>
                    <a:gd name="T87" fmla="*/ 448 h 515"/>
                    <a:gd name="T88" fmla="*/ 1695 w 1695"/>
                    <a:gd name="T89" fmla="*/ 35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695" h="515">
                      <a:moveTo>
                        <a:pt x="1648" y="344"/>
                      </a:moveTo>
                      <a:cubicBezTo>
                        <a:pt x="1635" y="342"/>
                        <a:pt x="1622" y="337"/>
                        <a:pt x="1612" y="327"/>
                      </a:cubicBezTo>
                      <a:cubicBezTo>
                        <a:pt x="1605" y="319"/>
                        <a:pt x="1597" y="312"/>
                        <a:pt x="1590" y="304"/>
                      </a:cubicBezTo>
                      <a:cubicBezTo>
                        <a:pt x="1554" y="263"/>
                        <a:pt x="1515" y="233"/>
                        <a:pt x="1464" y="227"/>
                      </a:cubicBezTo>
                      <a:cubicBezTo>
                        <a:pt x="1426" y="222"/>
                        <a:pt x="1390" y="227"/>
                        <a:pt x="1357" y="252"/>
                      </a:cubicBezTo>
                      <a:cubicBezTo>
                        <a:pt x="1344" y="262"/>
                        <a:pt x="1330" y="268"/>
                        <a:pt x="1314" y="264"/>
                      </a:cubicBezTo>
                      <a:cubicBezTo>
                        <a:pt x="1275" y="253"/>
                        <a:pt x="1217" y="229"/>
                        <a:pt x="1201" y="179"/>
                      </a:cubicBezTo>
                      <a:cubicBezTo>
                        <a:pt x="1192" y="149"/>
                        <a:pt x="1185" y="119"/>
                        <a:pt x="1170" y="92"/>
                      </a:cubicBezTo>
                      <a:cubicBezTo>
                        <a:pt x="1150" y="57"/>
                        <a:pt x="1120" y="24"/>
                        <a:pt x="1084" y="14"/>
                      </a:cubicBezTo>
                      <a:cubicBezTo>
                        <a:pt x="1061" y="7"/>
                        <a:pt x="1029" y="3"/>
                        <a:pt x="1005" y="6"/>
                      </a:cubicBezTo>
                      <a:cubicBezTo>
                        <a:pt x="982" y="10"/>
                        <a:pt x="959" y="12"/>
                        <a:pt x="937" y="22"/>
                      </a:cubicBezTo>
                      <a:cubicBezTo>
                        <a:pt x="919" y="29"/>
                        <a:pt x="902" y="36"/>
                        <a:pt x="885" y="45"/>
                      </a:cubicBezTo>
                      <a:cubicBezTo>
                        <a:pt x="864" y="57"/>
                        <a:pt x="843" y="70"/>
                        <a:pt x="821" y="80"/>
                      </a:cubicBezTo>
                      <a:cubicBezTo>
                        <a:pt x="811" y="85"/>
                        <a:pt x="800" y="88"/>
                        <a:pt x="789" y="86"/>
                      </a:cubicBezTo>
                      <a:cubicBezTo>
                        <a:pt x="776" y="85"/>
                        <a:pt x="764" y="80"/>
                        <a:pt x="754" y="73"/>
                      </a:cubicBezTo>
                      <a:cubicBezTo>
                        <a:pt x="740" y="63"/>
                        <a:pt x="726" y="53"/>
                        <a:pt x="713" y="41"/>
                      </a:cubicBezTo>
                      <a:cubicBezTo>
                        <a:pt x="679" y="10"/>
                        <a:pt x="641" y="0"/>
                        <a:pt x="600" y="0"/>
                      </a:cubicBezTo>
                      <a:cubicBezTo>
                        <a:pt x="582" y="0"/>
                        <a:pt x="564" y="3"/>
                        <a:pt x="547" y="12"/>
                      </a:cubicBezTo>
                      <a:cubicBezTo>
                        <a:pt x="539" y="16"/>
                        <a:pt x="531" y="19"/>
                        <a:pt x="523" y="24"/>
                      </a:cubicBezTo>
                      <a:cubicBezTo>
                        <a:pt x="491" y="40"/>
                        <a:pt x="461" y="61"/>
                        <a:pt x="434" y="87"/>
                      </a:cubicBezTo>
                      <a:cubicBezTo>
                        <a:pt x="408" y="114"/>
                        <a:pt x="378" y="133"/>
                        <a:pt x="348" y="153"/>
                      </a:cubicBezTo>
                      <a:cubicBezTo>
                        <a:pt x="337" y="160"/>
                        <a:pt x="325" y="165"/>
                        <a:pt x="313" y="163"/>
                      </a:cubicBezTo>
                      <a:cubicBezTo>
                        <a:pt x="292" y="159"/>
                        <a:pt x="271" y="154"/>
                        <a:pt x="252" y="146"/>
                      </a:cubicBezTo>
                      <a:cubicBezTo>
                        <a:pt x="222" y="132"/>
                        <a:pt x="196" y="138"/>
                        <a:pt x="170" y="159"/>
                      </a:cubicBezTo>
                      <a:cubicBezTo>
                        <a:pt x="168" y="160"/>
                        <a:pt x="165" y="163"/>
                        <a:pt x="169" y="167"/>
                      </a:cubicBezTo>
                      <a:cubicBezTo>
                        <a:pt x="173" y="165"/>
                        <a:pt x="177" y="163"/>
                        <a:pt x="181" y="160"/>
                      </a:cubicBezTo>
                      <a:cubicBezTo>
                        <a:pt x="191" y="149"/>
                        <a:pt x="204" y="148"/>
                        <a:pt x="216" y="150"/>
                      </a:cubicBezTo>
                      <a:cubicBezTo>
                        <a:pt x="229" y="152"/>
                        <a:pt x="243" y="157"/>
                        <a:pt x="256" y="162"/>
                      </a:cubicBezTo>
                      <a:cubicBezTo>
                        <a:pt x="291" y="176"/>
                        <a:pt x="319" y="186"/>
                        <a:pt x="357" y="178"/>
                      </a:cubicBezTo>
                      <a:cubicBezTo>
                        <a:pt x="413" y="168"/>
                        <a:pt x="441" y="118"/>
                        <a:pt x="483" y="80"/>
                      </a:cubicBezTo>
                      <a:cubicBezTo>
                        <a:pt x="503" y="61"/>
                        <a:pt x="530" y="46"/>
                        <a:pt x="554" y="35"/>
                      </a:cubicBezTo>
                      <a:cubicBezTo>
                        <a:pt x="566" y="30"/>
                        <a:pt x="579" y="27"/>
                        <a:pt x="593" y="27"/>
                      </a:cubicBezTo>
                      <a:cubicBezTo>
                        <a:pt x="638" y="26"/>
                        <a:pt x="678" y="34"/>
                        <a:pt x="711" y="73"/>
                      </a:cubicBezTo>
                      <a:cubicBezTo>
                        <a:pt x="724" y="87"/>
                        <a:pt x="740" y="95"/>
                        <a:pt x="753" y="107"/>
                      </a:cubicBezTo>
                      <a:cubicBezTo>
                        <a:pt x="756" y="110"/>
                        <a:pt x="759" y="111"/>
                        <a:pt x="762" y="112"/>
                      </a:cubicBezTo>
                      <a:cubicBezTo>
                        <a:pt x="773" y="116"/>
                        <a:pt x="784" y="121"/>
                        <a:pt x="794" y="123"/>
                      </a:cubicBezTo>
                      <a:cubicBezTo>
                        <a:pt x="839" y="134"/>
                        <a:pt x="881" y="109"/>
                        <a:pt x="919" y="83"/>
                      </a:cubicBezTo>
                      <a:cubicBezTo>
                        <a:pt x="952" y="60"/>
                        <a:pt x="992" y="34"/>
                        <a:pt x="1031" y="37"/>
                      </a:cubicBezTo>
                      <a:cubicBezTo>
                        <a:pt x="1078" y="41"/>
                        <a:pt x="1124" y="64"/>
                        <a:pt x="1152" y="112"/>
                      </a:cubicBezTo>
                      <a:cubicBezTo>
                        <a:pt x="1165" y="133"/>
                        <a:pt x="1179" y="162"/>
                        <a:pt x="1187" y="187"/>
                      </a:cubicBezTo>
                      <a:cubicBezTo>
                        <a:pt x="1196" y="213"/>
                        <a:pt x="1189" y="245"/>
                        <a:pt x="1170" y="261"/>
                      </a:cubicBezTo>
                      <a:cubicBezTo>
                        <a:pt x="1156" y="272"/>
                        <a:pt x="1143" y="283"/>
                        <a:pt x="1127" y="290"/>
                      </a:cubicBezTo>
                      <a:cubicBezTo>
                        <a:pt x="1106" y="300"/>
                        <a:pt x="1087" y="299"/>
                        <a:pt x="1066" y="290"/>
                      </a:cubicBezTo>
                      <a:cubicBezTo>
                        <a:pt x="1059" y="287"/>
                        <a:pt x="1054" y="281"/>
                        <a:pt x="1052" y="272"/>
                      </a:cubicBezTo>
                      <a:cubicBezTo>
                        <a:pt x="1047" y="245"/>
                        <a:pt x="1053" y="214"/>
                        <a:pt x="1074" y="200"/>
                      </a:cubicBezTo>
                      <a:cubicBezTo>
                        <a:pt x="1080" y="196"/>
                        <a:pt x="1105" y="177"/>
                        <a:pt x="1085" y="171"/>
                      </a:cubicBezTo>
                      <a:cubicBezTo>
                        <a:pt x="1071" y="167"/>
                        <a:pt x="1045" y="203"/>
                        <a:pt x="1039" y="215"/>
                      </a:cubicBezTo>
                      <a:cubicBezTo>
                        <a:pt x="1029" y="232"/>
                        <a:pt x="1023" y="254"/>
                        <a:pt x="1032" y="273"/>
                      </a:cubicBezTo>
                      <a:cubicBezTo>
                        <a:pt x="1042" y="293"/>
                        <a:pt x="1051" y="314"/>
                        <a:pt x="1071" y="321"/>
                      </a:cubicBezTo>
                      <a:cubicBezTo>
                        <a:pt x="1081" y="324"/>
                        <a:pt x="1090" y="323"/>
                        <a:pt x="1100" y="323"/>
                      </a:cubicBezTo>
                      <a:cubicBezTo>
                        <a:pt x="1127" y="323"/>
                        <a:pt x="1151" y="309"/>
                        <a:pt x="1173" y="291"/>
                      </a:cubicBezTo>
                      <a:cubicBezTo>
                        <a:pt x="1186" y="280"/>
                        <a:pt x="1200" y="267"/>
                        <a:pt x="1203" y="244"/>
                      </a:cubicBezTo>
                      <a:cubicBezTo>
                        <a:pt x="1203" y="239"/>
                        <a:pt x="1204" y="233"/>
                        <a:pt x="1211" y="232"/>
                      </a:cubicBezTo>
                      <a:cubicBezTo>
                        <a:pt x="1213" y="233"/>
                        <a:pt x="1215" y="235"/>
                        <a:pt x="1217" y="237"/>
                      </a:cubicBezTo>
                      <a:cubicBezTo>
                        <a:pt x="1242" y="260"/>
                        <a:pt x="1271" y="272"/>
                        <a:pt x="1301" y="282"/>
                      </a:cubicBezTo>
                      <a:cubicBezTo>
                        <a:pt x="1332" y="292"/>
                        <a:pt x="1361" y="287"/>
                        <a:pt x="1389" y="265"/>
                      </a:cubicBezTo>
                      <a:cubicBezTo>
                        <a:pt x="1392" y="263"/>
                        <a:pt x="1394" y="260"/>
                        <a:pt x="1397" y="259"/>
                      </a:cubicBezTo>
                      <a:cubicBezTo>
                        <a:pt x="1405" y="255"/>
                        <a:pt x="1413" y="250"/>
                        <a:pt x="1421" y="249"/>
                      </a:cubicBezTo>
                      <a:cubicBezTo>
                        <a:pt x="1444" y="245"/>
                        <a:pt x="1467" y="248"/>
                        <a:pt x="1489" y="257"/>
                      </a:cubicBezTo>
                      <a:cubicBezTo>
                        <a:pt x="1505" y="264"/>
                        <a:pt x="1520" y="273"/>
                        <a:pt x="1535" y="282"/>
                      </a:cubicBezTo>
                      <a:cubicBezTo>
                        <a:pt x="1550" y="291"/>
                        <a:pt x="1564" y="303"/>
                        <a:pt x="1576" y="319"/>
                      </a:cubicBezTo>
                      <a:cubicBezTo>
                        <a:pt x="1588" y="336"/>
                        <a:pt x="1602" y="349"/>
                        <a:pt x="1620" y="357"/>
                      </a:cubicBezTo>
                      <a:cubicBezTo>
                        <a:pt x="1623" y="358"/>
                        <a:pt x="1627" y="359"/>
                        <a:pt x="1624" y="365"/>
                      </a:cubicBezTo>
                      <a:cubicBezTo>
                        <a:pt x="1618" y="366"/>
                        <a:pt x="1610" y="367"/>
                        <a:pt x="1603" y="367"/>
                      </a:cubicBezTo>
                      <a:cubicBezTo>
                        <a:pt x="1585" y="367"/>
                        <a:pt x="1567" y="366"/>
                        <a:pt x="1548" y="367"/>
                      </a:cubicBezTo>
                      <a:cubicBezTo>
                        <a:pt x="1517" y="367"/>
                        <a:pt x="1483" y="365"/>
                        <a:pt x="1455" y="386"/>
                      </a:cubicBezTo>
                      <a:cubicBezTo>
                        <a:pt x="1439" y="398"/>
                        <a:pt x="1426" y="407"/>
                        <a:pt x="1410" y="417"/>
                      </a:cubicBezTo>
                      <a:cubicBezTo>
                        <a:pt x="1392" y="427"/>
                        <a:pt x="1379" y="447"/>
                        <a:pt x="1362" y="457"/>
                      </a:cubicBezTo>
                      <a:cubicBezTo>
                        <a:pt x="1335" y="472"/>
                        <a:pt x="1315" y="487"/>
                        <a:pt x="1284" y="489"/>
                      </a:cubicBezTo>
                      <a:cubicBezTo>
                        <a:pt x="1255" y="491"/>
                        <a:pt x="1224" y="485"/>
                        <a:pt x="1199" y="467"/>
                      </a:cubicBezTo>
                      <a:cubicBezTo>
                        <a:pt x="1174" y="450"/>
                        <a:pt x="1148" y="438"/>
                        <a:pt x="1123" y="422"/>
                      </a:cubicBezTo>
                      <a:cubicBezTo>
                        <a:pt x="1089" y="401"/>
                        <a:pt x="1061" y="404"/>
                        <a:pt x="1024" y="406"/>
                      </a:cubicBezTo>
                      <a:cubicBezTo>
                        <a:pt x="1002" y="408"/>
                        <a:pt x="980" y="431"/>
                        <a:pt x="962" y="444"/>
                      </a:cubicBezTo>
                      <a:cubicBezTo>
                        <a:pt x="943" y="456"/>
                        <a:pt x="920" y="473"/>
                        <a:pt x="898" y="472"/>
                      </a:cubicBezTo>
                      <a:cubicBezTo>
                        <a:pt x="874" y="471"/>
                        <a:pt x="853" y="461"/>
                        <a:pt x="833" y="443"/>
                      </a:cubicBezTo>
                      <a:cubicBezTo>
                        <a:pt x="818" y="430"/>
                        <a:pt x="803" y="416"/>
                        <a:pt x="786" y="405"/>
                      </a:cubicBezTo>
                      <a:cubicBezTo>
                        <a:pt x="770" y="395"/>
                        <a:pt x="753" y="385"/>
                        <a:pt x="735" y="381"/>
                      </a:cubicBezTo>
                      <a:cubicBezTo>
                        <a:pt x="712" y="376"/>
                        <a:pt x="709" y="379"/>
                        <a:pt x="717" y="349"/>
                      </a:cubicBezTo>
                      <a:cubicBezTo>
                        <a:pt x="728" y="304"/>
                        <a:pt x="696" y="275"/>
                        <a:pt x="672" y="247"/>
                      </a:cubicBezTo>
                      <a:cubicBezTo>
                        <a:pt x="642" y="214"/>
                        <a:pt x="607" y="201"/>
                        <a:pt x="568" y="205"/>
                      </a:cubicBezTo>
                      <a:cubicBezTo>
                        <a:pt x="533" y="208"/>
                        <a:pt x="498" y="233"/>
                        <a:pt x="485" y="273"/>
                      </a:cubicBezTo>
                      <a:cubicBezTo>
                        <a:pt x="467" y="325"/>
                        <a:pt x="492" y="355"/>
                        <a:pt x="521" y="388"/>
                      </a:cubicBezTo>
                      <a:cubicBezTo>
                        <a:pt x="523" y="390"/>
                        <a:pt x="525" y="391"/>
                        <a:pt x="528" y="392"/>
                      </a:cubicBezTo>
                      <a:cubicBezTo>
                        <a:pt x="531" y="393"/>
                        <a:pt x="536" y="393"/>
                        <a:pt x="538" y="388"/>
                      </a:cubicBezTo>
                      <a:cubicBezTo>
                        <a:pt x="539" y="385"/>
                        <a:pt x="540" y="380"/>
                        <a:pt x="539" y="377"/>
                      </a:cubicBezTo>
                      <a:cubicBezTo>
                        <a:pt x="537" y="372"/>
                        <a:pt x="534" y="366"/>
                        <a:pt x="531" y="362"/>
                      </a:cubicBezTo>
                      <a:cubicBezTo>
                        <a:pt x="525" y="355"/>
                        <a:pt x="519" y="349"/>
                        <a:pt x="514" y="342"/>
                      </a:cubicBezTo>
                      <a:cubicBezTo>
                        <a:pt x="511" y="338"/>
                        <a:pt x="507" y="333"/>
                        <a:pt x="506" y="328"/>
                      </a:cubicBezTo>
                      <a:cubicBezTo>
                        <a:pt x="502" y="304"/>
                        <a:pt x="503" y="281"/>
                        <a:pt x="520" y="263"/>
                      </a:cubicBezTo>
                      <a:cubicBezTo>
                        <a:pt x="523" y="260"/>
                        <a:pt x="527" y="258"/>
                        <a:pt x="530" y="256"/>
                      </a:cubicBezTo>
                      <a:cubicBezTo>
                        <a:pt x="540" y="250"/>
                        <a:pt x="549" y="245"/>
                        <a:pt x="559" y="241"/>
                      </a:cubicBezTo>
                      <a:cubicBezTo>
                        <a:pt x="571" y="235"/>
                        <a:pt x="583" y="232"/>
                        <a:pt x="595" y="232"/>
                      </a:cubicBezTo>
                      <a:cubicBezTo>
                        <a:pt x="599" y="233"/>
                        <a:pt x="602" y="233"/>
                        <a:pt x="605" y="234"/>
                      </a:cubicBezTo>
                      <a:cubicBezTo>
                        <a:pt x="633" y="247"/>
                        <a:pt x="657" y="267"/>
                        <a:pt x="676" y="295"/>
                      </a:cubicBezTo>
                      <a:cubicBezTo>
                        <a:pt x="691" y="318"/>
                        <a:pt x="695" y="357"/>
                        <a:pt x="686" y="385"/>
                      </a:cubicBezTo>
                      <a:cubicBezTo>
                        <a:pt x="678" y="405"/>
                        <a:pt x="662" y="414"/>
                        <a:pt x="647" y="426"/>
                      </a:cubicBezTo>
                      <a:cubicBezTo>
                        <a:pt x="597" y="468"/>
                        <a:pt x="545" y="453"/>
                        <a:pt x="494" y="418"/>
                      </a:cubicBezTo>
                      <a:cubicBezTo>
                        <a:pt x="457" y="393"/>
                        <a:pt x="412" y="356"/>
                        <a:pt x="367" y="360"/>
                      </a:cubicBezTo>
                      <a:cubicBezTo>
                        <a:pt x="342" y="363"/>
                        <a:pt x="319" y="384"/>
                        <a:pt x="293" y="390"/>
                      </a:cubicBezTo>
                      <a:cubicBezTo>
                        <a:pt x="274" y="395"/>
                        <a:pt x="254" y="395"/>
                        <a:pt x="235" y="395"/>
                      </a:cubicBezTo>
                      <a:cubicBezTo>
                        <a:pt x="200" y="394"/>
                        <a:pt x="150" y="394"/>
                        <a:pt x="120" y="369"/>
                      </a:cubicBezTo>
                      <a:cubicBezTo>
                        <a:pt x="109" y="360"/>
                        <a:pt x="100" y="347"/>
                        <a:pt x="91" y="335"/>
                      </a:cubicBezTo>
                      <a:cubicBezTo>
                        <a:pt x="72" y="311"/>
                        <a:pt x="54" y="285"/>
                        <a:pt x="32" y="266"/>
                      </a:cubicBezTo>
                      <a:cubicBezTo>
                        <a:pt x="40" y="262"/>
                        <a:pt x="46" y="260"/>
                        <a:pt x="52" y="257"/>
                      </a:cubicBezTo>
                      <a:cubicBezTo>
                        <a:pt x="55" y="255"/>
                        <a:pt x="56" y="252"/>
                        <a:pt x="55" y="247"/>
                      </a:cubicBezTo>
                      <a:cubicBezTo>
                        <a:pt x="52" y="249"/>
                        <a:pt x="49" y="253"/>
                        <a:pt x="45" y="254"/>
                      </a:cubicBezTo>
                      <a:cubicBezTo>
                        <a:pt x="35" y="257"/>
                        <a:pt x="24" y="259"/>
                        <a:pt x="13" y="262"/>
                      </a:cubicBezTo>
                      <a:cubicBezTo>
                        <a:pt x="9" y="263"/>
                        <a:pt x="5" y="265"/>
                        <a:pt x="0" y="267"/>
                      </a:cubicBezTo>
                      <a:cubicBezTo>
                        <a:pt x="3" y="274"/>
                        <a:pt x="6" y="279"/>
                        <a:pt x="12" y="280"/>
                      </a:cubicBezTo>
                      <a:cubicBezTo>
                        <a:pt x="17" y="282"/>
                        <a:pt x="23" y="284"/>
                        <a:pt x="28" y="287"/>
                      </a:cubicBezTo>
                      <a:cubicBezTo>
                        <a:pt x="46" y="297"/>
                        <a:pt x="63" y="309"/>
                        <a:pt x="72" y="332"/>
                      </a:cubicBezTo>
                      <a:cubicBezTo>
                        <a:pt x="77" y="343"/>
                        <a:pt x="85" y="352"/>
                        <a:pt x="91" y="362"/>
                      </a:cubicBezTo>
                      <a:cubicBezTo>
                        <a:pt x="103" y="384"/>
                        <a:pt x="120" y="398"/>
                        <a:pt x="140" y="407"/>
                      </a:cubicBezTo>
                      <a:cubicBezTo>
                        <a:pt x="157" y="414"/>
                        <a:pt x="175" y="421"/>
                        <a:pt x="193" y="425"/>
                      </a:cubicBezTo>
                      <a:cubicBezTo>
                        <a:pt x="211" y="429"/>
                        <a:pt x="230" y="430"/>
                        <a:pt x="249" y="429"/>
                      </a:cubicBezTo>
                      <a:cubicBezTo>
                        <a:pt x="268" y="427"/>
                        <a:pt x="285" y="424"/>
                        <a:pt x="302" y="413"/>
                      </a:cubicBezTo>
                      <a:cubicBezTo>
                        <a:pt x="318" y="403"/>
                        <a:pt x="334" y="397"/>
                        <a:pt x="351" y="390"/>
                      </a:cubicBezTo>
                      <a:cubicBezTo>
                        <a:pt x="373" y="381"/>
                        <a:pt x="393" y="383"/>
                        <a:pt x="413" y="395"/>
                      </a:cubicBezTo>
                      <a:cubicBezTo>
                        <a:pt x="423" y="400"/>
                        <a:pt x="432" y="405"/>
                        <a:pt x="442" y="411"/>
                      </a:cubicBezTo>
                      <a:cubicBezTo>
                        <a:pt x="471" y="430"/>
                        <a:pt x="500" y="449"/>
                        <a:pt x="529" y="470"/>
                      </a:cubicBezTo>
                      <a:cubicBezTo>
                        <a:pt x="561" y="495"/>
                        <a:pt x="607" y="502"/>
                        <a:pt x="643" y="486"/>
                      </a:cubicBezTo>
                      <a:cubicBezTo>
                        <a:pt x="663" y="476"/>
                        <a:pt x="678" y="461"/>
                        <a:pt x="687" y="437"/>
                      </a:cubicBezTo>
                      <a:cubicBezTo>
                        <a:pt x="697" y="412"/>
                        <a:pt x="714" y="395"/>
                        <a:pt x="739" y="408"/>
                      </a:cubicBezTo>
                      <a:cubicBezTo>
                        <a:pt x="759" y="418"/>
                        <a:pt x="780" y="429"/>
                        <a:pt x="797" y="446"/>
                      </a:cubicBezTo>
                      <a:cubicBezTo>
                        <a:pt x="807" y="455"/>
                        <a:pt x="816" y="464"/>
                        <a:pt x="825" y="472"/>
                      </a:cubicBezTo>
                      <a:cubicBezTo>
                        <a:pt x="854" y="496"/>
                        <a:pt x="891" y="511"/>
                        <a:pt x="927" y="504"/>
                      </a:cubicBezTo>
                      <a:cubicBezTo>
                        <a:pt x="964" y="498"/>
                        <a:pt x="980" y="459"/>
                        <a:pt x="1015" y="445"/>
                      </a:cubicBezTo>
                      <a:cubicBezTo>
                        <a:pt x="1031" y="439"/>
                        <a:pt x="1046" y="436"/>
                        <a:pt x="1063" y="439"/>
                      </a:cubicBezTo>
                      <a:cubicBezTo>
                        <a:pt x="1079" y="442"/>
                        <a:pt x="1093" y="450"/>
                        <a:pt x="1107" y="457"/>
                      </a:cubicBezTo>
                      <a:cubicBezTo>
                        <a:pt x="1138" y="472"/>
                        <a:pt x="1167" y="489"/>
                        <a:pt x="1198" y="502"/>
                      </a:cubicBezTo>
                      <a:cubicBezTo>
                        <a:pt x="1223" y="512"/>
                        <a:pt x="1248" y="515"/>
                        <a:pt x="1273" y="512"/>
                      </a:cubicBezTo>
                      <a:cubicBezTo>
                        <a:pt x="1323" y="506"/>
                        <a:pt x="1368" y="483"/>
                        <a:pt x="1408" y="448"/>
                      </a:cubicBezTo>
                      <a:cubicBezTo>
                        <a:pt x="1421" y="437"/>
                        <a:pt x="1434" y="425"/>
                        <a:pt x="1447" y="415"/>
                      </a:cubicBezTo>
                      <a:cubicBezTo>
                        <a:pt x="1482" y="388"/>
                        <a:pt x="1524" y="371"/>
                        <a:pt x="1567" y="382"/>
                      </a:cubicBezTo>
                      <a:cubicBezTo>
                        <a:pt x="1608" y="393"/>
                        <a:pt x="1661" y="381"/>
                        <a:pt x="1695" y="352"/>
                      </a:cubicBezTo>
                      <a:cubicBezTo>
                        <a:pt x="1687" y="341"/>
                        <a:pt x="1660" y="345"/>
                        <a:pt x="1648" y="3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9" name="Freeform 6"/>
                <p:cNvSpPr>
                  <a:spLocks/>
                </p:cNvSpPr>
                <p:nvPr/>
              </p:nvSpPr>
              <p:spPr bwMode="auto">
                <a:xfrm>
                  <a:off x="7142132" y="2039814"/>
                  <a:ext cx="1005469" cy="194090"/>
                </a:xfrm>
                <a:custGeom>
                  <a:avLst/>
                  <a:gdLst>
                    <a:gd name="T0" fmla="*/ 89 w 425"/>
                    <a:gd name="T1" fmla="*/ 28 h 82"/>
                    <a:gd name="T2" fmla="*/ 135 w 425"/>
                    <a:gd name="T3" fmla="*/ 9 h 82"/>
                    <a:gd name="T4" fmla="*/ 212 w 425"/>
                    <a:gd name="T5" fmla="*/ 20 h 82"/>
                    <a:gd name="T6" fmla="*/ 270 w 425"/>
                    <a:gd name="T7" fmla="*/ 49 h 82"/>
                    <a:gd name="T8" fmla="*/ 330 w 425"/>
                    <a:gd name="T9" fmla="*/ 76 h 82"/>
                    <a:gd name="T10" fmla="*/ 425 w 425"/>
                    <a:gd name="T11" fmla="*/ 55 h 82"/>
                    <a:gd name="T12" fmla="*/ 382 w 425"/>
                    <a:gd name="T13" fmla="*/ 67 h 82"/>
                    <a:gd name="T14" fmla="*/ 332 w 425"/>
                    <a:gd name="T15" fmla="*/ 64 h 82"/>
                    <a:gd name="T16" fmla="*/ 282 w 425"/>
                    <a:gd name="T17" fmla="*/ 43 h 82"/>
                    <a:gd name="T18" fmla="*/ 255 w 425"/>
                    <a:gd name="T19" fmla="*/ 29 h 82"/>
                    <a:gd name="T20" fmla="*/ 178 w 425"/>
                    <a:gd name="T21" fmla="*/ 5 h 82"/>
                    <a:gd name="T22" fmla="*/ 129 w 425"/>
                    <a:gd name="T23" fmla="*/ 3 h 82"/>
                    <a:gd name="T24" fmla="*/ 63 w 425"/>
                    <a:gd name="T25" fmla="*/ 32 h 82"/>
                    <a:gd name="T26" fmla="*/ 14 w 425"/>
                    <a:gd name="T27" fmla="*/ 59 h 82"/>
                    <a:gd name="T28" fmla="*/ 0 w 425"/>
                    <a:gd name="T29" fmla="*/ 65 h 82"/>
                    <a:gd name="T30" fmla="*/ 46 w 425"/>
                    <a:gd name="T31" fmla="*/ 55 h 82"/>
                    <a:gd name="T32" fmla="*/ 89 w 425"/>
                    <a:gd name="T33" fmla="*/ 28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25" h="82">
                      <a:moveTo>
                        <a:pt x="89" y="28"/>
                      </a:moveTo>
                      <a:cubicBezTo>
                        <a:pt x="103" y="19"/>
                        <a:pt x="118" y="12"/>
                        <a:pt x="135" y="9"/>
                      </a:cubicBezTo>
                      <a:cubicBezTo>
                        <a:pt x="161" y="6"/>
                        <a:pt x="187" y="12"/>
                        <a:pt x="212" y="20"/>
                      </a:cubicBezTo>
                      <a:cubicBezTo>
                        <a:pt x="232" y="27"/>
                        <a:pt x="251" y="38"/>
                        <a:pt x="270" y="49"/>
                      </a:cubicBezTo>
                      <a:cubicBezTo>
                        <a:pt x="289" y="60"/>
                        <a:pt x="308" y="72"/>
                        <a:pt x="330" y="76"/>
                      </a:cubicBezTo>
                      <a:cubicBezTo>
                        <a:pt x="363" y="82"/>
                        <a:pt x="395" y="81"/>
                        <a:pt x="425" y="55"/>
                      </a:cubicBezTo>
                      <a:cubicBezTo>
                        <a:pt x="409" y="59"/>
                        <a:pt x="396" y="63"/>
                        <a:pt x="382" y="67"/>
                      </a:cubicBezTo>
                      <a:cubicBezTo>
                        <a:pt x="365" y="73"/>
                        <a:pt x="348" y="69"/>
                        <a:pt x="332" y="64"/>
                      </a:cubicBezTo>
                      <a:cubicBezTo>
                        <a:pt x="315" y="60"/>
                        <a:pt x="298" y="53"/>
                        <a:pt x="282" y="43"/>
                      </a:cubicBezTo>
                      <a:cubicBezTo>
                        <a:pt x="273" y="37"/>
                        <a:pt x="264" y="34"/>
                        <a:pt x="255" y="29"/>
                      </a:cubicBezTo>
                      <a:cubicBezTo>
                        <a:pt x="230" y="17"/>
                        <a:pt x="203" y="13"/>
                        <a:pt x="178" y="5"/>
                      </a:cubicBezTo>
                      <a:cubicBezTo>
                        <a:pt x="161" y="0"/>
                        <a:pt x="145" y="1"/>
                        <a:pt x="129" y="3"/>
                      </a:cubicBezTo>
                      <a:cubicBezTo>
                        <a:pt x="105" y="6"/>
                        <a:pt x="85" y="20"/>
                        <a:pt x="63" y="32"/>
                      </a:cubicBezTo>
                      <a:cubicBezTo>
                        <a:pt x="47" y="41"/>
                        <a:pt x="30" y="50"/>
                        <a:pt x="14" y="59"/>
                      </a:cubicBezTo>
                      <a:cubicBezTo>
                        <a:pt x="11" y="61"/>
                        <a:pt x="7" y="62"/>
                        <a:pt x="0" y="65"/>
                      </a:cubicBezTo>
                      <a:cubicBezTo>
                        <a:pt x="19" y="68"/>
                        <a:pt x="33" y="63"/>
                        <a:pt x="46" y="55"/>
                      </a:cubicBezTo>
                      <a:cubicBezTo>
                        <a:pt x="61" y="47"/>
                        <a:pt x="74" y="36"/>
                        <a:pt x="89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0" name="Freeform 7"/>
                <p:cNvSpPr>
                  <a:spLocks/>
                </p:cNvSpPr>
                <p:nvPr/>
              </p:nvSpPr>
              <p:spPr bwMode="auto">
                <a:xfrm>
                  <a:off x="5245248" y="1695654"/>
                  <a:ext cx="375175" cy="353165"/>
                </a:xfrm>
                <a:custGeom>
                  <a:avLst/>
                  <a:gdLst>
                    <a:gd name="T0" fmla="*/ 121 w 159"/>
                    <a:gd name="T1" fmla="*/ 2 h 149"/>
                    <a:gd name="T2" fmla="*/ 52 w 159"/>
                    <a:gd name="T3" fmla="*/ 37 h 149"/>
                    <a:gd name="T4" fmla="*/ 15 w 159"/>
                    <a:gd name="T5" fmla="*/ 76 h 149"/>
                    <a:gd name="T6" fmla="*/ 0 w 159"/>
                    <a:gd name="T7" fmla="*/ 95 h 149"/>
                    <a:gd name="T8" fmla="*/ 7 w 159"/>
                    <a:gd name="T9" fmla="*/ 102 h 149"/>
                    <a:gd name="T10" fmla="*/ 24 w 159"/>
                    <a:gd name="T11" fmla="*/ 115 h 149"/>
                    <a:gd name="T12" fmla="*/ 61 w 159"/>
                    <a:gd name="T13" fmla="*/ 140 h 149"/>
                    <a:gd name="T14" fmla="*/ 80 w 159"/>
                    <a:gd name="T15" fmla="*/ 141 h 149"/>
                    <a:gd name="T16" fmla="*/ 51 w 159"/>
                    <a:gd name="T17" fmla="*/ 128 h 149"/>
                    <a:gd name="T18" fmla="*/ 28 w 159"/>
                    <a:gd name="T19" fmla="*/ 99 h 149"/>
                    <a:gd name="T20" fmla="*/ 38 w 159"/>
                    <a:gd name="T21" fmla="*/ 88 h 149"/>
                    <a:gd name="T22" fmla="*/ 73 w 159"/>
                    <a:gd name="T23" fmla="*/ 47 h 149"/>
                    <a:gd name="T24" fmla="*/ 126 w 159"/>
                    <a:gd name="T25" fmla="*/ 19 h 149"/>
                    <a:gd name="T26" fmla="*/ 155 w 159"/>
                    <a:gd name="T27" fmla="*/ 13 h 149"/>
                    <a:gd name="T28" fmla="*/ 121 w 159"/>
                    <a:gd name="T29" fmla="*/ 2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9" h="149">
                      <a:moveTo>
                        <a:pt x="121" y="2"/>
                      </a:moveTo>
                      <a:cubicBezTo>
                        <a:pt x="99" y="4"/>
                        <a:pt x="68" y="20"/>
                        <a:pt x="52" y="37"/>
                      </a:cubicBezTo>
                      <a:cubicBezTo>
                        <a:pt x="39" y="50"/>
                        <a:pt x="27" y="63"/>
                        <a:pt x="15" y="76"/>
                      </a:cubicBezTo>
                      <a:cubicBezTo>
                        <a:pt x="10" y="81"/>
                        <a:pt x="3" y="85"/>
                        <a:pt x="0" y="95"/>
                      </a:cubicBezTo>
                      <a:cubicBezTo>
                        <a:pt x="2" y="97"/>
                        <a:pt x="5" y="100"/>
                        <a:pt x="7" y="102"/>
                      </a:cubicBezTo>
                      <a:cubicBezTo>
                        <a:pt x="13" y="106"/>
                        <a:pt x="19" y="110"/>
                        <a:pt x="24" y="115"/>
                      </a:cubicBezTo>
                      <a:cubicBezTo>
                        <a:pt x="35" y="126"/>
                        <a:pt x="48" y="133"/>
                        <a:pt x="61" y="140"/>
                      </a:cubicBezTo>
                      <a:cubicBezTo>
                        <a:pt x="65" y="142"/>
                        <a:pt x="70" y="149"/>
                        <a:pt x="80" y="141"/>
                      </a:cubicBezTo>
                      <a:cubicBezTo>
                        <a:pt x="68" y="136"/>
                        <a:pt x="59" y="133"/>
                        <a:pt x="51" y="128"/>
                      </a:cubicBezTo>
                      <a:cubicBezTo>
                        <a:pt x="41" y="122"/>
                        <a:pt x="30" y="117"/>
                        <a:pt x="28" y="99"/>
                      </a:cubicBezTo>
                      <a:cubicBezTo>
                        <a:pt x="31" y="95"/>
                        <a:pt x="34" y="92"/>
                        <a:pt x="38" y="88"/>
                      </a:cubicBezTo>
                      <a:cubicBezTo>
                        <a:pt x="50" y="75"/>
                        <a:pt x="60" y="58"/>
                        <a:pt x="73" y="47"/>
                      </a:cubicBezTo>
                      <a:cubicBezTo>
                        <a:pt x="87" y="35"/>
                        <a:pt x="109" y="24"/>
                        <a:pt x="126" y="19"/>
                      </a:cubicBezTo>
                      <a:cubicBezTo>
                        <a:pt x="131" y="18"/>
                        <a:pt x="153" y="19"/>
                        <a:pt x="155" y="13"/>
                      </a:cubicBezTo>
                      <a:cubicBezTo>
                        <a:pt x="159" y="0"/>
                        <a:pt x="127" y="1"/>
                        <a:pt x="12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1" name="Freeform 8"/>
                <p:cNvSpPr>
                  <a:spLocks/>
                </p:cNvSpPr>
                <p:nvPr/>
              </p:nvSpPr>
              <p:spPr bwMode="auto">
                <a:xfrm>
                  <a:off x="5587408" y="1937767"/>
                  <a:ext cx="499233" cy="147069"/>
                </a:xfrm>
                <a:custGeom>
                  <a:avLst/>
                  <a:gdLst>
                    <a:gd name="T0" fmla="*/ 2 w 211"/>
                    <a:gd name="T1" fmla="*/ 40 h 62"/>
                    <a:gd name="T2" fmla="*/ 70 w 211"/>
                    <a:gd name="T3" fmla="*/ 21 h 62"/>
                    <a:gd name="T4" fmla="*/ 92 w 211"/>
                    <a:gd name="T5" fmla="*/ 20 h 62"/>
                    <a:gd name="T6" fmla="*/ 184 w 211"/>
                    <a:gd name="T7" fmla="*/ 51 h 62"/>
                    <a:gd name="T8" fmla="*/ 211 w 211"/>
                    <a:gd name="T9" fmla="*/ 62 h 62"/>
                    <a:gd name="T10" fmla="*/ 199 w 211"/>
                    <a:gd name="T11" fmla="*/ 48 h 62"/>
                    <a:gd name="T12" fmla="*/ 187 w 211"/>
                    <a:gd name="T13" fmla="*/ 37 h 62"/>
                    <a:gd name="T14" fmla="*/ 120 w 211"/>
                    <a:gd name="T15" fmla="*/ 8 h 62"/>
                    <a:gd name="T16" fmla="*/ 43 w 211"/>
                    <a:gd name="T17" fmla="*/ 8 h 62"/>
                    <a:gd name="T18" fmla="*/ 2 w 211"/>
                    <a:gd name="T19" fmla="*/ 4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1" h="62">
                      <a:moveTo>
                        <a:pt x="2" y="40"/>
                      </a:moveTo>
                      <a:cubicBezTo>
                        <a:pt x="2" y="42"/>
                        <a:pt x="66" y="22"/>
                        <a:pt x="70" y="21"/>
                      </a:cubicBezTo>
                      <a:cubicBezTo>
                        <a:pt x="77" y="20"/>
                        <a:pt x="85" y="20"/>
                        <a:pt x="92" y="20"/>
                      </a:cubicBezTo>
                      <a:cubicBezTo>
                        <a:pt x="125" y="23"/>
                        <a:pt x="154" y="32"/>
                        <a:pt x="184" y="51"/>
                      </a:cubicBezTo>
                      <a:cubicBezTo>
                        <a:pt x="188" y="53"/>
                        <a:pt x="210" y="62"/>
                        <a:pt x="211" y="62"/>
                      </a:cubicBezTo>
                      <a:cubicBezTo>
                        <a:pt x="208" y="57"/>
                        <a:pt x="204" y="52"/>
                        <a:pt x="199" y="48"/>
                      </a:cubicBezTo>
                      <a:cubicBezTo>
                        <a:pt x="195" y="44"/>
                        <a:pt x="191" y="40"/>
                        <a:pt x="187" y="37"/>
                      </a:cubicBezTo>
                      <a:cubicBezTo>
                        <a:pt x="170" y="24"/>
                        <a:pt x="140" y="13"/>
                        <a:pt x="120" y="8"/>
                      </a:cubicBezTo>
                      <a:cubicBezTo>
                        <a:pt x="95" y="2"/>
                        <a:pt x="68" y="0"/>
                        <a:pt x="43" y="8"/>
                      </a:cubicBezTo>
                      <a:cubicBezTo>
                        <a:pt x="29" y="12"/>
                        <a:pt x="0" y="15"/>
                        <a:pt x="2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2" name="Freeform 9"/>
                <p:cNvSpPr>
                  <a:spLocks/>
                </p:cNvSpPr>
                <p:nvPr/>
              </p:nvSpPr>
              <p:spPr bwMode="auto">
                <a:xfrm>
                  <a:off x="5181218" y="1639628"/>
                  <a:ext cx="201094" cy="158074"/>
                </a:xfrm>
                <a:custGeom>
                  <a:avLst/>
                  <a:gdLst>
                    <a:gd name="T0" fmla="*/ 85 w 85"/>
                    <a:gd name="T1" fmla="*/ 0 h 67"/>
                    <a:gd name="T2" fmla="*/ 67 w 85"/>
                    <a:gd name="T3" fmla="*/ 9 h 67"/>
                    <a:gd name="T4" fmla="*/ 55 w 85"/>
                    <a:gd name="T5" fmla="*/ 16 h 67"/>
                    <a:gd name="T6" fmla="*/ 21 w 85"/>
                    <a:gd name="T7" fmla="*/ 45 h 67"/>
                    <a:gd name="T8" fmla="*/ 0 w 85"/>
                    <a:gd name="T9" fmla="*/ 67 h 67"/>
                    <a:gd name="T10" fmla="*/ 43 w 85"/>
                    <a:gd name="T11" fmla="*/ 35 h 67"/>
                    <a:gd name="T12" fmla="*/ 85 w 85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5" h="67">
                      <a:moveTo>
                        <a:pt x="85" y="0"/>
                      </a:moveTo>
                      <a:cubicBezTo>
                        <a:pt x="85" y="1"/>
                        <a:pt x="75" y="5"/>
                        <a:pt x="67" y="9"/>
                      </a:cubicBezTo>
                      <a:cubicBezTo>
                        <a:pt x="61" y="12"/>
                        <a:pt x="56" y="14"/>
                        <a:pt x="55" y="16"/>
                      </a:cubicBezTo>
                      <a:cubicBezTo>
                        <a:pt x="43" y="25"/>
                        <a:pt x="33" y="38"/>
                        <a:pt x="21" y="45"/>
                      </a:cubicBezTo>
                      <a:cubicBezTo>
                        <a:pt x="14" y="49"/>
                        <a:pt x="6" y="55"/>
                        <a:pt x="0" y="67"/>
                      </a:cubicBezTo>
                      <a:cubicBezTo>
                        <a:pt x="17" y="60"/>
                        <a:pt x="29" y="46"/>
                        <a:pt x="43" y="35"/>
                      </a:cubicBezTo>
                      <a:cubicBezTo>
                        <a:pt x="59" y="24"/>
                        <a:pt x="74" y="2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3" name="Freeform 10"/>
                <p:cNvSpPr>
                  <a:spLocks/>
                </p:cNvSpPr>
                <p:nvPr/>
              </p:nvSpPr>
              <p:spPr bwMode="auto">
                <a:xfrm>
                  <a:off x="5436338" y="2015803"/>
                  <a:ext cx="116054" cy="40019"/>
                </a:xfrm>
                <a:custGeom>
                  <a:avLst/>
                  <a:gdLst>
                    <a:gd name="T0" fmla="*/ 42 w 49"/>
                    <a:gd name="T1" fmla="*/ 1 h 17"/>
                    <a:gd name="T2" fmla="*/ 0 w 49"/>
                    <a:gd name="T3" fmla="*/ 12 h 17"/>
                    <a:gd name="T4" fmla="*/ 10 w 49"/>
                    <a:gd name="T5" fmla="*/ 17 h 17"/>
                    <a:gd name="T6" fmla="*/ 44 w 49"/>
                    <a:gd name="T7" fmla="*/ 14 h 17"/>
                    <a:gd name="T8" fmla="*/ 48 w 49"/>
                    <a:gd name="T9" fmla="*/ 7 h 17"/>
                    <a:gd name="T10" fmla="*/ 42 w 49"/>
                    <a:gd name="T11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17">
                      <a:moveTo>
                        <a:pt x="42" y="1"/>
                      </a:moveTo>
                      <a:cubicBezTo>
                        <a:pt x="29" y="4"/>
                        <a:pt x="17" y="7"/>
                        <a:pt x="0" y="12"/>
                      </a:cubicBezTo>
                      <a:cubicBezTo>
                        <a:pt x="6" y="15"/>
                        <a:pt x="8" y="17"/>
                        <a:pt x="10" y="17"/>
                      </a:cubicBezTo>
                      <a:cubicBezTo>
                        <a:pt x="22" y="17"/>
                        <a:pt x="33" y="15"/>
                        <a:pt x="44" y="14"/>
                      </a:cubicBezTo>
                      <a:cubicBezTo>
                        <a:pt x="46" y="13"/>
                        <a:pt x="48" y="9"/>
                        <a:pt x="48" y="7"/>
                      </a:cubicBezTo>
                      <a:cubicBezTo>
                        <a:pt x="49" y="3"/>
                        <a:pt x="45" y="0"/>
                        <a:pt x="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4" name="Freeform 11"/>
                <p:cNvSpPr>
                  <a:spLocks/>
                </p:cNvSpPr>
                <p:nvPr/>
              </p:nvSpPr>
              <p:spPr bwMode="auto">
                <a:xfrm>
                  <a:off x="6941039" y="2088837"/>
                  <a:ext cx="83039" cy="67032"/>
                </a:xfrm>
                <a:custGeom>
                  <a:avLst/>
                  <a:gdLst>
                    <a:gd name="T0" fmla="*/ 35 w 35"/>
                    <a:gd name="T1" fmla="*/ 28 h 28"/>
                    <a:gd name="T2" fmla="*/ 17 w 35"/>
                    <a:gd name="T3" fmla="*/ 11 h 28"/>
                    <a:gd name="T4" fmla="*/ 0 w 35"/>
                    <a:gd name="T5" fmla="*/ 0 h 28"/>
                    <a:gd name="T6" fmla="*/ 35 w 35"/>
                    <a:gd name="T7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28">
                      <a:moveTo>
                        <a:pt x="35" y="28"/>
                      </a:moveTo>
                      <a:cubicBezTo>
                        <a:pt x="29" y="22"/>
                        <a:pt x="23" y="16"/>
                        <a:pt x="17" y="11"/>
                      </a:cubicBezTo>
                      <a:cubicBezTo>
                        <a:pt x="12" y="6"/>
                        <a:pt x="7" y="0"/>
                        <a:pt x="0" y="0"/>
                      </a:cubicBezTo>
                      <a:cubicBezTo>
                        <a:pt x="9" y="14"/>
                        <a:pt x="21" y="22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5" name="Freeform 12"/>
                <p:cNvSpPr>
                  <a:spLocks/>
                </p:cNvSpPr>
                <p:nvPr/>
              </p:nvSpPr>
              <p:spPr bwMode="auto">
                <a:xfrm>
                  <a:off x="5656440" y="1717664"/>
                  <a:ext cx="19009" cy="14007"/>
                </a:xfrm>
                <a:custGeom>
                  <a:avLst/>
                  <a:gdLst>
                    <a:gd name="T0" fmla="*/ 3 w 8"/>
                    <a:gd name="T1" fmla="*/ 0 h 6"/>
                    <a:gd name="T2" fmla="*/ 0 w 8"/>
                    <a:gd name="T3" fmla="*/ 2 h 6"/>
                    <a:gd name="T4" fmla="*/ 4 w 8"/>
                    <a:gd name="T5" fmla="*/ 6 h 6"/>
                    <a:gd name="T6" fmla="*/ 8 w 8"/>
                    <a:gd name="T7" fmla="*/ 3 h 6"/>
                    <a:gd name="T8" fmla="*/ 3 w 8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3" y="0"/>
                      </a:moveTo>
                      <a:cubicBezTo>
                        <a:pt x="2" y="0"/>
                        <a:pt x="1" y="1"/>
                        <a:pt x="0" y="2"/>
                      </a:cubicBezTo>
                      <a:cubicBezTo>
                        <a:pt x="1" y="3"/>
                        <a:pt x="2" y="5"/>
                        <a:pt x="4" y="6"/>
                      </a:cubicBezTo>
                      <a:cubicBezTo>
                        <a:pt x="5" y="6"/>
                        <a:pt x="6" y="4"/>
                        <a:pt x="8" y="3"/>
                      </a:cubicBezTo>
                      <a:cubicBezTo>
                        <a:pt x="6" y="2"/>
                        <a:pt x="4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6" name="Freeform 13"/>
                <p:cNvSpPr>
                  <a:spLocks/>
                </p:cNvSpPr>
                <p:nvPr/>
              </p:nvSpPr>
              <p:spPr bwMode="auto">
                <a:xfrm>
                  <a:off x="6936036" y="2086836"/>
                  <a:ext cx="5003" cy="2001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7" name="Freeform 14"/>
                <p:cNvSpPr>
                  <a:spLocks/>
                </p:cNvSpPr>
                <p:nvPr/>
              </p:nvSpPr>
              <p:spPr bwMode="auto">
                <a:xfrm>
                  <a:off x="6920029" y="2065826"/>
                  <a:ext cx="16007" cy="21010"/>
                </a:xfrm>
                <a:custGeom>
                  <a:avLst/>
                  <a:gdLst>
                    <a:gd name="T0" fmla="*/ 7 w 7"/>
                    <a:gd name="T1" fmla="*/ 9 h 9"/>
                    <a:gd name="T2" fmla="*/ 0 w 7"/>
                    <a:gd name="T3" fmla="*/ 0 h 9"/>
                    <a:gd name="T4" fmla="*/ 7 w 7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9">
                      <a:moveTo>
                        <a:pt x="7" y="9"/>
                      </a:moveTo>
                      <a:cubicBezTo>
                        <a:pt x="5" y="7"/>
                        <a:pt x="3" y="4"/>
                        <a:pt x="0" y="0"/>
                      </a:cubicBezTo>
                      <a:cubicBezTo>
                        <a:pt x="0" y="9"/>
                        <a:pt x="4" y="9"/>
                        <a:pt x="7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8" name="Freeform 15"/>
                <p:cNvSpPr>
                  <a:spLocks/>
                </p:cNvSpPr>
                <p:nvPr/>
              </p:nvSpPr>
              <p:spPr bwMode="auto">
                <a:xfrm>
                  <a:off x="7097112" y="2178879"/>
                  <a:ext cx="5003" cy="7004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1 h 3"/>
                    <a:gd name="T4" fmla="*/ 0 w 2"/>
                    <a:gd name="T5" fmla="*/ 1 h 3"/>
                    <a:gd name="T6" fmla="*/ 1 w 2"/>
                    <a:gd name="T7" fmla="*/ 3 h 3"/>
                    <a:gd name="T8" fmla="*/ 2 w 2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1" y="3"/>
                      </a:cubicBezTo>
                      <a:cubicBezTo>
                        <a:pt x="1" y="3"/>
                        <a:pt x="2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9" name="Freeform 16"/>
                <p:cNvSpPr>
                  <a:spLocks/>
                </p:cNvSpPr>
                <p:nvPr/>
              </p:nvSpPr>
              <p:spPr bwMode="auto">
                <a:xfrm>
                  <a:off x="7054091" y="2162871"/>
                  <a:ext cx="10005" cy="9005"/>
                </a:xfrm>
                <a:custGeom>
                  <a:avLst/>
                  <a:gdLst>
                    <a:gd name="T0" fmla="*/ 4 w 4"/>
                    <a:gd name="T1" fmla="*/ 4 h 4"/>
                    <a:gd name="T2" fmla="*/ 2 w 4"/>
                    <a:gd name="T3" fmla="*/ 3 h 4"/>
                    <a:gd name="T4" fmla="*/ 0 w 4"/>
                    <a:gd name="T5" fmla="*/ 0 h 4"/>
                    <a:gd name="T6" fmla="*/ 1 w 4"/>
                    <a:gd name="T7" fmla="*/ 3 h 4"/>
                    <a:gd name="T8" fmla="*/ 4 w 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2" y="2"/>
                        <a:pt x="1" y="1"/>
                        <a:pt x="0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ubicBezTo>
                        <a:pt x="1" y="4"/>
                        <a:pt x="3" y="4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0" name="Freeform 17"/>
                <p:cNvSpPr>
                  <a:spLocks/>
                </p:cNvSpPr>
                <p:nvPr/>
              </p:nvSpPr>
              <p:spPr bwMode="auto">
                <a:xfrm>
                  <a:off x="7052090" y="2159870"/>
                  <a:ext cx="2001" cy="300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  <a:gd name="T8" fmla="*/ 0 w 1"/>
                    <a:gd name="T9" fmla="*/ 1 h 1"/>
                    <a:gd name="T10" fmla="*/ 1 w 1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1" name="Freeform 18"/>
                <p:cNvSpPr>
                  <a:spLocks/>
                </p:cNvSpPr>
                <p:nvPr/>
              </p:nvSpPr>
              <p:spPr bwMode="auto">
                <a:xfrm>
                  <a:off x="7031081" y="2157869"/>
                  <a:ext cx="21010" cy="7004"/>
                </a:xfrm>
                <a:custGeom>
                  <a:avLst/>
                  <a:gdLst>
                    <a:gd name="T0" fmla="*/ 9 w 9"/>
                    <a:gd name="T1" fmla="*/ 2 h 3"/>
                    <a:gd name="T2" fmla="*/ 0 w 9"/>
                    <a:gd name="T3" fmla="*/ 0 h 3"/>
                    <a:gd name="T4" fmla="*/ 9 w 9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3">
                      <a:moveTo>
                        <a:pt x="9" y="2"/>
                      </a:moveTo>
                      <a:cubicBezTo>
                        <a:pt x="6" y="1"/>
                        <a:pt x="3" y="1"/>
                        <a:pt x="0" y="0"/>
                      </a:cubicBezTo>
                      <a:cubicBezTo>
                        <a:pt x="3" y="2"/>
                        <a:pt x="6" y="3"/>
                        <a:pt x="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2" name="Freeform 19"/>
                <p:cNvSpPr>
                  <a:spLocks/>
                </p:cNvSpPr>
                <p:nvPr/>
              </p:nvSpPr>
              <p:spPr bwMode="auto">
                <a:xfrm>
                  <a:off x="7024077" y="2155868"/>
                  <a:ext cx="7004" cy="2001"/>
                </a:xfrm>
                <a:custGeom>
                  <a:avLst/>
                  <a:gdLst>
                    <a:gd name="T0" fmla="*/ 3 w 3"/>
                    <a:gd name="T1" fmla="*/ 1 h 1"/>
                    <a:gd name="T2" fmla="*/ 2 w 3"/>
                    <a:gd name="T3" fmla="*/ 1 h 1"/>
                    <a:gd name="T4" fmla="*/ 1 w 3"/>
                    <a:gd name="T5" fmla="*/ 1 h 1"/>
                    <a:gd name="T6" fmla="*/ 0 w 3"/>
                    <a:gd name="T7" fmla="*/ 0 h 1"/>
                    <a:gd name="T8" fmla="*/ 1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3" name="Freeform 20"/>
                <p:cNvSpPr>
                  <a:spLocks/>
                </p:cNvSpPr>
                <p:nvPr/>
              </p:nvSpPr>
              <p:spPr bwMode="auto">
                <a:xfrm>
                  <a:off x="5377310" y="1620618"/>
                  <a:ext cx="12006" cy="7004"/>
                </a:xfrm>
                <a:custGeom>
                  <a:avLst/>
                  <a:gdLst>
                    <a:gd name="T0" fmla="*/ 2 w 5"/>
                    <a:gd name="T1" fmla="*/ 3 h 3"/>
                    <a:gd name="T2" fmla="*/ 5 w 5"/>
                    <a:gd name="T3" fmla="*/ 1 h 3"/>
                    <a:gd name="T4" fmla="*/ 4 w 5"/>
                    <a:gd name="T5" fmla="*/ 0 h 3"/>
                    <a:gd name="T6" fmla="*/ 0 w 5"/>
                    <a:gd name="T7" fmla="*/ 1 h 3"/>
                    <a:gd name="T8" fmla="*/ 2 w 5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3">
                      <a:moveTo>
                        <a:pt x="2" y="3"/>
                      </a:moveTo>
                      <a:cubicBezTo>
                        <a:pt x="3" y="2"/>
                        <a:pt x="4" y="2"/>
                        <a:pt x="5" y="1"/>
                      </a:cubicBezTo>
                      <a:cubicBezTo>
                        <a:pt x="4" y="1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1" y="2"/>
                        <a:pt x="1" y="3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90" name="Freeform 21"/>
              <p:cNvSpPr>
                <a:spLocks noEditPoints="1"/>
              </p:cNvSpPr>
              <p:nvPr/>
            </p:nvSpPr>
            <p:spPr bwMode="auto">
              <a:xfrm>
                <a:off x="975258" y="969315"/>
                <a:ext cx="6303939" cy="2711264"/>
              </a:xfrm>
              <a:custGeom>
                <a:avLst/>
                <a:gdLst>
                  <a:gd name="T0" fmla="*/ 2324 w 2665"/>
                  <a:gd name="T1" fmla="*/ 854 h 1145"/>
                  <a:gd name="T2" fmla="*/ 2174 w 2665"/>
                  <a:gd name="T3" fmla="*/ 766 h 1145"/>
                  <a:gd name="T4" fmla="*/ 2152 w 2665"/>
                  <a:gd name="T5" fmla="*/ 731 h 1145"/>
                  <a:gd name="T6" fmla="*/ 1965 w 2665"/>
                  <a:gd name="T7" fmla="*/ 587 h 1145"/>
                  <a:gd name="T8" fmla="*/ 1956 w 2665"/>
                  <a:gd name="T9" fmla="*/ 494 h 1145"/>
                  <a:gd name="T10" fmla="*/ 1945 w 2665"/>
                  <a:gd name="T11" fmla="*/ 385 h 1145"/>
                  <a:gd name="T12" fmla="*/ 1866 w 2665"/>
                  <a:gd name="T13" fmla="*/ 221 h 1145"/>
                  <a:gd name="T14" fmla="*/ 1522 w 2665"/>
                  <a:gd name="T15" fmla="*/ 13 h 1145"/>
                  <a:gd name="T16" fmla="*/ 1325 w 2665"/>
                  <a:gd name="T17" fmla="*/ 14 h 1145"/>
                  <a:gd name="T18" fmla="*/ 1109 w 2665"/>
                  <a:gd name="T19" fmla="*/ 124 h 1145"/>
                  <a:gd name="T20" fmla="*/ 966 w 2665"/>
                  <a:gd name="T21" fmla="*/ 334 h 1145"/>
                  <a:gd name="T22" fmla="*/ 791 w 2665"/>
                  <a:gd name="T23" fmla="*/ 567 h 1145"/>
                  <a:gd name="T24" fmla="*/ 412 w 2665"/>
                  <a:gd name="T25" fmla="*/ 576 h 1145"/>
                  <a:gd name="T26" fmla="*/ 248 w 2665"/>
                  <a:gd name="T27" fmla="*/ 736 h 1145"/>
                  <a:gd name="T28" fmla="*/ 0 w 2665"/>
                  <a:gd name="T29" fmla="*/ 835 h 1145"/>
                  <a:gd name="T30" fmla="*/ 168 w 2665"/>
                  <a:gd name="T31" fmla="*/ 909 h 1145"/>
                  <a:gd name="T32" fmla="*/ 453 w 2665"/>
                  <a:gd name="T33" fmla="*/ 915 h 1145"/>
                  <a:gd name="T34" fmla="*/ 633 w 2665"/>
                  <a:gd name="T35" fmla="*/ 976 h 1145"/>
                  <a:gd name="T36" fmla="*/ 828 w 2665"/>
                  <a:gd name="T37" fmla="*/ 949 h 1145"/>
                  <a:gd name="T38" fmla="*/ 1035 w 2665"/>
                  <a:gd name="T39" fmla="*/ 974 h 1145"/>
                  <a:gd name="T40" fmla="*/ 1130 w 2665"/>
                  <a:gd name="T41" fmla="*/ 940 h 1145"/>
                  <a:gd name="T42" fmla="*/ 1242 w 2665"/>
                  <a:gd name="T43" fmla="*/ 1007 h 1145"/>
                  <a:gd name="T44" fmla="*/ 1227 w 2665"/>
                  <a:gd name="T45" fmla="*/ 1043 h 1145"/>
                  <a:gd name="T46" fmla="*/ 1607 w 2665"/>
                  <a:gd name="T47" fmla="*/ 1088 h 1145"/>
                  <a:gd name="T48" fmla="*/ 1802 w 2665"/>
                  <a:gd name="T49" fmla="*/ 1085 h 1145"/>
                  <a:gd name="T50" fmla="*/ 2217 w 2665"/>
                  <a:gd name="T51" fmla="*/ 1058 h 1145"/>
                  <a:gd name="T52" fmla="*/ 2499 w 2665"/>
                  <a:gd name="T53" fmla="*/ 1028 h 1145"/>
                  <a:gd name="T54" fmla="*/ 1045 w 2665"/>
                  <a:gd name="T55" fmla="*/ 932 h 1145"/>
                  <a:gd name="T56" fmla="*/ 836 w 2665"/>
                  <a:gd name="T57" fmla="*/ 926 h 1145"/>
                  <a:gd name="T58" fmla="*/ 924 w 2665"/>
                  <a:gd name="T59" fmla="*/ 866 h 1145"/>
                  <a:gd name="T60" fmla="*/ 979 w 2665"/>
                  <a:gd name="T61" fmla="*/ 794 h 1145"/>
                  <a:gd name="T62" fmla="*/ 794 w 2665"/>
                  <a:gd name="T63" fmla="*/ 911 h 1145"/>
                  <a:gd name="T64" fmla="*/ 563 w 2665"/>
                  <a:gd name="T65" fmla="*/ 917 h 1145"/>
                  <a:gd name="T66" fmla="*/ 204 w 2665"/>
                  <a:gd name="T67" fmla="*/ 908 h 1145"/>
                  <a:gd name="T68" fmla="*/ 69 w 2665"/>
                  <a:gd name="T69" fmla="*/ 813 h 1145"/>
                  <a:gd name="T70" fmla="*/ 367 w 2665"/>
                  <a:gd name="T71" fmla="*/ 719 h 1145"/>
                  <a:gd name="T72" fmla="*/ 579 w 2665"/>
                  <a:gd name="T73" fmla="*/ 585 h 1145"/>
                  <a:gd name="T74" fmla="*/ 484 w 2665"/>
                  <a:gd name="T75" fmla="*/ 649 h 1145"/>
                  <a:gd name="T76" fmla="*/ 769 w 2665"/>
                  <a:gd name="T77" fmla="*/ 584 h 1145"/>
                  <a:gd name="T78" fmla="*/ 943 w 2665"/>
                  <a:gd name="T79" fmla="*/ 601 h 1145"/>
                  <a:gd name="T80" fmla="*/ 1018 w 2665"/>
                  <a:gd name="T81" fmla="*/ 799 h 1145"/>
                  <a:gd name="T82" fmla="*/ 1058 w 2665"/>
                  <a:gd name="T83" fmla="*/ 925 h 1145"/>
                  <a:gd name="T84" fmla="*/ 1954 w 2665"/>
                  <a:gd name="T85" fmla="*/ 619 h 1145"/>
                  <a:gd name="T86" fmla="*/ 2020 w 2665"/>
                  <a:gd name="T87" fmla="*/ 671 h 1145"/>
                  <a:gd name="T88" fmla="*/ 2126 w 2665"/>
                  <a:gd name="T89" fmla="*/ 759 h 1145"/>
                  <a:gd name="T90" fmla="*/ 1996 w 2665"/>
                  <a:gd name="T91" fmla="*/ 791 h 1145"/>
                  <a:gd name="T92" fmla="*/ 2570 w 2665"/>
                  <a:gd name="T93" fmla="*/ 942 h 1145"/>
                  <a:gd name="T94" fmla="*/ 2285 w 2665"/>
                  <a:gd name="T95" fmla="*/ 1047 h 1145"/>
                  <a:gd name="T96" fmla="*/ 2063 w 2665"/>
                  <a:gd name="T97" fmla="*/ 980 h 1145"/>
                  <a:gd name="T98" fmla="*/ 2112 w 2665"/>
                  <a:gd name="T99" fmla="*/ 1005 h 1145"/>
                  <a:gd name="T100" fmla="*/ 2120 w 2665"/>
                  <a:gd name="T101" fmla="*/ 1036 h 1145"/>
                  <a:gd name="T102" fmla="*/ 1926 w 2665"/>
                  <a:gd name="T103" fmla="*/ 1116 h 1145"/>
                  <a:gd name="T104" fmla="*/ 1694 w 2665"/>
                  <a:gd name="T105" fmla="*/ 1057 h 1145"/>
                  <a:gd name="T106" fmla="*/ 1344 w 2665"/>
                  <a:gd name="T107" fmla="*/ 1064 h 1145"/>
                  <a:gd name="T108" fmla="*/ 1305 w 2665"/>
                  <a:gd name="T109" fmla="*/ 1002 h 1145"/>
                  <a:gd name="T110" fmla="*/ 1504 w 2665"/>
                  <a:gd name="T111" fmla="*/ 814 h 1145"/>
                  <a:gd name="T112" fmla="*/ 1519 w 2665"/>
                  <a:gd name="T113" fmla="*/ 926 h 1145"/>
                  <a:gd name="T114" fmla="*/ 1707 w 2665"/>
                  <a:gd name="T115" fmla="*/ 782 h 1145"/>
                  <a:gd name="T116" fmla="*/ 1978 w 2665"/>
                  <a:gd name="T117" fmla="*/ 924 h 1145"/>
                  <a:gd name="T118" fmla="*/ 1965 w 2665"/>
                  <a:gd name="T119" fmla="*/ 845 h 1145"/>
                  <a:gd name="T120" fmla="*/ 2023 w 2665"/>
                  <a:gd name="T121" fmla="*/ 835 h 1145"/>
                  <a:gd name="T122" fmla="*/ 2211 w 2665"/>
                  <a:gd name="T123" fmla="*/ 804 h 1145"/>
                  <a:gd name="T124" fmla="*/ 2549 w 2665"/>
                  <a:gd name="T125" fmla="*/ 913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65" h="1145">
                    <a:moveTo>
                      <a:pt x="2659" y="851"/>
                    </a:moveTo>
                    <a:cubicBezTo>
                      <a:pt x="2650" y="851"/>
                      <a:pt x="2642" y="856"/>
                      <a:pt x="2633" y="859"/>
                    </a:cubicBezTo>
                    <a:cubicBezTo>
                      <a:pt x="2611" y="867"/>
                      <a:pt x="2589" y="874"/>
                      <a:pt x="2566" y="880"/>
                    </a:cubicBezTo>
                    <a:cubicBezTo>
                      <a:pt x="2482" y="900"/>
                      <a:pt x="2400" y="897"/>
                      <a:pt x="2324" y="854"/>
                    </a:cubicBezTo>
                    <a:cubicBezTo>
                      <a:pt x="2295" y="838"/>
                      <a:pt x="2268" y="819"/>
                      <a:pt x="2240" y="802"/>
                    </a:cubicBezTo>
                    <a:cubicBezTo>
                      <a:pt x="2239" y="801"/>
                      <a:pt x="2238" y="800"/>
                      <a:pt x="2237" y="799"/>
                    </a:cubicBezTo>
                    <a:cubicBezTo>
                      <a:pt x="2223" y="788"/>
                      <a:pt x="2208" y="780"/>
                      <a:pt x="2191" y="774"/>
                    </a:cubicBezTo>
                    <a:cubicBezTo>
                      <a:pt x="2186" y="772"/>
                      <a:pt x="2181" y="769"/>
                      <a:pt x="2174" y="766"/>
                    </a:cubicBezTo>
                    <a:cubicBezTo>
                      <a:pt x="2183" y="761"/>
                      <a:pt x="2192" y="757"/>
                      <a:pt x="2200" y="751"/>
                    </a:cubicBezTo>
                    <a:cubicBezTo>
                      <a:pt x="2201" y="750"/>
                      <a:pt x="2221" y="729"/>
                      <a:pt x="2214" y="729"/>
                    </a:cubicBezTo>
                    <a:cubicBezTo>
                      <a:pt x="2214" y="729"/>
                      <a:pt x="2213" y="729"/>
                      <a:pt x="2212" y="729"/>
                    </a:cubicBezTo>
                    <a:cubicBezTo>
                      <a:pt x="2192" y="728"/>
                      <a:pt x="2174" y="735"/>
                      <a:pt x="2152" y="731"/>
                    </a:cubicBezTo>
                    <a:cubicBezTo>
                      <a:pt x="2144" y="729"/>
                      <a:pt x="2135" y="727"/>
                      <a:pt x="2126" y="726"/>
                    </a:cubicBezTo>
                    <a:cubicBezTo>
                      <a:pt x="2096" y="722"/>
                      <a:pt x="2071" y="706"/>
                      <a:pt x="2051" y="684"/>
                    </a:cubicBezTo>
                    <a:cubicBezTo>
                      <a:pt x="2037" y="669"/>
                      <a:pt x="2025" y="652"/>
                      <a:pt x="2014" y="634"/>
                    </a:cubicBezTo>
                    <a:cubicBezTo>
                      <a:pt x="2002" y="614"/>
                      <a:pt x="1988" y="597"/>
                      <a:pt x="1965" y="587"/>
                    </a:cubicBezTo>
                    <a:cubicBezTo>
                      <a:pt x="1957" y="584"/>
                      <a:pt x="1955" y="577"/>
                      <a:pt x="1955" y="569"/>
                    </a:cubicBezTo>
                    <a:cubicBezTo>
                      <a:pt x="1956" y="563"/>
                      <a:pt x="1956" y="556"/>
                      <a:pt x="1956" y="550"/>
                    </a:cubicBezTo>
                    <a:cubicBezTo>
                      <a:pt x="1957" y="541"/>
                      <a:pt x="1957" y="531"/>
                      <a:pt x="1957" y="522"/>
                    </a:cubicBezTo>
                    <a:cubicBezTo>
                      <a:pt x="1956" y="513"/>
                      <a:pt x="1956" y="503"/>
                      <a:pt x="1956" y="494"/>
                    </a:cubicBezTo>
                    <a:cubicBezTo>
                      <a:pt x="1956" y="491"/>
                      <a:pt x="1956" y="488"/>
                      <a:pt x="1956" y="485"/>
                    </a:cubicBezTo>
                    <a:cubicBezTo>
                      <a:pt x="1957" y="460"/>
                      <a:pt x="1952" y="435"/>
                      <a:pt x="1950" y="410"/>
                    </a:cubicBezTo>
                    <a:cubicBezTo>
                      <a:pt x="1950" y="410"/>
                      <a:pt x="1950" y="409"/>
                      <a:pt x="1950" y="409"/>
                    </a:cubicBezTo>
                    <a:cubicBezTo>
                      <a:pt x="1948" y="401"/>
                      <a:pt x="1947" y="393"/>
                      <a:pt x="1945" y="385"/>
                    </a:cubicBezTo>
                    <a:cubicBezTo>
                      <a:pt x="1941" y="368"/>
                      <a:pt x="1938" y="352"/>
                      <a:pt x="1930" y="337"/>
                    </a:cubicBezTo>
                    <a:cubicBezTo>
                      <a:pt x="1921" y="320"/>
                      <a:pt x="1913" y="303"/>
                      <a:pt x="1905" y="286"/>
                    </a:cubicBezTo>
                    <a:cubicBezTo>
                      <a:pt x="1901" y="275"/>
                      <a:pt x="1896" y="265"/>
                      <a:pt x="1889" y="255"/>
                    </a:cubicBezTo>
                    <a:cubicBezTo>
                      <a:pt x="1881" y="244"/>
                      <a:pt x="1873" y="233"/>
                      <a:pt x="1866" y="221"/>
                    </a:cubicBezTo>
                    <a:cubicBezTo>
                      <a:pt x="1850" y="191"/>
                      <a:pt x="1826" y="170"/>
                      <a:pt x="1800" y="150"/>
                    </a:cubicBezTo>
                    <a:cubicBezTo>
                      <a:pt x="1780" y="135"/>
                      <a:pt x="1760" y="121"/>
                      <a:pt x="1740" y="105"/>
                    </a:cubicBezTo>
                    <a:cubicBezTo>
                      <a:pt x="1717" y="88"/>
                      <a:pt x="1693" y="73"/>
                      <a:pt x="1666" y="61"/>
                    </a:cubicBezTo>
                    <a:cubicBezTo>
                      <a:pt x="1620" y="41"/>
                      <a:pt x="1573" y="22"/>
                      <a:pt x="1522" y="13"/>
                    </a:cubicBezTo>
                    <a:cubicBezTo>
                      <a:pt x="1479" y="6"/>
                      <a:pt x="1436" y="0"/>
                      <a:pt x="1392" y="6"/>
                    </a:cubicBezTo>
                    <a:cubicBezTo>
                      <a:pt x="1389" y="7"/>
                      <a:pt x="1386" y="7"/>
                      <a:pt x="1383" y="7"/>
                    </a:cubicBezTo>
                    <a:cubicBezTo>
                      <a:pt x="1369" y="8"/>
                      <a:pt x="1355" y="10"/>
                      <a:pt x="1342" y="12"/>
                    </a:cubicBezTo>
                    <a:cubicBezTo>
                      <a:pt x="1336" y="12"/>
                      <a:pt x="1331" y="14"/>
                      <a:pt x="1325" y="14"/>
                    </a:cubicBezTo>
                    <a:cubicBezTo>
                      <a:pt x="1298" y="16"/>
                      <a:pt x="1274" y="24"/>
                      <a:pt x="1250" y="37"/>
                    </a:cubicBezTo>
                    <a:cubicBezTo>
                      <a:pt x="1241" y="42"/>
                      <a:pt x="1232" y="49"/>
                      <a:pt x="1221" y="54"/>
                    </a:cubicBezTo>
                    <a:cubicBezTo>
                      <a:pt x="1195" y="66"/>
                      <a:pt x="1169" y="80"/>
                      <a:pt x="1144" y="96"/>
                    </a:cubicBezTo>
                    <a:cubicBezTo>
                      <a:pt x="1132" y="105"/>
                      <a:pt x="1120" y="114"/>
                      <a:pt x="1109" y="124"/>
                    </a:cubicBezTo>
                    <a:cubicBezTo>
                      <a:pt x="1091" y="143"/>
                      <a:pt x="1073" y="161"/>
                      <a:pt x="1055" y="179"/>
                    </a:cubicBezTo>
                    <a:cubicBezTo>
                      <a:pt x="1038" y="196"/>
                      <a:pt x="1023" y="214"/>
                      <a:pt x="1013" y="236"/>
                    </a:cubicBezTo>
                    <a:cubicBezTo>
                      <a:pt x="1004" y="253"/>
                      <a:pt x="994" y="270"/>
                      <a:pt x="986" y="288"/>
                    </a:cubicBezTo>
                    <a:cubicBezTo>
                      <a:pt x="979" y="303"/>
                      <a:pt x="971" y="318"/>
                      <a:pt x="966" y="334"/>
                    </a:cubicBezTo>
                    <a:cubicBezTo>
                      <a:pt x="955" y="368"/>
                      <a:pt x="950" y="403"/>
                      <a:pt x="946" y="439"/>
                    </a:cubicBezTo>
                    <a:cubicBezTo>
                      <a:pt x="943" y="475"/>
                      <a:pt x="939" y="512"/>
                      <a:pt x="935" y="550"/>
                    </a:cubicBezTo>
                    <a:cubicBezTo>
                      <a:pt x="930" y="553"/>
                      <a:pt x="924" y="558"/>
                      <a:pt x="918" y="560"/>
                    </a:cubicBezTo>
                    <a:cubicBezTo>
                      <a:pt x="878" y="576"/>
                      <a:pt x="833" y="580"/>
                      <a:pt x="791" y="567"/>
                    </a:cubicBezTo>
                    <a:cubicBezTo>
                      <a:pt x="760" y="556"/>
                      <a:pt x="743" y="542"/>
                      <a:pt x="719" y="520"/>
                    </a:cubicBezTo>
                    <a:cubicBezTo>
                      <a:pt x="700" y="503"/>
                      <a:pt x="673" y="487"/>
                      <a:pt x="650" y="477"/>
                    </a:cubicBezTo>
                    <a:cubicBezTo>
                      <a:pt x="598" y="454"/>
                      <a:pt x="529" y="463"/>
                      <a:pt x="481" y="492"/>
                    </a:cubicBezTo>
                    <a:cubicBezTo>
                      <a:pt x="450" y="512"/>
                      <a:pt x="420" y="539"/>
                      <a:pt x="412" y="576"/>
                    </a:cubicBezTo>
                    <a:cubicBezTo>
                      <a:pt x="410" y="583"/>
                      <a:pt x="409" y="639"/>
                      <a:pt x="420" y="639"/>
                    </a:cubicBezTo>
                    <a:cubicBezTo>
                      <a:pt x="380" y="639"/>
                      <a:pt x="363" y="670"/>
                      <a:pt x="340" y="695"/>
                    </a:cubicBezTo>
                    <a:cubicBezTo>
                      <a:pt x="332" y="703"/>
                      <a:pt x="323" y="711"/>
                      <a:pt x="314" y="718"/>
                    </a:cubicBezTo>
                    <a:cubicBezTo>
                      <a:pt x="295" y="735"/>
                      <a:pt x="272" y="742"/>
                      <a:pt x="248" y="736"/>
                    </a:cubicBezTo>
                    <a:cubicBezTo>
                      <a:pt x="225" y="730"/>
                      <a:pt x="208" y="707"/>
                      <a:pt x="183" y="709"/>
                    </a:cubicBezTo>
                    <a:cubicBezTo>
                      <a:pt x="157" y="712"/>
                      <a:pt x="133" y="726"/>
                      <a:pt x="114" y="742"/>
                    </a:cubicBezTo>
                    <a:cubicBezTo>
                      <a:pt x="90" y="763"/>
                      <a:pt x="76" y="790"/>
                      <a:pt x="50" y="808"/>
                    </a:cubicBezTo>
                    <a:cubicBezTo>
                      <a:pt x="35" y="818"/>
                      <a:pt x="11" y="822"/>
                      <a:pt x="0" y="835"/>
                    </a:cubicBezTo>
                    <a:cubicBezTo>
                      <a:pt x="5" y="836"/>
                      <a:pt x="9" y="836"/>
                      <a:pt x="12" y="837"/>
                    </a:cubicBezTo>
                    <a:cubicBezTo>
                      <a:pt x="21" y="837"/>
                      <a:pt x="30" y="836"/>
                      <a:pt x="38" y="838"/>
                    </a:cubicBezTo>
                    <a:cubicBezTo>
                      <a:pt x="67" y="844"/>
                      <a:pt x="94" y="854"/>
                      <a:pt x="118" y="869"/>
                    </a:cubicBezTo>
                    <a:cubicBezTo>
                      <a:pt x="137" y="880"/>
                      <a:pt x="152" y="895"/>
                      <a:pt x="168" y="909"/>
                    </a:cubicBezTo>
                    <a:cubicBezTo>
                      <a:pt x="182" y="923"/>
                      <a:pt x="198" y="934"/>
                      <a:pt x="217" y="942"/>
                    </a:cubicBezTo>
                    <a:cubicBezTo>
                      <a:pt x="250" y="955"/>
                      <a:pt x="289" y="965"/>
                      <a:pt x="324" y="964"/>
                    </a:cubicBezTo>
                    <a:cubicBezTo>
                      <a:pt x="351" y="963"/>
                      <a:pt x="376" y="950"/>
                      <a:pt x="399" y="939"/>
                    </a:cubicBezTo>
                    <a:cubicBezTo>
                      <a:pt x="416" y="930"/>
                      <a:pt x="435" y="922"/>
                      <a:pt x="453" y="915"/>
                    </a:cubicBezTo>
                    <a:cubicBezTo>
                      <a:pt x="477" y="906"/>
                      <a:pt x="496" y="911"/>
                      <a:pt x="520" y="917"/>
                    </a:cubicBezTo>
                    <a:cubicBezTo>
                      <a:pt x="530" y="920"/>
                      <a:pt x="540" y="924"/>
                      <a:pt x="550" y="927"/>
                    </a:cubicBezTo>
                    <a:cubicBezTo>
                      <a:pt x="557" y="929"/>
                      <a:pt x="564" y="932"/>
                      <a:pt x="570" y="937"/>
                    </a:cubicBezTo>
                    <a:cubicBezTo>
                      <a:pt x="589" y="954"/>
                      <a:pt x="611" y="965"/>
                      <a:pt x="633" y="976"/>
                    </a:cubicBezTo>
                    <a:cubicBezTo>
                      <a:pt x="656" y="987"/>
                      <a:pt x="679" y="989"/>
                      <a:pt x="703" y="982"/>
                    </a:cubicBezTo>
                    <a:cubicBezTo>
                      <a:pt x="708" y="981"/>
                      <a:pt x="714" y="980"/>
                      <a:pt x="719" y="979"/>
                    </a:cubicBezTo>
                    <a:cubicBezTo>
                      <a:pt x="739" y="975"/>
                      <a:pt x="757" y="968"/>
                      <a:pt x="775" y="961"/>
                    </a:cubicBezTo>
                    <a:cubicBezTo>
                      <a:pt x="791" y="956"/>
                      <a:pt x="811" y="943"/>
                      <a:pt x="828" y="949"/>
                    </a:cubicBezTo>
                    <a:cubicBezTo>
                      <a:pt x="857" y="961"/>
                      <a:pt x="880" y="978"/>
                      <a:pt x="912" y="985"/>
                    </a:cubicBezTo>
                    <a:cubicBezTo>
                      <a:pt x="942" y="991"/>
                      <a:pt x="972" y="987"/>
                      <a:pt x="1003" y="985"/>
                    </a:cubicBezTo>
                    <a:cubicBezTo>
                      <a:pt x="1005" y="984"/>
                      <a:pt x="1006" y="983"/>
                      <a:pt x="1008" y="983"/>
                    </a:cubicBezTo>
                    <a:cubicBezTo>
                      <a:pt x="1017" y="980"/>
                      <a:pt x="1026" y="977"/>
                      <a:pt x="1035" y="974"/>
                    </a:cubicBezTo>
                    <a:cubicBezTo>
                      <a:pt x="1042" y="971"/>
                      <a:pt x="1049" y="968"/>
                      <a:pt x="1055" y="965"/>
                    </a:cubicBezTo>
                    <a:cubicBezTo>
                      <a:pt x="1069" y="957"/>
                      <a:pt x="1082" y="948"/>
                      <a:pt x="1095" y="940"/>
                    </a:cubicBezTo>
                    <a:cubicBezTo>
                      <a:pt x="1098" y="938"/>
                      <a:pt x="1102" y="937"/>
                      <a:pt x="1105" y="936"/>
                    </a:cubicBezTo>
                    <a:cubicBezTo>
                      <a:pt x="1115" y="930"/>
                      <a:pt x="1123" y="932"/>
                      <a:pt x="1130" y="940"/>
                    </a:cubicBezTo>
                    <a:cubicBezTo>
                      <a:pt x="1135" y="945"/>
                      <a:pt x="1141" y="949"/>
                      <a:pt x="1146" y="953"/>
                    </a:cubicBezTo>
                    <a:cubicBezTo>
                      <a:pt x="1154" y="959"/>
                      <a:pt x="1162" y="965"/>
                      <a:pt x="1171" y="970"/>
                    </a:cubicBezTo>
                    <a:cubicBezTo>
                      <a:pt x="1193" y="981"/>
                      <a:pt x="1216" y="992"/>
                      <a:pt x="1238" y="1003"/>
                    </a:cubicBezTo>
                    <a:cubicBezTo>
                      <a:pt x="1239" y="1004"/>
                      <a:pt x="1240" y="1005"/>
                      <a:pt x="1242" y="1007"/>
                    </a:cubicBezTo>
                    <a:cubicBezTo>
                      <a:pt x="1239" y="1008"/>
                      <a:pt x="1238" y="1010"/>
                      <a:pt x="1236" y="1010"/>
                    </a:cubicBezTo>
                    <a:cubicBezTo>
                      <a:pt x="1225" y="1012"/>
                      <a:pt x="1213" y="1013"/>
                      <a:pt x="1201" y="1015"/>
                    </a:cubicBezTo>
                    <a:cubicBezTo>
                      <a:pt x="1186" y="1016"/>
                      <a:pt x="1177" y="1020"/>
                      <a:pt x="1166" y="1031"/>
                    </a:cubicBezTo>
                    <a:cubicBezTo>
                      <a:pt x="1187" y="1035"/>
                      <a:pt x="1207" y="1039"/>
                      <a:pt x="1227" y="1043"/>
                    </a:cubicBezTo>
                    <a:cubicBezTo>
                      <a:pt x="1250" y="1047"/>
                      <a:pt x="1273" y="1051"/>
                      <a:pt x="1294" y="1060"/>
                    </a:cubicBezTo>
                    <a:cubicBezTo>
                      <a:pt x="1340" y="1080"/>
                      <a:pt x="1383" y="1098"/>
                      <a:pt x="1432" y="1106"/>
                    </a:cubicBezTo>
                    <a:cubicBezTo>
                      <a:pt x="1461" y="1111"/>
                      <a:pt x="1498" y="1120"/>
                      <a:pt x="1527" y="1111"/>
                    </a:cubicBezTo>
                    <a:cubicBezTo>
                      <a:pt x="1554" y="1102"/>
                      <a:pt x="1580" y="1095"/>
                      <a:pt x="1607" y="1088"/>
                    </a:cubicBezTo>
                    <a:cubicBezTo>
                      <a:pt x="1616" y="1086"/>
                      <a:pt x="1624" y="1084"/>
                      <a:pt x="1633" y="1083"/>
                    </a:cubicBezTo>
                    <a:cubicBezTo>
                      <a:pt x="1658" y="1079"/>
                      <a:pt x="1683" y="1077"/>
                      <a:pt x="1707" y="1073"/>
                    </a:cubicBezTo>
                    <a:cubicBezTo>
                      <a:pt x="1721" y="1071"/>
                      <a:pt x="1735" y="1070"/>
                      <a:pt x="1748" y="1070"/>
                    </a:cubicBezTo>
                    <a:cubicBezTo>
                      <a:pt x="1768" y="1070"/>
                      <a:pt x="1785" y="1075"/>
                      <a:pt x="1802" y="1085"/>
                    </a:cubicBezTo>
                    <a:cubicBezTo>
                      <a:pt x="1820" y="1095"/>
                      <a:pt x="1838" y="1106"/>
                      <a:pt x="1858" y="1115"/>
                    </a:cubicBezTo>
                    <a:cubicBezTo>
                      <a:pt x="1903" y="1134"/>
                      <a:pt x="1954" y="1142"/>
                      <a:pt x="2003" y="1143"/>
                    </a:cubicBezTo>
                    <a:cubicBezTo>
                      <a:pt x="2058" y="1145"/>
                      <a:pt x="2100" y="1122"/>
                      <a:pt x="2135" y="1082"/>
                    </a:cubicBezTo>
                    <a:cubicBezTo>
                      <a:pt x="2155" y="1060"/>
                      <a:pt x="2189" y="1056"/>
                      <a:pt x="2217" y="1058"/>
                    </a:cubicBezTo>
                    <a:cubicBezTo>
                      <a:pt x="2240" y="1059"/>
                      <a:pt x="2262" y="1069"/>
                      <a:pt x="2285" y="1073"/>
                    </a:cubicBezTo>
                    <a:cubicBezTo>
                      <a:pt x="2298" y="1075"/>
                      <a:pt x="2312" y="1077"/>
                      <a:pt x="2325" y="1078"/>
                    </a:cubicBezTo>
                    <a:cubicBezTo>
                      <a:pt x="2351" y="1080"/>
                      <a:pt x="2377" y="1078"/>
                      <a:pt x="2402" y="1070"/>
                    </a:cubicBezTo>
                    <a:cubicBezTo>
                      <a:pt x="2437" y="1059"/>
                      <a:pt x="2467" y="1045"/>
                      <a:pt x="2499" y="1028"/>
                    </a:cubicBezTo>
                    <a:cubicBezTo>
                      <a:pt x="2558" y="996"/>
                      <a:pt x="2605" y="949"/>
                      <a:pt x="2641" y="894"/>
                    </a:cubicBezTo>
                    <a:cubicBezTo>
                      <a:pt x="2648" y="883"/>
                      <a:pt x="2665" y="864"/>
                      <a:pt x="2659" y="851"/>
                    </a:cubicBezTo>
                    <a:close/>
                    <a:moveTo>
                      <a:pt x="1058" y="925"/>
                    </a:moveTo>
                    <a:cubicBezTo>
                      <a:pt x="1053" y="927"/>
                      <a:pt x="1049" y="929"/>
                      <a:pt x="1045" y="932"/>
                    </a:cubicBezTo>
                    <a:cubicBezTo>
                      <a:pt x="1027" y="943"/>
                      <a:pt x="1009" y="952"/>
                      <a:pt x="990" y="960"/>
                    </a:cubicBezTo>
                    <a:cubicBezTo>
                      <a:pt x="979" y="965"/>
                      <a:pt x="968" y="967"/>
                      <a:pt x="958" y="967"/>
                    </a:cubicBezTo>
                    <a:cubicBezTo>
                      <a:pt x="935" y="969"/>
                      <a:pt x="913" y="967"/>
                      <a:pt x="891" y="960"/>
                    </a:cubicBezTo>
                    <a:cubicBezTo>
                      <a:pt x="870" y="953"/>
                      <a:pt x="851" y="943"/>
                      <a:pt x="836" y="926"/>
                    </a:cubicBezTo>
                    <a:cubicBezTo>
                      <a:pt x="820" y="910"/>
                      <a:pt x="816" y="890"/>
                      <a:pt x="819" y="869"/>
                    </a:cubicBezTo>
                    <a:cubicBezTo>
                      <a:pt x="822" y="845"/>
                      <a:pt x="826" y="807"/>
                      <a:pt x="843" y="789"/>
                    </a:cubicBezTo>
                    <a:cubicBezTo>
                      <a:pt x="870" y="757"/>
                      <a:pt x="912" y="751"/>
                      <a:pt x="943" y="779"/>
                    </a:cubicBezTo>
                    <a:cubicBezTo>
                      <a:pt x="974" y="806"/>
                      <a:pt x="962" y="853"/>
                      <a:pt x="924" y="866"/>
                    </a:cubicBezTo>
                    <a:cubicBezTo>
                      <a:pt x="915" y="869"/>
                      <a:pt x="907" y="871"/>
                      <a:pt x="898" y="870"/>
                    </a:cubicBezTo>
                    <a:cubicBezTo>
                      <a:pt x="895" y="870"/>
                      <a:pt x="892" y="871"/>
                      <a:pt x="890" y="871"/>
                    </a:cubicBezTo>
                    <a:cubicBezTo>
                      <a:pt x="890" y="899"/>
                      <a:pt x="951" y="875"/>
                      <a:pt x="962" y="867"/>
                    </a:cubicBezTo>
                    <a:cubicBezTo>
                      <a:pt x="981" y="853"/>
                      <a:pt x="987" y="816"/>
                      <a:pt x="979" y="794"/>
                    </a:cubicBezTo>
                    <a:cubicBezTo>
                      <a:pt x="972" y="771"/>
                      <a:pt x="936" y="752"/>
                      <a:pt x="914" y="745"/>
                    </a:cubicBezTo>
                    <a:cubicBezTo>
                      <a:pt x="875" y="732"/>
                      <a:pt x="830" y="758"/>
                      <a:pt x="807" y="790"/>
                    </a:cubicBezTo>
                    <a:cubicBezTo>
                      <a:pt x="795" y="805"/>
                      <a:pt x="792" y="827"/>
                      <a:pt x="787" y="845"/>
                    </a:cubicBezTo>
                    <a:cubicBezTo>
                      <a:pt x="781" y="868"/>
                      <a:pt x="783" y="890"/>
                      <a:pt x="794" y="911"/>
                    </a:cubicBezTo>
                    <a:cubicBezTo>
                      <a:pt x="797" y="916"/>
                      <a:pt x="799" y="921"/>
                      <a:pt x="801" y="926"/>
                    </a:cubicBezTo>
                    <a:cubicBezTo>
                      <a:pt x="782" y="940"/>
                      <a:pt x="758" y="948"/>
                      <a:pt x="734" y="955"/>
                    </a:cubicBezTo>
                    <a:cubicBezTo>
                      <a:pt x="711" y="962"/>
                      <a:pt x="687" y="968"/>
                      <a:pt x="663" y="964"/>
                    </a:cubicBezTo>
                    <a:cubicBezTo>
                      <a:pt x="627" y="959"/>
                      <a:pt x="592" y="936"/>
                      <a:pt x="563" y="917"/>
                    </a:cubicBezTo>
                    <a:cubicBezTo>
                      <a:pt x="538" y="901"/>
                      <a:pt x="511" y="892"/>
                      <a:pt x="482" y="889"/>
                    </a:cubicBezTo>
                    <a:cubicBezTo>
                      <a:pt x="460" y="887"/>
                      <a:pt x="432" y="888"/>
                      <a:pt x="412" y="895"/>
                    </a:cubicBezTo>
                    <a:cubicBezTo>
                      <a:pt x="388" y="903"/>
                      <a:pt x="367" y="917"/>
                      <a:pt x="343" y="925"/>
                    </a:cubicBezTo>
                    <a:cubicBezTo>
                      <a:pt x="296" y="940"/>
                      <a:pt x="243" y="943"/>
                      <a:pt x="204" y="908"/>
                    </a:cubicBezTo>
                    <a:cubicBezTo>
                      <a:pt x="192" y="898"/>
                      <a:pt x="182" y="887"/>
                      <a:pt x="171" y="877"/>
                    </a:cubicBezTo>
                    <a:cubicBezTo>
                      <a:pt x="143" y="853"/>
                      <a:pt x="109" y="839"/>
                      <a:pt x="74" y="830"/>
                    </a:cubicBezTo>
                    <a:cubicBezTo>
                      <a:pt x="68" y="828"/>
                      <a:pt x="62" y="827"/>
                      <a:pt x="54" y="824"/>
                    </a:cubicBezTo>
                    <a:cubicBezTo>
                      <a:pt x="60" y="820"/>
                      <a:pt x="64" y="816"/>
                      <a:pt x="69" y="813"/>
                    </a:cubicBezTo>
                    <a:cubicBezTo>
                      <a:pt x="91" y="799"/>
                      <a:pt x="113" y="784"/>
                      <a:pt x="135" y="769"/>
                    </a:cubicBezTo>
                    <a:cubicBezTo>
                      <a:pt x="155" y="755"/>
                      <a:pt x="179" y="739"/>
                      <a:pt x="204" y="750"/>
                    </a:cubicBezTo>
                    <a:cubicBezTo>
                      <a:pt x="225" y="760"/>
                      <a:pt x="249" y="762"/>
                      <a:pt x="272" y="766"/>
                    </a:cubicBezTo>
                    <a:cubicBezTo>
                      <a:pt x="314" y="775"/>
                      <a:pt x="343" y="750"/>
                      <a:pt x="367" y="719"/>
                    </a:cubicBezTo>
                    <a:cubicBezTo>
                      <a:pt x="383" y="697"/>
                      <a:pt x="399" y="672"/>
                      <a:pt x="426" y="665"/>
                    </a:cubicBezTo>
                    <a:cubicBezTo>
                      <a:pt x="443" y="661"/>
                      <a:pt x="452" y="666"/>
                      <a:pt x="468" y="671"/>
                    </a:cubicBezTo>
                    <a:cubicBezTo>
                      <a:pt x="506" y="684"/>
                      <a:pt x="573" y="683"/>
                      <a:pt x="589" y="636"/>
                    </a:cubicBezTo>
                    <a:cubicBezTo>
                      <a:pt x="595" y="619"/>
                      <a:pt x="590" y="600"/>
                      <a:pt x="579" y="585"/>
                    </a:cubicBezTo>
                    <a:cubicBezTo>
                      <a:pt x="575" y="579"/>
                      <a:pt x="540" y="549"/>
                      <a:pt x="533" y="561"/>
                    </a:cubicBezTo>
                    <a:cubicBezTo>
                      <a:pt x="530" y="567"/>
                      <a:pt x="552" y="579"/>
                      <a:pt x="556" y="582"/>
                    </a:cubicBezTo>
                    <a:cubicBezTo>
                      <a:pt x="569" y="594"/>
                      <a:pt x="573" y="618"/>
                      <a:pt x="559" y="632"/>
                    </a:cubicBezTo>
                    <a:cubicBezTo>
                      <a:pt x="541" y="649"/>
                      <a:pt x="507" y="653"/>
                      <a:pt x="484" y="649"/>
                    </a:cubicBezTo>
                    <a:cubicBezTo>
                      <a:pt x="457" y="644"/>
                      <a:pt x="441" y="631"/>
                      <a:pt x="433" y="604"/>
                    </a:cubicBezTo>
                    <a:cubicBezTo>
                      <a:pt x="427" y="582"/>
                      <a:pt x="439" y="564"/>
                      <a:pt x="454" y="549"/>
                    </a:cubicBezTo>
                    <a:cubicBezTo>
                      <a:pt x="488" y="514"/>
                      <a:pt x="543" y="500"/>
                      <a:pt x="590" y="505"/>
                    </a:cubicBezTo>
                    <a:cubicBezTo>
                      <a:pt x="658" y="512"/>
                      <a:pt x="707" y="559"/>
                      <a:pt x="769" y="584"/>
                    </a:cubicBezTo>
                    <a:cubicBezTo>
                      <a:pt x="793" y="593"/>
                      <a:pt x="818" y="598"/>
                      <a:pt x="843" y="596"/>
                    </a:cubicBezTo>
                    <a:cubicBezTo>
                      <a:pt x="864" y="595"/>
                      <a:pt x="883" y="592"/>
                      <a:pt x="901" y="583"/>
                    </a:cubicBezTo>
                    <a:cubicBezTo>
                      <a:pt x="912" y="578"/>
                      <a:pt x="923" y="575"/>
                      <a:pt x="935" y="571"/>
                    </a:cubicBezTo>
                    <a:cubicBezTo>
                      <a:pt x="941" y="580"/>
                      <a:pt x="941" y="591"/>
                      <a:pt x="943" y="601"/>
                    </a:cubicBezTo>
                    <a:cubicBezTo>
                      <a:pt x="949" y="626"/>
                      <a:pt x="952" y="652"/>
                      <a:pt x="959" y="677"/>
                    </a:cubicBezTo>
                    <a:cubicBezTo>
                      <a:pt x="963" y="692"/>
                      <a:pt x="967" y="708"/>
                      <a:pt x="975" y="722"/>
                    </a:cubicBezTo>
                    <a:cubicBezTo>
                      <a:pt x="980" y="730"/>
                      <a:pt x="983" y="738"/>
                      <a:pt x="987" y="746"/>
                    </a:cubicBezTo>
                    <a:cubicBezTo>
                      <a:pt x="995" y="765"/>
                      <a:pt x="1007" y="782"/>
                      <a:pt x="1018" y="799"/>
                    </a:cubicBezTo>
                    <a:cubicBezTo>
                      <a:pt x="1028" y="816"/>
                      <a:pt x="1038" y="834"/>
                      <a:pt x="1048" y="851"/>
                    </a:cubicBezTo>
                    <a:cubicBezTo>
                      <a:pt x="1060" y="870"/>
                      <a:pt x="1074" y="888"/>
                      <a:pt x="1090" y="904"/>
                    </a:cubicBezTo>
                    <a:cubicBezTo>
                      <a:pt x="1092" y="906"/>
                      <a:pt x="1094" y="908"/>
                      <a:pt x="1096" y="911"/>
                    </a:cubicBezTo>
                    <a:cubicBezTo>
                      <a:pt x="1082" y="916"/>
                      <a:pt x="1070" y="920"/>
                      <a:pt x="1058" y="925"/>
                    </a:cubicBezTo>
                    <a:close/>
                    <a:moveTo>
                      <a:pt x="1934" y="733"/>
                    </a:moveTo>
                    <a:cubicBezTo>
                      <a:pt x="1938" y="725"/>
                      <a:pt x="1939" y="717"/>
                      <a:pt x="1942" y="710"/>
                    </a:cubicBezTo>
                    <a:cubicBezTo>
                      <a:pt x="1948" y="696"/>
                      <a:pt x="1948" y="681"/>
                      <a:pt x="1950" y="666"/>
                    </a:cubicBezTo>
                    <a:cubicBezTo>
                      <a:pt x="1952" y="650"/>
                      <a:pt x="1953" y="635"/>
                      <a:pt x="1954" y="619"/>
                    </a:cubicBezTo>
                    <a:cubicBezTo>
                      <a:pt x="1955" y="613"/>
                      <a:pt x="1955" y="607"/>
                      <a:pt x="1956" y="600"/>
                    </a:cubicBezTo>
                    <a:cubicBezTo>
                      <a:pt x="1961" y="601"/>
                      <a:pt x="1964" y="601"/>
                      <a:pt x="1966" y="602"/>
                    </a:cubicBezTo>
                    <a:cubicBezTo>
                      <a:pt x="1973" y="605"/>
                      <a:pt x="1978" y="611"/>
                      <a:pt x="1982" y="617"/>
                    </a:cubicBezTo>
                    <a:cubicBezTo>
                      <a:pt x="1995" y="635"/>
                      <a:pt x="2007" y="654"/>
                      <a:pt x="2020" y="671"/>
                    </a:cubicBezTo>
                    <a:cubicBezTo>
                      <a:pt x="2050" y="711"/>
                      <a:pt x="2090" y="734"/>
                      <a:pt x="2140" y="741"/>
                    </a:cubicBezTo>
                    <a:cubicBezTo>
                      <a:pt x="2148" y="742"/>
                      <a:pt x="2157" y="743"/>
                      <a:pt x="2166" y="745"/>
                    </a:cubicBezTo>
                    <a:cubicBezTo>
                      <a:pt x="2167" y="745"/>
                      <a:pt x="2169" y="746"/>
                      <a:pt x="2173" y="747"/>
                    </a:cubicBezTo>
                    <a:cubicBezTo>
                      <a:pt x="2156" y="752"/>
                      <a:pt x="2142" y="758"/>
                      <a:pt x="2126" y="759"/>
                    </a:cubicBezTo>
                    <a:cubicBezTo>
                      <a:pt x="2104" y="761"/>
                      <a:pt x="2082" y="762"/>
                      <a:pt x="2061" y="772"/>
                    </a:cubicBezTo>
                    <a:cubicBezTo>
                      <a:pt x="2059" y="773"/>
                      <a:pt x="2056" y="774"/>
                      <a:pt x="2054" y="774"/>
                    </a:cubicBezTo>
                    <a:cubicBezTo>
                      <a:pt x="2039" y="777"/>
                      <a:pt x="2027" y="782"/>
                      <a:pt x="2015" y="792"/>
                    </a:cubicBezTo>
                    <a:cubicBezTo>
                      <a:pt x="2008" y="798"/>
                      <a:pt x="2002" y="798"/>
                      <a:pt x="1996" y="791"/>
                    </a:cubicBezTo>
                    <a:cubicBezTo>
                      <a:pt x="1978" y="772"/>
                      <a:pt x="1956" y="757"/>
                      <a:pt x="1933" y="744"/>
                    </a:cubicBezTo>
                    <a:cubicBezTo>
                      <a:pt x="1933" y="740"/>
                      <a:pt x="1933" y="736"/>
                      <a:pt x="1934" y="733"/>
                    </a:cubicBezTo>
                    <a:close/>
                    <a:moveTo>
                      <a:pt x="2599" y="915"/>
                    </a:moveTo>
                    <a:cubicBezTo>
                      <a:pt x="2590" y="926"/>
                      <a:pt x="2582" y="934"/>
                      <a:pt x="2570" y="942"/>
                    </a:cubicBezTo>
                    <a:cubicBezTo>
                      <a:pt x="2565" y="947"/>
                      <a:pt x="2560" y="950"/>
                      <a:pt x="2558" y="951"/>
                    </a:cubicBezTo>
                    <a:cubicBezTo>
                      <a:pt x="2534" y="970"/>
                      <a:pt x="2508" y="989"/>
                      <a:pt x="2483" y="1006"/>
                    </a:cubicBezTo>
                    <a:cubicBezTo>
                      <a:pt x="2454" y="1024"/>
                      <a:pt x="2425" y="1043"/>
                      <a:pt x="2391" y="1049"/>
                    </a:cubicBezTo>
                    <a:cubicBezTo>
                      <a:pt x="2356" y="1056"/>
                      <a:pt x="2320" y="1053"/>
                      <a:pt x="2285" y="1047"/>
                    </a:cubicBezTo>
                    <a:cubicBezTo>
                      <a:pt x="2250" y="1040"/>
                      <a:pt x="2213" y="1029"/>
                      <a:pt x="2177" y="1037"/>
                    </a:cubicBezTo>
                    <a:cubicBezTo>
                      <a:pt x="2162" y="1040"/>
                      <a:pt x="2152" y="1050"/>
                      <a:pt x="2145" y="1035"/>
                    </a:cubicBezTo>
                    <a:cubicBezTo>
                      <a:pt x="2139" y="1020"/>
                      <a:pt x="2141" y="1005"/>
                      <a:pt x="2127" y="992"/>
                    </a:cubicBezTo>
                    <a:cubicBezTo>
                      <a:pt x="2112" y="976"/>
                      <a:pt x="2083" y="977"/>
                      <a:pt x="2063" y="980"/>
                    </a:cubicBezTo>
                    <a:cubicBezTo>
                      <a:pt x="2047" y="983"/>
                      <a:pt x="2031" y="993"/>
                      <a:pt x="2026" y="1009"/>
                    </a:cubicBezTo>
                    <a:cubicBezTo>
                      <a:pt x="2024" y="1019"/>
                      <a:pt x="2024" y="1034"/>
                      <a:pt x="2037" y="1034"/>
                    </a:cubicBezTo>
                    <a:cubicBezTo>
                      <a:pt x="2051" y="1033"/>
                      <a:pt x="2053" y="1012"/>
                      <a:pt x="2059" y="1003"/>
                    </a:cubicBezTo>
                    <a:cubicBezTo>
                      <a:pt x="2071" y="984"/>
                      <a:pt x="2101" y="988"/>
                      <a:pt x="2112" y="1005"/>
                    </a:cubicBezTo>
                    <a:cubicBezTo>
                      <a:pt x="2122" y="1021"/>
                      <a:pt x="2125" y="1024"/>
                      <a:pt x="2120" y="1036"/>
                    </a:cubicBezTo>
                    <a:cubicBezTo>
                      <a:pt x="2120" y="1036"/>
                      <a:pt x="2120" y="1036"/>
                      <a:pt x="2120" y="1035"/>
                    </a:cubicBezTo>
                    <a:cubicBezTo>
                      <a:pt x="2120" y="1035"/>
                      <a:pt x="2119" y="1036"/>
                      <a:pt x="2119" y="1036"/>
                    </a:cubicBezTo>
                    <a:cubicBezTo>
                      <a:pt x="2120" y="1036"/>
                      <a:pt x="2120" y="1036"/>
                      <a:pt x="2120" y="1036"/>
                    </a:cubicBezTo>
                    <a:cubicBezTo>
                      <a:pt x="2119" y="1039"/>
                      <a:pt x="2117" y="1043"/>
                      <a:pt x="2115" y="1047"/>
                    </a:cubicBezTo>
                    <a:cubicBezTo>
                      <a:pt x="2105" y="1068"/>
                      <a:pt x="2091" y="1086"/>
                      <a:pt x="2073" y="1101"/>
                    </a:cubicBezTo>
                    <a:cubicBezTo>
                      <a:pt x="2062" y="1110"/>
                      <a:pt x="2048" y="1115"/>
                      <a:pt x="2034" y="1118"/>
                    </a:cubicBezTo>
                    <a:cubicBezTo>
                      <a:pt x="1998" y="1125"/>
                      <a:pt x="1962" y="1122"/>
                      <a:pt x="1926" y="1116"/>
                    </a:cubicBezTo>
                    <a:cubicBezTo>
                      <a:pt x="1898" y="1112"/>
                      <a:pt x="1872" y="1102"/>
                      <a:pt x="1846" y="1091"/>
                    </a:cubicBezTo>
                    <a:cubicBezTo>
                      <a:pt x="1833" y="1085"/>
                      <a:pt x="1821" y="1079"/>
                      <a:pt x="1809" y="1072"/>
                    </a:cubicBezTo>
                    <a:cubicBezTo>
                      <a:pt x="1785" y="1059"/>
                      <a:pt x="1760" y="1055"/>
                      <a:pt x="1733" y="1054"/>
                    </a:cubicBezTo>
                    <a:cubicBezTo>
                      <a:pt x="1720" y="1053"/>
                      <a:pt x="1707" y="1055"/>
                      <a:pt x="1694" y="1057"/>
                    </a:cubicBezTo>
                    <a:cubicBezTo>
                      <a:pt x="1671" y="1061"/>
                      <a:pt x="1648" y="1065"/>
                      <a:pt x="1626" y="1071"/>
                    </a:cubicBezTo>
                    <a:cubicBezTo>
                      <a:pt x="1600" y="1079"/>
                      <a:pt x="1573" y="1083"/>
                      <a:pt x="1547" y="1091"/>
                    </a:cubicBezTo>
                    <a:cubicBezTo>
                      <a:pt x="1520" y="1100"/>
                      <a:pt x="1490" y="1106"/>
                      <a:pt x="1461" y="1099"/>
                    </a:cubicBezTo>
                    <a:cubicBezTo>
                      <a:pt x="1420" y="1090"/>
                      <a:pt x="1383" y="1081"/>
                      <a:pt x="1344" y="1064"/>
                    </a:cubicBezTo>
                    <a:cubicBezTo>
                      <a:pt x="1317" y="1053"/>
                      <a:pt x="1292" y="1042"/>
                      <a:pt x="1264" y="1036"/>
                    </a:cubicBezTo>
                    <a:cubicBezTo>
                      <a:pt x="1256" y="1034"/>
                      <a:pt x="1248" y="1033"/>
                      <a:pt x="1241" y="1027"/>
                    </a:cubicBezTo>
                    <a:cubicBezTo>
                      <a:pt x="1250" y="1020"/>
                      <a:pt x="1260" y="1021"/>
                      <a:pt x="1270" y="1018"/>
                    </a:cubicBezTo>
                    <a:cubicBezTo>
                      <a:pt x="1283" y="1015"/>
                      <a:pt x="1294" y="1008"/>
                      <a:pt x="1305" y="1002"/>
                    </a:cubicBezTo>
                    <a:cubicBezTo>
                      <a:pt x="1324" y="993"/>
                      <a:pt x="1347" y="988"/>
                      <a:pt x="1365" y="978"/>
                    </a:cubicBezTo>
                    <a:cubicBezTo>
                      <a:pt x="1381" y="968"/>
                      <a:pt x="1393" y="949"/>
                      <a:pt x="1403" y="934"/>
                    </a:cubicBezTo>
                    <a:cubicBezTo>
                      <a:pt x="1413" y="918"/>
                      <a:pt x="1415" y="898"/>
                      <a:pt x="1425" y="881"/>
                    </a:cubicBezTo>
                    <a:cubicBezTo>
                      <a:pt x="1441" y="853"/>
                      <a:pt x="1474" y="827"/>
                      <a:pt x="1504" y="814"/>
                    </a:cubicBezTo>
                    <a:cubicBezTo>
                      <a:pt x="1531" y="803"/>
                      <a:pt x="1578" y="791"/>
                      <a:pt x="1601" y="815"/>
                    </a:cubicBezTo>
                    <a:cubicBezTo>
                      <a:pt x="1629" y="845"/>
                      <a:pt x="1587" y="868"/>
                      <a:pt x="1566" y="884"/>
                    </a:cubicBezTo>
                    <a:cubicBezTo>
                      <a:pt x="1554" y="894"/>
                      <a:pt x="1541" y="904"/>
                      <a:pt x="1529" y="915"/>
                    </a:cubicBezTo>
                    <a:cubicBezTo>
                      <a:pt x="1525" y="918"/>
                      <a:pt x="1522" y="922"/>
                      <a:pt x="1519" y="926"/>
                    </a:cubicBezTo>
                    <a:cubicBezTo>
                      <a:pt x="1518" y="928"/>
                      <a:pt x="1518" y="931"/>
                      <a:pt x="1518" y="934"/>
                    </a:cubicBezTo>
                    <a:cubicBezTo>
                      <a:pt x="1564" y="929"/>
                      <a:pt x="1603" y="896"/>
                      <a:pt x="1632" y="862"/>
                    </a:cubicBezTo>
                    <a:cubicBezTo>
                      <a:pt x="1646" y="846"/>
                      <a:pt x="1658" y="832"/>
                      <a:pt x="1672" y="817"/>
                    </a:cubicBezTo>
                    <a:cubicBezTo>
                      <a:pt x="1686" y="802"/>
                      <a:pt x="1691" y="795"/>
                      <a:pt x="1707" y="782"/>
                    </a:cubicBezTo>
                    <a:cubicBezTo>
                      <a:pt x="1749" y="748"/>
                      <a:pt x="1808" y="725"/>
                      <a:pt x="1861" y="738"/>
                    </a:cubicBezTo>
                    <a:cubicBezTo>
                      <a:pt x="1887" y="745"/>
                      <a:pt x="1921" y="754"/>
                      <a:pt x="1944" y="769"/>
                    </a:cubicBezTo>
                    <a:cubicBezTo>
                      <a:pt x="1970" y="786"/>
                      <a:pt x="1992" y="805"/>
                      <a:pt x="2001" y="835"/>
                    </a:cubicBezTo>
                    <a:cubicBezTo>
                      <a:pt x="2010" y="863"/>
                      <a:pt x="2010" y="910"/>
                      <a:pt x="1978" y="924"/>
                    </a:cubicBezTo>
                    <a:cubicBezTo>
                      <a:pt x="1970" y="928"/>
                      <a:pt x="1963" y="930"/>
                      <a:pt x="1955" y="933"/>
                    </a:cubicBezTo>
                    <a:cubicBezTo>
                      <a:pt x="1940" y="938"/>
                      <a:pt x="1929" y="931"/>
                      <a:pt x="1920" y="921"/>
                    </a:cubicBezTo>
                    <a:cubicBezTo>
                      <a:pt x="1906" y="905"/>
                      <a:pt x="1915" y="883"/>
                      <a:pt x="1931" y="872"/>
                    </a:cubicBezTo>
                    <a:cubicBezTo>
                      <a:pt x="1940" y="867"/>
                      <a:pt x="1982" y="867"/>
                      <a:pt x="1965" y="845"/>
                    </a:cubicBezTo>
                    <a:cubicBezTo>
                      <a:pt x="1955" y="832"/>
                      <a:pt x="1926" y="847"/>
                      <a:pt x="1918" y="857"/>
                    </a:cubicBezTo>
                    <a:cubicBezTo>
                      <a:pt x="1897" y="882"/>
                      <a:pt x="1885" y="936"/>
                      <a:pt x="1919" y="956"/>
                    </a:cubicBezTo>
                    <a:cubicBezTo>
                      <a:pt x="1950" y="974"/>
                      <a:pt x="1986" y="957"/>
                      <a:pt x="2008" y="932"/>
                    </a:cubicBezTo>
                    <a:cubicBezTo>
                      <a:pt x="2034" y="902"/>
                      <a:pt x="2031" y="873"/>
                      <a:pt x="2023" y="835"/>
                    </a:cubicBezTo>
                    <a:cubicBezTo>
                      <a:pt x="2021" y="827"/>
                      <a:pt x="2021" y="818"/>
                      <a:pt x="2019" y="810"/>
                    </a:cubicBezTo>
                    <a:cubicBezTo>
                      <a:pt x="2057" y="788"/>
                      <a:pt x="2089" y="778"/>
                      <a:pt x="2132" y="778"/>
                    </a:cubicBezTo>
                    <a:cubicBezTo>
                      <a:pt x="2140" y="777"/>
                      <a:pt x="2148" y="778"/>
                      <a:pt x="2156" y="781"/>
                    </a:cubicBezTo>
                    <a:cubicBezTo>
                      <a:pt x="2175" y="788"/>
                      <a:pt x="2194" y="793"/>
                      <a:pt x="2211" y="804"/>
                    </a:cubicBezTo>
                    <a:cubicBezTo>
                      <a:pt x="2243" y="823"/>
                      <a:pt x="2273" y="843"/>
                      <a:pt x="2303" y="866"/>
                    </a:cubicBezTo>
                    <a:cubicBezTo>
                      <a:pt x="2325" y="882"/>
                      <a:pt x="2349" y="890"/>
                      <a:pt x="2375" y="900"/>
                    </a:cubicBezTo>
                    <a:cubicBezTo>
                      <a:pt x="2402" y="910"/>
                      <a:pt x="2429" y="916"/>
                      <a:pt x="2458" y="917"/>
                    </a:cubicBezTo>
                    <a:cubicBezTo>
                      <a:pt x="2488" y="918"/>
                      <a:pt x="2519" y="917"/>
                      <a:pt x="2549" y="913"/>
                    </a:cubicBezTo>
                    <a:cubicBezTo>
                      <a:pt x="2573" y="909"/>
                      <a:pt x="2602" y="899"/>
                      <a:pt x="2623" y="885"/>
                    </a:cubicBezTo>
                    <a:cubicBezTo>
                      <a:pt x="2614" y="891"/>
                      <a:pt x="2605" y="906"/>
                      <a:pt x="2599" y="9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4083707" y="3377437"/>
                <a:ext cx="1035483" cy="171080"/>
              </a:xfrm>
              <a:custGeom>
                <a:avLst/>
                <a:gdLst>
                  <a:gd name="T0" fmla="*/ 382 w 438"/>
                  <a:gd name="T1" fmla="*/ 2 h 72"/>
                  <a:gd name="T2" fmla="*/ 302 w 438"/>
                  <a:gd name="T3" fmla="*/ 16 h 72"/>
                  <a:gd name="T4" fmla="*/ 229 w 438"/>
                  <a:gd name="T5" fmla="*/ 44 h 72"/>
                  <a:gd name="T6" fmla="*/ 97 w 438"/>
                  <a:gd name="T7" fmla="*/ 28 h 72"/>
                  <a:gd name="T8" fmla="*/ 24 w 438"/>
                  <a:gd name="T9" fmla="*/ 10 h 72"/>
                  <a:gd name="T10" fmla="*/ 13 w 438"/>
                  <a:gd name="T11" fmla="*/ 10 h 72"/>
                  <a:gd name="T12" fmla="*/ 22 w 438"/>
                  <a:gd name="T13" fmla="*/ 21 h 72"/>
                  <a:gd name="T14" fmla="*/ 55 w 438"/>
                  <a:gd name="T15" fmla="*/ 30 h 72"/>
                  <a:gd name="T16" fmla="*/ 212 w 438"/>
                  <a:gd name="T17" fmla="*/ 63 h 72"/>
                  <a:gd name="T18" fmla="*/ 350 w 438"/>
                  <a:gd name="T19" fmla="*/ 23 h 72"/>
                  <a:gd name="T20" fmla="*/ 398 w 438"/>
                  <a:gd name="T21" fmla="*/ 16 h 72"/>
                  <a:gd name="T22" fmla="*/ 424 w 438"/>
                  <a:gd name="T23" fmla="*/ 15 h 72"/>
                  <a:gd name="T24" fmla="*/ 438 w 438"/>
                  <a:gd name="T25" fmla="*/ 12 h 72"/>
                  <a:gd name="T26" fmla="*/ 438 w 438"/>
                  <a:gd name="T27" fmla="*/ 9 h 72"/>
                  <a:gd name="T28" fmla="*/ 382 w 438"/>
                  <a:gd name="T29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8" h="72">
                    <a:moveTo>
                      <a:pt x="382" y="2"/>
                    </a:moveTo>
                    <a:cubicBezTo>
                      <a:pt x="355" y="0"/>
                      <a:pt x="327" y="5"/>
                      <a:pt x="302" y="16"/>
                    </a:cubicBezTo>
                    <a:cubicBezTo>
                      <a:pt x="278" y="26"/>
                      <a:pt x="256" y="40"/>
                      <a:pt x="229" y="44"/>
                    </a:cubicBezTo>
                    <a:cubicBezTo>
                      <a:pt x="185" y="51"/>
                      <a:pt x="139" y="38"/>
                      <a:pt x="97" y="28"/>
                    </a:cubicBezTo>
                    <a:cubicBezTo>
                      <a:pt x="72" y="22"/>
                      <a:pt x="48" y="16"/>
                      <a:pt x="24" y="10"/>
                    </a:cubicBezTo>
                    <a:cubicBezTo>
                      <a:pt x="20" y="9"/>
                      <a:pt x="17" y="9"/>
                      <a:pt x="13" y="10"/>
                    </a:cubicBezTo>
                    <a:cubicBezTo>
                      <a:pt x="0" y="12"/>
                      <a:pt x="19" y="20"/>
                      <a:pt x="22" y="21"/>
                    </a:cubicBezTo>
                    <a:cubicBezTo>
                      <a:pt x="33" y="24"/>
                      <a:pt x="44" y="26"/>
                      <a:pt x="55" y="30"/>
                    </a:cubicBezTo>
                    <a:cubicBezTo>
                      <a:pt x="101" y="47"/>
                      <a:pt x="163" y="72"/>
                      <a:pt x="212" y="63"/>
                    </a:cubicBezTo>
                    <a:cubicBezTo>
                      <a:pt x="260" y="56"/>
                      <a:pt x="303" y="33"/>
                      <a:pt x="350" y="23"/>
                    </a:cubicBezTo>
                    <a:cubicBezTo>
                      <a:pt x="366" y="20"/>
                      <a:pt x="381" y="15"/>
                      <a:pt x="398" y="16"/>
                    </a:cubicBezTo>
                    <a:cubicBezTo>
                      <a:pt x="406" y="16"/>
                      <a:pt x="415" y="15"/>
                      <a:pt x="424" y="15"/>
                    </a:cubicBezTo>
                    <a:cubicBezTo>
                      <a:pt x="429" y="14"/>
                      <a:pt x="433" y="13"/>
                      <a:pt x="438" y="12"/>
                    </a:cubicBezTo>
                    <a:cubicBezTo>
                      <a:pt x="438" y="11"/>
                      <a:pt x="438" y="10"/>
                      <a:pt x="438" y="9"/>
                    </a:cubicBezTo>
                    <a:cubicBezTo>
                      <a:pt x="419" y="7"/>
                      <a:pt x="401" y="4"/>
                      <a:pt x="38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23"/>
              <p:cNvSpPr>
                <a:spLocks/>
              </p:cNvSpPr>
              <p:nvPr/>
            </p:nvSpPr>
            <p:spPr bwMode="auto">
              <a:xfrm>
                <a:off x="1462485" y="2937232"/>
                <a:ext cx="1227572" cy="206096"/>
              </a:xfrm>
              <a:custGeom>
                <a:avLst/>
                <a:gdLst>
                  <a:gd name="T0" fmla="*/ 506 w 519"/>
                  <a:gd name="T1" fmla="*/ 68 h 87"/>
                  <a:gd name="T2" fmla="*/ 441 w 519"/>
                  <a:gd name="T3" fmla="*/ 70 h 87"/>
                  <a:gd name="T4" fmla="*/ 419 w 519"/>
                  <a:gd name="T5" fmla="*/ 65 h 87"/>
                  <a:gd name="T6" fmla="*/ 321 w 519"/>
                  <a:gd name="T7" fmla="*/ 22 h 87"/>
                  <a:gd name="T8" fmla="*/ 280 w 519"/>
                  <a:gd name="T9" fmla="*/ 7 h 87"/>
                  <a:gd name="T10" fmla="*/ 229 w 519"/>
                  <a:gd name="T11" fmla="*/ 1 h 87"/>
                  <a:gd name="T12" fmla="*/ 129 w 519"/>
                  <a:gd name="T13" fmla="*/ 33 h 87"/>
                  <a:gd name="T14" fmla="*/ 52 w 519"/>
                  <a:gd name="T15" fmla="*/ 45 h 87"/>
                  <a:gd name="T16" fmla="*/ 25 w 519"/>
                  <a:gd name="T17" fmla="*/ 33 h 87"/>
                  <a:gd name="T18" fmla="*/ 0 w 519"/>
                  <a:gd name="T19" fmla="*/ 18 h 87"/>
                  <a:gd name="T20" fmla="*/ 3 w 519"/>
                  <a:gd name="T21" fmla="*/ 25 h 87"/>
                  <a:gd name="T22" fmla="*/ 51 w 519"/>
                  <a:gd name="T23" fmla="*/ 58 h 87"/>
                  <a:gd name="T24" fmla="*/ 92 w 519"/>
                  <a:gd name="T25" fmla="*/ 61 h 87"/>
                  <a:gd name="T26" fmla="*/ 124 w 519"/>
                  <a:gd name="T27" fmla="*/ 52 h 87"/>
                  <a:gd name="T28" fmla="*/ 139 w 519"/>
                  <a:gd name="T29" fmla="*/ 45 h 87"/>
                  <a:gd name="T30" fmla="*/ 155 w 519"/>
                  <a:gd name="T31" fmla="*/ 36 h 87"/>
                  <a:gd name="T32" fmla="*/ 165 w 519"/>
                  <a:gd name="T33" fmla="*/ 30 h 87"/>
                  <a:gd name="T34" fmla="*/ 230 w 519"/>
                  <a:gd name="T35" fmla="*/ 17 h 87"/>
                  <a:gd name="T36" fmla="*/ 283 w 519"/>
                  <a:gd name="T37" fmla="*/ 25 h 87"/>
                  <a:gd name="T38" fmla="*/ 336 w 519"/>
                  <a:gd name="T39" fmla="*/ 44 h 87"/>
                  <a:gd name="T40" fmla="*/ 388 w 519"/>
                  <a:gd name="T41" fmla="*/ 69 h 87"/>
                  <a:gd name="T42" fmla="*/ 454 w 519"/>
                  <a:gd name="T43" fmla="*/ 84 h 87"/>
                  <a:gd name="T44" fmla="*/ 514 w 519"/>
                  <a:gd name="T45" fmla="*/ 70 h 87"/>
                  <a:gd name="T46" fmla="*/ 516 w 519"/>
                  <a:gd name="T47" fmla="*/ 65 h 87"/>
                  <a:gd name="T48" fmla="*/ 506 w 519"/>
                  <a:gd name="T49" fmla="*/ 6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19" h="87">
                    <a:moveTo>
                      <a:pt x="506" y="68"/>
                    </a:moveTo>
                    <a:cubicBezTo>
                      <a:pt x="485" y="73"/>
                      <a:pt x="463" y="74"/>
                      <a:pt x="441" y="70"/>
                    </a:cubicBezTo>
                    <a:cubicBezTo>
                      <a:pt x="434" y="69"/>
                      <a:pt x="427" y="66"/>
                      <a:pt x="419" y="65"/>
                    </a:cubicBezTo>
                    <a:cubicBezTo>
                      <a:pt x="381" y="58"/>
                      <a:pt x="355" y="38"/>
                      <a:pt x="321" y="22"/>
                    </a:cubicBezTo>
                    <a:cubicBezTo>
                      <a:pt x="308" y="16"/>
                      <a:pt x="294" y="11"/>
                      <a:pt x="280" y="7"/>
                    </a:cubicBezTo>
                    <a:cubicBezTo>
                      <a:pt x="262" y="1"/>
                      <a:pt x="248" y="0"/>
                      <a:pt x="229" y="1"/>
                    </a:cubicBezTo>
                    <a:cubicBezTo>
                      <a:pt x="197" y="2"/>
                      <a:pt x="155" y="16"/>
                      <a:pt x="129" y="33"/>
                    </a:cubicBezTo>
                    <a:cubicBezTo>
                      <a:pt x="105" y="50"/>
                      <a:pt x="79" y="50"/>
                      <a:pt x="52" y="45"/>
                    </a:cubicBezTo>
                    <a:cubicBezTo>
                      <a:pt x="42" y="43"/>
                      <a:pt x="33" y="39"/>
                      <a:pt x="25" y="33"/>
                    </a:cubicBezTo>
                    <a:cubicBezTo>
                      <a:pt x="17" y="27"/>
                      <a:pt x="8" y="23"/>
                      <a:pt x="0" y="18"/>
                    </a:cubicBezTo>
                    <a:cubicBezTo>
                      <a:pt x="1" y="20"/>
                      <a:pt x="1" y="23"/>
                      <a:pt x="3" y="25"/>
                    </a:cubicBezTo>
                    <a:cubicBezTo>
                      <a:pt x="15" y="42"/>
                      <a:pt x="31" y="54"/>
                      <a:pt x="51" y="58"/>
                    </a:cubicBezTo>
                    <a:cubicBezTo>
                      <a:pt x="65" y="61"/>
                      <a:pt x="79" y="61"/>
                      <a:pt x="92" y="61"/>
                    </a:cubicBezTo>
                    <a:cubicBezTo>
                      <a:pt x="104" y="61"/>
                      <a:pt x="114" y="58"/>
                      <a:pt x="124" y="52"/>
                    </a:cubicBezTo>
                    <a:cubicBezTo>
                      <a:pt x="129" y="50"/>
                      <a:pt x="134" y="47"/>
                      <a:pt x="139" y="45"/>
                    </a:cubicBezTo>
                    <a:cubicBezTo>
                      <a:pt x="145" y="42"/>
                      <a:pt x="150" y="39"/>
                      <a:pt x="155" y="36"/>
                    </a:cubicBezTo>
                    <a:cubicBezTo>
                      <a:pt x="159" y="34"/>
                      <a:pt x="162" y="32"/>
                      <a:pt x="165" y="30"/>
                    </a:cubicBezTo>
                    <a:cubicBezTo>
                      <a:pt x="185" y="18"/>
                      <a:pt x="207" y="18"/>
                      <a:pt x="230" y="17"/>
                    </a:cubicBezTo>
                    <a:cubicBezTo>
                      <a:pt x="248" y="17"/>
                      <a:pt x="265" y="23"/>
                      <a:pt x="283" y="25"/>
                    </a:cubicBezTo>
                    <a:cubicBezTo>
                      <a:pt x="303" y="26"/>
                      <a:pt x="319" y="34"/>
                      <a:pt x="336" y="44"/>
                    </a:cubicBezTo>
                    <a:cubicBezTo>
                      <a:pt x="353" y="53"/>
                      <a:pt x="370" y="62"/>
                      <a:pt x="388" y="69"/>
                    </a:cubicBezTo>
                    <a:cubicBezTo>
                      <a:pt x="409" y="76"/>
                      <a:pt x="431" y="80"/>
                      <a:pt x="454" y="84"/>
                    </a:cubicBezTo>
                    <a:cubicBezTo>
                      <a:pt x="475" y="87"/>
                      <a:pt x="496" y="82"/>
                      <a:pt x="514" y="70"/>
                    </a:cubicBezTo>
                    <a:cubicBezTo>
                      <a:pt x="516" y="69"/>
                      <a:pt x="519" y="68"/>
                      <a:pt x="516" y="65"/>
                    </a:cubicBezTo>
                    <a:cubicBezTo>
                      <a:pt x="513" y="66"/>
                      <a:pt x="510" y="67"/>
                      <a:pt x="506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24"/>
              <p:cNvSpPr>
                <a:spLocks/>
              </p:cNvSpPr>
              <p:nvPr/>
            </p:nvSpPr>
            <p:spPr bwMode="auto">
              <a:xfrm>
                <a:off x="2806111" y="2442002"/>
                <a:ext cx="321150" cy="52024"/>
              </a:xfrm>
              <a:custGeom>
                <a:avLst/>
                <a:gdLst>
                  <a:gd name="T0" fmla="*/ 46 w 136"/>
                  <a:gd name="T1" fmla="*/ 6 h 22"/>
                  <a:gd name="T2" fmla="*/ 0 w 136"/>
                  <a:gd name="T3" fmla="*/ 8 h 22"/>
                  <a:gd name="T4" fmla="*/ 4 w 136"/>
                  <a:gd name="T5" fmla="*/ 13 h 22"/>
                  <a:gd name="T6" fmla="*/ 50 w 136"/>
                  <a:gd name="T7" fmla="*/ 20 h 22"/>
                  <a:gd name="T8" fmla="*/ 109 w 136"/>
                  <a:gd name="T9" fmla="*/ 13 h 22"/>
                  <a:gd name="T10" fmla="*/ 136 w 136"/>
                  <a:gd name="T11" fmla="*/ 0 h 22"/>
                  <a:gd name="T12" fmla="*/ 89 w 136"/>
                  <a:gd name="T13" fmla="*/ 4 h 22"/>
                  <a:gd name="T14" fmla="*/ 46 w 136"/>
                  <a:gd name="T15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22">
                    <a:moveTo>
                      <a:pt x="46" y="6"/>
                    </a:moveTo>
                    <a:cubicBezTo>
                      <a:pt x="31" y="8"/>
                      <a:pt x="16" y="4"/>
                      <a:pt x="0" y="8"/>
                    </a:cubicBezTo>
                    <a:cubicBezTo>
                      <a:pt x="2" y="10"/>
                      <a:pt x="3" y="12"/>
                      <a:pt x="4" y="13"/>
                    </a:cubicBezTo>
                    <a:cubicBezTo>
                      <a:pt x="19" y="20"/>
                      <a:pt x="35" y="19"/>
                      <a:pt x="50" y="20"/>
                    </a:cubicBezTo>
                    <a:cubicBezTo>
                      <a:pt x="70" y="22"/>
                      <a:pt x="90" y="17"/>
                      <a:pt x="109" y="13"/>
                    </a:cubicBezTo>
                    <a:cubicBezTo>
                      <a:pt x="118" y="12"/>
                      <a:pt x="127" y="8"/>
                      <a:pt x="136" y="0"/>
                    </a:cubicBezTo>
                    <a:cubicBezTo>
                      <a:pt x="118" y="2"/>
                      <a:pt x="104" y="3"/>
                      <a:pt x="89" y="4"/>
                    </a:cubicBezTo>
                    <a:cubicBezTo>
                      <a:pt x="74" y="5"/>
                      <a:pt x="60" y="5"/>
                      <a:pt x="4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26"/>
              <p:cNvSpPr>
                <a:spLocks/>
              </p:cNvSpPr>
              <p:nvPr/>
            </p:nvSpPr>
            <p:spPr bwMode="auto">
              <a:xfrm>
                <a:off x="6351764" y="3356428"/>
                <a:ext cx="277129" cy="61029"/>
              </a:xfrm>
              <a:custGeom>
                <a:avLst/>
                <a:gdLst>
                  <a:gd name="T0" fmla="*/ 31 w 117"/>
                  <a:gd name="T1" fmla="*/ 14 h 26"/>
                  <a:gd name="T2" fmla="*/ 7 w 117"/>
                  <a:gd name="T3" fmla="*/ 8 h 26"/>
                  <a:gd name="T4" fmla="*/ 0 w 117"/>
                  <a:gd name="T5" fmla="*/ 9 h 26"/>
                  <a:gd name="T6" fmla="*/ 3 w 117"/>
                  <a:gd name="T7" fmla="*/ 13 h 26"/>
                  <a:gd name="T8" fmla="*/ 44 w 117"/>
                  <a:gd name="T9" fmla="*/ 24 h 26"/>
                  <a:gd name="T10" fmla="*/ 73 w 117"/>
                  <a:gd name="T11" fmla="*/ 21 h 26"/>
                  <a:gd name="T12" fmla="*/ 112 w 117"/>
                  <a:gd name="T13" fmla="*/ 9 h 26"/>
                  <a:gd name="T14" fmla="*/ 117 w 117"/>
                  <a:gd name="T15" fmla="*/ 0 h 26"/>
                  <a:gd name="T16" fmla="*/ 117 w 117"/>
                  <a:gd name="T17" fmla="*/ 0 h 26"/>
                  <a:gd name="T18" fmla="*/ 80 w 117"/>
                  <a:gd name="T19" fmla="*/ 12 h 26"/>
                  <a:gd name="T20" fmla="*/ 31 w 117"/>
                  <a:gd name="T21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26">
                    <a:moveTo>
                      <a:pt x="31" y="14"/>
                    </a:moveTo>
                    <a:cubicBezTo>
                      <a:pt x="23" y="12"/>
                      <a:pt x="15" y="10"/>
                      <a:pt x="7" y="8"/>
                    </a:cubicBezTo>
                    <a:cubicBezTo>
                      <a:pt x="5" y="8"/>
                      <a:pt x="3" y="8"/>
                      <a:pt x="0" y="9"/>
                    </a:cubicBezTo>
                    <a:cubicBezTo>
                      <a:pt x="1" y="11"/>
                      <a:pt x="2" y="13"/>
                      <a:pt x="3" y="13"/>
                    </a:cubicBezTo>
                    <a:cubicBezTo>
                      <a:pt x="16" y="17"/>
                      <a:pt x="30" y="20"/>
                      <a:pt x="44" y="24"/>
                    </a:cubicBezTo>
                    <a:cubicBezTo>
                      <a:pt x="54" y="26"/>
                      <a:pt x="64" y="21"/>
                      <a:pt x="73" y="21"/>
                    </a:cubicBezTo>
                    <a:cubicBezTo>
                      <a:pt x="88" y="20"/>
                      <a:pt x="99" y="13"/>
                      <a:pt x="112" y="9"/>
                    </a:cubicBezTo>
                    <a:cubicBezTo>
                      <a:pt x="117" y="7"/>
                      <a:pt x="117" y="4"/>
                      <a:pt x="117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05" y="4"/>
                      <a:pt x="93" y="9"/>
                      <a:pt x="80" y="12"/>
                    </a:cubicBezTo>
                    <a:cubicBezTo>
                      <a:pt x="64" y="15"/>
                      <a:pt x="47" y="18"/>
                      <a:pt x="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27"/>
              <p:cNvSpPr>
                <a:spLocks/>
              </p:cNvSpPr>
              <p:nvPr/>
            </p:nvSpPr>
            <p:spPr bwMode="auto">
              <a:xfrm>
                <a:off x="6877009" y="3230369"/>
                <a:ext cx="33016" cy="12006"/>
              </a:xfrm>
              <a:custGeom>
                <a:avLst/>
                <a:gdLst>
                  <a:gd name="T0" fmla="*/ 0 w 14"/>
                  <a:gd name="T1" fmla="*/ 3 h 5"/>
                  <a:gd name="T2" fmla="*/ 14 w 14"/>
                  <a:gd name="T3" fmla="*/ 2 h 5"/>
                  <a:gd name="T4" fmla="*/ 0 w 14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0" y="3"/>
                    </a:moveTo>
                    <a:cubicBezTo>
                      <a:pt x="8" y="5"/>
                      <a:pt x="8" y="5"/>
                      <a:pt x="14" y="2"/>
                    </a:cubicBezTo>
                    <a:cubicBezTo>
                      <a:pt x="9" y="0"/>
                      <a:pt x="5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28"/>
              <p:cNvSpPr>
                <a:spLocks/>
              </p:cNvSpPr>
              <p:nvPr/>
            </p:nvSpPr>
            <p:spPr bwMode="auto">
              <a:xfrm>
                <a:off x="6628893" y="3356428"/>
                <a:ext cx="7004" cy="200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29"/>
              <p:cNvSpPr>
                <a:spLocks/>
              </p:cNvSpPr>
              <p:nvPr/>
            </p:nvSpPr>
            <p:spPr bwMode="auto">
              <a:xfrm>
                <a:off x="6259721" y="3287395"/>
                <a:ext cx="35017" cy="12006"/>
              </a:xfrm>
              <a:custGeom>
                <a:avLst/>
                <a:gdLst>
                  <a:gd name="T0" fmla="*/ 0 w 15"/>
                  <a:gd name="T1" fmla="*/ 3 h 5"/>
                  <a:gd name="T2" fmla="*/ 15 w 15"/>
                  <a:gd name="T3" fmla="*/ 2 h 5"/>
                  <a:gd name="T4" fmla="*/ 0 w 1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0" y="3"/>
                    </a:moveTo>
                    <a:cubicBezTo>
                      <a:pt x="8" y="5"/>
                      <a:pt x="8" y="5"/>
                      <a:pt x="15" y="2"/>
                    </a:cubicBezTo>
                    <a:cubicBezTo>
                      <a:pt x="10" y="0"/>
                      <a:pt x="5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6277535" y="3935267"/>
              <a:ext cx="800219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sz="2400" b="1" kern="0" dirty="0" smtClean="0">
                  <a:solidFill>
                    <a:srgbClr val="C4E2DC"/>
                  </a:solidFill>
                  <a:latin typeface="바탕체" panose="02030609000101010101" pitchFamily="17" charset="-127"/>
                  <a:ea typeface="바탕체" panose="02030609000101010101" pitchFamily="17" charset="-127"/>
                </a:rPr>
                <a:t>학습</a:t>
              </a:r>
              <a:endParaRPr lang="en-US" altLang="ko-KR" sz="2400" b="1" kern="0" dirty="0" smtClean="0">
                <a:solidFill>
                  <a:srgbClr val="C4E2DC"/>
                </a:solidFill>
                <a:latin typeface="바탕체" panose="02030609000101010101" pitchFamily="17" charset="-127"/>
                <a:ea typeface="바탕체" panose="02030609000101010101" pitchFamily="17" charset="-127"/>
              </a:endParaRPr>
            </a:p>
            <a:p>
              <a:pPr lvl="0" algn="ctr" latinLnBrk="0">
                <a:defRPr/>
              </a:pPr>
              <a:r>
                <a:rPr lang="ko-KR" altLang="en-US" sz="2400" b="1" kern="0" dirty="0" smtClean="0">
                  <a:solidFill>
                    <a:srgbClr val="C4E2DC"/>
                  </a:solidFill>
                  <a:latin typeface="바탕체" panose="02030609000101010101" pitchFamily="17" charset="-127"/>
                  <a:ea typeface="바탕체" panose="02030609000101010101" pitchFamily="17" charset="-127"/>
                </a:rPr>
                <a:t>내용</a:t>
              </a:r>
              <a:endParaRPr lang="ko-KR" altLang="en-US" sz="2400" b="1" kern="0" dirty="0">
                <a:solidFill>
                  <a:srgbClr val="C4E2DC"/>
                </a:solidFill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8814721" y="282647"/>
            <a:ext cx="666815" cy="547056"/>
            <a:chOff x="8694984" y="1624446"/>
            <a:chExt cx="1870628" cy="1534667"/>
          </a:xfrm>
        </p:grpSpPr>
        <p:sp>
          <p:nvSpPr>
            <p:cNvPr id="59" name="타원 58"/>
            <p:cNvSpPr/>
            <p:nvPr/>
          </p:nvSpPr>
          <p:spPr>
            <a:xfrm>
              <a:off x="9249289" y="1624446"/>
              <a:ext cx="1127035" cy="1127036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학습목표와 학습정리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8241" y="1839342"/>
            <a:ext cx="4300073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8241" y="4663479"/>
            <a:ext cx="4300073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03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522614" y="2609676"/>
            <a:ext cx="6082011" cy="1121145"/>
          </a:xfrm>
          <a:prstGeom prst="rect">
            <a:avLst/>
          </a:prstGeom>
          <a:solidFill>
            <a:srgbClr val="D2C0B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텍스트 개체 틀 8"/>
          <p:cNvSpPr txBox="1">
            <a:spLocks/>
          </p:cNvSpPr>
          <p:nvPr/>
        </p:nvSpPr>
        <p:spPr>
          <a:xfrm>
            <a:off x="5614763" y="3886114"/>
            <a:ext cx="5897709" cy="21951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1600" dirty="0">
                <a:solidFill>
                  <a:srgbClr val="D7BB55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solidFill>
                  <a:srgbClr val="D7BB55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9974" y="2880278"/>
            <a:ext cx="414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F3E9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제목</a:t>
            </a:r>
            <a:r>
              <a:rPr lang="ko-KR" altLang="en-US" sz="2400" dirty="0">
                <a:solidFill>
                  <a:srgbClr val="F3E9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을 </a:t>
            </a:r>
            <a:r>
              <a:rPr lang="ko-KR" altLang="en-US" sz="2400" dirty="0" smtClean="0">
                <a:solidFill>
                  <a:srgbClr val="F3E9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입력해주세요</a:t>
            </a:r>
            <a:r>
              <a:rPr lang="en-US" altLang="ko-KR" sz="2400" b="1" dirty="0" smtClean="0">
                <a:solidFill>
                  <a:srgbClr val="F3E9D5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 </a:t>
            </a:r>
            <a:endParaRPr lang="ko-KR" altLang="en-US" sz="2400" b="1" dirty="0">
              <a:solidFill>
                <a:srgbClr val="F3E9D5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2032" y="1780199"/>
            <a:ext cx="4083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제목</a:t>
            </a:r>
            <a:r>
              <a:rPr lang="ko-KR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을 입력해주세요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9634" y="2945505"/>
            <a:ext cx="347266" cy="273495"/>
          </a:xfrm>
          <a:custGeom>
            <a:avLst/>
            <a:gdLst/>
            <a:ahLst/>
            <a:cxnLst/>
            <a:rect l="l" t="t" r="r" b="b"/>
            <a:pathLst>
              <a:path w="347266" h="273495">
                <a:moveTo>
                  <a:pt x="288799" y="0"/>
                </a:moveTo>
                <a:lnTo>
                  <a:pt x="341281" y="0"/>
                </a:lnTo>
                <a:cubicBezTo>
                  <a:pt x="332762" y="19399"/>
                  <a:pt x="324840" y="32599"/>
                  <a:pt x="317516" y="39600"/>
                </a:cubicBezTo>
                <a:cubicBezTo>
                  <a:pt x="310193" y="46601"/>
                  <a:pt x="303081" y="54938"/>
                  <a:pt x="296180" y="64611"/>
                </a:cubicBezTo>
                <a:cubicBezTo>
                  <a:pt x="290793" y="72687"/>
                  <a:pt x="286002" y="81820"/>
                  <a:pt x="281806" y="92012"/>
                </a:cubicBezTo>
                <a:cubicBezTo>
                  <a:pt x="277609" y="102203"/>
                  <a:pt x="275511" y="113125"/>
                  <a:pt x="275511" y="124778"/>
                </a:cubicBezTo>
                <a:cubicBezTo>
                  <a:pt x="275511" y="128609"/>
                  <a:pt x="275538" y="130702"/>
                  <a:pt x="275591" y="131056"/>
                </a:cubicBezTo>
                <a:cubicBezTo>
                  <a:pt x="275643" y="131411"/>
                  <a:pt x="275903" y="131747"/>
                  <a:pt x="276368" y="132064"/>
                </a:cubicBezTo>
                <a:cubicBezTo>
                  <a:pt x="276580" y="132371"/>
                  <a:pt x="279533" y="132932"/>
                  <a:pt x="285227" y="133747"/>
                </a:cubicBezTo>
                <a:cubicBezTo>
                  <a:pt x="290920" y="134562"/>
                  <a:pt x="298096" y="136774"/>
                  <a:pt x="306753" y="140383"/>
                </a:cubicBezTo>
                <a:cubicBezTo>
                  <a:pt x="316701" y="144531"/>
                  <a:pt x="325711" y="151046"/>
                  <a:pt x="333780" y="159925"/>
                </a:cubicBezTo>
                <a:cubicBezTo>
                  <a:pt x="341850" y="168804"/>
                  <a:pt x="346345" y="183277"/>
                  <a:pt x="347266" y="203343"/>
                </a:cubicBezTo>
                <a:cubicBezTo>
                  <a:pt x="347266" y="225558"/>
                  <a:pt x="338950" y="242803"/>
                  <a:pt x="322319" y="255080"/>
                </a:cubicBezTo>
                <a:cubicBezTo>
                  <a:pt x="305687" y="267356"/>
                  <a:pt x="287349" y="273495"/>
                  <a:pt x="267304" y="273495"/>
                </a:cubicBezTo>
                <a:cubicBezTo>
                  <a:pt x="240898" y="273495"/>
                  <a:pt x="220473" y="265102"/>
                  <a:pt x="206026" y="248317"/>
                </a:cubicBezTo>
                <a:cubicBezTo>
                  <a:pt x="191580" y="231532"/>
                  <a:pt x="184357" y="208291"/>
                  <a:pt x="184357" y="178594"/>
                </a:cubicBezTo>
                <a:cubicBezTo>
                  <a:pt x="184357" y="158560"/>
                  <a:pt x="188556" y="138750"/>
                  <a:pt x="196954" y="119166"/>
                </a:cubicBezTo>
                <a:cubicBezTo>
                  <a:pt x="205352" y="99581"/>
                  <a:pt x="215139" y="81751"/>
                  <a:pt x="226315" y="65675"/>
                </a:cubicBezTo>
                <a:cubicBezTo>
                  <a:pt x="237078" y="50192"/>
                  <a:pt x="248304" y="36785"/>
                  <a:pt x="259993" y="25456"/>
                </a:cubicBezTo>
                <a:cubicBezTo>
                  <a:pt x="271683" y="14126"/>
                  <a:pt x="281284" y="5641"/>
                  <a:pt x="288799" y="0"/>
                </a:cubicBezTo>
                <a:close/>
                <a:moveTo>
                  <a:pt x="104442" y="0"/>
                </a:moveTo>
                <a:lnTo>
                  <a:pt x="156925" y="0"/>
                </a:lnTo>
                <a:cubicBezTo>
                  <a:pt x="148405" y="19399"/>
                  <a:pt x="140484" y="32602"/>
                  <a:pt x="133160" y="39608"/>
                </a:cubicBezTo>
                <a:cubicBezTo>
                  <a:pt x="125836" y="46614"/>
                  <a:pt x="118735" y="54928"/>
                  <a:pt x="111856" y="64548"/>
                </a:cubicBezTo>
                <a:cubicBezTo>
                  <a:pt x="106448" y="72665"/>
                  <a:pt x="101645" y="81820"/>
                  <a:pt x="97449" y="92012"/>
                </a:cubicBezTo>
                <a:cubicBezTo>
                  <a:pt x="93253" y="102203"/>
                  <a:pt x="91155" y="113125"/>
                  <a:pt x="91155" y="124778"/>
                </a:cubicBezTo>
                <a:cubicBezTo>
                  <a:pt x="91155" y="128609"/>
                  <a:pt x="91181" y="130702"/>
                  <a:pt x="91234" y="131056"/>
                </a:cubicBezTo>
                <a:cubicBezTo>
                  <a:pt x="91287" y="131411"/>
                  <a:pt x="91546" y="131747"/>
                  <a:pt x="92012" y="132064"/>
                </a:cubicBezTo>
                <a:cubicBezTo>
                  <a:pt x="92224" y="132371"/>
                  <a:pt x="95176" y="132932"/>
                  <a:pt x="100870" y="133747"/>
                </a:cubicBezTo>
                <a:cubicBezTo>
                  <a:pt x="106564" y="134562"/>
                  <a:pt x="113740" y="136774"/>
                  <a:pt x="122397" y="140383"/>
                </a:cubicBezTo>
                <a:cubicBezTo>
                  <a:pt x="132345" y="144531"/>
                  <a:pt x="141354" y="151046"/>
                  <a:pt x="149424" y="159925"/>
                </a:cubicBezTo>
                <a:cubicBezTo>
                  <a:pt x="157494" y="168804"/>
                  <a:pt x="161989" y="183277"/>
                  <a:pt x="162910" y="203343"/>
                </a:cubicBezTo>
                <a:cubicBezTo>
                  <a:pt x="162910" y="225558"/>
                  <a:pt x="154594" y="242803"/>
                  <a:pt x="137962" y="255080"/>
                </a:cubicBezTo>
                <a:cubicBezTo>
                  <a:pt x="121330" y="267356"/>
                  <a:pt x="102992" y="273495"/>
                  <a:pt x="82947" y="273495"/>
                </a:cubicBezTo>
                <a:cubicBezTo>
                  <a:pt x="56542" y="273495"/>
                  <a:pt x="36116" y="265102"/>
                  <a:pt x="21670" y="248317"/>
                </a:cubicBezTo>
                <a:cubicBezTo>
                  <a:pt x="7224" y="231532"/>
                  <a:pt x="0" y="208291"/>
                  <a:pt x="0" y="178594"/>
                </a:cubicBezTo>
                <a:cubicBezTo>
                  <a:pt x="0" y="158560"/>
                  <a:pt x="4199" y="138750"/>
                  <a:pt x="12597" y="119166"/>
                </a:cubicBezTo>
                <a:cubicBezTo>
                  <a:pt x="20995" y="99581"/>
                  <a:pt x="30782" y="81751"/>
                  <a:pt x="41958" y="65675"/>
                </a:cubicBezTo>
                <a:cubicBezTo>
                  <a:pt x="52721" y="50192"/>
                  <a:pt x="63948" y="36785"/>
                  <a:pt x="75637" y="25456"/>
                </a:cubicBezTo>
                <a:cubicBezTo>
                  <a:pt x="87326" y="14126"/>
                  <a:pt x="96928" y="5641"/>
                  <a:pt x="104442" y="0"/>
                </a:cubicBezTo>
                <a:close/>
              </a:path>
            </a:pathLst>
          </a:custGeom>
          <a:solidFill>
            <a:srgbClr val="FFF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4395" y="2945506"/>
            <a:ext cx="342320" cy="273495"/>
          </a:xfrm>
          <a:custGeom>
            <a:avLst/>
            <a:gdLst/>
            <a:ahLst/>
            <a:cxnLst/>
            <a:rect l="l" t="t" r="r" b="b"/>
            <a:pathLst>
              <a:path w="342320" h="273495">
                <a:moveTo>
                  <a:pt x="259373" y="0"/>
                </a:moveTo>
                <a:cubicBezTo>
                  <a:pt x="285069" y="0"/>
                  <a:pt x="305317" y="8565"/>
                  <a:pt x="320118" y="25694"/>
                </a:cubicBezTo>
                <a:cubicBezTo>
                  <a:pt x="334919" y="42823"/>
                  <a:pt x="342320" y="65553"/>
                  <a:pt x="342320" y="93885"/>
                </a:cubicBezTo>
                <a:cubicBezTo>
                  <a:pt x="342320" y="114872"/>
                  <a:pt x="337917" y="135221"/>
                  <a:pt x="329112" y="154932"/>
                </a:cubicBezTo>
                <a:cubicBezTo>
                  <a:pt x="320306" y="174644"/>
                  <a:pt x="310326" y="192516"/>
                  <a:pt x="299171" y="208550"/>
                </a:cubicBezTo>
                <a:cubicBezTo>
                  <a:pt x="288207" y="224309"/>
                  <a:pt x="276819" y="237914"/>
                  <a:pt x="265008" y="249365"/>
                </a:cubicBezTo>
                <a:cubicBezTo>
                  <a:pt x="253197" y="260816"/>
                  <a:pt x="244059" y="268859"/>
                  <a:pt x="237592" y="273495"/>
                </a:cubicBezTo>
                <a:lnTo>
                  <a:pt x="185395" y="273495"/>
                </a:lnTo>
                <a:cubicBezTo>
                  <a:pt x="192878" y="254932"/>
                  <a:pt x="200302" y="242126"/>
                  <a:pt x="207668" y="235077"/>
                </a:cubicBezTo>
                <a:cubicBezTo>
                  <a:pt x="215034" y="228029"/>
                  <a:pt x="222156" y="219345"/>
                  <a:pt x="229036" y="209026"/>
                </a:cubicBezTo>
                <a:cubicBezTo>
                  <a:pt x="234835" y="200909"/>
                  <a:pt x="239973" y="191781"/>
                  <a:pt x="244450" y="181642"/>
                </a:cubicBezTo>
                <a:cubicBezTo>
                  <a:pt x="248927" y="171503"/>
                  <a:pt x="251165" y="160190"/>
                  <a:pt x="251165" y="147701"/>
                </a:cubicBezTo>
                <a:cubicBezTo>
                  <a:pt x="251165" y="145775"/>
                  <a:pt x="250991" y="144204"/>
                  <a:pt x="250641" y="142986"/>
                </a:cubicBezTo>
                <a:cubicBezTo>
                  <a:pt x="250292" y="141769"/>
                  <a:pt x="250239" y="141335"/>
                  <a:pt x="250483" y="141685"/>
                </a:cubicBezTo>
                <a:cubicBezTo>
                  <a:pt x="251382" y="142277"/>
                  <a:pt x="248520" y="142100"/>
                  <a:pt x="241894" y="141153"/>
                </a:cubicBezTo>
                <a:cubicBezTo>
                  <a:pt x="235269" y="140206"/>
                  <a:pt x="227549" y="137891"/>
                  <a:pt x="218733" y="134208"/>
                </a:cubicBezTo>
                <a:cubicBezTo>
                  <a:pt x="209038" y="130165"/>
                  <a:pt x="200061" y="123603"/>
                  <a:pt x="191801" y="114523"/>
                </a:cubicBezTo>
                <a:cubicBezTo>
                  <a:pt x="183540" y="105442"/>
                  <a:pt x="179410" y="91779"/>
                  <a:pt x="179410" y="73533"/>
                </a:cubicBezTo>
                <a:cubicBezTo>
                  <a:pt x="178744" y="49911"/>
                  <a:pt x="186718" y="31750"/>
                  <a:pt x="203334" y="19050"/>
                </a:cubicBezTo>
                <a:cubicBezTo>
                  <a:pt x="219950" y="6350"/>
                  <a:pt x="238629" y="0"/>
                  <a:pt x="259373" y="0"/>
                </a:cubicBezTo>
                <a:close/>
                <a:moveTo>
                  <a:pt x="79985" y="0"/>
                </a:moveTo>
                <a:cubicBezTo>
                  <a:pt x="105703" y="0"/>
                  <a:pt x="125956" y="8568"/>
                  <a:pt x="140747" y="25702"/>
                </a:cubicBezTo>
                <a:cubicBezTo>
                  <a:pt x="155537" y="42836"/>
                  <a:pt x="162932" y="65564"/>
                  <a:pt x="162932" y="93885"/>
                </a:cubicBezTo>
                <a:cubicBezTo>
                  <a:pt x="162932" y="114872"/>
                  <a:pt x="158532" y="135221"/>
                  <a:pt x="149732" y="154932"/>
                </a:cubicBezTo>
                <a:cubicBezTo>
                  <a:pt x="140932" y="174644"/>
                  <a:pt x="130955" y="192516"/>
                  <a:pt x="119800" y="208550"/>
                </a:cubicBezTo>
                <a:cubicBezTo>
                  <a:pt x="108835" y="224309"/>
                  <a:pt x="97448" y="237914"/>
                  <a:pt x="85637" y="249365"/>
                </a:cubicBezTo>
                <a:cubicBezTo>
                  <a:pt x="73826" y="260816"/>
                  <a:pt x="64676" y="268859"/>
                  <a:pt x="58189" y="273495"/>
                </a:cubicBezTo>
                <a:lnTo>
                  <a:pt x="6024" y="273495"/>
                </a:lnTo>
                <a:cubicBezTo>
                  <a:pt x="13506" y="254932"/>
                  <a:pt x="20928" y="242126"/>
                  <a:pt x="28288" y="235077"/>
                </a:cubicBezTo>
                <a:cubicBezTo>
                  <a:pt x="35649" y="228029"/>
                  <a:pt x="42779" y="219335"/>
                  <a:pt x="49680" y="208995"/>
                </a:cubicBezTo>
                <a:cubicBezTo>
                  <a:pt x="55469" y="200898"/>
                  <a:pt x="60602" y="191781"/>
                  <a:pt x="65079" y="181642"/>
                </a:cubicBezTo>
                <a:cubicBezTo>
                  <a:pt x="69555" y="171503"/>
                  <a:pt x="71794" y="160190"/>
                  <a:pt x="71794" y="147701"/>
                </a:cubicBezTo>
                <a:cubicBezTo>
                  <a:pt x="71794" y="145775"/>
                  <a:pt x="71619" y="144206"/>
                  <a:pt x="71270" y="142994"/>
                </a:cubicBezTo>
                <a:cubicBezTo>
                  <a:pt x="70921" y="141783"/>
                  <a:pt x="70862" y="141346"/>
                  <a:pt x="71095" y="141685"/>
                </a:cubicBezTo>
                <a:cubicBezTo>
                  <a:pt x="71995" y="142277"/>
                  <a:pt x="69135" y="142100"/>
                  <a:pt x="62515" y="141153"/>
                </a:cubicBezTo>
                <a:cubicBezTo>
                  <a:pt x="55895" y="140206"/>
                  <a:pt x="48177" y="137891"/>
                  <a:pt x="39361" y="134208"/>
                </a:cubicBezTo>
                <a:cubicBezTo>
                  <a:pt x="29656" y="130165"/>
                  <a:pt x="20676" y="123603"/>
                  <a:pt x="12421" y="114523"/>
                </a:cubicBezTo>
                <a:cubicBezTo>
                  <a:pt x="4166" y="105442"/>
                  <a:pt x="39" y="91779"/>
                  <a:pt x="39" y="73533"/>
                </a:cubicBezTo>
                <a:cubicBezTo>
                  <a:pt x="-628" y="49911"/>
                  <a:pt x="7346" y="31750"/>
                  <a:pt x="23962" y="19050"/>
                </a:cubicBezTo>
                <a:cubicBezTo>
                  <a:pt x="40578" y="6350"/>
                  <a:pt x="59252" y="0"/>
                  <a:pt x="79985" y="0"/>
                </a:cubicBezTo>
                <a:close/>
              </a:path>
            </a:pathLst>
          </a:custGeom>
          <a:solidFill>
            <a:srgbClr val="FFF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5518298" y="1808052"/>
            <a:ext cx="5209953" cy="4338084"/>
          </a:xfrm>
          <a:custGeom>
            <a:avLst/>
            <a:gdLst>
              <a:gd name="connsiteX0" fmla="*/ 0 w 5209953"/>
              <a:gd name="connsiteY0" fmla="*/ 0 h 4338084"/>
              <a:gd name="connsiteX1" fmla="*/ 0 w 5209953"/>
              <a:gd name="connsiteY1" fmla="*/ 4338084 h 4338084"/>
              <a:gd name="connsiteX2" fmla="*/ 5209953 w 5209953"/>
              <a:gd name="connsiteY2" fmla="*/ 4338084 h 433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9953" h="4338084">
                <a:moveTo>
                  <a:pt x="0" y="0"/>
                </a:moveTo>
                <a:lnTo>
                  <a:pt x="0" y="4338084"/>
                </a:lnTo>
                <a:lnTo>
                  <a:pt x="5209953" y="4338084"/>
                </a:lnTo>
              </a:path>
            </a:pathLst>
          </a:custGeom>
          <a:noFill/>
          <a:ln w="47625">
            <a:solidFill>
              <a:schemeClr val="bg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자유형 15"/>
          <p:cNvSpPr/>
          <p:nvPr/>
        </p:nvSpPr>
        <p:spPr>
          <a:xfrm>
            <a:off x="5869172" y="1318648"/>
            <a:ext cx="5709684" cy="4465674"/>
          </a:xfrm>
          <a:custGeom>
            <a:avLst/>
            <a:gdLst>
              <a:gd name="connsiteX0" fmla="*/ 0 w 5709684"/>
              <a:gd name="connsiteY0" fmla="*/ 0 h 4465674"/>
              <a:gd name="connsiteX1" fmla="*/ 5709684 w 5709684"/>
              <a:gd name="connsiteY1" fmla="*/ 0 h 4465674"/>
              <a:gd name="connsiteX2" fmla="*/ 5709684 w 5709684"/>
              <a:gd name="connsiteY2" fmla="*/ 4465674 h 446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9684" h="4465674">
                <a:moveTo>
                  <a:pt x="0" y="0"/>
                </a:moveTo>
                <a:lnTo>
                  <a:pt x="5709684" y="0"/>
                </a:lnTo>
                <a:lnTo>
                  <a:pt x="5709684" y="4465674"/>
                </a:lnTo>
              </a:path>
            </a:pathLst>
          </a:custGeom>
          <a:noFill/>
          <a:ln w="47625">
            <a:solidFill>
              <a:schemeClr val="bg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210599" y="1200534"/>
            <a:ext cx="615397" cy="484666"/>
          </a:xfrm>
          <a:custGeom>
            <a:avLst/>
            <a:gdLst/>
            <a:ahLst/>
            <a:cxnLst/>
            <a:rect l="l" t="t" r="r" b="b"/>
            <a:pathLst>
              <a:path w="347266" h="273495">
                <a:moveTo>
                  <a:pt x="288799" y="0"/>
                </a:moveTo>
                <a:lnTo>
                  <a:pt x="341281" y="0"/>
                </a:lnTo>
                <a:cubicBezTo>
                  <a:pt x="332762" y="19399"/>
                  <a:pt x="324840" y="32599"/>
                  <a:pt x="317516" y="39600"/>
                </a:cubicBezTo>
                <a:cubicBezTo>
                  <a:pt x="310193" y="46601"/>
                  <a:pt x="303081" y="54938"/>
                  <a:pt x="296180" y="64611"/>
                </a:cubicBezTo>
                <a:cubicBezTo>
                  <a:pt x="290793" y="72687"/>
                  <a:pt x="286002" y="81820"/>
                  <a:pt x="281806" y="92012"/>
                </a:cubicBezTo>
                <a:cubicBezTo>
                  <a:pt x="277609" y="102203"/>
                  <a:pt x="275511" y="113125"/>
                  <a:pt x="275511" y="124778"/>
                </a:cubicBezTo>
                <a:cubicBezTo>
                  <a:pt x="275511" y="128609"/>
                  <a:pt x="275538" y="130702"/>
                  <a:pt x="275591" y="131056"/>
                </a:cubicBezTo>
                <a:cubicBezTo>
                  <a:pt x="275643" y="131411"/>
                  <a:pt x="275903" y="131747"/>
                  <a:pt x="276368" y="132064"/>
                </a:cubicBezTo>
                <a:cubicBezTo>
                  <a:pt x="276580" y="132371"/>
                  <a:pt x="279533" y="132932"/>
                  <a:pt x="285227" y="133747"/>
                </a:cubicBezTo>
                <a:cubicBezTo>
                  <a:pt x="290920" y="134562"/>
                  <a:pt x="298096" y="136774"/>
                  <a:pt x="306753" y="140383"/>
                </a:cubicBezTo>
                <a:cubicBezTo>
                  <a:pt x="316701" y="144531"/>
                  <a:pt x="325711" y="151046"/>
                  <a:pt x="333780" y="159925"/>
                </a:cubicBezTo>
                <a:cubicBezTo>
                  <a:pt x="341850" y="168804"/>
                  <a:pt x="346345" y="183277"/>
                  <a:pt x="347266" y="203343"/>
                </a:cubicBezTo>
                <a:cubicBezTo>
                  <a:pt x="347266" y="225558"/>
                  <a:pt x="338950" y="242803"/>
                  <a:pt x="322319" y="255080"/>
                </a:cubicBezTo>
                <a:cubicBezTo>
                  <a:pt x="305687" y="267356"/>
                  <a:pt x="287349" y="273495"/>
                  <a:pt x="267304" y="273495"/>
                </a:cubicBezTo>
                <a:cubicBezTo>
                  <a:pt x="240898" y="273495"/>
                  <a:pt x="220473" y="265102"/>
                  <a:pt x="206026" y="248317"/>
                </a:cubicBezTo>
                <a:cubicBezTo>
                  <a:pt x="191580" y="231532"/>
                  <a:pt x="184357" y="208291"/>
                  <a:pt x="184357" y="178594"/>
                </a:cubicBezTo>
                <a:cubicBezTo>
                  <a:pt x="184357" y="158560"/>
                  <a:pt x="188556" y="138750"/>
                  <a:pt x="196954" y="119166"/>
                </a:cubicBezTo>
                <a:cubicBezTo>
                  <a:pt x="205352" y="99581"/>
                  <a:pt x="215139" y="81751"/>
                  <a:pt x="226315" y="65675"/>
                </a:cubicBezTo>
                <a:cubicBezTo>
                  <a:pt x="237078" y="50192"/>
                  <a:pt x="248304" y="36785"/>
                  <a:pt x="259993" y="25456"/>
                </a:cubicBezTo>
                <a:cubicBezTo>
                  <a:pt x="271683" y="14126"/>
                  <a:pt x="281284" y="5641"/>
                  <a:pt x="288799" y="0"/>
                </a:cubicBezTo>
                <a:close/>
                <a:moveTo>
                  <a:pt x="104442" y="0"/>
                </a:moveTo>
                <a:lnTo>
                  <a:pt x="156925" y="0"/>
                </a:lnTo>
                <a:cubicBezTo>
                  <a:pt x="148405" y="19399"/>
                  <a:pt x="140484" y="32602"/>
                  <a:pt x="133160" y="39608"/>
                </a:cubicBezTo>
                <a:cubicBezTo>
                  <a:pt x="125836" y="46614"/>
                  <a:pt x="118735" y="54928"/>
                  <a:pt x="111856" y="64548"/>
                </a:cubicBezTo>
                <a:cubicBezTo>
                  <a:pt x="106448" y="72665"/>
                  <a:pt x="101645" y="81820"/>
                  <a:pt x="97449" y="92012"/>
                </a:cubicBezTo>
                <a:cubicBezTo>
                  <a:pt x="93253" y="102203"/>
                  <a:pt x="91155" y="113125"/>
                  <a:pt x="91155" y="124778"/>
                </a:cubicBezTo>
                <a:cubicBezTo>
                  <a:pt x="91155" y="128609"/>
                  <a:pt x="91181" y="130702"/>
                  <a:pt x="91234" y="131056"/>
                </a:cubicBezTo>
                <a:cubicBezTo>
                  <a:pt x="91287" y="131411"/>
                  <a:pt x="91546" y="131747"/>
                  <a:pt x="92012" y="132064"/>
                </a:cubicBezTo>
                <a:cubicBezTo>
                  <a:pt x="92224" y="132371"/>
                  <a:pt x="95176" y="132932"/>
                  <a:pt x="100870" y="133747"/>
                </a:cubicBezTo>
                <a:cubicBezTo>
                  <a:pt x="106564" y="134562"/>
                  <a:pt x="113740" y="136774"/>
                  <a:pt x="122397" y="140383"/>
                </a:cubicBezTo>
                <a:cubicBezTo>
                  <a:pt x="132345" y="144531"/>
                  <a:pt x="141354" y="151046"/>
                  <a:pt x="149424" y="159925"/>
                </a:cubicBezTo>
                <a:cubicBezTo>
                  <a:pt x="157494" y="168804"/>
                  <a:pt x="161989" y="183277"/>
                  <a:pt x="162910" y="203343"/>
                </a:cubicBezTo>
                <a:cubicBezTo>
                  <a:pt x="162910" y="225558"/>
                  <a:pt x="154594" y="242803"/>
                  <a:pt x="137962" y="255080"/>
                </a:cubicBezTo>
                <a:cubicBezTo>
                  <a:pt x="121330" y="267356"/>
                  <a:pt x="102992" y="273495"/>
                  <a:pt x="82947" y="273495"/>
                </a:cubicBezTo>
                <a:cubicBezTo>
                  <a:pt x="56542" y="273495"/>
                  <a:pt x="36116" y="265102"/>
                  <a:pt x="21670" y="248317"/>
                </a:cubicBezTo>
                <a:cubicBezTo>
                  <a:pt x="7224" y="231532"/>
                  <a:pt x="0" y="208291"/>
                  <a:pt x="0" y="178594"/>
                </a:cubicBezTo>
                <a:cubicBezTo>
                  <a:pt x="0" y="158560"/>
                  <a:pt x="4199" y="138750"/>
                  <a:pt x="12597" y="119166"/>
                </a:cubicBezTo>
                <a:cubicBezTo>
                  <a:pt x="20995" y="99581"/>
                  <a:pt x="30782" y="81751"/>
                  <a:pt x="41958" y="65675"/>
                </a:cubicBezTo>
                <a:cubicBezTo>
                  <a:pt x="52721" y="50192"/>
                  <a:pt x="63948" y="36785"/>
                  <a:pt x="75637" y="25456"/>
                </a:cubicBezTo>
                <a:cubicBezTo>
                  <a:pt x="87326" y="14126"/>
                  <a:pt x="96928" y="5641"/>
                  <a:pt x="104442" y="0"/>
                </a:cubicBezTo>
                <a:close/>
              </a:path>
            </a:pathLst>
          </a:custGeom>
          <a:solidFill>
            <a:srgbClr val="FFF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97993" y="5847414"/>
            <a:ext cx="606632" cy="484666"/>
          </a:xfrm>
          <a:custGeom>
            <a:avLst/>
            <a:gdLst/>
            <a:ahLst/>
            <a:cxnLst/>
            <a:rect l="l" t="t" r="r" b="b"/>
            <a:pathLst>
              <a:path w="342320" h="273495">
                <a:moveTo>
                  <a:pt x="259373" y="0"/>
                </a:moveTo>
                <a:cubicBezTo>
                  <a:pt x="285069" y="0"/>
                  <a:pt x="305317" y="8565"/>
                  <a:pt x="320118" y="25694"/>
                </a:cubicBezTo>
                <a:cubicBezTo>
                  <a:pt x="334919" y="42823"/>
                  <a:pt x="342320" y="65553"/>
                  <a:pt x="342320" y="93885"/>
                </a:cubicBezTo>
                <a:cubicBezTo>
                  <a:pt x="342320" y="114872"/>
                  <a:pt x="337917" y="135221"/>
                  <a:pt x="329112" y="154932"/>
                </a:cubicBezTo>
                <a:cubicBezTo>
                  <a:pt x="320306" y="174644"/>
                  <a:pt x="310326" y="192516"/>
                  <a:pt x="299171" y="208550"/>
                </a:cubicBezTo>
                <a:cubicBezTo>
                  <a:pt x="288207" y="224309"/>
                  <a:pt x="276819" y="237914"/>
                  <a:pt x="265008" y="249365"/>
                </a:cubicBezTo>
                <a:cubicBezTo>
                  <a:pt x="253197" y="260816"/>
                  <a:pt x="244059" y="268859"/>
                  <a:pt x="237592" y="273495"/>
                </a:cubicBezTo>
                <a:lnTo>
                  <a:pt x="185395" y="273495"/>
                </a:lnTo>
                <a:cubicBezTo>
                  <a:pt x="192878" y="254932"/>
                  <a:pt x="200302" y="242126"/>
                  <a:pt x="207668" y="235077"/>
                </a:cubicBezTo>
                <a:cubicBezTo>
                  <a:pt x="215034" y="228029"/>
                  <a:pt x="222156" y="219345"/>
                  <a:pt x="229036" y="209026"/>
                </a:cubicBezTo>
                <a:cubicBezTo>
                  <a:pt x="234835" y="200909"/>
                  <a:pt x="239973" y="191781"/>
                  <a:pt x="244450" y="181642"/>
                </a:cubicBezTo>
                <a:cubicBezTo>
                  <a:pt x="248927" y="171503"/>
                  <a:pt x="251165" y="160190"/>
                  <a:pt x="251165" y="147701"/>
                </a:cubicBezTo>
                <a:cubicBezTo>
                  <a:pt x="251165" y="145775"/>
                  <a:pt x="250991" y="144204"/>
                  <a:pt x="250641" y="142986"/>
                </a:cubicBezTo>
                <a:cubicBezTo>
                  <a:pt x="250292" y="141769"/>
                  <a:pt x="250239" y="141335"/>
                  <a:pt x="250483" y="141685"/>
                </a:cubicBezTo>
                <a:cubicBezTo>
                  <a:pt x="251382" y="142277"/>
                  <a:pt x="248520" y="142100"/>
                  <a:pt x="241894" y="141153"/>
                </a:cubicBezTo>
                <a:cubicBezTo>
                  <a:pt x="235269" y="140206"/>
                  <a:pt x="227549" y="137891"/>
                  <a:pt x="218733" y="134208"/>
                </a:cubicBezTo>
                <a:cubicBezTo>
                  <a:pt x="209038" y="130165"/>
                  <a:pt x="200061" y="123603"/>
                  <a:pt x="191801" y="114523"/>
                </a:cubicBezTo>
                <a:cubicBezTo>
                  <a:pt x="183540" y="105442"/>
                  <a:pt x="179410" y="91779"/>
                  <a:pt x="179410" y="73533"/>
                </a:cubicBezTo>
                <a:cubicBezTo>
                  <a:pt x="178744" y="49911"/>
                  <a:pt x="186718" y="31750"/>
                  <a:pt x="203334" y="19050"/>
                </a:cubicBezTo>
                <a:cubicBezTo>
                  <a:pt x="219950" y="6350"/>
                  <a:pt x="238629" y="0"/>
                  <a:pt x="259373" y="0"/>
                </a:cubicBezTo>
                <a:close/>
                <a:moveTo>
                  <a:pt x="79985" y="0"/>
                </a:moveTo>
                <a:cubicBezTo>
                  <a:pt x="105703" y="0"/>
                  <a:pt x="125956" y="8568"/>
                  <a:pt x="140747" y="25702"/>
                </a:cubicBezTo>
                <a:cubicBezTo>
                  <a:pt x="155537" y="42836"/>
                  <a:pt x="162932" y="65564"/>
                  <a:pt x="162932" y="93885"/>
                </a:cubicBezTo>
                <a:cubicBezTo>
                  <a:pt x="162932" y="114872"/>
                  <a:pt x="158532" y="135221"/>
                  <a:pt x="149732" y="154932"/>
                </a:cubicBezTo>
                <a:cubicBezTo>
                  <a:pt x="140932" y="174644"/>
                  <a:pt x="130955" y="192516"/>
                  <a:pt x="119800" y="208550"/>
                </a:cubicBezTo>
                <a:cubicBezTo>
                  <a:pt x="108835" y="224309"/>
                  <a:pt x="97448" y="237914"/>
                  <a:pt x="85637" y="249365"/>
                </a:cubicBezTo>
                <a:cubicBezTo>
                  <a:pt x="73826" y="260816"/>
                  <a:pt x="64676" y="268859"/>
                  <a:pt x="58189" y="273495"/>
                </a:cubicBezTo>
                <a:lnTo>
                  <a:pt x="6024" y="273495"/>
                </a:lnTo>
                <a:cubicBezTo>
                  <a:pt x="13506" y="254932"/>
                  <a:pt x="20928" y="242126"/>
                  <a:pt x="28288" y="235077"/>
                </a:cubicBezTo>
                <a:cubicBezTo>
                  <a:pt x="35649" y="228029"/>
                  <a:pt x="42779" y="219335"/>
                  <a:pt x="49680" y="208995"/>
                </a:cubicBezTo>
                <a:cubicBezTo>
                  <a:pt x="55469" y="200898"/>
                  <a:pt x="60602" y="191781"/>
                  <a:pt x="65079" y="181642"/>
                </a:cubicBezTo>
                <a:cubicBezTo>
                  <a:pt x="69555" y="171503"/>
                  <a:pt x="71794" y="160190"/>
                  <a:pt x="71794" y="147701"/>
                </a:cubicBezTo>
                <a:cubicBezTo>
                  <a:pt x="71794" y="145775"/>
                  <a:pt x="71619" y="144206"/>
                  <a:pt x="71270" y="142994"/>
                </a:cubicBezTo>
                <a:cubicBezTo>
                  <a:pt x="70921" y="141783"/>
                  <a:pt x="70862" y="141346"/>
                  <a:pt x="71095" y="141685"/>
                </a:cubicBezTo>
                <a:cubicBezTo>
                  <a:pt x="71995" y="142277"/>
                  <a:pt x="69135" y="142100"/>
                  <a:pt x="62515" y="141153"/>
                </a:cubicBezTo>
                <a:cubicBezTo>
                  <a:pt x="55895" y="140206"/>
                  <a:pt x="48177" y="137891"/>
                  <a:pt x="39361" y="134208"/>
                </a:cubicBezTo>
                <a:cubicBezTo>
                  <a:pt x="29656" y="130165"/>
                  <a:pt x="20676" y="123603"/>
                  <a:pt x="12421" y="114523"/>
                </a:cubicBezTo>
                <a:cubicBezTo>
                  <a:pt x="4166" y="105442"/>
                  <a:pt x="39" y="91779"/>
                  <a:pt x="39" y="73533"/>
                </a:cubicBezTo>
                <a:cubicBezTo>
                  <a:pt x="-628" y="49911"/>
                  <a:pt x="7346" y="31750"/>
                  <a:pt x="23962" y="19050"/>
                </a:cubicBezTo>
                <a:cubicBezTo>
                  <a:pt x="40578" y="6350"/>
                  <a:pt x="59252" y="0"/>
                  <a:pt x="79985" y="0"/>
                </a:cubicBezTo>
                <a:close/>
              </a:path>
            </a:pathLst>
          </a:custGeom>
          <a:solidFill>
            <a:srgbClr val="FFF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8814721" y="282647"/>
            <a:ext cx="666815" cy="547056"/>
            <a:chOff x="8694984" y="1624446"/>
            <a:chExt cx="1870628" cy="1534667"/>
          </a:xfrm>
        </p:grpSpPr>
        <p:sp>
          <p:nvSpPr>
            <p:cNvPr id="21" name="타원 20"/>
            <p:cNvSpPr/>
            <p:nvPr/>
          </p:nvSpPr>
          <p:spPr>
            <a:xfrm>
              <a:off x="9249289" y="1624446"/>
              <a:ext cx="1127035" cy="1127036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9565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/>
      <p:bldP spid="2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267098" y="4297737"/>
            <a:ext cx="4358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사진 변경은 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도형서식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채우기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그림 또는 질감 채우기에서 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원하는 사진으로 변경하시면 됩니다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355213" y="1777942"/>
            <a:ext cx="34836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38" name="그룹 37"/>
          <p:cNvGrpSpPr/>
          <p:nvPr/>
        </p:nvGrpSpPr>
        <p:grpSpPr>
          <a:xfrm>
            <a:off x="8814721" y="282647"/>
            <a:ext cx="666815" cy="547056"/>
            <a:chOff x="8694984" y="1624446"/>
            <a:chExt cx="1870628" cy="1534667"/>
          </a:xfrm>
        </p:grpSpPr>
        <p:sp>
          <p:nvSpPr>
            <p:cNvPr id="39" name="타원 38"/>
            <p:cNvSpPr/>
            <p:nvPr/>
          </p:nvSpPr>
          <p:spPr>
            <a:xfrm>
              <a:off x="9249289" y="1624446"/>
              <a:ext cx="1127035" cy="1127036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cxnSp>
        <p:nvCxnSpPr>
          <p:cNvPr id="45" name="직선 연결선 44"/>
          <p:cNvCxnSpPr/>
          <p:nvPr/>
        </p:nvCxnSpPr>
        <p:spPr>
          <a:xfrm>
            <a:off x="5575894" y="3456313"/>
            <a:ext cx="604800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diamond"/>
            <a:tailEnd type="diamond"/>
          </a:ln>
          <a:effectLst/>
        </p:spPr>
      </p:cxnSp>
      <p:grpSp>
        <p:nvGrpSpPr>
          <p:cNvPr id="3" name="그룹 2"/>
          <p:cNvGrpSpPr/>
          <p:nvPr/>
        </p:nvGrpSpPr>
        <p:grpSpPr>
          <a:xfrm>
            <a:off x="5603913" y="1799796"/>
            <a:ext cx="1420643" cy="1660994"/>
            <a:chOff x="5603913" y="1799796"/>
            <a:chExt cx="1420643" cy="1660994"/>
          </a:xfrm>
        </p:grpSpPr>
        <p:sp>
          <p:nvSpPr>
            <p:cNvPr id="43" name="현 42"/>
            <p:cNvSpPr/>
            <p:nvPr/>
          </p:nvSpPr>
          <p:spPr>
            <a:xfrm>
              <a:off x="5603913" y="1799796"/>
              <a:ext cx="1420643" cy="1439094"/>
            </a:xfrm>
            <a:prstGeom prst="chord">
              <a:avLst>
                <a:gd name="adj1" fmla="val 7538317"/>
                <a:gd name="adj2" fmla="val 3271526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571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5983179" y="3060680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 dirty="0">
                  <a:latin typeface="바탕체" panose="02030609000101010101" pitchFamily="17" charset="-127"/>
                  <a:ea typeface="바탕체" panose="02030609000101010101" pitchFamily="17" charset="-127"/>
                </a:rPr>
                <a:t>제목</a:t>
              </a:r>
            </a:p>
          </p:txBody>
        </p:sp>
      </p:grpSp>
      <p:cxnSp>
        <p:nvCxnSpPr>
          <p:cNvPr id="49" name="직선 연결선 48"/>
          <p:cNvCxnSpPr/>
          <p:nvPr/>
        </p:nvCxnSpPr>
        <p:spPr>
          <a:xfrm>
            <a:off x="5380074" y="5913564"/>
            <a:ext cx="604800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diamond"/>
            <a:tailEnd type="diamond"/>
          </a:ln>
          <a:effectLst/>
        </p:spPr>
      </p:cxnSp>
      <p:grpSp>
        <p:nvGrpSpPr>
          <p:cNvPr id="4" name="그룹 3"/>
          <p:cNvGrpSpPr/>
          <p:nvPr/>
        </p:nvGrpSpPr>
        <p:grpSpPr>
          <a:xfrm>
            <a:off x="10120449" y="4257047"/>
            <a:ext cx="1420643" cy="1660994"/>
            <a:chOff x="10120449" y="4257047"/>
            <a:chExt cx="1420643" cy="1660994"/>
          </a:xfrm>
        </p:grpSpPr>
        <p:sp>
          <p:nvSpPr>
            <p:cNvPr id="47" name="현 46"/>
            <p:cNvSpPr/>
            <p:nvPr/>
          </p:nvSpPr>
          <p:spPr>
            <a:xfrm>
              <a:off x="10120449" y="4257047"/>
              <a:ext cx="1420643" cy="1439094"/>
            </a:xfrm>
            <a:prstGeom prst="chord">
              <a:avLst>
                <a:gd name="adj1" fmla="val 7538317"/>
                <a:gd name="adj2" fmla="val 3271526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571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0467816" y="5517931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 dirty="0">
                  <a:latin typeface="바탕체" panose="02030609000101010101" pitchFamily="17" charset="-127"/>
                  <a:ea typeface="바탕체" panose="02030609000101010101" pitchFamily="17" charset="-127"/>
                </a:rPr>
                <a:t>제목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5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8814721" y="282647"/>
            <a:ext cx="666815" cy="547056"/>
            <a:chOff x="8694984" y="1624446"/>
            <a:chExt cx="1870628" cy="1534667"/>
          </a:xfrm>
        </p:grpSpPr>
        <p:sp>
          <p:nvSpPr>
            <p:cNvPr id="8" name="타원 7"/>
            <p:cNvSpPr/>
            <p:nvPr/>
          </p:nvSpPr>
          <p:spPr>
            <a:xfrm>
              <a:off x="9249289" y="1624446"/>
              <a:ext cx="1127035" cy="1127036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7395" y="5374223"/>
            <a:ext cx="511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solidFill>
                  <a:srgbClr val="F3E9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중요한 내용</a:t>
            </a:r>
            <a:r>
              <a:rPr lang="ko-KR" altLang="en-US" sz="2400" b="1" dirty="0" smtClean="0">
                <a:solidFill>
                  <a:srgbClr val="F3E9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을 입력해주세요</a:t>
            </a:r>
            <a:r>
              <a:rPr lang="en-US" altLang="ko-KR" sz="2400" b="1" dirty="0" smtClean="0">
                <a:solidFill>
                  <a:srgbClr val="F3E9D5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. </a:t>
            </a:r>
            <a:endParaRPr lang="ko-KR" altLang="en-US" sz="2400" b="1" dirty="0">
              <a:solidFill>
                <a:srgbClr val="F3E9D5"/>
              </a:solidFill>
              <a:latin typeface="바탕체" panose="02030609000101010101" pitchFamily="17" charset="-127"/>
              <a:ea typeface="바탕체" panose="02030609000101010101" pitchFamily="17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8733" y="5439450"/>
            <a:ext cx="347266" cy="273495"/>
          </a:xfrm>
          <a:custGeom>
            <a:avLst/>
            <a:gdLst/>
            <a:ahLst/>
            <a:cxnLst/>
            <a:rect l="l" t="t" r="r" b="b"/>
            <a:pathLst>
              <a:path w="347266" h="273495">
                <a:moveTo>
                  <a:pt x="288799" y="0"/>
                </a:moveTo>
                <a:lnTo>
                  <a:pt x="341281" y="0"/>
                </a:lnTo>
                <a:cubicBezTo>
                  <a:pt x="332762" y="19399"/>
                  <a:pt x="324840" y="32599"/>
                  <a:pt x="317516" y="39600"/>
                </a:cubicBezTo>
                <a:cubicBezTo>
                  <a:pt x="310193" y="46601"/>
                  <a:pt x="303081" y="54938"/>
                  <a:pt x="296180" y="64611"/>
                </a:cubicBezTo>
                <a:cubicBezTo>
                  <a:pt x="290793" y="72687"/>
                  <a:pt x="286002" y="81820"/>
                  <a:pt x="281806" y="92012"/>
                </a:cubicBezTo>
                <a:cubicBezTo>
                  <a:pt x="277609" y="102203"/>
                  <a:pt x="275511" y="113125"/>
                  <a:pt x="275511" y="124778"/>
                </a:cubicBezTo>
                <a:cubicBezTo>
                  <a:pt x="275511" y="128609"/>
                  <a:pt x="275538" y="130702"/>
                  <a:pt x="275591" y="131056"/>
                </a:cubicBezTo>
                <a:cubicBezTo>
                  <a:pt x="275643" y="131411"/>
                  <a:pt x="275903" y="131747"/>
                  <a:pt x="276368" y="132064"/>
                </a:cubicBezTo>
                <a:cubicBezTo>
                  <a:pt x="276580" y="132371"/>
                  <a:pt x="279533" y="132932"/>
                  <a:pt x="285227" y="133747"/>
                </a:cubicBezTo>
                <a:cubicBezTo>
                  <a:pt x="290920" y="134562"/>
                  <a:pt x="298096" y="136774"/>
                  <a:pt x="306753" y="140383"/>
                </a:cubicBezTo>
                <a:cubicBezTo>
                  <a:pt x="316701" y="144531"/>
                  <a:pt x="325711" y="151046"/>
                  <a:pt x="333780" y="159925"/>
                </a:cubicBezTo>
                <a:cubicBezTo>
                  <a:pt x="341850" y="168804"/>
                  <a:pt x="346345" y="183277"/>
                  <a:pt x="347266" y="203343"/>
                </a:cubicBezTo>
                <a:cubicBezTo>
                  <a:pt x="347266" y="225558"/>
                  <a:pt x="338950" y="242803"/>
                  <a:pt x="322319" y="255080"/>
                </a:cubicBezTo>
                <a:cubicBezTo>
                  <a:pt x="305687" y="267356"/>
                  <a:pt x="287349" y="273495"/>
                  <a:pt x="267304" y="273495"/>
                </a:cubicBezTo>
                <a:cubicBezTo>
                  <a:pt x="240898" y="273495"/>
                  <a:pt x="220473" y="265102"/>
                  <a:pt x="206026" y="248317"/>
                </a:cubicBezTo>
                <a:cubicBezTo>
                  <a:pt x="191580" y="231532"/>
                  <a:pt x="184357" y="208291"/>
                  <a:pt x="184357" y="178594"/>
                </a:cubicBezTo>
                <a:cubicBezTo>
                  <a:pt x="184357" y="158560"/>
                  <a:pt x="188556" y="138750"/>
                  <a:pt x="196954" y="119166"/>
                </a:cubicBezTo>
                <a:cubicBezTo>
                  <a:pt x="205352" y="99581"/>
                  <a:pt x="215139" y="81751"/>
                  <a:pt x="226315" y="65675"/>
                </a:cubicBezTo>
                <a:cubicBezTo>
                  <a:pt x="237078" y="50192"/>
                  <a:pt x="248304" y="36785"/>
                  <a:pt x="259993" y="25456"/>
                </a:cubicBezTo>
                <a:cubicBezTo>
                  <a:pt x="271683" y="14126"/>
                  <a:pt x="281284" y="5641"/>
                  <a:pt x="288799" y="0"/>
                </a:cubicBezTo>
                <a:close/>
                <a:moveTo>
                  <a:pt x="104442" y="0"/>
                </a:moveTo>
                <a:lnTo>
                  <a:pt x="156925" y="0"/>
                </a:lnTo>
                <a:cubicBezTo>
                  <a:pt x="148405" y="19399"/>
                  <a:pt x="140484" y="32602"/>
                  <a:pt x="133160" y="39608"/>
                </a:cubicBezTo>
                <a:cubicBezTo>
                  <a:pt x="125836" y="46614"/>
                  <a:pt x="118735" y="54928"/>
                  <a:pt x="111856" y="64548"/>
                </a:cubicBezTo>
                <a:cubicBezTo>
                  <a:pt x="106448" y="72665"/>
                  <a:pt x="101645" y="81820"/>
                  <a:pt x="97449" y="92012"/>
                </a:cubicBezTo>
                <a:cubicBezTo>
                  <a:pt x="93253" y="102203"/>
                  <a:pt x="91155" y="113125"/>
                  <a:pt x="91155" y="124778"/>
                </a:cubicBezTo>
                <a:cubicBezTo>
                  <a:pt x="91155" y="128609"/>
                  <a:pt x="91181" y="130702"/>
                  <a:pt x="91234" y="131056"/>
                </a:cubicBezTo>
                <a:cubicBezTo>
                  <a:pt x="91287" y="131411"/>
                  <a:pt x="91546" y="131747"/>
                  <a:pt x="92012" y="132064"/>
                </a:cubicBezTo>
                <a:cubicBezTo>
                  <a:pt x="92224" y="132371"/>
                  <a:pt x="95176" y="132932"/>
                  <a:pt x="100870" y="133747"/>
                </a:cubicBezTo>
                <a:cubicBezTo>
                  <a:pt x="106564" y="134562"/>
                  <a:pt x="113740" y="136774"/>
                  <a:pt x="122397" y="140383"/>
                </a:cubicBezTo>
                <a:cubicBezTo>
                  <a:pt x="132345" y="144531"/>
                  <a:pt x="141354" y="151046"/>
                  <a:pt x="149424" y="159925"/>
                </a:cubicBezTo>
                <a:cubicBezTo>
                  <a:pt x="157494" y="168804"/>
                  <a:pt x="161989" y="183277"/>
                  <a:pt x="162910" y="203343"/>
                </a:cubicBezTo>
                <a:cubicBezTo>
                  <a:pt x="162910" y="225558"/>
                  <a:pt x="154594" y="242803"/>
                  <a:pt x="137962" y="255080"/>
                </a:cubicBezTo>
                <a:cubicBezTo>
                  <a:pt x="121330" y="267356"/>
                  <a:pt x="102992" y="273495"/>
                  <a:pt x="82947" y="273495"/>
                </a:cubicBezTo>
                <a:cubicBezTo>
                  <a:pt x="56542" y="273495"/>
                  <a:pt x="36116" y="265102"/>
                  <a:pt x="21670" y="248317"/>
                </a:cubicBezTo>
                <a:cubicBezTo>
                  <a:pt x="7224" y="231532"/>
                  <a:pt x="0" y="208291"/>
                  <a:pt x="0" y="178594"/>
                </a:cubicBezTo>
                <a:cubicBezTo>
                  <a:pt x="0" y="158560"/>
                  <a:pt x="4199" y="138750"/>
                  <a:pt x="12597" y="119166"/>
                </a:cubicBezTo>
                <a:cubicBezTo>
                  <a:pt x="20995" y="99581"/>
                  <a:pt x="30782" y="81751"/>
                  <a:pt x="41958" y="65675"/>
                </a:cubicBezTo>
                <a:cubicBezTo>
                  <a:pt x="52721" y="50192"/>
                  <a:pt x="63948" y="36785"/>
                  <a:pt x="75637" y="25456"/>
                </a:cubicBezTo>
                <a:cubicBezTo>
                  <a:pt x="87326" y="14126"/>
                  <a:pt x="96928" y="5641"/>
                  <a:pt x="104442" y="0"/>
                </a:cubicBezTo>
                <a:close/>
              </a:path>
            </a:pathLst>
          </a:custGeom>
          <a:solidFill>
            <a:srgbClr val="FFF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20546" y="5439450"/>
            <a:ext cx="342320" cy="273495"/>
          </a:xfrm>
          <a:custGeom>
            <a:avLst/>
            <a:gdLst/>
            <a:ahLst/>
            <a:cxnLst/>
            <a:rect l="l" t="t" r="r" b="b"/>
            <a:pathLst>
              <a:path w="342320" h="273495">
                <a:moveTo>
                  <a:pt x="259373" y="0"/>
                </a:moveTo>
                <a:cubicBezTo>
                  <a:pt x="285069" y="0"/>
                  <a:pt x="305317" y="8565"/>
                  <a:pt x="320118" y="25694"/>
                </a:cubicBezTo>
                <a:cubicBezTo>
                  <a:pt x="334919" y="42823"/>
                  <a:pt x="342320" y="65553"/>
                  <a:pt x="342320" y="93885"/>
                </a:cubicBezTo>
                <a:cubicBezTo>
                  <a:pt x="342320" y="114872"/>
                  <a:pt x="337917" y="135221"/>
                  <a:pt x="329112" y="154932"/>
                </a:cubicBezTo>
                <a:cubicBezTo>
                  <a:pt x="320306" y="174644"/>
                  <a:pt x="310326" y="192516"/>
                  <a:pt x="299171" y="208550"/>
                </a:cubicBezTo>
                <a:cubicBezTo>
                  <a:pt x="288207" y="224309"/>
                  <a:pt x="276819" y="237914"/>
                  <a:pt x="265008" y="249365"/>
                </a:cubicBezTo>
                <a:cubicBezTo>
                  <a:pt x="253197" y="260816"/>
                  <a:pt x="244059" y="268859"/>
                  <a:pt x="237592" y="273495"/>
                </a:cubicBezTo>
                <a:lnTo>
                  <a:pt x="185395" y="273495"/>
                </a:lnTo>
                <a:cubicBezTo>
                  <a:pt x="192878" y="254932"/>
                  <a:pt x="200302" y="242126"/>
                  <a:pt x="207668" y="235077"/>
                </a:cubicBezTo>
                <a:cubicBezTo>
                  <a:pt x="215034" y="228029"/>
                  <a:pt x="222156" y="219345"/>
                  <a:pt x="229036" y="209026"/>
                </a:cubicBezTo>
                <a:cubicBezTo>
                  <a:pt x="234835" y="200909"/>
                  <a:pt x="239973" y="191781"/>
                  <a:pt x="244450" y="181642"/>
                </a:cubicBezTo>
                <a:cubicBezTo>
                  <a:pt x="248927" y="171503"/>
                  <a:pt x="251165" y="160190"/>
                  <a:pt x="251165" y="147701"/>
                </a:cubicBezTo>
                <a:cubicBezTo>
                  <a:pt x="251165" y="145775"/>
                  <a:pt x="250991" y="144204"/>
                  <a:pt x="250641" y="142986"/>
                </a:cubicBezTo>
                <a:cubicBezTo>
                  <a:pt x="250292" y="141769"/>
                  <a:pt x="250239" y="141335"/>
                  <a:pt x="250483" y="141685"/>
                </a:cubicBezTo>
                <a:cubicBezTo>
                  <a:pt x="251382" y="142277"/>
                  <a:pt x="248520" y="142100"/>
                  <a:pt x="241894" y="141153"/>
                </a:cubicBezTo>
                <a:cubicBezTo>
                  <a:pt x="235269" y="140206"/>
                  <a:pt x="227549" y="137891"/>
                  <a:pt x="218733" y="134208"/>
                </a:cubicBezTo>
                <a:cubicBezTo>
                  <a:pt x="209038" y="130165"/>
                  <a:pt x="200061" y="123603"/>
                  <a:pt x="191801" y="114523"/>
                </a:cubicBezTo>
                <a:cubicBezTo>
                  <a:pt x="183540" y="105442"/>
                  <a:pt x="179410" y="91779"/>
                  <a:pt x="179410" y="73533"/>
                </a:cubicBezTo>
                <a:cubicBezTo>
                  <a:pt x="178744" y="49911"/>
                  <a:pt x="186718" y="31750"/>
                  <a:pt x="203334" y="19050"/>
                </a:cubicBezTo>
                <a:cubicBezTo>
                  <a:pt x="219950" y="6350"/>
                  <a:pt x="238629" y="0"/>
                  <a:pt x="259373" y="0"/>
                </a:cubicBezTo>
                <a:close/>
                <a:moveTo>
                  <a:pt x="79985" y="0"/>
                </a:moveTo>
                <a:cubicBezTo>
                  <a:pt x="105703" y="0"/>
                  <a:pt x="125956" y="8568"/>
                  <a:pt x="140747" y="25702"/>
                </a:cubicBezTo>
                <a:cubicBezTo>
                  <a:pt x="155537" y="42836"/>
                  <a:pt x="162932" y="65564"/>
                  <a:pt x="162932" y="93885"/>
                </a:cubicBezTo>
                <a:cubicBezTo>
                  <a:pt x="162932" y="114872"/>
                  <a:pt x="158532" y="135221"/>
                  <a:pt x="149732" y="154932"/>
                </a:cubicBezTo>
                <a:cubicBezTo>
                  <a:pt x="140932" y="174644"/>
                  <a:pt x="130955" y="192516"/>
                  <a:pt x="119800" y="208550"/>
                </a:cubicBezTo>
                <a:cubicBezTo>
                  <a:pt x="108835" y="224309"/>
                  <a:pt x="97448" y="237914"/>
                  <a:pt x="85637" y="249365"/>
                </a:cubicBezTo>
                <a:cubicBezTo>
                  <a:pt x="73826" y="260816"/>
                  <a:pt x="64676" y="268859"/>
                  <a:pt x="58189" y="273495"/>
                </a:cubicBezTo>
                <a:lnTo>
                  <a:pt x="6024" y="273495"/>
                </a:lnTo>
                <a:cubicBezTo>
                  <a:pt x="13506" y="254932"/>
                  <a:pt x="20928" y="242126"/>
                  <a:pt x="28288" y="235077"/>
                </a:cubicBezTo>
                <a:cubicBezTo>
                  <a:pt x="35649" y="228029"/>
                  <a:pt x="42779" y="219335"/>
                  <a:pt x="49680" y="208995"/>
                </a:cubicBezTo>
                <a:cubicBezTo>
                  <a:pt x="55469" y="200898"/>
                  <a:pt x="60602" y="191781"/>
                  <a:pt x="65079" y="181642"/>
                </a:cubicBezTo>
                <a:cubicBezTo>
                  <a:pt x="69555" y="171503"/>
                  <a:pt x="71794" y="160190"/>
                  <a:pt x="71794" y="147701"/>
                </a:cubicBezTo>
                <a:cubicBezTo>
                  <a:pt x="71794" y="145775"/>
                  <a:pt x="71619" y="144206"/>
                  <a:pt x="71270" y="142994"/>
                </a:cubicBezTo>
                <a:cubicBezTo>
                  <a:pt x="70921" y="141783"/>
                  <a:pt x="70862" y="141346"/>
                  <a:pt x="71095" y="141685"/>
                </a:cubicBezTo>
                <a:cubicBezTo>
                  <a:pt x="71995" y="142277"/>
                  <a:pt x="69135" y="142100"/>
                  <a:pt x="62515" y="141153"/>
                </a:cubicBezTo>
                <a:cubicBezTo>
                  <a:pt x="55895" y="140206"/>
                  <a:pt x="48177" y="137891"/>
                  <a:pt x="39361" y="134208"/>
                </a:cubicBezTo>
                <a:cubicBezTo>
                  <a:pt x="29656" y="130165"/>
                  <a:pt x="20676" y="123603"/>
                  <a:pt x="12421" y="114523"/>
                </a:cubicBezTo>
                <a:cubicBezTo>
                  <a:pt x="4166" y="105442"/>
                  <a:pt x="39" y="91779"/>
                  <a:pt x="39" y="73533"/>
                </a:cubicBezTo>
                <a:cubicBezTo>
                  <a:pt x="-628" y="49911"/>
                  <a:pt x="7346" y="31750"/>
                  <a:pt x="23962" y="19050"/>
                </a:cubicBezTo>
                <a:cubicBezTo>
                  <a:pt x="40578" y="6350"/>
                  <a:pt x="59252" y="0"/>
                  <a:pt x="79985" y="0"/>
                </a:cubicBezTo>
                <a:close/>
              </a:path>
            </a:pathLst>
          </a:custGeom>
          <a:solidFill>
            <a:srgbClr val="FFF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98" y="4672584"/>
            <a:ext cx="6192402" cy="218541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869395" y="4454462"/>
            <a:ext cx="394360" cy="22434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7689789" y="1180049"/>
            <a:ext cx="3688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1.0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으로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89789" y="2374115"/>
            <a:ext cx="3688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1.0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으로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89789" y="3568180"/>
            <a:ext cx="3688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1.0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으로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6170789" y="924054"/>
            <a:ext cx="1429246" cy="3748531"/>
            <a:chOff x="6335731" y="924054"/>
            <a:chExt cx="1429246" cy="3748531"/>
          </a:xfrm>
        </p:grpSpPr>
        <p:sp>
          <p:nvSpPr>
            <p:cNvPr id="15" name="막힌 원호 14"/>
            <p:cNvSpPr/>
            <p:nvPr/>
          </p:nvSpPr>
          <p:spPr>
            <a:xfrm rot="16200000">
              <a:off x="6371642" y="3279250"/>
              <a:ext cx="1361863" cy="1424807"/>
            </a:xfrm>
            <a:prstGeom prst="blockArc">
              <a:avLst>
                <a:gd name="adj1" fmla="val 10800000"/>
                <a:gd name="adj2" fmla="val 21368377"/>
                <a:gd name="adj3" fmla="val 12752"/>
              </a:avLst>
            </a:prstGeom>
            <a:solidFill>
              <a:srgbClr val="8C82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6" name="막힌 원호 15"/>
            <p:cNvSpPr/>
            <p:nvPr/>
          </p:nvSpPr>
          <p:spPr>
            <a:xfrm rot="5400000">
              <a:off x="6367203" y="2089216"/>
              <a:ext cx="1361863" cy="1424808"/>
            </a:xfrm>
            <a:prstGeom prst="blockArc">
              <a:avLst>
                <a:gd name="adj1" fmla="val 11072097"/>
                <a:gd name="adj2" fmla="val 21440349"/>
                <a:gd name="adj3" fmla="val 12796"/>
              </a:avLst>
            </a:prstGeom>
            <a:solidFill>
              <a:srgbClr val="4A60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7" name="막힌 원호 16"/>
            <p:cNvSpPr/>
            <p:nvPr/>
          </p:nvSpPr>
          <p:spPr>
            <a:xfrm rot="16200000">
              <a:off x="6371642" y="892582"/>
              <a:ext cx="1361863" cy="1424807"/>
            </a:xfrm>
            <a:prstGeom prst="blockArc">
              <a:avLst>
                <a:gd name="adj1" fmla="val 10904073"/>
                <a:gd name="adj2" fmla="val 21440349"/>
                <a:gd name="adj3" fmla="val 12796"/>
              </a:avLst>
            </a:prstGeom>
            <a:solidFill>
              <a:srgbClr val="8C82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6614763" y="1162177"/>
              <a:ext cx="866741" cy="866741"/>
              <a:chOff x="6614763" y="1171614"/>
              <a:chExt cx="866741" cy="866741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6614763" y="1171614"/>
                <a:ext cx="866741" cy="866741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바탕체" panose="02030609000101010101" pitchFamily="17" charset="-127"/>
                    <a:ea typeface="바탕체" panose="02030609000101010101" pitchFamily="17" charset="-127"/>
                  </a:rPr>
                  <a:t>제목</a:t>
                </a:r>
                <a:endParaRPr lang="ko-KR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endParaRPr>
              </a:p>
            </p:txBody>
          </p:sp>
          <p:sp>
            <p:nvSpPr>
              <p:cNvPr id="30" name="자유형 29"/>
              <p:cNvSpPr/>
              <p:nvPr/>
            </p:nvSpPr>
            <p:spPr>
              <a:xfrm>
                <a:off x="6614763" y="1173759"/>
                <a:ext cx="731492" cy="774775"/>
              </a:xfrm>
              <a:custGeom>
                <a:avLst/>
                <a:gdLst>
                  <a:gd name="connsiteX0" fmla="*/ 433371 w 731492"/>
                  <a:gd name="connsiteY0" fmla="*/ 0 h 774775"/>
                  <a:gd name="connsiteX1" fmla="*/ 675673 w 731492"/>
                  <a:gd name="connsiteY1" fmla="*/ 74013 h 774775"/>
                  <a:gd name="connsiteX2" fmla="*/ 731492 w 731492"/>
                  <a:gd name="connsiteY2" fmla="*/ 120068 h 774775"/>
                  <a:gd name="connsiteX3" fmla="*/ 169309 w 731492"/>
                  <a:gd name="connsiteY3" fmla="*/ 774775 h 774775"/>
                  <a:gd name="connsiteX4" fmla="*/ 126932 w 731492"/>
                  <a:gd name="connsiteY4" fmla="*/ 739811 h 774775"/>
                  <a:gd name="connsiteX5" fmla="*/ 0 w 731492"/>
                  <a:gd name="connsiteY5" fmla="*/ 433371 h 774775"/>
                  <a:gd name="connsiteX6" fmla="*/ 433371 w 731492"/>
                  <a:gd name="connsiteY6" fmla="*/ 0 h 77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492" h="774775">
                    <a:moveTo>
                      <a:pt x="433371" y="0"/>
                    </a:moveTo>
                    <a:cubicBezTo>
                      <a:pt x="523125" y="0"/>
                      <a:pt x="606506" y="27285"/>
                      <a:pt x="675673" y="74013"/>
                    </a:cubicBezTo>
                    <a:lnTo>
                      <a:pt x="731492" y="120068"/>
                    </a:lnTo>
                    <a:lnTo>
                      <a:pt x="169309" y="774775"/>
                    </a:lnTo>
                    <a:lnTo>
                      <a:pt x="126932" y="739811"/>
                    </a:lnTo>
                    <a:cubicBezTo>
                      <a:pt x="48507" y="661386"/>
                      <a:pt x="0" y="553043"/>
                      <a:pt x="0" y="433371"/>
                    </a:cubicBezTo>
                    <a:cubicBezTo>
                      <a:pt x="0" y="194027"/>
                      <a:pt x="194027" y="0"/>
                      <a:pt x="433371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endParaRPr>
              </a:p>
            </p:txBody>
          </p:sp>
        </p:grpSp>
        <p:grpSp>
          <p:nvGrpSpPr>
            <p:cNvPr id="34" name="그룹 33"/>
            <p:cNvGrpSpPr/>
            <p:nvPr/>
          </p:nvGrpSpPr>
          <p:grpSpPr>
            <a:xfrm>
              <a:off x="6592245" y="2350456"/>
              <a:ext cx="889259" cy="881233"/>
              <a:chOff x="6592245" y="2350456"/>
              <a:chExt cx="889259" cy="881233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6614763" y="2364948"/>
                <a:ext cx="866741" cy="866741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바탕체" panose="02030609000101010101" pitchFamily="17" charset="-127"/>
                    <a:ea typeface="바탕체" panose="02030609000101010101" pitchFamily="17" charset="-127"/>
                  </a:rPr>
                  <a:t>제목</a:t>
                </a:r>
                <a:endParaRPr lang="ko-KR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endParaRPr>
              </a:p>
            </p:txBody>
          </p:sp>
          <p:sp>
            <p:nvSpPr>
              <p:cNvPr id="31" name="자유형 30"/>
              <p:cNvSpPr/>
              <p:nvPr/>
            </p:nvSpPr>
            <p:spPr>
              <a:xfrm>
                <a:off x="6592245" y="2350456"/>
                <a:ext cx="731492" cy="774775"/>
              </a:xfrm>
              <a:custGeom>
                <a:avLst/>
                <a:gdLst>
                  <a:gd name="connsiteX0" fmla="*/ 433371 w 731492"/>
                  <a:gd name="connsiteY0" fmla="*/ 0 h 774775"/>
                  <a:gd name="connsiteX1" fmla="*/ 675673 w 731492"/>
                  <a:gd name="connsiteY1" fmla="*/ 74013 h 774775"/>
                  <a:gd name="connsiteX2" fmla="*/ 731492 w 731492"/>
                  <a:gd name="connsiteY2" fmla="*/ 120068 h 774775"/>
                  <a:gd name="connsiteX3" fmla="*/ 169309 w 731492"/>
                  <a:gd name="connsiteY3" fmla="*/ 774775 h 774775"/>
                  <a:gd name="connsiteX4" fmla="*/ 126932 w 731492"/>
                  <a:gd name="connsiteY4" fmla="*/ 739811 h 774775"/>
                  <a:gd name="connsiteX5" fmla="*/ 0 w 731492"/>
                  <a:gd name="connsiteY5" fmla="*/ 433371 h 774775"/>
                  <a:gd name="connsiteX6" fmla="*/ 433371 w 731492"/>
                  <a:gd name="connsiteY6" fmla="*/ 0 h 77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492" h="774775">
                    <a:moveTo>
                      <a:pt x="433371" y="0"/>
                    </a:moveTo>
                    <a:cubicBezTo>
                      <a:pt x="523125" y="0"/>
                      <a:pt x="606506" y="27285"/>
                      <a:pt x="675673" y="74013"/>
                    </a:cubicBezTo>
                    <a:lnTo>
                      <a:pt x="731492" y="120068"/>
                    </a:lnTo>
                    <a:lnTo>
                      <a:pt x="169309" y="774775"/>
                    </a:lnTo>
                    <a:lnTo>
                      <a:pt x="126932" y="739811"/>
                    </a:lnTo>
                    <a:cubicBezTo>
                      <a:pt x="48507" y="661386"/>
                      <a:pt x="0" y="553043"/>
                      <a:pt x="0" y="433371"/>
                    </a:cubicBezTo>
                    <a:cubicBezTo>
                      <a:pt x="0" y="194027"/>
                      <a:pt x="194027" y="0"/>
                      <a:pt x="433371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endParaRPr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6592245" y="3541470"/>
              <a:ext cx="889259" cy="884417"/>
              <a:chOff x="6592245" y="3540606"/>
              <a:chExt cx="889259" cy="884417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6614763" y="3558282"/>
                <a:ext cx="866741" cy="866741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바탕체" panose="02030609000101010101" pitchFamily="17" charset="-127"/>
                    <a:ea typeface="바탕체" panose="02030609000101010101" pitchFamily="17" charset="-127"/>
                  </a:rPr>
                  <a:t>제목</a:t>
                </a:r>
                <a:endParaRPr lang="ko-KR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endParaRPr>
              </a:p>
            </p:txBody>
          </p:sp>
          <p:sp>
            <p:nvSpPr>
              <p:cNvPr id="32" name="자유형 31"/>
              <p:cNvSpPr/>
              <p:nvPr/>
            </p:nvSpPr>
            <p:spPr>
              <a:xfrm>
                <a:off x="6592245" y="3540606"/>
                <a:ext cx="731492" cy="774775"/>
              </a:xfrm>
              <a:custGeom>
                <a:avLst/>
                <a:gdLst>
                  <a:gd name="connsiteX0" fmla="*/ 433371 w 731492"/>
                  <a:gd name="connsiteY0" fmla="*/ 0 h 774775"/>
                  <a:gd name="connsiteX1" fmla="*/ 675673 w 731492"/>
                  <a:gd name="connsiteY1" fmla="*/ 74013 h 774775"/>
                  <a:gd name="connsiteX2" fmla="*/ 731492 w 731492"/>
                  <a:gd name="connsiteY2" fmla="*/ 120068 h 774775"/>
                  <a:gd name="connsiteX3" fmla="*/ 169309 w 731492"/>
                  <a:gd name="connsiteY3" fmla="*/ 774775 h 774775"/>
                  <a:gd name="connsiteX4" fmla="*/ 126932 w 731492"/>
                  <a:gd name="connsiteY4" fmla="*/ 739811 h 774775"/>
                  <a:gd name="connsiteX5" fmla="*/ 0 w 731492"/>
                  <a:gd name="connsiteY5" fmla="*/ 433371 h 774775"/>
                  <a:gd name="connsiteX6" fmla="*/ 433371 w 731492"/>
                  <a:gd name="connsiteY6" fmla="*/ 0 h 77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1492" h="774775">
                    <a:moveTo>
                      <a:pt x="433371" y="0"/>
                    </a:moveTo>
                    <a:cubicBezTo>
                      <a:pt x="523125" y="0"/>
                      <a:pt x="606506" y="27285"/>
                      <a:pt x="675673" y="74013"/>
                    </a:cubicBezTo>
                    <a:lnTo>
                      <a:pt x="731492" y="120068"/>
                    </a:lnTo>
                    <a:lnTo>
                      <a:pt x="169309" y="774775"/>
                    </a:lnTo>
                    <a:lnTo>
                      <a:pt x="126932" y="739811"/>
                    </a:lnTo>
                    <a:cubicBezTo>
                      <a:pt x="48507" y="661386"/>
                      <a:pt x="0" y="553043"/>
                      <a:pt x="0" y="433371"/>
                    </a:cubicBezTo>
                    <a:cubicBezTo>
                      <a:pt x="0" y="194027"/>
                      <a:pt x="194027" y="0"/>
                      <a:pt x="433371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7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620333" y="1298391"/>
            <a:ext cx="2709892" cy="3987210"/>
          </a:xfrm>
          <a:prstGeom prst="rect">
            <a:avLst/>
          </a:prstGeom>
          <a:blipFill dpi="0" rotWithShape="1"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lum bright="6000"/>
            </a:blip>
            <a:srcRect/>
            <a:stretch>
              <a:fillRect l="-70000" r="-70000" b="-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2151654" y="4468394"/>
            <a:ext cx="3283147" cy="1401982"/>
            <a:chOff x="8371701" y="4819268"/>
            <a:chExt cx="3283147" cy="1401982"/>
          </a:xfrm>
        </p:grpSpPr>
        <p:sp>
          <p:nvSpPr>
            <p:cNvPr id="8" name="직사각형 7"/>
            <p:cNvSpPr/>
            <p:nvPr/>
          </p:nvSpPr>
          <p:spPr>
            <a:xfrm>
              <a:off x="9994790" y="5636475"/>
              <a:ext cx="11416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200" b="1" dirty="0" smtClean="0"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TEXT</a:t>
              </a:r>
              <a:endParaRPr lang="ko-KR" altLang="en-US" sz="3200" b="1" dirty="0"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9" name="자유형 8"/>
            <p:cNvSpPr/>
            <p:nvPr/>
          </p:nvSpPr>
          <p:spPr>
            <a:xfrm>
              <a:off x="11258856" y="5276474"/>
              <a:ext cx="395992" cy="321901"/>
            </a:xfrm>
            <a:custGeom>
              <a:avLst/>
              <a:gdLst>
                <a:gd name="connsiteX0" fmla="*/ 574272 w 756580"/>
                <a:gd name="connsiteY0" fmla="*/ 0 h 592503"/>
                <a:gd name="connsiteX1" fmla="*/ 707964 w 756580"/>
                <a:gd name="connsiteY1" fmla="*/ 60770 h 592503"/>
                <a:gd name="connsiteX2" fmla="*/ 756580 w 756580"/>
                <a:gd name="connsiteY2" fmla="*/ 206616 h 592503"/>
                <a:gd name="connsiteX3" fmla="*/ 744426 w 756580"/>
                <a:gd name="connsiteY3" fmla="*/ 302328 h 592503"/>
                <a:gd name="connsiteX4" fmla="*/ 711003 w 756580"/>
                <a:gd name="connsiteY4" fmla="*/ 395002 h 592503"/>
                <a:gd name="connsiteX5" fmla="*/ 621368 w 756580"/>
                <a:gd name="connsiteY5" fmla="*/ 513502 h 592503"/>
                <a:gd name="connsiteX6" fmla="*/ 495271 w 756580"/>
                <a:gd name="connsiteY6" fmla="*/ 592503 h 592503"/>
                <a:gd name="connsiteX7" fmla="*/ 434502 w 756580"/>
                <a:gd name="connsiteY7" fmla="*/ 525656 h 592503"/>
                <a:gd name="connsiteX8" fmla="*/ 533252 w 756580"/>
                <a:gd name="connsiteY8" fmla="*/ 443618 h 592503"/>
                <a:gd name="connsiteX9" fmla="*/ 583387 w 756580"/>
                <a:gd name="connsiteY9" fmla="*/ 316002 h 592503"/>
                <a:gd name="connsiteX10" fmla="*/ 539329 w 756580"/>
                <a:gd name="connsiteY10" fmla="*/ 323598 h 592503"/>
                <a:gd name="connsiteX11" fmla="*/ 498310 w 756580"/>
                <a:gd name="connsiteY11" fmla="*/ 312963 h 592503"/>
                <a:gd name="connsiteX12" fmla="*/ 431463 w 756580"/>
                <a:gd name="connsiteY12" fmla="*/ 252194 h 592503"/>
                <a:gd name="connsiteX13" fmla="*/ 410194 w 756580"/>
                <a:gd name="connsiteY13" fmla="*/ 161039 h 592503"/>
                <a:gd name="connsiteX14" fmla="*/ 458810 w 756580"/>
                <a:gd name="connsiteY14" fmla="*/ 48616 h 592503"/>
                <a:gd name="connsiteX15" fmla="*/ 574272 w 756580"/>
                <a:gd name="connsiteY15" fmla="*/ 0 h 592503"/>
                <a:gd name="connsiteX16" fmla="*/ 164078 w 756580"/>
                <a:gd name="connsiteY16" fmla="*/ 0 h 592503"/>
                <a:gd name="connsiteX17" fmla="*/ 297770 w 756580"/>
                <a:gd name="connsiteY17" fmla="*/ 60770 h 592503"/>
                <a:gd name="connsiteX18" fmla="*/ 346386 w 756580"/>
                <a:gd name="connsiteY18" fmla="*/ 206616 h 592503"/>
                <a:gd name="connsiteX19" fmla="*/ 334232 w 756580"/>
                <a:gd name="connsiteY19" fmla="*/ 302328 h 592503"/>
                <a:gd name="connsiteX20" fmla="*/ 300809 w 756580"/>
                <a:gd name="connsiteY20" fmla="*/ 395002 h 592503"/>
                <a:gd name="connsiteX21" fmla="*/ 212693 w 756580"/>
                <a:gd name="connsiteY21" fmla="*/ 513502 h 592503"/>
                <a:gd name="connsiteX22" fmla="*/ 88116 w 756580"/>
                <a:gd name="connsiteY22" fmla="*/ 592503 h 592503"/>
                <a:gd name="connsiteX23" fmla="*/ 24308 w 756580"/>
                <a:gd name="connsiteY23" fmla="*/ 525656 h 592503"/>
                <a:gd name="connsiteX24" fmla="*/ 123058 w 756580"/>
                <a:gd name="connsiteY24" fmla="*/ 443618 h 592503"/>
                <a:gd name="connsiteX25" fmla="*/ 173193 w 756580"/>
                <a:gd name="connsiteY25" fmla="*/ 316002 h 592503"/>
                <a:gd name="connsiteX26" fmla="*/ 129135 w 756580"/>
                <a:gd name="connsiteY26" fmla="*/ 323598 h 592503"/>
                <a:gd name="connsiteX27" fmla="*/ 88116 w 756580"/>
                <a:gd name="connsiteY27" fmla="*/ 312963 h 592503"/>
                <a:gd name="connsiteX28" fmla="*/ 21269 w 756580"/>
                <a:gd name="connsiteY28" fmla="*/ 252194 h 592503"/>
                <a:gd name="connsiteX29" fmla="*/ 0 w 756580"/>
                <a:gd name="connsiteY29" fmla="*/ 161039 h 592503"/>
                <a:gd name="connsiteX30" fmla="*/ 48615 w 756580"/>
                <a:gd name="connsiteY30" fmla="*/ 48616 h 592503"/>
                <a:gd name="connsiteX31" fmla="*/ 164078 w 756580"/>
                <a:gd name="connsiteY31" fmla="*/ 0 h 59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56580" h="592503">
                  <a:moveTo>
                    <a:pt x="574272" y="0"/>
                  </a:moveTo>
                  <a:cubicBezTo>
                    <a:pt x="630990" y="0"/>
                    <a:pt x="675554" y="20257"/>
                    <a:pt x="707964" y="60770"/>
                  </a:cubicBezTo>
                  <a:cubicBezTo>
                    <a:pt x="740375" y="101283"/>
                    <a:pt x="756580" y="149898"/>
                    <a:pt x="756580" y="206616"/>
                  </a:cubicBezTo>
                  <a:cubicBezTo>
                    <a:pt x="756580" y="239027"/>
                    <a:pt x="752529" y="270931"/>
                    <a:pt x="744426" y="302328"/>
                  </a:cubicBezTo>
                  <a:cubicBezTo>
                    <a:pt x="736324" y="333726"/>
                    <a:pt x="725182" y="364617"/>
                    <a:pt x="711003" y="395002"/>
                  </a:cubicBezTo>
                  <a:cubicBezTo>
                    <a:pt x="688721" y="439566"/>
                    <a:pt x="658843" y="479066"/>
                    <a:pt x="621368" y="513502"/>
                  </a:cubicBezTo>
                  <a:cubicBezTo>
                    <a:pt x="583893" y="547939"/>
                    <a:pt x="541861" y="574272"/>
                    <a:pt x="495271" y="592503"/>
                  </a:cubicBezTo>
                  <a:lnTo>
                    <a:pt x="434502" y="525656"/>
                  </a:lnTo>
                  <a:cubicBezTo>
                    <a:pt x="472989" y="507426"/>
                    <a:pt x="505906" y="480079"/>
                    <a:pt x="533252" y="443618"/>
                  </a:cubicBezTo>
                  <a:cubicBezTo>
                    <a:pt x="560598" y="407156"/>
                    <a:pt x="577310" y="364617"/>
                    <a:pt x="583387" y="316002"/>
                  </a:cubicBezTo>
                  <a:cubicBezTo>
                    <a:pt x="571233" y="322079"/>
                    <a:pt x="556547" y="324611"/>
                    <a:pt x="539329" y="323598"/>
                  </a:cubicBezTo>
                  <a:cubicBezTo>
                    <a:pt x="522111" y="322585"/>
                    <a:pt x="508438" y="319040"/>
                    <a:pt x="498310" y="312963"/>
                  </a:cubicBezTo>
                  <a:cubicBezTo>
                    <a:pt x="467925" y="300809"/>
                    <a:pt x="445643" y="280553"/>
                    <a:pt x="431463" y="252194"/>
                  </a:cubicBezTo>
                  <a:cubicBezTo>
                    <a:pt x="417284" y="223835"/>
                    <a:pt x="410194" y="193450"/>
                    <a:pt x="410194" y="161039"/>
                  </a:cubicBezTo>
                  <a:cubicBezTo>
                    <a:pt x="410194" y="118501"/>
                    <a:pt x="426399" y="81026"/>
                    <a:pt x="458810" y="48616"/>
                  </a:cubicBezTo>
                  <a:cubicBezTo>
                    <a:pt x="491220" y="16205"/>
                    <a:pt x="529707" y="0"/>
                    <a:pt x="574272" y="0"/>
                  </a:cubicBezTo>
                  <a:close/>
                  <a:moveTo>
                    <a:pt x="164078" y="0"/>
                  </a:moveTo>
                  <a:cubicBezTo>
                    <a:pt x="220796" y="0"/>
                    <a:pt x="265360" y="20257"/>
                    <a:pt x="297770" y="60770"/>
                  </a:cubicBezTo>
                  <a:cubicBezTo>
                    <a:pt x="330181" y="101283"/>
                    <a:pt x="346386" y="149898"/>
                    <a:pt x="346386" y="206616"/>
                  </a:cubicBezTo>
                  <a:cubicBezTo>
                    <a:pt x="346386" y="239027"/>
                    <a:pt x="342335" y="270931"/>
                    <a:pt x="334232" y="302328"/>
                  </a:cubicBezTo>
                  <a:cubicBezTo>
                    <a:pt x="326129" y="333726"/>
                    <a:pt x="314989" y="364617"/>
                    <a:pt x="300809" y="395002"/>
                  </a:cubicBezTo>
                  <a:cubicBezTo>
                    <a:pt x="278527" y="439566"/>
                    <a:pt x="249155" y="479066"/>
                    <a:pt x="212693" y="513502"/>
                  </a:cubicBezTo>
                  <a:cubicBezTo>
                    <a:pt x="176231" y="547939"/>
                    <a:pt x="134706" y="574272"/>
                    <a:pt x="88116" y="592503"/>
                  </a:cubicBezTo>
                  <a:lnTo>
                    <a:pt x="24308" y="525656"/>
                  </a:lnTo>
                  <a:cubicBezTo>
                    <a:pt x="62795" y="507426"/>
                    <a:pt x="95712" y="480079"/>
                    <a:pt x="123058" y="443618"/>
                  </a:cubicBezTo>
                  <a:cubicBezTo>
                    <a:pt x="150404" y="407156"/>
                    <a:pt x="167116" y="364617"/>
                    <a:pt x="173193" y="316002"/>
                  </a:cubicBezTo>
                  <a:cubicBezTo>
                    <a:pt x="161039" y="322079"/>
                    <a:pt x="146353" y="324611"/>
                    <a:pt x="129135" y="323598"/>
                  </a:cubicBezTo>
                  <a:cubicBezTo>
                    <a:pt x="111917" y="322585"/>
                    <a:pt x="98244" y="319040"/>
                    <a:pt x="88116" y="312963"/>
                  </a:cubicBezTo>
                  <a:cubicBezTo>
                    <a:pt x="57731" y="300809"/>
                    <a:pt x="35449" y="280553"/>
                    <a:pt x="21269" y="252194"/>
                  </a:cubicBezTo>
                  <a:cubicBezTo>
                    <a:pt x="7090" y="223835"/>
                    <a:pt x="0" y="193450"/>
                    <a:pt x="0" y="161039"/>
                  </a:cubicBezTo>
                  <a:cubicBezTo>
                    <a:pt x="0" y="118501"/>
                    <a:pt x="16205" y="81026"/>
                    <a:pt x="48615" y="48616"/>
                  </a:cubicBezTo>
                  <a:cubicBezTo>
                    <a:pt x="81026" y="16205"/>
                    <a:pt x="119513" y="0"/>
                    <a:pt x="16407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10" name="자유형 9"/>
            <p:cNvSpPr/>
            <p:nvPr/>
          </p:nvSpPr>
          <p:spPr>
            <a:xfrm>
              <a:off x="8677163" y="5285884"/>
              <a:ext cx="392719" cy="312491"/>
            </a:xfrm>
            <a:custGeom>
              <a:avLst/>
              <a:gdLst>
                <a:gd name="connsiteX0" fmla="*/ 668465 w 759619"/>
                <a:gd name="connsiteY0" fmla="*/ 0 h 592502"/>
                <a:gd name="connsiteX1" fmla="*/ 729234 w 759619"/>
                <a:gd name="connsiteY1" fmla="*/ 66846 h 592502"/>
                <a:gd name="connsiteX2" fmla="*/ 630484 w 759619"/>
                <a:gd name="connsiteY2" fmla="*/ 148885 h 592502"/>
                <a:gd name="connsiteX3" fmla="*/ 577310 w 759619"/>
                <a:gd name="connsiteY3" fmla="*/ 270424 h 592502"/>
                <a:gd name="connsiteX4" fmla="*/ 622888 w 759619"/>
                <a:gd name="connsiteY4" fmla="*/ 268905 h 592502"/>
                <a:gd name="connsiteX5" fmla="*/ 668465 w 759619"/>
                <a:gd name="connsiteY5" fmla="*/ 279539 h 592502"/>
                <a:gd name="connsiteX6" fmla="*/ 735311 w 759619"/>
                <a:gd name="connsiteY6" fmla="*/ 341828 h 592502"/>
                <a:gd name="connsiteX7" fmla="*/ 759619 w 759619"/>
                <a:gd name="connsiteY7" fmla="*/ 428425 h 592502"/>
                <a:gd name="connsiteX8" fmla="*/ 707965 w 759619"/>
                <a:gd name="connsiteY8" fmla="*/ 545406 h 592502"/>
                <a:gd name="connsiteX9" fmla="*/ 592503 w 759619"/>
                <a:gd name="connsiteY9" fmla="*/ 592502 h 592502"/>
                <a:gd name="connsiteX10" fmla="*/ 457291 w 759619"/>
                <a:gd name="connsiteY10" fmla="*/ 533252 h 592502"/>
                <a:gd name="connsiteX11" fmla="*/ 410194 w 759619"/>
                <a:gd name="connsiteY11" fmla="*/ 385886 h 592502"/>
                <a:gd name="connsiteX12" fmla="*/ 480079 w 759619"/>
                <a:gd name="connsiteY12" fmla="*/ 154962 h 592502"/>
                <a:gd name="connsiteX13" fmla="*/ 668465 w 759619"/>
                <a:gd name="connsiteY13" fmla="*/ 0 h 592502"/>
                <a:gd name="connsiteX14" fmla="*/ 261309 w 759619"/>
                <a:gd name="connsiteY14" fmla="*/ 0 h 592502"/>
                <a:gd name="connsiteX15" fmla="*/ 319040 w 759619"/>
                <a:gd name="connsiteY15" fmla="*/ 66846 h 592502"/>
                <a:gd name="connsiteX16" fmla="*/ 220290 w 759619"/>
                <a:gd name="connsiteY16" fmla="*/ 148885 h 592502"/>
                <a:gd name="connsiteX17" fmla="*/ 170155 w 759619"/>
                <a:gd name="connsiteY17" fmla="*/ 270424 h 592502"/>
                <a:gd name="connsiteX18" fmla="*/ 212693 w 759619"/>
                <a:gd name="connsiteY18" fmla="*/ 268905 h 592502"/>
                <a:gd name="connsiteX19" fmla="*/ 258271 w 759619"/>
                <a:gd name="connsiteY19" fmla="*/ 279539 h 592502"/>
                <a:gd name="connsiteX20" fmla="*/ 323598 w 759619"/>
                <a:gd name="connsiteY20" fmla="*/ 341828 h 592502"/>
                <a:gd name="connsiteX21" fmla="*/ 346386 w 759619"/>
                <a:gd name="connsiteY21" fmla="*/ 428425 h 592502"/>
                <a:gd name="connsiteX22" fmla="*/ 296252 w 759619"/>
                <a:gd name="connsiteY22" fmla="*/ 545406 h 592502"/>
                <a:gd name="connsiteX23" fmla="*/ 182309 w 759619"/>
                <a:gd name="connsiteY23" fmla="*/ 592502 h 592502"/>
                <a:gd name="connsiteX24" fmla="*/ 47097 w 759619"/>
                <a:gd name="connsiteY24" fmla="*/ 533252 h 592502"/>
                <a:gd name="connsiteX25" fmla="*/ 0 w 759619"/>
                <a:gd name="connsiteY25" fmla="*/ 385886 h 592502"/>
                <a:gd name="connsiteX26" fmla="*/ 69885 w 759619"/>
                <a:gd name="connsiteY26" fmla="*/ 154962 h 592502"/>
                <a:gd name="connsiteX27" fmla="*/ 261309 w 759619"/>
                <a:gd name="connsiteY27" fmla="*/ 0 h 592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9619" h="592502">
                  <a:moveTo>
                    <a:pt x="668465" y="0"/>
                  </a:moveTo>
                  <a:lnTo>
                    <a:pt x="729234" y="66846"/>
                  </a:lnTo>
                  <a:cubicBezTo>
                    <a:pt x="692772" y="85077"/>
                    <a:pt x="659856" y="112423"/>
                    <a:pt x="630484" y="148885"/>
                  </a:cubicBezTo>
                  <a:cubicBezTo>
                    <a:pt x="601112" y="185347"/>
                    <a:pt x="583387" y="225860"/>
                    <a:pt x="577310" y="270424"/>
                  </a:cubicBezTo>
                  <a:cubicBezTo>
                    <a:pt x="589464" y="266373"/>
                    <a:pt x="604657" y="265866"/>
                    <a:pt x="622888" y="268905"/>
                  </a:cubicBezTo>
                  <a:cubicBezTo>
                    <a:pt x="641119" y="271943"/>
                    <a:pt x="656311" y="275488"/>
                    <a:pt x="668465" y="279539"/>
                  </a:cubicBezTo>
                  <a:cubicBezTo>
                    <a:pt x="696824" y="293719"/>
                    <a:pt x="719106" y="314482"/>
                    <a:pt x="735311" y="341828"/>
                  </a:cubicBezTo>
                  <a:cubicBezTo>
                    <a:pt x="751516" y="369175"/>
                    <a:pt x="759619" y="398040"/>
                    <a:pt x="759619" y="428425"/>
                  </a:cubicBezTo>
                  <a:cubicBezTo>
                    <a:pt x="759619" y="475015"/>
                    <a:pt x="742401" y="514008"/>
                    <a:pt x="707965" y="545406"/>
                  </a:cubicBezTo>
                  <a:cubicBezTo>
                    <a:pt x="673529" y="576804"/>
                    <a:pt x="635042" y="592502"/>
                    <a:pt x="592503" y="592502"/>
                  </a:cubicBezTo>
                  <a:cubicBezTo>
                    <a:pt x="533759" y="592502"/>
                    <a:pt x="488688" y="572752"/>
                    <a:pt x="457291" y="533252"/>
                  </a:cubicBezTo>
                  <a:cubicBezTo>
                    <a:pt x="425893" y="493752"/>
                    <a:pt x="410194" y="444630"/>
                    <a:pt x="410194" y="385886"/>
                  </a:cubicBezTo>
                  <a:cubicBezTo>
                    <a:pt x="410194" y="304860"/>
                    <a:pt x="433489" y="227885"/>
                    <a:pt x="480079" y="154962"/>
                  </a:cubicBezTo>
                  <a:cubicBezTo>
                    <a:pt x="526669" y="82039"/>
                    <a:pt x="589464" y="30384"/>
                    <a:pt x="668465" y="0"/>
                  </a:cubicBezTo>
                  <a:close/>
                  <a:moveTo>
                    <a:pt x="261309" y="0"/>
                  </a:moveTo>
                  <a:lnTo>
                    <a:pt x="319040" y="66846"/>
                  </a:lnTo>
                  <a:cubicBezTo>
                    <a:pt x="280553" y="85077"/>
                    <a:pt x="247636" y="112423"/>
                    <a:pt x="220290" y="148885"/>
                  </a:cubicBezTo>
                  <a:cubicBezTo>
                    <a:pt x="192944" y="185347"/>
                    <a:pt x="176232" y="225860"/>
                    <a:pt x="170155" y="270424"/>
                  </a:cubicBezTo>
                  <a:cubicBezTo>
                    <a:pt x="180283" y="266373"/>
                    <a:pt x="194463" y="265866"/>
                    <a:pt x="212693" y="268905"/>
                  </a:cubicBezTo>
                  <a:cubicBezTo>
                    <a:pt x="230924" y="271943"/>
                    <a:pt x="246117" y="275488"/>
                    <a:pt x="258271" y="279539"/>
                  </a:cubicBezTo>
                  <a:cubicBezTo>
                    <a:pt x="286630" y="293719"/>
                    <a:pt x="308405" y="314482"/>
                    <a:pt x="323598" y="341828"/>
                  </a:cubicBezTo>
                  <a:cubicBezTo>
                    <a:pt x="338790" y="369175"/>
                    <a:pt x="346386" y="398040"/>
                    <a:pt x="346386" y="428425"/>
                  </a:cubicBezTo>
                  <a:cubicBezTo>
                    <a:pt x="346386" y="475015"/>
                    <a:pt x="329675" y="514008"/>
                    <a:pt x="296252" y="545406"/>
                  </a:cubicBezTo>
                  <a:cubicBezTo>
                    <a:pt x="262828" y="576804"/>
                    <a:pt x="224847" y="592502"/>
                    <a:pt x="182309" y="592502"/>
                  </a:cubicBezTo>
                  <a:cubicBezTo>
                    <a:pt x="123565" y="592502"/>
                    <a:pt x="78494" y="572752"/>
                    <a:pt x="47097" y="533252"/>
                  </a:cubicBezTo>
                  <a:cubicBezTo>
                    <a:pt x="15699" y="493752"/>
                    <a:pt x="0" y="444630"/>
                    <a:pt x="0" y="385886"/>
                  </a:cubicBezTo>
                  <a:cubicBezTo>
                    <a:pt x="0" y="304860"/>
                    <a:pt x="23295" y="227885"/>
                    <a:pt x="69885" y="154962"/>
                  </a:cubicBezTo>
                  <a:cubicBezTo>
                    <a:pt x="116475" y="82039"/>
                    <a:pt x="180283" y="30384"/>
                    <a:pt x="2613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24452" y="5170176"/>
              <a:ext cx="29176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 smtClean="0">
                  <a:solidFill>
                    <a:srgbClr val="D7BB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단어입력</a:t>
              </a:r>
              <a:endParaRPr lang="en-US" altLang="ko-KR" sz="4800" dirty="0">
                <a:solidFill>
                  <a:srgbClr val="D7BB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8371701" y="4819268"/>
              <a:ext cx="203132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dirty="0" smtClean="0">
                  <a:latin typeface="한컴 백제 M" panose="02020603020101020101" pitchFamily="18" charset="-127"/>
                  <a:ea typeface="한컴 백제 M" panose="02020603020101020101" pitchFamily="18" charset="-127"/>
                </a:rPr>
                <a:t>내용을 입력하세요</a:t>
              </a:r>
              <a:endParaRPr lang="ko-KR" altLang="en-US" sz="2000" dirty="0">
                <a:latin typeface="한컴 백제 M" panose="02020603020101020101" pitchFamily="18" charset="-127"/>
                <a:ea typeface="한컴 백제 M" panose="02020603020101020101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8814721" y="282647"/>
            <a:ext cx="666815" cy="547056"/>
            <a:chOff x="8694984" y="1624446"/>
            <a:chExt cx="1870628" cy="1534667"/>
          </a:xfrm>
        </p:grpSpPr>
        <p:sp>
          <p:nvSpPr>
            <p:cNvPr id="3" name="타원 2"/>
            <p:cNvSpPr/>
            <p:nvPr/>
          </p:nvSpPr>
          <p:spPr>
            <a:xfrm>
              <a:off x="9249289" y="1624446"/>
              <a:ext cx="1127035" cy="1127036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" name="TextBox 4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08706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8046203" y="1395830"/>
            <a:ext cx="3071850" cy="1763283"/>
            <a:chOff x="8694984" y="1395830"/>
            <a:chExt cx="3071850" cy="1763283"/>
          </a:xfrm>
        </p:grpSpPr>
        <p:sp>
          <p:nvSpPr>
            <p:cNvPr id="39" name="Freeform 9"/>
            <p:cNvSpPr>
              <a:spLocks noEditPoints="1"/>
            </p:cNvSpPr>
            <p:nvPr/>
          </p:nvSpPr>
          <p:spPr bwMode="auto">
            <a:xfrm>
              <a:off x="10419046" y="1395830"/>
              <a:ext cx="1347788" cy="893763"/>
            </a:xfrm>
            <a:custGeom>
              <a:avLst/>
              <a:gdLst>
                <a:gd name="T0" fmla="*/ 15 w 86"/>
                <a:gd name="T1" fmla="*/ 44 h 56"/>
                <a:gd name="T2" fmla="*/ 15 w 86"/>
                <a:gd name="T3" fmla="*/ 43 h 56"/>
                <a:gd name="T4" fmla="*/ 6 w 86"/>
                <a:gd name="T5" fmla="*/ 36 h 56"/>
                <a:gd name="T6" fmla="*/ 0 w 86"/>
                <a:gd name="T7" fmla="*/ 23 h 56"/>
                <a:gd name="T8" fmla="*/ 11 w 86"/>
                <a:gd name="T9" fmla="*/ 4 h 56"/>
                <a:gd name="T10" fmla="*/ 25 w 86"/>
                <a:gd name="T11" fmla="*/ 0 h 56"/>
                <a:gd name="T12" fmla="*/ 39 w 86"/>
                <a:gd name="T13" fmla="*/ 7 h 56"/>
                <a:gd name="T14" fmla="*/ 48 w 86"/>
                <a:gd name="T15" fmla="*/ 2 h 56"/>
                <a:gd name="T16" fmla="*/ 67 w 86"/>
                <a:gd name="T17" fmla="*/ 20 h 56"/>
                <a:gd name="T18" fmla="*/ 67 w 86"/>
                <a:gd name="T19" fmla="*/ 21 h 56"/>
                <a:gd name="T20" fmla="*/ 65 w 86"/>
                <a:gd name="T21" fmla="*/ 31 h 56"/>
                <a:gd name="T22" fmla="*/ 67 w 86"/>
                <a:gd name="T23" fmla="*/ 36 h 56"/>
                <a:gd name="T24" fmla="*/ 74 w 86"/>
                <a:gd name="T25" fmla="*/ 39 h 56"/>
                <a:gd name="T26" fmla="*/ 82 w 86"/>
                <a:gd name="T27" fmla="*/ 36 h 56"/>
                <a:gd name="T28" fmla="*/ 86 w 86"/>
                <a:gd name="T29" fmla="*/ 32 h 56"/>
                <a:gd name="T30" fmla="*/ 64 w 86"/>
                <a:gd name="T31" fmla="*/ 52 h 56"/>
                <a:gd name="T32" fmla="*/ 48 w 86"/>
                <a:gd name="T33" fmla="*/ 47 h 56"/>
                <a:gd name="T34" fmla="*/ 30 w 86"/>
                <a:gd name="T35" fmla="*/ 56 h 56"/>
                <a:gd name="T36" fmla="*/ 30 w 86"/>
                <a:gd name="T37" fmla="*/ 56 h 56"/>
                <a:gd name="T38" fmla="*/ 30 w 86"/>
                <a:gd name="T39" fmla="*/ 53 h 56"/>
                <a:gd name="T40" fmla="*/ 46 w 86"/>
                <a:gd name="T41" fmla="*/ 44 h 56"/>
                <a:gd name="T42" fmla="*/ 47 w 86"/>
                <a:gd name="T43" fmla="*/ 43 h 56"/>
                <a:gd name="T44" fmla="*/ 64 w 86"/>
                <a:gd name="T45" fmla="*/ 49 h 56"/>
                <a:gd name="T46" fmla="*/ 81 w 86"/>
                <a:gd name="T47" fmla="*/ 41 h 56"/>
                <a:gd name="T48" fmla="*/ 74 w 86"/>
                <a:gd name="T49" fmla="*/ 42 h 56"/>
                <a:gd name="T50" fmla="*/ 64 w 86"/>
                <a:gd name="T51" fmla="*/ 38 h 56"/>
                <a:gd name="T52" fmla="*/ 62 w 86"/>
                <a:gd name="T53" fmla="*/ 31 h 56"/>
                <a:gd name="T54" fmla="*/ 64 w 86"/>
                <a:gd name="T55" fmla="*/ 20 h 56"/>
                <a:gd name="T56" fmla="*/ 64 w 86"/>
                <a:gd name="T57" fmla="*/ 20 h 56"/>
                <a:gd name="T58" fmla="*/ 59 w 86"/>
                <a:gd name="T59" fmla="*/ 9 h 56"/>
                <a:gd name="T60" fmla="*/ 48 w 86"/>
                <a:gd name="T61" fmla="*/ 5 h 56"/>
                <a:gd name="T62" fmla="*/ 40 w 86"/>
                <a:gd name="T63" fmla="*/ 11 h 56"/>
                <a:gd name="T64" fmla="*/ 38 w 86"/>
                <a:gd name="T65" fmla="*/ 17 h 56"/>
                <a:gd name="T66" fmla="*/ 25 w 86"/>
                <a:gd name="T67" fmla="*/ 3 h 56"/>
                <a:gd name="T68" fmla="*/ 13 w 86"/>
                <a:gd name="T69" fmla="*/ 6 h 56"/>
                <a:gd name="T70" fmla="*/ 3 w 86"/>
                <a:gd name="T71" fmla="*/ 23 h 56"/>
                <a:gd name="T72" fmla="*/ 8 w 86"/>
                <a:gd name="T73" fmla="*/ 34 h 56"/>
                <a:gd name="T74" fmla="*/ 22 w 86"/>
                <a:gd name="T75" fmla="*/ 41 h 56"/>
                <a:gd name="T76" fmla="*/ 31 w 86"/>
                <a:gd name="T77" fmla="*/ 37 h 56"/>
                <a:gd name="T78" fmla="*/ 33 w 86"/>
                <a:gd name="T79" fmla="*/ 32 h 56"/>
                <a:gd name="T80" fmla="*/ 27 w 86"/>
                <a:gd name="T81" fmla="*/ 27 h 56"/>
                <a:gd name="T82" fmla="*/ 24 w 86"/>
                <a:gd name="T83" fmla="*/ 29 h 56"/>
                <a:gd name="T84" fmla="*/ 21 w 86"/>
                <a:gd name="T85" fmla="*/ 29 h 56"/>
                <a:gd name="T86" fmla="*/ 27 w 86"/>
                <a:gd name="T87" fmla="*/ 24 h 56"/>
                <a:gd name="T88" fmla="*/ 36 w 86"/>
                <a:gd name="T89" fmla="*/ 32 h 56"/>
                <a:gd name="T90" fmla="*/ 33 w 86"/>
                <a:gd name="T91" fmla="*/ 39 h 56"/>
                <a:gd name="T92" fmla="*/ 22 w 86"/>
                <a:gd name="T93" fmla="*/ 44 h 56"/>
                <a:gd name="T94" fmla="*/ 18 w 86"/>
                <a:gd name="T95" fmla="*/ 43 h 56"/>
                <a:gd name="T96" fmla="*/ 24 w 86"/>
                <a:gd name="T97" fmla="*/ 29 h 56"/>
                <a:gd name="T98" fmla="*/ 24 w 86"/>
                <a:gd name="T9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6" h="56">
                  <a:moveTo>
                    <a:pt x="30" y="56"/>
                  </a:moveTo>
                  <a:cubicBezTo>
                    <a:pt x="22" y="56"/>
                    <a:pt x="15" y="51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1" y="41"/>
                    <a:pt x="8" y="39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2" y="32"/>
                    <a:pt x="0" y="28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4" y="8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5" y="1"/>
                    <a:pt x="20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6" y="2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3"/>
                    <a:pt x="45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7" y="2"/>
                    <a:pt x="67" y="10"/>
                    <a:pt x="67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0"/>
                    <a:pt x="67" y="20"/>
                    <a:pt x="67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25"/>
                    <a:pt x="65" y="28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3"/>
                    <a:pt x="65" y="34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8" y="38"/>
                    <a:pt x="71" y="39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7" y="39"/>
                    <a:pt x="80" y="38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48"/>
                    <a:pt x="73" y="52"/>
                    <a:pt x="6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8" y="52"/>
                    <a:pt x="52" y="50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3" y="53"/>
                    <a:pt x="36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lose/>
                  <a:moveTo>
                    <a:pt x="18" y="44"/>
                  </a:moveTo>
                  <a:cubicBezTo>
                    <a:pt x="18" y="49"/>
                    <a:pt x="23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6" y="53"/>
                    <a:pt x="42" y="50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52" y="47"/>
                    <a:pt x="58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71" y="49"/>
                    <a:pt x="78" y="46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2"/>
                    <a:pt x="76" y="42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0" y="42"/>
                    <a:pt x="66" y="41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3" y="35"/>
                    <a:pt x="62" y="33"/>
                    <a:pt x="62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2" y="27"/>
                    <a:pt x="64" y="24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6"/>
                    <a:pt x="62" y="12"/>
                    <a:pt x="59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6" y="6"/>
                    <a:pt x="52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5"/>
                    <a:pt x="42" y="6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5"/>
                    <a:pt x="31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1" y="3"/>
                    <a:pt x="16" y="4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6" y="10"/>
                    <a:pt x="3" y="17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7"/>
                    <a:pt x="5" y="31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1" y="38"/>
                    <a:pt x="17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5" y="41"/>
                    <a:pt x="28" y="40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5"/>
                    <a:pt x="33" y="33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29"/>
                    <a:pt x="30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4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25"/>
                    <a:pt x="25" y="24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4"/>
                    <a:pt x="36" y="27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4"/>
                    <a:pt x="35" y="36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0" y="42"/>
                    <a:pt x="26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4"/>
                    <a:pt x="19" y="44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lose/>
                  <a:moveTo>
                    <a:pt x="24" y="29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타원 39"/>
            <p:cNvSpPr/>
            <p:nvPr/>
          </p:nvSpPr>
          <p:spPr>
            <a:xfrm>
              <a:off x="9191402" y="1459594"/>
              <a:ext cx="1537368" cy="153736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3" name="그룹 42"/>
          <p:cNvGrpSpPr/>
          <p:nvPr/>
        </p:nvGrpSpPr>
        <p:grpSpPr>
          <a:xfrm flipH="1">
            <a:off x="862221" y="1459594"/>
            <a:ext cx="2976451" cy="1763283"/>
            <a:chOff x="8694984" y="1395830"/>
            <a:chExt cx="3071850" cy="1763283"/>
          </a:xfrm>
        </p:grpSpPr>
        <p:sp>
          <p:nvSpPr>
            <p:cNvPr id="44" name="Freeform 9"/>
            <p:cNvSpPr>
              <a:spLocks noEditPoints="1"/>
            </p:cNvSpPr>
            <p:nvPr/>
          </p:nvSpPr>
          <p:spPr bwMode="auto">
            <a:xfrm>
              <a:off x="10419046" y="1395830"/>
              <a:ext cx="1347788" cy="893763"/>
            </a:xfrm>
            <a:custGeom>
              <a:avLst/>
              <a:gdLst>
                <a:gd name="T0" fmla="*/ 15 w 86"/>
                <a:gd name="T1" fmla="*/ 44 h 56"/>
                <a:gd name="T2" fmla="*/ 15 w 86"/>
                <a:gd name="T3" fmla="*/ 43 h 56"/>
                <a:gd name="T4" fmla="*/ 6 w 86"/>
                <a:gd name="T5" fmla="*/ 36 h 56"/>
                <a:gd name="T6" fmla="*/ 0 w 86"/>
                <a:gd name="T7" fmla="*/ 23 h 56"/>
                <a:gd name="T8" fmla="*/ 11 w 86"/>
                <a:gd name="T9" fmla="*/ 4 h 56"/>
                <a:gd name="T10" fmla="*/ 25 w 86"/>
                <a:gd name="T11" fmla="*/ 0 h 56"/>
                <a:gd name="T12" fmla="*/ 39 w 86"/>
                <a:gd name="T13" fmla="*/ 7 h 56"/>
                <a:gd name="T14" fmla="*/ 48 w 86"/>
                <a:gd name="T15" fmla="*/ 2 h 56"/>
                <a:gd name="T16" fmla="*/ 67 w 86"/>
                <a:gd name="T17" fmla="*/ 20 h 56"/>
                <a:gd name="T18" fmla="*/ 67 w 86"/>
                <a:gd name="T19" fmla="*/ 21 h 56"/>
                <a:gd name="T20" fmla="*/ 65 w 86"/>
                <a:gd name="T21" fmla="*/ 31 h 56"/>
                <a:gd name="T22" fmla="*/ 67 w 86"/>
                <a:gd name="T23" fmla="*/ 36 h 56"/>
                <a:gd name="T24" fmla="*/ 74 w 86"/>
                <a:gd name="T25" fmla="*/ 39 h 56"/>
                <a:gd name="T26" fmla="*/ 82 w 86"/>
                <a:gd name="T27" fmla="*/ 36 h 56"/>
                <a:gd name="T28" fmla="*/ 86 w 86"/>
                <a:gd name="T29" fmla="*/ 32 h 56"/>
                <a:gd name="T30" fmla="*/ 64 w 86"/>
                <a:gd name="T31" fmla="*/ 52 h 56"/>
                <a:gd name="T32" fmla="*/ 48 w 86"/>
                <a:gd name="T33" fmla="*/ 47 h 56"/>
                <a:gd name="T34" fmla="*/ 30 w 86"/>
                <a:gd name="T35" fmla="*/ 56 h 56"/>
                <a:gd name="T36" fmla="*/ 30 w 86"/>
                <a:gd name="T37" fmla="*/ 56 h 56"/>
                <a:gd name="T38" fmla="*/ 30 w 86"/>
                <a:gd name="T39" fmla="*/ 53 h 56"/>
                <a:gd name="T40" fmla="*/ 46 w 86"/>
                <a:gd name="T41" fmla="*/ 44 h 56"/>
                <a:gd name="T42" fmla="*/ 47 w 86"/>
                <a:gd name="T43" fmla="*/ 43 h 56"/>
                <a:gd name="T44" fmla="*/ 64 w 86"/>
                <a:gd name="T45" fmla="*/ 49 h 56"/>
                <a:gd name="T46" fmla="*/ 81 w 86"/>
                <a:gd name="T47" fmla="*/ 41 h 56"/>
                <a:gd name="T48" fmla="*/ 74 w 86"/>
                <a:gd name="T49" fmla="*/ 42 h 56"/>
                <a:gd name="T50" fmla="*/ 64 w 86"/>
                <a:gd name="T51" fmla="*/ 38 h 56"/>
                <a:gd name="T52" fmla="*/ 62 w 86"/>
                <a:gd name="T53" fmla="*/ 31 h 56"/>
                <a:gd name="T54" fmla="*/ 64 w 86"/>
                <a:gd name="T55" fmla="*/ 20 h 56"/>
                <a:gd name="T56" fmla="*/ 64 w 86"/>
                <a:gd name="T57" fmla="*/ 20 h 56"/>
                <a:gd name="T58" fmla="*/ 59 w 86"/>
                <a:gd name="T59" fmla="*/ 9 h 56"/>
                <a:gd name="T60" fmla="*/ 48 w 86"/>
                <a:gd name="T61" fmla="*/ 5 h 56"/>
                <a:gd name="T62" fmla="*/ 40 w 86"/>
                <a:gd name="T63" fmla="*/ 11 h 56"/>
                <a:gd name="T64" fmla="*/ 38 w 86"/>
                <a:gd name="T65" fmla="*/ 17 h 56"/>
                <a:gd name="T66" fmla="*/ 25 w 86"/>
                <a:gd name="T67" fmla="*/ 3 h 56"/>
                <a:gd name="T68" fmla="*/ 13 w 86"/>
                <a:gd name="T69" fmla="*/ 6 h 56"/>
                <a:gd name="T70" fmla="*/ 3 w 86"/>
                <a:gd name="T71" fmla="*/ 23 h 56"/>
                <a:gd name="T72" fmla="*/ 8 w 86"/>
                <a:gd name="T73" fmla="*/ 34 h 56"/>
                <a:gd name="T74" fmla="*/ 22 w 86"/>
                <a:gd name="T75" fmla="*/ 41 h 56"/>
                <a:gd name="T76" fmla="*/ 31 w 86"/>
                <a:gd name="T77" fmla="*/ 37 h 56"/>
                <a:gd name="T78" fmla="*/ 33 w 86"/>
                <a:gd name="T79" fmla="*/ 32 h 56"/>
                <a:gd name="T80" fmla="*/ 27 w 86"/>
                <a:gd name="T81" fmla="*/ 27 h 56"/>
                <a:gd name="T82" fmla="*/ 24 w 86"/>
                <a:gd name="T83" fmla="*/ 29 h 56"/>
                <a:gd name="T84" fmla="*/ 21 w 86"/>
                <a:gd name="T85" fmla="*/ 29 h 56"/>
                <a:gd name="T86" fmla="*/ 27 w 86"/>
                <a:gd name="T87" fmla="*/ 24 h 56"/>
                <a:gd name="T88" fmla="*/ 36 w 86"/>
                <a:gd name="T89" fmla="*/ 32 h 56"/>
                <a:gd name="T90" fmla="*/ 33 w 86"/>
                <a:gd name="T91" fmla="*/ 39 h 56"/>
                <a:gd name="T92" fmla="*/ 22 w 86"/>
                <a:gd name="T93" fmla="*/ 44 h 56"/>
                <a:gd name="T94" fmla="*/ 18 w 86"/>
                <a:gd name="T95" fmla="*/ 43 h 56"/>
                <a:gd name="T96" fmla="*/ 24 w 86"/>
                <a:gd name="T97" fmla="*/ 29 h 56"/>
                <a:gd name="T98" fmla="*/ 24 w 86"/>
                <a:gd name="T9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6" h="56">
                  <a:moveTo>
                    <a:pt x="30" y="56"/>
                  </a:moveTo>
                  <a:cubicBezTo>
                    <a:pt x="22" y="56"/>
                    <a:pt x="15" y="51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1" y="41"/>
                    <a:pt x="8" y="39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2" y="32"/>
                    <a:pt x="0" y="28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4" y="8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5" y="1"/>
                    <a:pt x="20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6" y="2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3"/>
                    <a:pt x="45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7" y="2"/>
                    <a:pt x="67" y="10"/>
                    <a:pt x="67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0"/>
                    <a:pt x="67" y="20"/>
                    <a:pt x="67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25"/>
                    <a:pt x="65" y="28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3"/>
                    <a:pt x="65" y="34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8" y="38"/>
                    <a:pt x="71" y="39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7" y="39"/>
                    <a:pt x="80" y="38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48"/>
                    <a:pt x="73" y="52"/>
                    <a:pt x="6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8" y="52"/>
                    <a:pt x="52" y="50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3" y="53"/>
                    <a:pt x="36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lose/>
                  <a:moveTo>
                    <a:pt x="18" y="44"/>
                  </a:moveTo>
                  <a:cubicBezTo>
                    <a:pt x="18" y="49"/>
                    <a:pt x="23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6" y="53"/>
                    <a:pt x="42" y="50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52" y="47"/>
                    <a:pt x="58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71" y="49"/>
                    <a:pt x="78" y="46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2"/>
                    <a:pt x="76" y="42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0" y="42"/>
                    <a:pt x="66" y="41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3" y="35"/>
                    <a:pt x="62" y="33"/>
                    <a:pt x="62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2" y="27"/>
                    <a:pt x="64" y="24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6"/>
                    <a:pt x="62" y="12"/>
                    <a:pt x="59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6" y="6"/>
                    <a:pt x="52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5"/>
                    <a:pt x="42" y="6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5"/>
                    <a:pt x="31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1" y="3"/>
                    <a:pt x="16" y="4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6" y="10"/>
                    <a:pt x="3" y="17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7"/>
                    <a:pt x="5" y="31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1" y="38"/>
                    <a:pt x="17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5" y="41"/>
                    <a:pt x="28" y="40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5"/>
                    <a:pt x="33" y="33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29"/>
                    <a:pt x="30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4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25"/>
                    <a:pt x="25" y="24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4"/>
                    <a:pt x="36" y="27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4"/>
                    <a:pt x="35" y="36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0" y="42"/>
                    <a:pt x="26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4"/>
                    <a:pt x="19" y="44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lose/>
                  <a:moveTo>
                    <a:pt x="24" y="29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타원 44"/>
            <p:cNvSpPr/>
            <p:nvPr/>
          </p:nvSpPr>
          <p:spPr>
            <a:xfrm>
              <a:off x="9191402" y="1459594"/>
              <a:ext cx="1537368" cy="1537368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942590" y="246529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제목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096319" y="246529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rPr>
              <a:t>제목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7595" y="3451445"/>
            <a:ext cx="34836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본 장은 내용을 양쪽으로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나누어 구성하는 것을 추천합니다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0" y="5885751"/>
            <a:ext cx="12256695" cy="984610"/>
            <a:chOff x="0" y="5885751"/>
            <a:chExt cx="12256695" cy="984610"/>
          </a:xfrm>
        </p:grpSpPr>
        <p:grpSp>
          <p:nvGrpSpPr>
            <p:cNvPr id="2" name="그룹 1"/>
            <p:cNvGrpSpPr/>
            <p:nvPr/>
          </p:nvGrpSpPr>
          <p:grpSpPr>
            <a:xfrm>
              <a:off x="0" y="5885751"/>
              <a:ext cx="2515166" cy="972249"/>
              <a:chOff x="1314450" y="3392488"/>
              <a:chExt cx="9067800" cy="3505200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3581400" y="3392488"/>
                <a:ext cx="2266950" cy="3505200"/>
                <a:chOff x="3352800" y="1371600"/>
                <a:chExt cx="2400300" cy="4857750"/>
              </a:xfrm>
            </p:grpSpPr>
            <p:sp>
              <p:nvSpPr>
                <p:cNvPr id="16" name="양쪽 모서리가 둥근 사각형 15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" name="양쪽 모서리가 둥근 사각형 16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" name="양쪽 모서리가 둥근 사각형 17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4" name="그룹 3"/>
              <p:cNvGrpSpPr/>
              <p:nvPr/>
            </p:nvGrpSpPr>
            <p:grpSpPr>
              <a:xfrm>
                <a:off x="5848350" y="4400550"/>
                <a:ext cx="2266950" cy="2497138"/>
                <a:chOff x="3352800" y="1371600"/>
                <a:chExt cx="2400300" cy="4857750"/>
              </a:xfrm>
              <a:solidFill>
                <a:srgbClr val="F8CD78">
                  <a:alpha val="20000"/>
                </a:srgbClr>
              </a:solidFill>
            </p:grpSpPr>
            <p:sp>
              <p:nvSpPr>
                <p:cNvPr id="13" name="양쪽 모서리가 둥근 사각형 12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양쪽 모서리가 둥근 사각형 13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" name="양쪽 모서리가 둥근 사각형 14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5" name="그룹 4"/>
              <p:cNvGrpSpPr/>
              <p:nvPr/>
            </p:nvGrpSpPr>
            <p:grpSpPr>
              <a:xfrm>
                <a:off x="8115300" y="3392488"/>
                <a:ext cx="2266950" cy="3505200"/>
                <a:chOff x="3352800" y="1371600"/>
                <a:chExt cx="2400300" cy="4857750"/>
              </a:xfrm>
            </p:grpSpPr>
            <p:sp>
              <p:nvSpPr>
                <p:cNvPr id="10" name="양쪽 모서리가 둥근 사각형 9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" name="양쪽 모서리가 둥근 사각형 10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" name="양쪽 모서리가 둥근 사각형 11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6" name="그룹 5"/>
              <p:cNvGrpSpPr/>
              <p:nvPr/>
            </p:nvGrpSpPr>
            <p:grpSpPr>
              <a:xfrm>
                <a:off x="1314450" y="4400550"/>
                <a:ext cx="2266950" cy="2497138"/>
                <a:chOff x="3352800" y="1371600"/>
                <a:chExt cx="2400300" cy="4857750"/>
              </a:xfrm>
              <a:solidFill>
                <a:srgbClr val="F8CD78">
                  <a:alpha val="20000"/>
                </a:srgbClr>
              </a:solidFill>
            </p:grpSpPr>
            <p:sp>
              <p:nvSpPr>
                <p:cNvPr id="7" name="양쪽 모서리가 둥근 사각형 6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" name="양쪽 모서리가 둥근 사각형 7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" name="양쪽 모서리가 둥근 사각형 8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19" name="그룹 18"/>
            <p:cNvGrpSpPr/>
            <p:nvPr/>
          </p:nvGrpSpPr>
          <p:grpSpPr>
            <a:xfrm>
              <a:off x="9741529" y="5885751"/>
              <a:ext cx="2515166" cy="972249"/>
              <a:chOff x="1314450" y="3392488"/>
              <a:chExt cx="9067800" cy="3505200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3581400" y="3392488"/>
                <a:ext cx="2266950" cy="3505200"/>
                <a:chOff x="3352800" y="1371600"/>
                <a:chExt cx="2400300" cy="4857750"/>
              </a:xfrm>
            </p:grpSpPr>
            <p:sp>
              <p:nvSpPr>
                <p:cNvPr id="33" name="양쪽 모서리가 둥근 사각형 32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" name="양쪽 모서리가 둥근 사각형 33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" name="양쪽 모서리가 둥근 사각형 34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1" name="그룹 20"/>
              <p:cNvGrpSpPr/>
              <p:nvPr/>
            </p:nvGrpSpPr>
            <p:grpSpPr>
              <a:xfrm>
                <a:off x="5848350" y="4400550"/>
                <a:ext cx="2266950" cy="2497138"/>
                <a:chOff x="3352800" y="1371600"/>
                <a:chExt cx="2400300" cy="4857750"/>
              </a:xfrm>
              <a:solidFill>
                <a:srgbClr val="F8CD78">
                  <a:alpha val="20000"/>
                </a:srgbClr>
              </a:solidFill>
            </p:grpSpPr>
            <p:sp>
              <p:nvSpPr>
                <p:cNvPr id="30" name="양쪽 모서리가 둥근 사각형 29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" name="양쪽 모서리가 둥근 사각형 30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" name="양쪽 모서리가 둥근 사각형 31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2" name="그룹 21"/>
              <p:cNvGrpSpPr/>
              <p:nvPr/>
            </p:nvGrpSpPr>
            <p:grpSpPr>
              <a:xfrm>
                <a:off x="8115300" y="3392488"/>
                <a:ext cx="2266950" cy="3505200"/>
                <a:chOff x="3352800" y="1371600"/>
                <a:chExt cx="2400300" cy="4857750"/>
              </a:xfrm>
            </p:grpSpPr>
            <p:sp>
              <p:nvSpPr>
                <p:cNvPr id="27" name="양쪽 모서리가 둥근 사각형 26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" name="양쪽 모서리가 둥근 사각형 27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" name="양쪽 모서리가 둥근 사각형 28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A7EEC4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3" name="그룹 22"/>
              <p:cNvGrpSpPr/>
              <p:nvPr/>
            </p:nvGrpSpPr>
            <p:grpSpPr>
              <a:xfrm>
                <a:off x="1314450" y="4400550"/>
                <a:ext cx="2266950" cy="2497138"/>
                <a:chOff x="3352800" y="1371600"/>
                <a:chExt cx="2400300" cy="4857750"/>
              </a:xfrm>
              <a:solidFill>
                <a:srgbClr val="F8CD78">
                  <a:alpha val="20000"/>
                </a:srgbClr>
              </a:solidFill>
            </p:grpSpPr>
            <p:sp>
              <p:nvSpPr>
                <p:cNvPr id="24" name="양쪽 모서리가 둥근 사각형 23"/>
                <p:cNvSpPr/>
                <p:nvPr/>
              </p:nvSpPr>
              <p:spPr>
                <a:xfrm>
                  <a:off x="3352800" y="1371600"/>
                  <a:ext cx="2400300" cy="48577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" name="양쪽 모서리가 둥근 사각형 24"/>
                <p:cNvSpPr/>
                <p:nvPr/>
              </p:nvSpPr>
              <p:spPr>
                <a:xfrm>
                  <a:off x="3514725" y="1943100"/>
                  <a:ext cx="2076450" cy="428625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" name="양쪽 모서리가 둥근 사각형 25"/>
                <p:cNvSpPr/>
                <p:nvPr/>
              </p:nvSpPr>
              <p:spPr>
                <a:xfrm>
                  <a:off x="3771900" y="2724150"/>
                  <a:ext cx="1562100" cy="35052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54" name="그룹 53"/>
            <p:cNvGrpSpPr/>
            <p:nvPr/>
          </p:nvGrpSpPr>
          <p:grpSpPr>
            <a:xfrm>
              <a:off x="8483946" y="6177722"/>
              <a:ext cx="628792" cy="692639"/>
              <a:chOff x="3352800" y="1371600"/>
              <a:chExt cx="2400300" cy="4857750"/>
            </a:xfrm>
            <a:solidFill>
              <a:srgbClr val="F8CD78">
                <a:alpha val="20000"/>
              </a:srgbClr>
            </a:solidFill>
          </p:grpSpPr>
          <p:sp>
            <p:nvSpPr>
              <p:cNvPr id="63" name="양쪽 모서리가 둥근 사각형 62"/>
              <p:cNvSpPr/>
              <p:nvPr/>
            </p:nvSpPr>
            <p:spPr>
              <a:xfrm>
                <a:off x="3352800" y="1371600"/>
                <a:ext cx="2400300" cy="48577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양쪽 모서리가 둥근 사각형 63"/>
              <p:cNvSpPr/>
              <p:nvPr/>
            </p:nvSpPr>
            <p:spPr>
              <a:xfrm>
                <a:off x="3514725" y="1943100"/>
                <a:ext cx="2076450" cy="42862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양쪽 모서리가 둥근 사각형 64"/>
              <p:cNvSpPr/>
              <p:nvPr/>
            </p:nvSpPr>
            <p:spPr>
              <a:xfrm>
                <a:off x="3771900" y="2724150"/>
                <a:ext cx="1562100" cy="35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5" name="그룹 54"/>
            <p:cNvGrpSpPr/>
            <p:nvPr/>
          </p:nvGrpSpPr>
          <p:grpSpPr>
            <a:xfrm>
              <a:off x="9112738" y="5898112"/>
              <a:ext cx="628792" cy="972249"/>
              <a:chOff x="3352800" y="1371600"/>
              <a:chExt cx="2400300" cy="4857750"/>
            </a:xfrm>
          </p:grpSpPr>
          <p:sp>
            <p:nvSpPr>
              <p:cNvPr id="60" name="양쪽 모서리가 둥근 사각형 59"/>
              <p:cNvSpPr/>
              <p:nvPr/>
            </p:nvSpPr>
            <p:spPr>
              <a:xfrm>
                <a:off x="3352800" y="1371600"/>
                <a:ext cx="2400300" cy="48577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EEC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양쪽 모서리가 둥근 사각형 60"/>
              <p:cNvSpPr/>
              <p:nvPr/>
            </p:nvSpPr>
            <p:spPr>
              <a:xfrm>
                <a:off x="3514725" y="1943100"/>
                <a:ext cx="2076450" cy="42862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EEC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양쪽 모서리가 둥근 사각형 61"/>
              <p:cNvSpPr/>
              <p:nvPr/>
            </p:nvSpPr>
            <p:spPr>
              <a:xfrm>
                <a:off x="3771900" y="2724150"/>
                <a:ext cx="1562100" cy="35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EEC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2524905" y="6177722"/>
              <a:ext cx="628792" cy="692639"/>
              <a:chOff x="3352800" y="1371600"/>
              <a:chExt cx="2400300" cy="4857750"/>
            </a:xfrm>
            <a:solidFill>
              <a:srgbClr val="F8CD78">
                <a:alpha val="20000"/>
              </a:srgbClr>
            </a:solidFill>
          </p:grpSpPr>
          <p:sp>
            <p:nvSpPr>
              <p:cNvPr id="57" name="양쪽 모서리가 둥근 사각형 56"/>
              <p:cNvSpPr/>
              <p:nvPr/>
            </p:nvSpPr>
            <p:spPr>
              <a:xfrm>
                <a:off x="3352800" y="1371600"/>
                <a:ext cx="2400300" cy="48577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양쪽 모서리가 둥근 사각형 57"/>
              <p:cNvSpPr/>
              <p:nvPr/>
            </p:nvSpPr>
            <p:spPr>
              <a:xfrm>
                <a:off x="3514725" y="1943100"/>
                <a:ext cx="2076450" cy="42862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양쪽 모서리가 둥근 사각형 58"/>
              <p:cNvSpPr/>
              <p:nvPr/>
            </p:nvSpPr>
            <p:spPr>
              <a:xfrm>
                <a:off x="3771900" y="2724150"/>
                <a:ext cx="1562100" cy="35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73" name="TextBox 72"/>
          <p:cNvSpPr txBox="1"/>
          <p:nvPr/>
        </p:nvSpPr>
        <p:spPr>
          <a:xfrm>
            <a:off x="7637194" y="3451445"/>
            <a:ext cx="38795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위의 도형의 사진변경은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도형서식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채우기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그림 또는 질감 채우기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에서 변경하시면 됩니다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74" name="그룹 73"/>
          <p:cNvGrpSpPr/>
          <p:nvPr/>
        </p:nvGrpSpPr>
        <p:grpSpPr>
          <a:xfrm>
            <a:off x="8814721" y="282647"/>
            <a:ext cx="666815" cy="547056"/>
            <a:chOff x="8694984" y="1624446"/>
            <a:chExt cx="1870628" cy="1534667"/>
          </a:xfrm>
        </p:grpSpPr>
        <p:sp>
          <p:nvSpPr>
            <p:cNvPr id="75" name="타원 74"/>
            <p:cNvSpPr/>
            <p:nvPr/>
          </p:nvSpPr>
          <p:spPr>
            <a:xfrm>
              <a:off x="9249289" y="1624446"/>
              <a:ext cx="1127035" cy="1127036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7" name="TextBox 76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6547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093407" y="1592033"/>
            <a:ext cx="3949668" cy="1330632"/>
            <a:chOff x="5093407" y="989360"/>
            <a:chExt cx="3949668" cy="1330632"/>
          </a:xfrm>
        </p:grpSpPr>
        <p:grpSp>
          <p:nvGrpSpPr>
            <p:cNvPr id="62" name="그룹 61"/>
            <p:cNvGrpSpPr/>
            <p:nvPr/>
          </p:nvGrpSpPr>
          <p:grpSpPr>
            <a:xfrm>
              <a:off x="5093407" y="989360"/>
              <a:ext cx="3949668" cy="1330632"/>
              <a:chOff x="975258" y="969315"/>
              <a:chExt cx="8047751" cy="2711264"/>
            </a:xfrm>
            <a:solidFill>
              <a:srgbClr val="4A603E">
                <a:alpha val="76000"/>
              </a:srgbClr>
            </a:solidFill>
          </p:grpSpPr>
          <p:grpSp>
            <p:nvGrpSpPr>
              <p:cNvPr id="63" name="그룹 62"/>
              <p:cNvGrpSpPr/>
              <p:nvPr/>
            </p:nvGrpSpPr>
            <p:grpSpPr>
              <a:xfrm>
                <a:off x="5013140" y="1217431"/>
                <a:ext cx="4009869" cy="1219569"/>
                <a:chOff x="5013140" y="1217431"/>
                <a:chExt cx="4009869" cy="1219569"/>
              </a:xfrm>
              <a:grpFill/>
            </p:grpSpPr>
            <p:sp>
              <p:nvSpPr>
                <p:cNvPr id="72" name="Freeform 5"/>
                <p:cNvSpPr>
                  <a:spLocks/>
                </p:cNvSpPr>
                <p:nvPr/>
              </p:nvSpPr>
              <p:spPr bwMode="auto">
                <a:xfrm>
                  <a:off x="5013140" y="1217431"/>
                  <a:ext cx="4009869" cy="1219569"/>
                </a:xfrm>
                <a:custGeom>
                  <a:avLst/>
                  <a:gdLst>
                    <a:gd name="T0" fmla="*/ 1590 w 1695"/>
                    <a:gd name="T1" fmla="*/ 304 h 515"/>
                    <a:gd name="T2" fmla="*/ 1314 w 1695"/>
                    <a:gd name="T3" fmla="*/ 264 h 515"/>
                    <a:gd name="T4" fmla="*/ 1084 w 1695"/>
                    <a:gd name="T5" fmla="*/ 14 h 515"/>
                    <a:gd name="T6" fmla="*/ 885 w 1695"/>
                    <a:gd name="T7" fmla="*/ 45 h 515"/>
                    <a:gd name="T8" fmla="*/ 754 w 1695"/>
                    <a:gd name="T9" fmla="*/ 73 h 515"/>
                    <a:gd name="T10" fmla="*/ 547 w 1695"/>
                    <a:gd name="T11" fmla="*/ 12 h 515"/>
                    <a:gd name="T12" fmla="*/ 348 w 1695"/>
                    <a:gd name="T13" fmla="*/ 153 h 515"/>
                    <a:gd name="T14" fmla="*/ 170 w 1695"/>
                    <a:gd name="T15" fmla="*/ 159 h 515"/>
                    <a:gd name="T16" fmla="*/ 216 w 1695"/>
                    <a:gd name="T17" fmla="*/ 150 h 515"/>
                    <a:gd name="T18" fmla="*/ 483 w 1695"/>
                    <a:gd name="T19" fmla="*/ 80 h 515"/>
                    <a:gd name="T20" fmla="*/ 711 w 1695"/>
                    <a:gd name="T21" fmla="*/ 73 h 515"/>
                    <a:gd name="T22" fmla="*/ 794 w 1695"/>
                    <a:gd name="T23" fmla="*/ 123 h 515"/>
                    <a:gd name="T24" fmla="*/ 1152 w 1695"/>
                    <a:gd name="T25" fmla="*/ 112 h 515"/>
                    <a:gd name="T26" fmla="*/ 1127 w 1695"/>
                    <a:gd name="T27" fmla="*/ 290 h 515"/>
                    <a:gd name="T28" fmla="*/ 1074 w 1695"/>
                    <a:gd name="T29" fmla="*/ 200 h 515"/>
                    <a:gd name="T30" fmla="*/ 1032 w 1695"/>
                    <a:gd name="T31" fmla="*/ 273 h 515"/>
                    <a:gd name="T32" fmla="*/ 1173 w 1695"/>
                    <a:gd name="T33" fmla="*/ 291 h 515"/>
                    <a:gd name="T34" fmla="*/ 1217 w 1695"/>
                    <a:gd name="T35" fmla="*/ 237 h 515"/>
                    <a:gd name="T36" fmla="*/ 1397 w 1695"/>
                    <a:gd name="T37" fmla="*/ 259 h 515"/>
                    <a:gd name="T38" fmla="*/ 1535 w 1695"/>
                    <a:gd name="T39" fmla="*/ 282 h 515"/>
                    <a:gd name="T40" fmla="*/ 1624 w 1695"/>
                    <a:gd name="T41" fmla="*/ 365 h 515"/>
                    <a:gd name="T42" fmla="*/ 1455 w 1695"/>
                    <a:gd name="T43" fmla="*/ 386 h 515"/>
                    <a:gd name="T44" fmla="*/ 1284 w 1695"/>
                    <a:gd name="T45" fmla="*/ 489 h 515"/>
                    <a:gd name="T46" fmla="*/ 1024 w 1695"/>
                    <a:gd name="T47" fmla="*/ 406 h 515"/>
                    <a:gd name="T48" fmla="*/ 833 w 1695"/>
                    <a:gd name="T49" fmla="*/ 443 h 515"/>
                    <a:gd name="T50" fmla="*/ 717 w 1695"/>
                    <a:gd name="T51" fmla="*/ 349 h 515"/>
                    <a:gd name="T52" fmla="*/ 485 w 1695"/>
                    <a:gd name="T53" fmla="*/ 273 h 515"/>
                    <a:gd name="T54" fmla="*/ 538 w 1695"/>
                    <a:gd name="T55" fmla="*/ 388 h 515"/>
                    <a:gd name="T56" fmla="*/ 514 w 1695"/>
                    <a:gd name="T57" fmla="*/ 342 h 515"/>
                    <a:gd name="T58" fmla="*/ 530 w 1695"/>
                    <a:gd name="T59" fmla="*/ 256 h 515"/>
                    <a:gd name="T60" fmla="*/ 605 w 1695"/>
                    <a:gd name="T61" fmla="*/ 234 h 515"/>
                    <a:gd name="T62" fmla="*/ 647 w 1695"/>
                    <a:gd name="T63" fmla="*/ 426 h 515"/>
                    <a:gd name="T64" fmla="*/ 293 w 1695"/>
                    <a:gd name="T65" fmla="*/ 390 h 515"/>
                    <a:gd name="T66" fmla="*/ 91 w 1695"/>
                    <a:gd name="T67" fmla="*/ 335 h 515"/>
                    <a:gd name="T68" fmla="*/ 55 w 1695"/>
                    <a:gd name="T69" fmla="*/ 247 h 515"/>
                    <a:gd name="T70" fmla="*/ 0 w 1695"/>
                    <a:gd name="T71" fmla="*/ 267 h 515"/>
                    <a:gd name="T72" fmla="*/ 72 w 1695"/>
                    <a:gd name="T73" fmla="*/ 332 h 515"/>
                    <a:gd name="T74" fmla="*/ 193 w 1695"/>
                    <a:gd name="T75" fmla="*/ 425 h 515"/>
                    <a:gd name="T76" fmla="*/ 351 w 1695"/>
                    <a:gd name="T77" fmla="*/ 390 h 515"/>
                    <a:gd name="T78" fmla="*/ 529 w 1695"/>
                    <a:gd name="T79" fmla="*/ 470 h 515"/>
                    <a:gd name="T80" fmla="*/ 739 w 1695"/>
                    <a:gd name="T81" fmla="*/ 408 h 515"/>
                    <a:gd name="T82" fmla="*/ 927 w 1695"/>
                    <a:gd name="T83" fmla="*/ 504 h 515"/>
                    <a:gd name="T84" fmla="*/ 1107 w 1695"/>
                    <a:gd name="T85" fmla="*/ 457 h 515"/>
                    <a:gd name="T86" fmla="*/ 1408 w 1695"/>
                    <a:gd name="T87" fmla="*/ 448 h 515"/>
                    <a:gd name="T88" fmla="*/ 1695 w 1695"/>
                    <a:gd name="T89" fmla="*/ 35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695" h="515">
                      <a:moveTo>
                        <a:pt x="1648" y="344"/>
                      </a:moveTo>
                      <a:cubicBezTo>
                        <a:pt x="1635" y="342"/>
                        <a:pt x="1622" y="337"/>
                        <a:pt x="1612" y="327"/>
                      </a:cubicBezTo>
                      <a:cubicBezTo>
                        <a:pt x="1605" y="319"/>
                        <a:pt x="1597" y="312"/>
                        <a:pt x="1590" y="304"/>
                      </a:cubicBezTo>
                      <a:cubicBezTo>
                        <a:pt x="1554" y="263"/>
                        <a:pt x="1515" y="233"/>
                        <a:pt x="1464" y="227"/>
                      </a:cubicBezTo>
                      <a:cubicBezTo>
                        <a:pt x="1426" y="222"/>
                        <a:pt x="1390" y="227"/>
                        <a:pt x="1357" y="252"/>
                      </a:cubicBezTo>
                      <a:cubicBezTo>
                        <a:pt x="1344" y="262"/>
                        <a:pt x="1330" y="268"/>
                        <a:pt x="1314" y="264"/>
                      </a:cubicBezTo>
                      <a:cubicBezTo>
                        <a:pt x="1275" y="253"/>
                        <a:pt x="1217" y="229"/>
                        <a:pt x="1201" y="179"/>
                      </a:cubicBezTo>
                      <a:cubicBezTo>
                        <a:pt x="1192" y="149"/>
                        <a:pt x="1185" y="119"/>
                        <a:pt x="1170" y="92"/>
                      </a:cubicBezTo>
                      <a:cubicBezTo>
                        <a:pt x="1150" y="57"/>
                        <a:pt x="1120" y="24"/>
                        <a:pt x="1084" y="14"/>
                      </a:cubicBezTo>
                      <a:cubicBezTo>
                        <a:pt x="1061" y="7"/>
                        <a:pt x="1029" y="3"/>
                        <a:pt x="1005" y="6"/>
                      </a:cubicBezTo>
                      <a:cubicBezTo>
                        <a:pt x="982" y="10"/>
                        <a:pt x="959" y="12"/>
                        <a:pt x="937" y="22"/>
                      </a:cubicBezTo>
                      <a:cubicBezTo>
                        <a:pt x="919" y="29"/>
                        <a:pt x="902" y="36"/>
                        <a:pt x="885" y="45"/>
                      </a:cubicBezTo>
                      <a:cubicBezTo>
                        <a:pt x="864" y="57"/>
                        <a:pt x="843" y="70"/>
                        <a:pt x="821" y="80"/>
                      </a:cubicBezTo>
                      <a:cubicBezTo>
                        <a:pt x="811" y="85"/>
                        <a:pt x="800" y="88"/>
                        <a:pt x="789" y="86"/>
                      </a:cubicBezTo>
                      <a:cubicBezTo>
                        <a:pt x="776" y="85"/>
                        <a:pt x="764" y="80"/>
                        <a:pt x="754" y="73"/>
                      </a:cubicBezTo>
                      <a:cubicBezTo>
                        <a:pt x="740" y="63"/>
                        <a:pt x="726" y="53"/>
                        <a:pt x="713" y="41"/>
                      </a:cubicBezTo>
                      <a:cubicBezTo>
                        <a:pt x="679" y="10"/>
                        <a:pt x="641" y="0"/>
                        <a:pt x="600" y="0"/>
                      </a:cubicBezTo>
                      <a:cubicBezTo>
                        <a:pt x="582" y="0"/>
                        <a:pt x="564" y="3"/>
                        <a:pt x="547" y="12"/>
                      </a:cubicBezTo>
                      <a:cubicBezTo>
                        <a:pt x="539" y="16"/>
                        <a:pt x="531" y="19"/>
                        <a:pt x="523" y="24"/>
                      </a:cubicBezTo>
                      <a:cubicBezTo>
                        <a:pt x="491" y="40"/>
                        <a:pt x="461" y="61"/>
                        <a:pt x="434" y="87"/>
                      </a:cubicBezTo>
                      <a:cubicBezTo>
                        <a:pt x="408" y="114"/>
                        <a:pt x="378" y="133"/>
                        <a:pt x="348" y="153"/>
                      </a:cubicBezTo>
                      <a:cubicBezTo>
                        <a:pt x="337" y="160"/>
                        <a:pt x="325" y="165"/>
                        <a:pt x="313" y="163"/>
                      </a:cubicBezTo>
                      <a:cubicBezTo>
                        <a:pt x="292" y="159"/>
                        <a:pt x="271" y="154"/>
                        <a:pt x="252" y="146"/>
                      </a:cubicBezTo>
                      <a:cubicBezTo>
                        <a:pt x="222" y="132"/>
                        <a:pt x="196" y="138"/>
                        <a:pt x="170" y="159"/>
                      </a:cubicBezTo>
                      <a:cubicBezTo>
                        <a:pt x="168" y="160"/>
                        <a:pt x="165" y="163"/>
                        <a:pt x="169" y="167"/>
                      </a:cubicBezTo>
                      <a:cubicBezTo>
                        <a:pt x="173" y="165"/>
                        <a:pt x="177" y="163"/>
                        <a:pt x="181" y="160"/>
                      </a:cubicBezTo>
                      <a:cubicBezTo>
                        <a:pt x="191" y="149"/>
                        <a:pt x="204" y="148"/>
                        <a:pt x="216" y="150"/>
                      </a:cubicBezTo>
                      <a:cubicBezTo>
                        <a:pt x="229" y="152"/>
                        <a:pt x="243" y="157"/>
                        <a:pt x="256" y="162"/>
                      </a:cubicBezTo>
                      <a:cubicBezTo>
                        <a:pt x="291" y="176"/>
                        <a:pt x="319" y="186"/>
                        <a:pt x="357" y="178"/>
                      </a:cubicBezTo>
                      <a:cubicBezTo>
                        <a:pt x="413" y="168"/>
                        <a:pt x="441" y="118"/>
                        <a:pt x="483" y="80"/>
                      </a:cubicBezTo>
                      <a:cubicBezTo>
                        <a:pt x="503" y="61"/>
                        <a:pt x="530" y="46"/>
                        <a:pt x="554" y="35"/>
                      </a:cubicBezTo>
                      <a:cubicBezTo>
                        <a:pt x="566" y="30"/>
                        <a:pt x="579" y="27"/>
                        <a:pt x="593" y="27"/>
                      </a:cubicBezTo>
                      <a:cubicBezTo>
                        <a:pt x="638" y="26"/>
                        <a:pt x="678" y="34"/>
                        <a:pt x="711" y="73"/>
                      </a:cubicBezTo>
                      <a:cubicBezTo>
                        <a:pt x="724" y="87"/>
                        <a:pt x="740" y="95"/>
                        <a:pt x="753" y="107"/>
                      </a:cubicBezTo>
                      <a:cubicBezTo>
                        <a:pt x="756" y="110"/>
                        <a:pt x="759" y="111"/>
                        <a:pt x="762" y="112"/>
                      </a:cubicBezTo>
                      <a:cubicBezTo>
                        <a:pt x="773" y="116"/>
                        <a:pt x="784" y="121"/>
                        <a:pt x="794" y="123"/>
                      </a:cubicBezTo>
                      <a:cubicBezTo>
                        <a:pt x="839" y="134"/>
                        <a:pt x="881" y="109"/>
                        <a:pt x="919" y="83"/>
                      </a:cubicBezTo>
                      <a:cubicBezTo>
                        <a:pt x="952" y="60"/>
                        <a:pt x="992" y="34"/>
                        <a:pt x="1031" y="37"/>
                      </a:cubicBezTo>
                      <a:cubicBezTo>
                        <a:pt x="1078" y="41"/>
                        <a:pt x="1124" y="64"/>
                        <a:pt x="1152" y="112"/>
                      </a:cubicBezTo>
                      <a:cubicBezTo>
                        <a:pt x="1165" y="133"/>
                        <a:pt x="1179" y="162"/>
                        <a:pt x="1187" y="187"/>
                      </a:cubicBezTo>
                      <a:cubicBezTo>
                        <a:pt x="1196" y="213"/>
                        <a:pt x="1189" y="245"/>
                        <a:pt x="1170" y="261"/>
                      </a:cubicBezTo>
                      <a:cubicBezTo>
                        <a:pt x="1156" y="272"/>
                        <a:pt x="1143" y="283"/>
                        <a:pt x="1127" y="290"/>
                      </a:cubicBezTo>
                      <a:cubicBezTo>
                        <a:pt x="1106" y="300"/>
                        <a:pt x="1087" y="299"/>
                        <a:pt x="1066" y="290"/>
                      </a:cubicBezTo>
                      <a:cubicBezTo>
                        <a:pt x="1059" y="287"/>
                        <a:pt x="1054" y="281"/>
                        <a:pt x="1052" y="272"/>
                      </a:cubicBezTo>
                      <a:cubicBezTo>
                        <a:pt x="1047" y="245"/>
                        <a:pt x="1053" y="214"/>
                        <a:pt x="1074" y="200"/>
                      </a:cubicBezTo>
                      <a:cubicBezTo>
                        <a:pt x="1080" y="196"/>
                        <a:pt x="1105" y="177"/>
                        <a:pt x="1085" y="171"/>
                      </a:cubicBezTo>
                      <a:cubicBezTo>
                        <a:pt x="1071" y="167"/>
                        <a:pt x="1045" y="203"/>
                        <a:pt x="1039" y="215"/>
                      </a:cubicBezTo>
                      <a:cubicBezTo>
                        <a:pt x="1029" y="232"/>
                        <a:pt x="1023" y="254"/>
                        <a:pt x="1032" y="273"/>
                      </a:cubicBezTo>
                      <a:cubicBezTo>
                        <a:pt x="1042" y="293"/>
                        <a:pt x="1051" y="314"/>
                        <a:pt x="1071" y="321"/>
                      </a:cubicBezTo>
                      <a:cubicBezTo>
                        <a:pt x="1081" y="324"/>
                        <a:pt x="1090" y="323"/>
                        <a:pt x="1100" y="323"/>
                      </a:cubicBezTo>
                      <a:cubicBezTo>
                        <a:pt x="1127" y="323"/>
                        <a:pt x="1151" y="309"/>
                        <a:pt x="1173" y="291"/>
                      </a:cubicBezTo>
                      <a:cubicBezTo>
                        <a:pt x="1186" y="280"/>
                        <a:pt x="1200" y="267"/>
                        <a:pt x="1203" y="244"/>
                      </a:cubicBezTo>
                      <a:cubicBezTo>
                        <a:pt x="1203" y="239"/>
                        <a:pt x="1204" y="233"/>
                        <a:pt x="1211" y="232"/>
                      </a:cubicBezTo>
                      <a:cubicBezTo>
                        <a:pt x="1213" y="233"/>
                        <a:pt x="1215" y="235"/>
                        <a:pt x="1217" y="237"/>
                      </a:cubicBezTo>
                      <a:cubicBezTo>
                        <a:pt x="1242" y="260"/>
                        <a:pt x="1271" y="272"/>
                        <a:pt x="1301" y="282"/>
                      </a:cubicBezTo>
                      <a:cubicBezTo>
                        <a:pt x="1332" y="292"/>
                        <a:pt x="1361" y="287"/>
                        <a:pt x="1389" y="265"/>
                      </a:cubicBezTo>
                      <a:cubicBezTo>
                        <a:pt x="1392" y="263"/>
                        <a:pt x="1394" y="260"/>
                        <a:pt x="1397" y="259"/>
                      </a:cubicBezTo>
                      <a:cubicBezTo>
                        <a:pt x="1405" y="255"/>
                        <a:pt x="1413" y="250"/>
                        <a:pt x="1421" y="249"/>
                      </a:cubicBezTo>
                      <a:cubicBezTo>
                        <a:pt x="1444" y="245"/>
                        <a:pt x="1467" y="248"/>
                        <a:pt x="1489" y="257"/>
                      </a:cubicBezTo>
                      <a:cubicBezTo>
                        <a:pt x="1505" y="264"/>
                        <a:pt x="1520" y="273"/>
                        <a:pt x="1535" y="282"/>
                      </a:cubicBezTo>
                      <a:cubicBezTo>
                        <a:pt x="1550" y="291"/>
                        <a:pt x="1564" y="303"/>
                        <a:pt x="1576" y="319"/>
                      </a:cubicBezTo>
                      <a:cubicBezTo>
                        <a:pt x="1588" y="336"/>
                        <a:pt x="1602" y="349"/>
                        <a:pt x="1620" y="357"/>
                      </a:cubicBezTo>
                      <a:cubicBezTo>
                        <a:pt x="1623" y="358"/>
                        <a:pt x="1627" y="359"/>
                        <a:pt x="1624" y="365"/>
                      </a:cubicBezTo>
                      <a:cubicBezTo>
                        <a:pt x="1618" y="366"/>
                        <a:pt x="1610" y="367"/>
                        <a:pt x="1603" y="367"/>
                      </a:cubicBezTo>
                      <a:cubicBezTo>
                        <a:pt x="1585" y="367"/>
                        <a:pt x="1567" y="366"/>
                        <a:pt x="1548" y="367"/>
                      </a:cubicBezTo>
                      <a:cubicBezTo>
                        <a:pt x="1517" y="367"/>
                        <a:pt x="1483" y="365"/>
                        <a:pt x="1455" y="386"/>
                      </a:cubicBezTo>
                      <a:cubicBezTo>
                        <a:pt x="1439" y="398"/>
                        <a:pt x="1426" y="407"/>
                        <a:pt x="1410" y="417"/>
                      </a:cubicBezTo>
                      <a:cubicBezTo>
                        <a:pt x="1392" y="427"/>
                        <a:pt x="1379" y="447"/>
                        <a:pt x="1362" y="457"/>
                      </a:cubicBezTo>
                      <a:cubicBezTo>
                        <a:pt x="1335" y="472"/>
                        <a:pt x="1315" y="487"/>
                        <a:pt x="1284" y="489"/>
                      </a:cubicBezTo>
                      <a:cubicBezTo>
                        <a:pt x="1255" y="491"/>
                        <a:pt x="1224" y="485"/>
                        <a:pt x="1199" y="467"/>
                      </a:cubicBezTo>
                      <a:cubicBezTo>
                        <a:pt x="1174" y="450"/>
                        <a:pt x="1148" y="438"/>
                        <a:pt x="1123" y="422"/>
                      </a:cubicBezTo>
                      <a:cubicBezTo>
                        <a:pt x="1089" y="401"/>
                        <a:pt x="1061" y="404"/>
                        <a:pt x="1024" y="406"/>
                      </a:cubicBezTo>
                      <a:cubicBezTo>
                        <a:pt x="1002" y="408"/>
                        <a:pt x="980" y="431"/>
                        <a:pt x="962" y="444"/>
                      </a:cubicBezTo>
                      <a:cubicBezTo>
                        <a:pt x="943" y="456"/>
                        <a:pt x="920" y="473"/>
                        <a:pt x="898" y="472"/>
                      </a:cubicBezTo>
                      <a:cubicBezTo>
                        <a:pt x="874" y="471"/>
                        <a:pt x="853" y="461"/>
                        <a:pt x="833" y="443"/>
                      </a:cubicBezTo>
                      <a:cubicBezTo>
                        <a:pt x="818" y="430"/>
                        <a:pt x="803" y="416"/>
                        <a:pt x="786" y="405"/>
                      </a:cubicBezTo>
                      <a:cubicBezTo>
                        <a:pt x="770" y="395"/>
                        <a:pt x="753" y="385"/>
                        <a:pt x="735" y="381"/>
                      </a:cubicBezTo>
                      <a:cubicBezTo>
                        <a:pt x="712" y="376"/>
                        <a:pt x="709" y="379"/>
                        <a:pt x="717" y="349"/>
                      </a:cubicBezTo>
                      <a:cubicBezTo>
                        <a:pt x="728" y="304"/>
                        <a:pt x="696" y="275"/>
                        <a:pt x="672" y="247"/>
                      </a:cubicBezTo>
                      <a:cubicBezTo>
                        <a:pt x="642" y="214"/>
                        <a:pt x="607" y="201"/>
                        <a:pt x="568" y="205"/>
                      </a:cubicBezTo>
                      <a:cubicBezTo>
                        <a:pt x="533" y="208"/>
                        <a:pt x="498" y="233"/>
                        <a:pt x="485" y="273"/>
                      </a:cubicBezTo>
                      <a:cubicBezTo>
                        <a:pt x="467" y="325"/>
                        <a:pt x="492" y="355"/>
                        <a:pt x="521" y="388"/>
                      </a:cubicBezTo>
                      <a:cubicBezTo>
                        <a:pt x="523" y="390"/>
                        <a:pt x="525" y="391"/>
                        <a:pt x="528" y="392"/>
                      </a:cubicBezTo>
                      <a:cubicBezTo>
                        <a:pt x="531" y="393"/>
                        <a:pt x="536" y="393"/>
                        <a:pt x="538" y="388"/>
                      </a:cubicBezTo>
                      <a:cubicBezTo>
                        <a:pt x="539" y="385"/>
                        <a:pt x="540" y="380"/>
                        <a:pt x="539" y="377"/>
                      </a:cubicBezTo>
                      <a:cubicBezTo>
                        <a:pt x="537" y="372"/>
                        <a:pt x="534" y="366"/>
                        <a:pt x="531" y="362"/>
                      </a:cubicBezTo>
                      <a:cubicBezTo>
                        <a:pt x="525" y="355"/>
                        <a:pt x="519" y="349"/>
                        <a:pt x="514" y="342"/>
                      </a:cubicBezTo>
                      <a:cubicBezTo>
                        <a:pt x="511" y="338"/>
                        <a:pt x="507" y="333"/>
                        <a:pt x="506" y="328"/>
                      </a:cubicBezTo>
                      <a:cubicBezTo>
                        <a:pt x="502" y="304"/>
                        <a:pt x="503" y="281"/>
                        <a:pt x="520" y="263"/>
                      </a:cubicBezTo>
                      <a:cubicBezTo>
                        <a:pt x="523" y="260"/>
                        <a:pt x="527" y="258"/>
                        <a:pt x="530" y="256"/>
                      </a:cubicBezTo>
                      <a:cubicBezTo>
                        <a:pt x="540" y="250"/>
                        <a:pt x="549" y="245"/>
                        <a:pt x="559" y="241"/>
                      </a:cubicBezTo>
                      <a:cubicBezTo>
                        <a:pt x="571" y="235"/>
                        <a:pt x="583" y="232"/>
                        <a:pt x="595" y="232"/>
                      </a:cubicBezTo>
                      <a:cubicBezTo>
                        <a:pt x="599" y="233"/>
                        <a:pt x="602" y="233"/>
                        <a:pt x="605" y="234"/>
                      </a:cubicBezTo>
                      <a:cubicBezTo>
                        <a:pt x="633" y="247"/>
                        <a:pt x="657" y="267"/>
                        <a:pt x="676" y="295"/>
                      </a:cubicBezTo>
                      <a:cubicBezTo>
                        <a:pt x="691" y="318"/>
                        <a:pt x="695" y="357"/>
                        <a:pt x="686" y="385"/>
                      </a:cubicBezTo>
                      <a:cubicBezTo>
                        <a:pt x="678" y="405"/>
                        <a:pt x="662" y="414"/>
                        <a:pt x="647" y="426"/>
                      </a:cubicBezTo>
                      <a:cubicBezTo>
                        <a:pt x="597" y="468"/>
                        <a:pt x="545" y="453"/>
                        <a:pt x="494" y="418"/>
                      </a:cubicBezTo>
                      <a:cubicBezTo>
                        <a:pt x="457" y="393"/>
                        <a:pt x="412" y="356"/>
                        <a:pt x="367" y="360"/>
                      </a:cubicBezTo>
                      <a:cubicBezTo>
                        <a:pt x="342" y="363"/>
                        <a:pt x="319" y="384"/>
                        <a:pt x="293" y="390"/>
                      </a:cubicBezTo>
                      <a:cubicBezTo>
                        <a:pt x="274" y="395"/>
                        <a:pt x="254" y="395"/>
                        <a:pt x="235" y="395"/>
                      </a:cubicBezTo>
                      <a:cubicBezTo>
                        <a:pt x="200" y="394"/>
                        <a:pt x="150" y="394"/>
                        <a:pt x="120" y="369"/>
                      </a:cubicBezTo>
                      <a:cubicBezTo>
                        <a:pt x="109" y="360"/>
                        <a:pt x="100" y="347"/>
                        <a:pt x="91" y="335"/>
                      </a:cubicBezTo>
                      <a:cubicBezTo>
                        <a:pt x="72" y="311"/>
                        <a:pt x="54" y="285"/>
                        <a:pt x="32" y="266"/>
                      </a:cubicBezTo>
                      <a:cubicBezTo>
                        <a:pt x="40" y="262"/>
                        <a:pt x="46" y="260"/>
                        <a:pt x="52" y="257"/>
                      </a:cubicBezTo>
                      <a:cubicBezTo>
                        <a:pt x="55" y="255"/>
                        <a:pt x="56" y="252"/>
                        <a:pt x="55" y="247"/>
                      </a:cubicBezTo>
                      <a:cubicBezTo>
                        <a:pt x="52" y="249"/>
                        <a:pt x="49" y="253"/>
                        <a:pt x="45" y="254"/>
                      </a:cubicBezTo>
                      <a:cubicBezTo>
                        <a:pt x="35" y="257"/>
                        <a:pt x="24" y="259"/>
                        <a:pt x="13" y="262"/>
                      </a:cubicBezTo>
                      <a:cubicBezTo>
                        <a:pt x="9" y="263"/>
                        <a:pt x="5" y="265"/>
                        <a:pt x="0" y="267"/>
                      </a:cubicBezTo>
                      <a:cubicBezTo>
                        <a:pt x="3" y="274"/>
                        <a:pt x="6" y="279"/>
                        <a:pt x="12" y="280"/>
                      </a:cubicBezTo>
                      <a:cubicBezTo>
                        <a:pt x="17" y="282"/>
                        <a:pt x="23" y="284"/>
                        <a:pt x="28" y="287"/>
                      </a:cubicBezTo>
                      <a:cubicBezTo>
                        <a:pt x="46" y="297"/>
                        <a:pt x="63" y="309"/>
                        <a:pt x="72" y="332"/>
                      </a:cubicBezTo>
                      <a:cubicBezTo>
                        <a:pt x="77" y="343"/>
                        <a:pt x="85" y="352"/>
                        <a:pt x="91" y="362"/>
                      </a:cubicBezTo>
                      <a:cubicBezTo>
                        <a:pt x="103" y="384"/>
                        <a:pt x="120" y="398"/>
                        <a:pt x="140" y="407"/>
                      </a:cubicBezTo>
                      <a:cubicBezTo>
                        <a:pt x="157" y="414"/>
                        <a:pt x="175" y="421"/>
                        <a:pt x="193" y="425"/>
                      </a:cubicBezTo>
                      <a:cubicBezTo>
                        <a:pt x="211" y="429"/>
                        <a:pt x="230" y="430"/>
                        <a:pt x="249" y="429"/>
                      </a:cubicBezTo>
                      <a:cubicBezTo>
                        <a:pt x="268" y="427"/>
                        <a:pt x="285" y="424"/>
                        <a:pt x="302" y="413"/>
                      </a:cubicBezTo>
                      <a:cubicBezTo>
                        <a:pt x="318" y="403"/>
                        <a:pt x="334" y="397"/>
                        <a:pt x="351" y="390"/>
                      </a:cubicBezTo>
                      <a:cubicBezTo>
                        <a:pt x="373" y="381"/>
                        <a:pt x="393" y="383"/>
                        <a:pt x="413" y="395"/>
                      </a:cubicBezTo>
                      <a:cubicBezTo>
                        <a:pt x="423" y="400"/>
                        <a:pt x="432" y="405"/>
                        <a:pt x="442" y="411"/>
                      </a:cubicBezTo>
                      <a:cubicBezTo>
                        <a:pt x="471" y="430"/>
                        <a:pt x="500" y="449"/>
                        <a:pt x="529" y="470"/>
                      </a:cubicBezTo>
                      <a:cubicBezTo>
                        <a:pt x="561" y="495"/>
                        <a:pt x="607" y="502"/>
                        <a:pt x="643" y="486"/>
                      </a:cubicBezTo>
                      <a:cubicBezTo>
                        <a:pt x="663" y="476"/>
                        <a:pt x="678" y="461"/>
                        <a:pt x="687" y="437"/>
                      </a:cubicBezTo>
                      <a:cubicBezTo>
                        <a:pt x="697" y="412"/>
                        <a:pt x="714" y="395"/>
                        <a:pt x="739" y="408"/>
                      </a:cubicBezTo>
                      <a:cubicBezTo>
                        <a:pt x="759" y="418"/>
                        <a:pt x="780" y="429"/>
                        <a:pt x="797" y="446"/>
                      </a:cubicBezTo>
                      <a:cubicBezTo>
                        <a:pt x="807" y="455"/>
                        <a:pt x="816" y="464"/>
                        <a:pt x="825" y="472"/>
                      </a:cubicBezTo>
                      <a:cubicBezTo>
                        <a:pt x="854" y="496"/>
                        <a:pt x="891" y="511"/>
                        <a:pt x="927" y="504"/>
                      </a:cubicBezTo>
                      <a:cubicBezTo>
                        <a:pt x="964" y="498"/>
                        <a:pt x="980" y="459"/>
                        <a:pt x="1015" y="445"/>
                      </a:cubicBezTo>
                      <a:cubicBezTo>
                        <a:pt x="1031" y="439"/>
                        <a:pt x="1046" y="436"/>
                        <a:pt x="1063" y="439"/>
                      </a:cubicBezTo>
                      <a:cubicBezTo>
                        <a:pt x="1079" y="442"/>
                        <a:pt x="1093" y="450"/>
                        <a:pt x="1107" y="457"/>
                      </a:cubicBezTo>
                      <a:cubicBezTo>
                        <a:pt x="1138" y="472"/>
                        <a:pt x="1167" y="489"/>
                        <a:pt x="1198" y="502"/>
                      </a:cubicBezTo>
                      <a:cubicBezTo>
                        <a:pt x="1223" y="512"/>
                        <a:pt x="1248" y="515"/>
                        <a:pt x="1273" y="512"/>
                      </a:cubicBezTo>
                      <a:cubicBezTo>
                        <a:pt x="1323" y="506"/>
                        <a:pt x="1368" y="483"/>
                        <a:pt x="1408" y="448"/>
                      </a:cubicBezTo>
                      <a:cubicBezTo>
                        <a:pt x="1421" y="437"/>
                        <a:pt x="1434" y="425"/>
                        <a:pt x="1447" y="415"/>
                      </a:cubicBezTo>
                      <a:cubicBezTo>
                        <a:pt x="1482" y="388"/>
                        <a:pt x="1524" y="371"/>
                        <a:pt x="1567" y="382"/>
                      </a:cubicBezTo>
                      <a:cubicBezTo>
                        <a:pt x="1608" y="393"/>
                        <a:pt x="1661" y="381"/>
                        <a:pt x="1695" y="352"/>
                      </a:cubicBezTo>
                      <a:cubicBezTo>
                        <a:pt x="1687" y="341"/>
                        <a:pt x="1660" y="345"/>
                        <a:pt x="1648" y="3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3" name="Freeform 6"/>
                <p:cNvSpPr>
                  <a:spLocks/>
                </p:cNvSpPr>
                <p:nvPr/>
              </p:nvSpPr>
              <p:spPr bwMode="auto">
                <a:xfrm>
                  <a:off x="7142132" y="2039814"/>
                  <a:ext cx="1005469" cy="194090"/>
                </a:xfrm>
                <a:custGeom>
                  <a:avLst/>
                  <a:gdLst>
                    <a:gd name="T0" fmla="*/ 89 w 425"/>
                    <a:gd name="T1" fmla="*/ 28 h 82"/>
                    <a:gd name="T2" fmla="*/ 135 w 425"/>
                    <a:gd name="T3" fmla="*/ 9 h 82"/>
                    <a:gd name="T4" fmla="*/ 212 w 425"/>
                    <a:gd name="T5" fmla="*/ 20 h 82"/>
                    <a:gd name="T6" fmla="*/ 270 w 425"/>
                    <a:gd name="T7" fmla="*/ 49 h 82"/>
                    <a:gd name="T8" fmla="*/ 330 w 425"/>
                    <a:gd name="T9" fmla="*/ 76 h 82"/>
                    <a:gd name="T10" fmla="*/ 425 w 425"/>
                    <a:gd name="T11" fmla="*/ 55 h 82"/>
                    <a:gd name="T12" fmla="*/ 382 w 425"/>
                    <a:gd name="T13" fmla="*/ 67 h 82"/>
                    <a:gd name="T14" fmla="*/ 332 w 425"/>
                    <a:gd name="T15" fmla="*/ 64 h 82"/>
                    <a:gd name="T16" fmla="*/ 282 w 425"/>
                    <a:gd name="T17" fmla="*/ 43 h 82"/>
                    <a:gd name="T18" fmla="*/ 255 w 425"/>
                    <a:gd name="T19" fmla="*/ 29 h 82"/>
                    <a:gd name="T20" fmla="*/ 178 w 425"/>
                    <a:gd name="T21" fmla="*/ 5 h 82"/>
                    <a:gd name="T22" fmla="*/ 129 w 425"/>
                    <a:gd name="T23" fmla="*/ 3 h 82"/>
                    <a:gd name="T24" fmla="*/ 63 w 425"/>
                    <a:gd name="T25" fmla="*/ 32 h 82"/>
                    <a:gd name="T26" fmla="*/ 14 w 425"/>
                    <a:gd name="T27" fmla="*/ 59 h 82"/>
                    <a:gd name="T28" fmla="*/ 0 w 425"/>
                    <a:gd name="T29" fmla="*/ 65 h 82"/>
                    <a:gd name="T30" fmla="*/ 46 w 425"/>
                    <a:gd name="T31" fmla="*/ 55 h 82"/>
                    <a:gd name="T32" fmla="*/ 89 w 425"/>
                    <a:gd name="T33" fmla="*/ 28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25" h="82">
                      <a:moveTo>
                        <a:pt x="89" y="28"/>
                      </a:moveTo>
                      <a:cubicBezTo>
                        <a:pt x="103" y="19"/>
                        <a:pt x="118" y="12"/>
                        <a:pt x="135" y="9"/>
                      </a:cubicBezTo>
                      <a:cubicBezTo>
                        <a:pt x="161" y="6"/>
                        <a:pt x="187" y="12"/>
                        <a:pt x="212" y="20"/>
                      </a:cubicBezTo>
                      <a:cubicBezTo>
                        <a:pt x="232" y="27"/>
                        <a:pt x="251" y="38"/>
                        <a:pt x="270" y="49"/>
                      </a:cubicBezTo>
                      <a:cubicBezTo>
                        <a:pt x="289" y="60"/>
                        <a:pt x="308" y="72"/>
                        <a:pt x="330" y="76"/>
                      </a:cubicBezTo>
                      <a:cubicBezTo>
                        <a:pt x="363" y="82"/>
                        <a:pt x="395" y="81"/>
                        <a:pt x="425" y="55"/>
                      </a:cubicBezTo>
                      <a:cubicBezTo>
                        <a:pt x="409" y="59"/>
                        <a:pt x="396" y="63"/>
                        <a:pt x="382" y="67"/>
                      </a:cubicBezTo>
                      <a:cubicBezTo>
                        <a:pt x="365" y="73"/>
                        <a:pt x="348" y="69"/>
                        <a:pt x="332" y="64"/>
                      </a:cubicBezTo>
                      <a:cubicBezTo>
                        <a:pt x="315" y="60"/>
                        <a:pt x="298" y="53"/>
                        <a:pt x="282" y="43"/>
                      </a:cubicBezTo>
                      <a:cubicBezTo>
                        <a:pt x="273" y="37"/>
                        <a:pt x="264" y="34"/>
                        <a:pt x="255" y="29"/>
                      </a:cubicBezTo>
                      <a:cubicBezTo>
                        <a:pt x="230" y="17"/>
                        <a:pt x="203" y="13"/>
                        <a:pt x="178" y="5"/>
                      </a:cubicBezTo>
                      <a:cubicBezTo>
                        <a:pt x="161" y="0"/>
                        <a:pt x="145" y="1"/>
                        <a:pt x="129" y="3"/>
                      </a:cubicBezTo>
                      <a:cubicBezTo>
                        <a:pt x="105" y="6"/>
                        <a:pt x="85" y="20"/>
                        <a:pt x="63" y="32"/>
                      </a:cubicBezTo>
                      <a:cubicBezTo>
                        <a:pt x="47" y="41"/>
                        <a:pt x="30" y="50"/>
                        <a:pt x="14" y="59"/>
                      </a:cubicBezTo>
                      <a:cubicBezTo>
                        <a:pt x="11" y="61"/>
                        <a:pt x="7" y="62"/>
                        <a:pt x="0" y="65"/>
                      </a:cubicBezTo>
                      <a:cubicBezTo>
                        <a:pt x="19" y="68"/>
                        <a:pt x="33" y="63"/>
                        <a:pt x="46" y="55"/>
                      </a:cubicBezTo>
                      <a:cubicBezTo>
                        <a:pt x="61" y="47"/>
                        <a:pt x="74" y="36"/>
                        <a:pt x="89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4" name="Freeform 7"/>
                <p:cNvSpPr>
                  <a:spLocks/>
                </p:cNvSpPr>
                <p:nvPr/>
              </p:nvSpPr>
              <p:spPr bwMode="auto">
                <a:xfrm>
                  <a:off x="5245248" y="1695654"/>
                  <a:ext cx="375175" cy="353165"/>
                </a:xfrm>
                <a:custGeom>
                  <a:avLst/>
                  <a:gdLst>
                    <a:gd name="T0" fmla="*/ 121 w 159"/>
                    <a:gd name="T1" fmla="*/ 2 h 149"/>
                    <a:gd name="T2" fmla="*/ 52 w 159"/>
                    <a:gd name="T3" fmla="*/ 37 h 149"/>
                    <a:gd name="T4" fmla="*/ 15 w 159"/>
                    <a:gd name="T5" fmla="*/ 76 h 149"/>
                    <a:gd name="T6" fmla="*/ 0 w 159"/>
                    <a:gd name="T7" fmla="*/ 95 h 149"/>
                    <a:gd name="T8" fmla="*/ 7 w 159"/>
                    <a:gd name="T9" fmla="*/ 102 h 149"/>
                    <a:gd name="T10" fmla="*/ 24 w 159"/>
                    <a:gd name="T11" fmla="*/ 115 h 149"/>
                    <a:gd name="T12" fmla="*/ 61 w 159"/>
                    <a:gd name="T13" fmla="*/ 140 h 149"/>
                    <a:gd name="T14" fmla="*/ 80 w 159"/>
                    <a:gd name="T15" fmla="*/ 141 h 149"/>
                    <a:gd name="T16" fmla="*/ 51 w 159"/>
                    <a:gd name="T17" fmla="*/ 128 h 149"/>
                    <a:gd name="T18" fmla="*/ 28 w 159"/>
                    <a:gd name="T19" fmla="*/ 99 h 149"/>
                    <a:gd name="T20" fmla="*/ 38 w 159"/>
                    <a:gd name="T21" fmla="*/ 88 h 149"/>
                    <a:gd name="T22" fmla="*/ 73 w 159"/>
                    <a:gd name="T23" fmla="*/ 47 h 149"/>
                    <a:gd name="T24" fmla="*/ 126 w 159"/>
                    <a:gd name="T25" fmla="*/ 19 h 149"/>
                    <a:gd name="T26" fmla="*/ 155 w 159"/>
                    <a:gd name="T27" fmla="*/ 13 h 149"/>
                    <a:gd name="T28" fmla="*/ 121 w 159"/>
                    <a:gd name="T29" fmla="*/ 2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9" h="149">
                      <a:moveTo>
                        <a:pt x="121" y="2"/>
                      </a:moveTo>
                      <a:cubicBezTo>
                        <a:pt x="99" y="4"/>
                        <a:pt x="68" y="20"/>
                        <a:pt x="52" y="37"/>
                      </a:cubicBezTo>
                      <a:cubicBezTo>
                        <a:pt x="39" y="50"/>
                        <a:pt x="27" y="63"/>
                        <a:pt x="15" y="76"/>
                      </a:cubicBezTo>
                      <a:cubicBezTo>
                        <a:pt x="10" y="81"/>
                        <a:pt x="3" y="85"/>
                        <a:pt x="0" y="95"/>
                      </a:cubicBezTo>
                      <a:cubicBezTo>
                        <a:pt x="2" y="97"/>
                        <a:pt x="5" y="100"/>
                        <a:pt x="7" y="102"/>
                      </a:cubicBezTo>
                      <a:cubicBezTo>
                        <a:pt x="13" y="106"/>
                        <a:pt x="19" y="110"/>
                        <a:pt x="24" y="115"/>
                      </a:cubicBezTo>
                      <a:cubicBezTo>
                        <a:pt x="35" y="126"/>
                        <a:pt x="48" y="133"/>
                        <a:pt x="61" y="140"/>
                      </a:cubicBezTo>
                      <a:cubicBezTo>
                        <a:pt x="65" y="142"/>
                        <a:pt x="70" y="149"/>
                        <a:pt x="80" y="141"/>
                      </a:cubicBezTo>
                      <a:cubicBezTo>
                        <a:pt x="68" y="136"/>
                        <a:pt x="59" y="133"/>
                        <a:pt x="51" y="128"/>
                      </a:cubicBezTo>
                      <a:cubicBezTo>
                        <a:pt x="41" y="122"/>
                        <a:pt x="30" y="117"/>
                        <a:pt x="28" y="99"/>
                      </a:cubicBezTo>
                      <a:cubicBezTo>
                        <a:pt x="31" y="95"/>
                        <a:pt x="34" y="92"/>
                        <a:pt x="38" y="88"/>
                      </a:cubicBezTo>
                      <a:cubicBezTo>
                        <a:pt x="50" y="75"/>
                        <a:pt x="60" y="58"/>
                        <a:pt x="73" y="47"/>
                      </a:cubicBezTo>
                      <a:cubicBezTo>
                        <a:pt x="87" y="35"/>
                        <a:pt x="109" y="24"/>
                        <a:pt x="126" y="19"/>
                      </a:cubicBezTo>
                      <a:cubicBezTo>
                        <a:pt x="131" y="18"/>
                        <a:pt x="153" y="19"/>
                        <a:pt x="155" y="13"/>
                      </a:cubicBezTo>
                      <a:cubicBezTo>
                        <a:pt x="159" y="0"/>
                        <a:pt x="127" y="1"/>
                        <a:pt x="12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5" name="Freeform 8"/>
                <p:cNvSpPr>
                  <a:spLocks/>
                </p:cNvSpPr>
                <p:nvPr/>
              </p:nvSpPr>
              <p:spPr bwMode="auto">
                <a:xfrm>
                  <a:off x="5587408" y="1937767"/>
                  <a:ext cx="499233" cy="147069"/>
                </a:xfrm>
                <a:custGeom>
                  <a:avLst/>
                  <a:gdLst>
                    <a:gd name="T0" fmla="*/ 2 w 211"/>
                    <a:gd name="T1" fmla="*/ 40 h 62"/>
                    <a:gd name="T2" fmla="*/ 70 w 211"/>
                    <a:gd name="T3" fmla="*/ 21 h 62"/>
                    <a:gd name="T4" fmla="*/ 92 w 211"/>
                    <a:gd name="T5" fmla="*/ 20 h 62"/>
                    <a:gd name="T6" fmla="*/ 184 w 211"/>
                    <a:gd name="T7" fmla="*/ 51 h 62"/>
                    <a:gd name="T8" fmla="*/ 211 w 211"/>
                    <a:gd name="T9" fmla="*/ 62 h 62"/>
                    <a:gd name="T10" fmla="*/ 199 w 211"/>
                    <a:gd name="T11" fmla="*/ 48 h 62"/>
                    <a:gd name="T12" fmla="*/ 187 w 211"/>
                    <a:gd name="T13" fmla="*/ 37 h 62"/>
                    <a:gd name="T14" fmla="*/ 120 w 211"/>
                    <a:gd name="T15" fmla="*/ 8 h 62"/>
                    <a:gd name="T16" fmla="*/ 43 w 211"/>
                    <a:gd name="T17" fmla="*/ 8 h 62"/>
                    <a:gd name="T18" fmla="*/ 2 w 211"/>
                    <a:gd name="T19" fmla="*/ 4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1" h="62">
                      <a:moveTo>
                        <a:pt x="2" y="40"/>
                      </a:moveTo>
                      <a:cubicBezTo>
                        <a:pt x="2" y="42"/>
                        <a:pt x="66" y="22"/>
                        <a:pt x="70" y="21"/>
                      </a:cubicBezTo>
                      <a:cubicBezTo>
                        <a:pt x="77" y="20"/>
                        <a:pt x="85" y="20"/>
                        <a:pt x="92" y="20"/>
                      </a:cubicBezTo>
                      <a:cubicBezTo>
                        <a:pt x="125" y="23"/>
                        <a:pt x="154" y="32"/>
                        <a:pt x="184" y="51"/>
                      </a:cubicBezTo>
                      <a:cubicBezTo>
                        <a:pt x="188" y="53"/>
                        <a:pt x="210" y="62"/>
                        <a:pt x="211" y="62"/>
                      </a:cubicBezTo>
                      <a:cubicBezTo>
                        <a:pt x="208" y="57"/>
                        <a:pt x="204" y="52"/>
                        <a:pt x="199" y="48"/>
                      </a:cubicBezTo>
                      <a:cubicBezTo>
                        <a:pt x="195" y="44"/>
                        <a:pt x="191" y="40"/>
                        <a:pt x="187" y="37"/>
                      </a:cubicBezTo>
                      <a:cubicBezTo>
                        <a:pt x="170" y="24"/>
                        <a:pt x="140" y="13"/>
                        <a:pt x="120" y="8"/>
                      </a:cubicBezTo>
                      <a:cubicBezTo>
                        <a:pt x="95" y="2"/>
                        <a:pt x="68" y="0"/>
                        <a:pt x="43" y="8"/>
                      </a:cubicBezTo>
                      <a:cubicBezTo>
                        <a:pt x="29" y="12"/>
                        <a:pt x="0" y="15"/>
                        <a:pt x="2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6" name="Freeform 9"/>
                <p:cNvSpPr>
                  <a:spLocks/>
                </p:cNvSpPr>
                <p:nvPr/>
              </p:nvSpPr>
              <p:spPr bwMode="auto">
                <a:xfrm>
                  <a:off x="5181218" y="1639628"/>
                  <a:ext cx="201094" cy="158074"/>
                </a:xfrm>
                <a:custGeom>
                  <a:avLst/>
                  <a:gdLst>
                    <a:gd name="T0" fmla="*/ 85 w 85"/>
                    <a:gd name="T1" fmla="*/ 0 h 67"/>
                    <a:gd name="T2" fmla="*/ 67 w 85"/>
                    <a:gd name="T3" fmla="*/ 9 h 67"/>
                    <a:gd name="T4" fmla="*/ 55 w 85"/>
                    <a:gd name="T5" fmla="*/ 16 h 67"/>
                    <a:gd name="T6" fmla="*/ 21 w 85"/>
                    <a:gd name="T7" fmla="*/ 45 h 67"/>
                    <a:gd name="T8" fmla="*/ 0 w 85"/>
                    <a:gd name="T9" fmla="*/ 67 h 67"/>
                    <a:gd name="T10" fmla="*/ 43 w 85"/>
                    <a:gd name="T11" fmla="*/ 35 h 67"/>
                    <a:gd name="T12" fmla="*/ 85 w 85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5" h="67">
                      <a:moveTo>
                        <a:pt x="85" y="0"/>
                      </a:moveTo>
                      <a:cubicBezTo>
                        <a:pt x="85" y="1"/>
                        <a:pt x="75" y="5"/>
                        <a:pt x="67" y="9"/>
                      </a:cubicBezTo>
                      <a:cubicBezTo>
                        <a:pt x="61" y="12"/>
                        <a:pt x="56" y="14"/>
                        <a:pt x="55" y="16"/>
                      </a:cubicBezTo>
                      <a:cubicBezTo>
                        <a:pt x="43" y="25"/>
                        <a:pt x="33" y="38"/>
                        <a:pt x="21" y="45"/>
                      </a:cubicBezTo>
                      <a:cubicBezTo>
                        <a:pt x="14" y="49"/>
                        <a:pt x="6" y="55"/>
                        <a:pt x="0" y="67"/>
                      </a:cubicBezTo>
                      <a:cubicBezTo>
                        <a:pt x="17" y="60"/>
                        <a:pt x="29" y="46"/>
                        <a:pt x="43" y="35"/>
                      </a:cubicBezTo>
                      <a:cubicBezTo>
                        <a:pt x="59" y="24"/>
                        <a:pt x="74" y="2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7" name="Freeform 10"/>
                <p:cNvSpPr>
                  <a:spLocks/>
                </p:cNvSpPr>
                <p:nvPr/>
              </p:nvSpPr>
              <p:spPr bwMode="auto">
                <a:xfrm>
                  <a:off x="5436338" y="2015803"/>
                  <a:ext cx="116054" cy="40019"/>
                </a:xfrm>
                <a:custGeom>
                  <a:avLst/>
                  <a:gdLst>
                    <a:gd name="T0" fmla="*/ 42 w 49"/>
                    <a:gd name="T1" fmla="*/ 1 h 17"/>
                    <a:gd name="T2" fmla="*/ 0 w 49"/>
                    <a:gd name="T3" fmla="*/ 12 h 17"/>
                    <a:gd name="T4" fmla="*/ 10 w 49"/>
                    <a:gd name="T5" fmla="*/ 17 h 17"/>
                    <a:gd name="T6" fmla="*/ 44 w 49"/>
                    <a:gd name="T7" fmla="*/ 14 h 17"/>
                    <a:gd name="T8" fmla="*/ 48 w 49"/>
                    <a:gd name="T9" fmla="*/ 7 h 17"/>
                    <a:gd name="T10" fmla="*/ 42 w 49"/>
                    <a:gd name="T11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17">
                      <a:moveTo>
                        <a:pt x="42" y="1"/>
                      </a:moveTo>
                      <a:cubicBezTo>
                        <a:pt x="29" y="4"/>
                        <a:pt x="17" y="7"/>
                        <a:pt x="0" y="12"/>
                      </a:cubicBezTo>
                      <a:cubicBezTo>
                        <a:pt x="6" y="15"/>
                        <a:pt x="8" y="17"/>
                        <a:pt x="10" y="17"/>
                      </a:cubicBezTo>
                      <a:cubicBezTo>
                        <a:pt x="22" y="17"/>
                        <a:pt x="33" y="15"/>
                        <a:pt x="44" y="14"/>
                      </a:cubicBezTo>
                      <a:cubicBezTo>
                        <a:pt x="46" y="13"/>
                        <a:pt x="48" y="9"/>
                        <a:pt x="48" y="7"/>
                      </a:cubicBezTo>
                      <a:cubicBezTo>
                        <a:pt x="49" y="3"/>
                        <a:pt x="45" y="0"/>
                        <a:pt x="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8" name="Freeform 11"/>
                <p:cNvSpPr>
                  <a:spLocks/>
                </p:cNvSpPr>
                <p:nvPr/>
              </p:nvSpPr>
              <p:spPr bwMode="auto">
                <a:xfrm>
                  <a:off x="6941039" y="2088837"/>
                  <a:ext cx="83039" cy="67032"/>
                </a:xfrm>
                <a:custGeom>
                  <a:avLst/>
                  <a:gdLst>
                    <a:gd name="T0" fmla="*/ 35 w 35"/>
                    <a:gd name="T1" fmla="*/ 28 h 28"/>
                    <a:gd name="T2" fmla="*/ 17 w 35"/>
                    <a:gd name="T3" fmla="*/ 11 h 28"/>
                    <a:gd name="T4" fmla="*/ 0 w 35"/>
                    <a:gd name="T5" fmla="*/ 0 h 28"/>
                    <a:gd name="T6" fmla="*/ 35 w 35"/>
                    <a:gd name="T7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5" h="28">
                      <a:moveTo>
                        <a:pt x="35" y="28"/>
                      </a:moveTo>
                      <a:cubicBezTo>
                        <a:pt x="29" y="22"/>
                        <a:pt x="23" y="16"/>
                        <a:pt x="17" y="11"/>
                      </a:cubicBezTo>
                      <a:cubicBezTo>
                        <a:pt x="12" y="6"/>
                        <a:pt x="7" y="0"/>
                        <a:pt x="0" y="0"/>
                      </a:cubicBezTo>
                      <a:cubicBezTo>
                        <a:pt x="9" y="14"/>
                        <a:pt x="21" y="22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9" name="Freeform 12"/>
                <p:cNvSpPr>
                  <a:spLocks/>
                </p:cNvSpPr>
                <p:nvPr/>
              </p:nvSpPr>
              <p:spPr bwMode="auto">
                <a:xfrm>
                  <a:off x="5656440" y="1717664"/>
                  <a:ext cx="19009" cy="14007"/>
                </a:xfrm>
                <a:custGeom>
                  <a:avLst/>
                  <a:gdLst>
                    <a:gd name="T0" fmla="*/ 3 w 8"/>
                    <a:gd name="T1" fmla="*/ 0 h 6"/>
                    <a:gd name="T2" fmla="*/ 0 w 8"/>
                    <a:gd name="T3" fmla="*/ 2 h 6"/>
                    <a:gd name="T4" fmla="*/ 4 w 8"/>
                    <a:gd name="T5" fmla="*/ 6 h 6"/>
                    <a:gd name="T6" fmla="*/ 8 w 8"/>
                    <a:gd name="T7" fmla="*/ 3 h 6"/>
                    <a:gd name="T8" fmla="*/ 3 w 8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3" y="0"/>
                      </a:moveTo>
                      <a:cubicBezTo>
                        <a:pt x="2" y="0"/>
                        <a:pt x="1" y="1"/>
                        <a:pt x="0" y="2"/>
                      </a:cubicBezTo>
                      <a:cubicBezTo>
                        <a:pt x="1" y="3"/>
                        <a:pt x="2" y="5"/>
                        <a:pt x="4" y="6"/>
                      </a:cubicBezTo>
                      <a:cubicBezTo>
                        <a:pt x="5" y="6"/>
                        <a:pt x="6" y="4"/>
                        <a:pt x="8" y="3"/>
                      </a:cubicBezTo>
                      <a:cubicBezTo>
                        <a:pt x="6" y="2"/>
                        <a:pt x="4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0" name="Freeform 13"/>
                <p:cNvSpPr>
                  <a:spLocks/>
                </p:cNvSpPr>
                <p:nvPr/>
              </p:nvSpPr>
              <p:spPr bwMode="auto">
                <a:xfrm>
                  <a:off x="6936036" y="2086836"/>
                  <a:ext cx="5003" cy="2001"/>
                </a:xfrm>
                <a:custGeom>
                  <a:avLst/>
                  <a:gdLst>
                    <a:gd name="T0" fmla="*/ 1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  <a:gd name="T8" fmla="*/ 1 w 2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1" name="Freeform 14"/>
                <p:cNvSpPr>
                  <a:spLocks/>
                </p:cNvSpPr>
                <p:nvPr/>
              </p:nvSpPr>
              <p:spPr bwMode="auto">
                <a:xfrm>
                  <a:off x="6920029" y="2065826"/>
                  <a:ext cx="16007" cy="21010"/>
                </a:xfrm>
                <a:custGeom>
                  <a:avLst/>
                  <a:gdLst>
                    <a:gd name="T0" fmla="*/ 7 w 7"/>
                    <a:gd name="T1" fmla="*/ 9 h 9"/>
                    <a:gd name="T2" fmla="*/ 0 w 7"/>
                    <a:gd name="T3" fmla="*/ 0 h 9"/>
                    <a:gd name="T4" fmla="*/ 7 w 7"/>
                    <a:gd name="T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9">
                      <a:moveTo>
                        <a:pt x="7" y="9"/>
                      </a:moveTo>
                      <a:cubicBezTo>
                        <a:pt x="5" y="7"/>
                        <a:pt x="3" y="4"/>
                        <a:pt x="0" y="0"/>
                      </a:cubicBezTo>
                      <a:cubicBezTo>
                        <a:pt x="0" y="9"/>
                        <a:pt x="4" y="9"/>
                        <a:pt x="7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2" name="Freeform 15"/>
                <p:cNvSpPr>
                  <a:spLocks/>
                </p:cNvSpPr>
                <p:nvPr/>
              </p:nvSpPr>
              <p:spPr bwMode="auto">
                <a:xfrm>
                  <a:off x="7097112" y="2178879"/>
                  <a:ext cx="5003" cy="7004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1 h 3"/>
                    <a:gd name="T4" fmla="*/ 0 w 2"/>
                    <a:gd name="T5" fmla="*/ 1 h 3"/>
                    <a:gd name="T6" fmla="*/ 1 w 2"/>
                    <a:gd name="T7" fmla="*/ 3 h 3"/>
                    <a:gd name="T8" fmla="*/ 2 w 2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cubicBezTo>
                        <a:pt x="2" y="2"/>
                        <a:pt x="2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2"/>
                        <a:pt x="1" y="3"/>
                      </a:cubicBezTo>
                      <a:cubicBezTo>
                        <a:pt x="1" y="3"/>
                        <a:pt x="2" y="2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" name="Freeform 16"/>
                <p:cNvSpPr>
                  <a:spLocks/>
                </p:cNvSpPr>
                <p:nvPr/>
              </p:nvSpPr>
              <p:spPr bwMode="auto">
                <a:xfrm>
                  <a:off x="7054091" y="2162871"/>
                  <a:ext cx="10005" cy="9005"/>
                </a:xfrm>
                <a:custGeom>
                  <a:avLst/>
                  <a:gdLst>
                    <a:gd name="T0" fmla="*/ 4 w 4"/>
                    <a:gd name="T1" fmla="*/ 4 h 4"/>
                    <a:gd name="T2" fmla="*/ 2 w 4"/>
                    <a:gd name="T3" fmla="*/ 3 h 4"/>
                    <a:gd name="T4" fmla="*/ 0 w 4"/>
                    <a:gd name="T5" fmla="*/ 0 h 4"/>
                    <a:gd name="T6" fmla="*/ 1 w 4"/>
                    <a:gd name="T7" fmla="*/ 3 h 4"/>
                    <a:gd name="T8" fmla="*/ 4 w 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cubicBezTo>
                        <a:pt x="3" y="4"/>
                        <a:pt x="3" y="3"/>
                        <a:pt x="2" y="3"/>
                      </a:cubicBezTo>
                      <a:cubicBezTo>
                        <a:pt x="2" y="2"/>
                        <a:pt x="1" y="1"/>
                        <a:pt x="0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ubicBezTo>
                        <a:pt x="1" y="4"/>
                        <a:pt x="3" y="4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4" name="Freeform 17"/>
                <p:cNvSpPr>
                  <a:spLocks/>
                </p:cNvSpPr>
                <p:nvPr/>
              </p:nvSpPr>
              <p:spPr bwMode="auto">
                <a:xfrm>
                  <a:off x="7052090" y="2159870"/>
                  <a:ext cx="2001" cy="3002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  <a:gd name="T8" fmla="*/ 0 w 1"/>
                    <a:gd name="T9" fmla="*/ 1 h 1"/>
                    <a:gd name="T10" fmla="*/ 1 w 1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5" name="Freeform 18"/>
                <p:cNvSpPr>
                  <a:spLocks/>
                </p:cNvSpPr>
                <p:nvPr/>
              </p:nvSpPr>
              <p:spPr bwMode="auto">
                <a:xfrm>
                  <a:off x="7031081" y="2157869"/>
                  <a:ext cx="21010" cy="7004"/>
                </a:xfrm>
                <a:custGeom>
                  <a:avLst/>
                  <a:gdLst>
                    <a:gd name="T0" fmla="*/ 9 w 9"/>
                    <a:gd name="T1" fmla="*/ 2 h 3"/>
                    <a:gd name="T2" fmla="*/ 0 w 9"/>
                    <a:gd name="T3" fmla="*/ 0 h 3"/>
                    <a:gd name="T4" fmla="*/ 9 w 9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3">
                      <a:moveTo>
                        <a:pt x="9" y="2"/>
                      </a:moveTo>
                      <a:cubicBezTo>
                        <a:pt x="6" y="1"/>
                        <a:pt x="3" y="1"/>
                        <a:pt x="0" y="0"/>
                      </a:cubicBezTo>
                      <a:cubicBezTo>
                        <a:pt x="3" y="2"/>
                        <a:pt x="6" y="3"/>
                        <a:pt x="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6" name="Freeform 19"/>
                <p:cNvSpPr>
                  <a:spLocks/>
                </p:cNvSpPr>
                <p:nvPr/>
              </p:nvSpPr>
              <p:spPr bwMode="auto">
                <a:xfrm>
                  <a:off x="7024077" y="2155868"/>
                  <a:ext cx="7004" cy="2001"/>
                </a:xfrm>
                <a:custGeom>
                  <a:avLst/>
                  <a:gdLst>
                    <a:gd name="T0" fmla="*/ 3 w 3"/>
                    <a:gd name="T1" fmla="*/ 1 h 1"/>
                    <a:gd name="T2" fmla="*/ 2 w 3"/>
                    <a:gd name="T3" fmla="*/ 1 h 1"/>
                    <a:gd name="T4" fmla="*/ 1 w 3"/>
                    <a:gd name="T5" fmla="*/ 1 h 1"/>
                    <a:gd name="T6" fmla="*/ 0 w 3"/>
                    <a:gd name="T7" fmla="*/ 0 h 1"/>
                    <a:gd name="T8" fmla="*/ 1 w 3"/>
                    <a:gd name="T9" fmla="*/ 1 h 1"/>
                    <a:gd name="T10" fmla="*/ 3 w 3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7" name="Freeform 20"/>
                <p:cNvSpPr>
                  <a:spLocks/>
                </p:cNvSpPr>
                <p:nvPr/>
              </p:nvSpPr>
              <p:spPr bwMode="auto">
                <a:xfrm>
                  <a:off x="5377310" y="1620618"/>
                  <a:ext cx="12006" cy="7004"/>
                </a:xfrm>
                <a:custGeom>
                  <a:avLst/>
                  <a:gdLst>
                    <a:gd name="T0" fmla="*/ 2 w 5"/>
                    <a:gd name="T1" fmla="*/ 3 h 3"/>
                    <a:gd name="T2" fmla="*/ 5 w 5"/>
                    <a:gd name="T3" fmla="*/ 1 h 3"/>
                    <a:gd name="T4" fmla="*/ 4 w 5"/>
                    <a:gd name="T5" fmla="*/ 0 h 3"/>
                    <a:gd name="T6" fmla="*/ 0 w 5"/>
                    <a:gd name="T7" fmla="*/ 1 h 3"/>
                    <a:gd name="T8" fmla="*/ 2 w 5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3">
                      <a:moveTo>
                        <a:pt x="2" y="3"/>
                      </a:moveTo>
                      <a:cubicBezTo>
                        <a:pt x="3" y="2"/>
                        <a:pt x="4" y="2"/>
                        <a:pt x="5" y="1"/>
                      </a:cubicBezTo>
                      <a:cubicBezTo>
                        <a:pt x="4" y="1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1" y="2"/>
                        <a:pt x="1" y="3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  <p:sp>
            <p:nvSpPr>
              <p:cNvPr id="64" name="Freeform 21"/>
              <p:cNvSpPr>
                <a:spLocks noEditPoints="1"/>
              </p:cNvSpPr>
              <p:nvPr/>
            </p:nvSpPr>
            <p:spPr bwMode="auto">
              <a:xfrm>
                <a:off x="975258" y="969315"/>
                <a:ext cx="6303939" cy="2711264"/>
              </a:xfrm>
              <a:custGeom>
                <a:avLst/>
                <a:gdLst>
                  <a:gd name="T0" fmla="*/ 2324 w 2665"/>
                  <a:gd name="T1" fmla="*/ 854 h 1145"/>
                  <a:gd name="T2" fmla="*/ 2174 w 2665"/>
                  <a:gd name="T3" fmla="*/ 766 h 1145"/>
                  <a:gd name="T4" fmla="*/ 2152 w 2665"/>
                  <a:gd name="T5" fmla="*/ 731 h 1145"/>
                  <a:gd name="T6" fmla="*/ 1965 w 2665"/>
                  <a:gd name="T7" fmla="*/ 587 h 1145"/>
                  <a:gd name="T8" fmla="*/ 1956 w 2665"/>
                  <a:gd name="T9" fmla="*/ 494 h 1145"/>
                  <a:gd name="T10" fmla="*/ 1945 w 2665"/>
                  <a:gd name="T11" fmla="*/ 385 h 1145"/>
                  <a:gd name="T12" fmla="*/ 1866 w 2665"/>
                  <a:gd name="T13" fmla="*/ 221 h 1145"/>
                  <a:gd name="T14" fmla="*/ 1522 w 2665"/>
                  <a:gd name="T15" fmla="*/ 13 h 1145"/>
                  <a:gd name="T16" fmla="*/ 1325 w 2665"/>
                  <a:gd name="T17" fmla="*/ 14 h 1145"/>
                  <a:gd name="T18" fmla="*/ 1109 w 2665"/>
                  <a:gd name="T19" fmla="*/ 124 h 1145"/>
                  <a:gd name="T20" fmla="*/ 966 w 2665"/>
                  <a:gd name="T21" fmla="*/ 334 h 1145"/>
                  <a:gd name="T22" fmla="*/ 791 w 2665"/>
                  <a:gd name="T23" fmla="*/ 567 h 1145"/>
                  <a:gd name="T24" fmla="*/ 412 w 2665"/>
                  <a:gd name="T25" fmla="*/ 576 h 1145"/>
                  <a:gd name="T26" fmla="*/ 248 w 2665"/>
                  <a:gd name="T27" fmla="*/ 736 h 1145"/>
                  <a:gd name="T28" fmla="*/ 0 w 2665"/>
                  <a:gd name="T29" fmla="*/ 835 h 1145"/>
                  <a:gd name="T30" fmla="*/ 168 w 2665"/>
                  <a:gd name="T31" fmla="*/ 909 h 1145"/>
                  <a:gd name="T32" fmla="*/ 453 w 2665"/>
                  <a:gd name="T33" fmla="*/ 915 h 1145"/>
                  <a:gd name="T34" fmla="*/ 633 w 2665"/>
                  <a:gd name="T35" fmla="*/ 976 h 1145"/>
                  <a:gd name="T36" fmla="*/ 828 w 2665"/>
                  <a:gd name="T37" fmla="*/ 949 h 1145"/>
                  <a:gd name="T38" fmla="*/ 1035 w 2665"/>
                  <a:gd name="T39" fmla="*/ 974 h 1145"/>
                  <a:gd name="T40" fmla="*/ 1130 w 2665"/>
                  <a:gd name="T41" fmla="*/ 940 h 1145"/>
                  <a:gd name="T42" fmla="*/ 1242 w 2665"/>
                  <a:gd name="T43" fmla="*/ 1007 h 1145"/>
                  <a:gd name="T44" fmla="*/ 1227 w 2665"/>
                  <a:gd name="T45" fmla="*/ 1043 h 1145"/>
                  <a:gd name="T46" fmla="*/ 1607 w 2665"/>
                  <a:gd name="T47" fmla="*/ 1088 h 1145"/>
                  <a:gd name="T48" fmla="*/ 1802 w 2665"/>
                  <a:gd name="T49" fmla="*/ 1085 h 1145"/>
                  <a:gd name="T50" fmla="*/ 2217 w 2665"/>
                  <a:gd name="T51" fmla="*/ 1058 h 1145"/>
                  <a:gd name="T52" fmla="*/ 2499 w 2665"/>
                  <a:gd name="T53" fmla="*/ 1028 h 1145"/>
                  <a:gd name="T54" fmla="*/ 1045 w 2665"/>
                  <a:gd name="T55" fmla="*/ 932 h 1145"/>
                  <a:gd name="T56" fmla="*/ 836 w 2665"/>
                  <a:gd name="T57" fmla="*/ 926 h 1145"/>
                  <a:gd name="T58" fmla="*/ 924 w 2665"/>
                  <a:gd name="T59" fmla="*/ 866 h 1145"/>
                  <a:gd name="T60" fmla="*/ 979 w 2665"/>
                  <a:gd name="T61" fmla="*/ 794 h 1145"/>
                  <a:gd name="T62" fmla="*/ 794 w 2665"/>
                  <a:gd name="T63" fmla="*/ 911 h 1145"/>
                  <a:gd name="T64" fmla="*/ 563 w 2665"/>
                  <a:gd name="T65" fmla="*/ 917 h 1145"/>
                  <a:gd name="T66" fmla="*/ 204 w 2665"/>
                  <a:gd name="T67" fmla="*/ 908 h 1145"/>
                  <a:gd name="T68" fmla="*/ 69 w 2665"/>
                  <a:gd name="T69" fmla="*/ 813 h 1145"/>
                  <a:gd name="T70" fmla="*/ 367 w 2665"/>
                  <a:gd name="T71" fmla="*/ 719 h 1145"/>
                  <a:gd name="T72" fmla="*/ 579 w 2665"/>
                  <a:gd name="T73" fmla="*/ 585 h 1145"/>
                  <a:gd name="T74" fmla="*/ 484 w 2665"/>
                  <a:gd name="T75" fmla="*/ 649 h 1145"/>
                  <a:gd name="T76" fmla="*/ 769 w 2665"/>
                  <a:gd name="T77" fmla="*/ 584 h 1145"/>
                  <a:gd name="T78" fmla="*/ 943 w 2665"/>
                  <a:gd name="T79" fmla="*/ 601 h 1145"/>
                  <a:gd name="T80" fmla="*/ 1018 w 2665"/>
                  <a:gd name="T81" fmla="*/ 799 h 1145"/>
                  <a:gd name="T82" fmla="*/ 1058 w 2665"/>
                  <a:gd name="T83" fmla="*/ 925 h 1145"/>
                  <a:gd name="T84" fmla="*/ 1954 w 2665"/>
                  <a:gd name="T85" fmla="*/ 619 h 1145"/>
                  <a:gd name="T86" fmla="*/ 2020 w 2665"/>
                  <a:gd name="T87" fmla="*/ 671 h 1145"/>
                  <a:gd name="T88" fmla="*/ 2126 w 2665"/>
                  <a:gd name="T89" fmla="*/ 759 h 1145"/>
                  <a:gd name="T90" fmla="*/ 1996 w 2665"/>
                  <a:gd name="T91" fmla="*/ 791 h 1145"/>
                  <a:gd name="T92" fmla="*/ 2570 w 2665"/>
                  <a:gd name="T93" fmla="*/ 942 h 1145"/>
                  <a:gd name="T94" fmla="*/ 2285 w 2665"/>
                  <a:gd name="T95" fmla="*/ 1047 h 1145"/>
                  <a:gd name="T96" fmla="*/ 2063 w 2665"/>
                  <a:gd name="T97" fmla="*/ 980 h 1145"/>
                  <a:gd name="T98" fmla="*/ 2112 w 2665"/>
                  <a:gd name="T99" fmla="*/ 1005 h 1145"/>
                  <a:gd name="T100" fmla="*/ 2120 w 2665"/>
                  <a:gd name="T101" fmla="*/ 1036 h 1145"/>
                  <a:gd name="T102" fmla="*/ 1926 w 2665"/>
                  <a:gd name="T103" fmla="*/ 1116 h 1145"/>
                  <a:gd name="T104" fmla="*/ 1694 w 2665"/>
                  <a:gd name="T105" fmla="*/ 1057 h 1145"/>
                  <a:gd name="T106" fmla="*/ 1344 w 2665"/>
                  <a:gd name="T107" fmla="*/ 1064 h 1145"/>
                  <a:gd name="T108" fmla="*/ 1305 w 2665"/>
                  <a:gd name="T109" fmla="*/ 1002 h 1145"/>
                  <a:gd name="T110" fmla="*/ 1504 w 2665"/>
                  <a:gd name="T111" fmla="*/ 814 h 1145"/>
                  <a:gd name="T112" fmla="*/ 1519 w 2665"/>
                  <a:gd name="T113" fmla="*/ 926 h 1145"/>
                  <a:gd name="T114" fmla="*/ 1707 w 2665"/>
                  <a:gd name="T115" fmla="*/ 782 h 1145"/>
                  <a:gd name="T116" fmla="*/ 1978 w 2665"/>
                  <a:gd name="T117" fmla="*/ 924 h 1145"/>
                  <a:gd name="T118" fmla="*/ 1965 w 2665"/>
                  <a:gd name="T119" fmla="*/ 845 h 1145"/>
                  <a:gd name="T120" fmla="*/ 2023 w 2665"/>
                  <a:gd name="T121" fmla="*/ 835 h 1145"/>
                  <a:gd name="T122" fmla="*/ 2211 w 2665"/>
                  <a:gd name="T123" fmla="*/ 804 h 1145"/>
                  <a:gd name="T124" fmla="*/ 2549 w 2665"/>
                  <a:gd name="T125" fmla="*/ 913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65" h="1145">
                    <a:moveTo>
                      <a:pt x="2659" y="851"/>
                    </a:moveTo>
                    <a:cubicBezTo>
                      <a:pt x="2650" y="851"/>
                      <a:pt x="2642" y="856"/>
                      <a:pt x="2633" y="859"/>
                    </a:cubicBezTo>
                    <a:cubicBezTo>
                      <a:pt x="2611" y="867"/>
                      <a:pt x="2589" y="874"/>
                      <a:pt x="2566" y="880"/>
                    </a:cubicBezTo>
                    <a:cubicBezTo>
                      <a:pt x="2482" y="900"/>
                      <a:pt x="2400" y="897"/>
                      <a:pt x="2324" y="854"/>
                    </a:cubicBezTo>
                    <a:cubicBezTo>
                      <a:pt x="2295" y="838"/>
                      <a:pt x="2268" y="819"/>
                      <a:pt x="2240" y="802"/>
                    </a:cubicBezTo>
                    <a:cubicBezTo>
                      <a:pt x="2239" y="801"/>
                      <a:pt x="2238" y="800"/>
                      <a:pt x="2237" y="799"/>
                    </a:cubicBezTo>
                    <a:cubicBezTo>
                      <a:pt x="2223" y="788"/>
                      <a:pt x="2208" y="780"/>
                      <a:pt x="2191" y="774"/>
                    </a:cubicBezTo>
                    <a:cubicBezTo>
                      <a:pt x="2186" y="772"/>
                      <a:pt x="2181" y="769"/>
                      <a:pt x="2174" y="766"/>
                    </a:cubicBezTo>
                    <a:cubicBezTo>
                      <a:pt x="2183" y="761"/>
                      <a:pt x="2192" y="757"/>
                      <a:pt x="2200" y="751"/>
                    </a:cubicBezTo>
                    <a:cubicBezTo>
                      <a:pt x="2201" y="750"/>
                      <a:pt x="2221" y="729"/>
                      <a:pt x="2214" y="729"/>
                    </a:cubicBezTo>
                    <a:cubicBezTo>
                      <a:pt x="2214" y="729"/>
                      <a:pt x="2213" y="729"/>
                      <a:pt x="2212" y="729"/>
                    </a:cubicBezTo>
                    <a:cubicBezTo>
                      <a:pt x="2192" y="728"/>
                      <a:pt x="2174" y="735"/>
                      <a:pt x="2152" y="731"/>
                    </a:cubicBezTo>
                    <a:cubicBezTo>
                      <a:pt x="2144" y="729"/>
                      <a:pt x="2135" y="727"/>
                      <a:pt x="2126" y="726"/>
                    </a:cubicBezTo>
                    <a:cubicBezTo>
                      <a:pt x="2096" y="722"/>
                      <a:pt x="2071" y="706"/>
                      <a:pt x="2051" y="684"/>
                    </a:cubicBezTo>
                    <a:cubicBezTo>
                      <a:pt x="2037" y="669"/>
                      <a:pt x="2025" y="652"/>
                      <a:pt x="2014" y="634"/>
                    </a:cubicBezTo>
                    <a:cubicBezTo>
                      <a:pt x="2002" y="614"/>
                      <a:pt x="1988" y="597"/>
                      <a:pt x="1965" y="587"/>
                    </a:cubicBezTo>
                    <a:cubicBezTo>
                      <a:pt x="1957" y="584"/>
                      <a:pt x="1955" y="577"/>
                      <a:pt x="1955" y="569"/>
                    </a:cubicBezTo>
                    <a:cubicBezTo>
                      <a:pt x="1956" y="563"/>
                      <a:pt x="1956" y="556"/>
                      <a:pt x="1956" y="550"/>
                    </a:cubicBezTo>
                    <a:cubicBezTo>
                      <a:pt x="1957" y="541"/>
                      <a:pt x="1957" y="531"/>
                      <a:pt x="1957" y="522"/>
                    </a:cubicBezTo>
                    <a:cubicBezTo>
                      <a:pt x="1956" y="513"/>
                      <a:pt x="1956" y="503"/>
                      <a:pt x="1956" y="494"/>
                    </a:cubicBezTo>
                    <a:cubicBezTo>
                      <a:pt x="1956" y="491"/>
                      <a:pt x="1956" y="488"/>
                      <a:pt x="1956" y="485"/>
                    </a:cubicBezTo>
                    <a:cubicBezTo>
                      <a:pt x="1957" y="460"/>
                      <a:pt x="1952" y="435"/>
                      <a:pt x="1950" y="410"/>
                    </a:cubicBezTo>
                    <a:cubicBezTo>
                      <a:pt x="1950" y="410"/>
                      <a:pt x="1950" y="409"/>
                      <a:pt x="1950" y="409"/>
                    </a:cubicBezTo>
                    <a:cubicBezTo>
                      <a:pt x="1948" y="401"/>
                      <a:pt x="1947" y="393"/>
                      <a:pt x="1945" y="385"/>
                    </a:cubicBezTo>
                    <a:cubicBezTo>
                      <a:pt x="1941" y="368"/>
                      <a:pt x="1938" y="352"/>
                      <a:pt x="1930" y="337"/>
                    </a:cubicBezTo>
                    <a:cubicBezTo>
                      <a:pt x="1921" y="320"/>
                      <a:pt x="1913" y="303"/>
                      <a:pt x="1905" y="286"/>
                    </a:cubicBezTo>
                    <a:cubicBezTo>
                      <a:pt x="1901" y="275"/>
                      <a:pt x="1896" y="265"/>
                      <a:pt x="1889" y="255"/>
                    </a:cubicBezTo>
                    <a:cubicBezTo>
                      <a:pt x="1881" y="244"/>
                      <a:pt x="1873" y="233"/>
                      <a:pt x="1866" y="221"/>
                    </a:cubicBezTo>
                    <a:cubicBezTo>
                      <a:pt x="1850" y="191"/>
                      <a:pt x="1826" y="170"/>
                      <a:pt x="1800" y="150"/>
                    </a:cubicBezTo>
                    <a:cubicBezTo>
                      <a:pt x="1780" y="135"/>
                      <a:pt x="1760" y="121"/>
                      <a:pt x="1740" y="105"/>
                    </a:cubicBezTo>
                    <a:cubicBezTo>
                      <a:pt x="1717" y="88"/>
                      <a:pt x="1693" y="73"/>
                      <a:pt x="1666" y="61"/>
                    </a:cubicBezTo>
                    <a:cubicBezTo>
                      <a:pt x="1620" y="41"/>
                      <a:pt x="1573" y="22"/>
                      <a:pt x="1522" y="13"/>
                    </a:cubicBezTo>
                    <a:cubicBezTo>
                      <a:pt x="1479" y="6"/>
                      <a:pt x="1436" y="0"/>
                      <a:pt x="1392" y="6"/>
                    </a:cubicBezTo>
                    <a:cubicBezTo>
                      <a:pt x="1389" y="7"/>
                      <a:pt x="1386" y="7"/>
                      <a:pt x="1383" y="7"/>
                    </a:cubicBezTo>
                    <a:cubicBezTo>
                      <a:pt x="1369" y="8"/>
                      <a:pt x="1355" y="10"/>
                      <a:pt x="1342" y="12"/>
                    </a:cubicBezTo>
                    <a:cubicBezTo>
                      <a:pt x="1336" y="12"/>
                      <a:pt x="1331" y="14"/>
                      <a:pt x="1325" y="14"/>
                    </a:cubicBezTo>
                    <a:cubicBezTo>
                      <a:pt x="1298" y="16"/>
                      <a:pt x="1274" y="24"/>
                      <a:pt x="1250" y="37"/>
                    </a:cubicBezTo>
                    <a:cubicBezTo>
                      <a:pt x="1241" y="42"/>
                      <a:pt x="1232" y="49"/>
                      <a:pt x="1221" y="54"/>
                    </a:cubicBezTo>
                    <a:cubicBezTo>
                      <a:pt x="1195" y="66"/>
                      <a:pt x="1169" y="80"/>
                      <a:pt x="1144" y="96"/>
                    </a:cubicBezTo>
                    <a:cubicBezTo>
                      <a:pt x="1132" y="105"/>
                      <a:pt x="1120" y="114"/>
                      <a:pt x="1109" y="124"/>
                    </a:cubicBezTo>
                    <a:cubicBezTo>
                      <a:pt x="1091" y="143"/>
                      <a:pt x="1073" y="161"/>
                      <a:pt x="1055" y="179"/>
                    </a:cubicBezTo>
                    <a:cubicBezTo>
                      <a:pt x="1038" y="196"/>
                      <a:pt x="1023" y="214"/>
                      <a:pt x="1013" y="236"/>
                    </a:cubicBezTo>
                    <a:cubicBezTo>
                      <a:pt x="1004" y="253"/>
                      <a:pt x="994" y="270"/>
                      <a:pt x="986" y="288"/>
                    </a:cubicBezTo>
                    <a:cubicBezTo>
                      <a:pt x="979" y="303"/>
                      <a:pt x="971" y="318"/>
                      <a:pt x="966" y="334"/>
                    </a:cubicBezTo>
                    <a:cubicBezTo>
                      <a:pt x="955" y="368"/>
                      <a:pt x="950" y="403"/>
                      <a:pt x="946" y="439"/>
                    </a:cubicBezTo>
                    <a:cubicBezTo>
                      <a:pt x="943" y="475"/>
                      <a:pt x="939" y="512"/>
                      <a:pt x="935" y="550"/>
                    </a:cubicBezTo>
                    <a:cubicBezTo>
                      <a:pt x="930" y="553"/>
                      <a:pt x="924" y="558"/>
                      <a:pt x="918" y="560"/>
                    </a:cubicBezTo>
                    <a:cubicBezTo>
                      <a:pt x="878" y="576"/>
                      <a:pt x="833" y="580"/>
                      <a:pt x="791" y="567"/>
                    </a:cubicBezTo>
                    <a:cubicBezTo>
                      <a:pt x="760" y="556"/>
                      <a:pt x="743" y="542"/>
                      <a:pt x="719" y="520"/>
                    </a:cubicBezTo>
                    <a:cubicBezTo>
                      <a:pt x="700" y="503"/>
                      <a:pt x="673" y="487"/>
                      <a:pt x="650" y="477"/>
                    </a:cubicBezTo>
                    <a:cubicBezTo>
                      <a:pt x="598" y="454"/>
                      <a:pt x="529" y="463"/>
                      <a:pt x="481" y="492"/>
                    </a:cubicBezTo>
                    <a:cubicBezTo>
                      <a:pt x="450" y="512"/>
                      <a:pt x="420" y="539"/>
                      <a:pt x="412" y="576"/>
                    </a:cubicBezTo>
                    <a:cubicBezTo>
                      <a:pt x="410" y="583"/>
                      <a:pt x="409" y="639"/>
                      <a:pt x="420" y="639"/>
                    </a:cubicBezTo>
                    <a:cubicBezTo>
                      <a:pt x="380" y="639"/>
                      <a:pt x="363" y="670"/>
                      <a:pt x="340" y="695"/>
                    </a:cubicBezTo>
                    <a:cubicBezTo>
                      <a:pt x="332" y="703"/>
                      <a:pt x="323" y="711"/>
                      <a:pt x="314" y="718"/>
                    </a:cubicBezTo>
                    <a:cubicBezTo>
                      <a:pt x="295" y="735"/>
                      <a:pt x="272" y="742"/>
                      <a:pt x="248" y="736"/>
                    </a:cubicBezTo>
                    <a:cubicBezTo>
                      <a:pt x="225" y="730"/>
                      <a:pt x="208" y="707"/>
                      <a:pt x="183" y="709"/>
                    </a:cubicBezTo>
                    <a:cubicBezTo>
                      <a:pt x="157" y="712"/>
                      <a:pt x="133" y="726"/>
                      <a:pt x="114" y="742"/>
                    </a:cubicBezTo>
                    <a:cubicBezTo>
                      <a:pt x="90" y="763"/>
                      <a:pt x="76" y="790"/>
                      <a:pt x="50" y="808"/>
                    </a:cubicBezTo>
                    <a:cubicBezTo>
                      <a:pt x="35" y="818"/>
                      <a:pt x="11" y="822"/>
                      <a:pt x="0" y="835"/>
                    </a:cubicBezTo>
                    <a:cubicBezTo>
                      <a:pt x="5" y="836"/>
                      <a:pt x="9" y="836"/>
                      <a:pt x="12" y="837"/>
                    </a:cubicBezTo>
                    <a:cubicBezTo>
                      <a:pt x="21" y="837"/>
                      <a:pt x="30" y="836"/>
                      <a:pt x="38" y="838"/>
                    </a:cubicBezTo>
                    <a:cubicBezTo>
                      <a:pt x="67" y="844"/>
                      <a:pt x="94" y="854"/>
                      <a:pt x="118" y="869"/>
                    </a:cubicBezTo>
                    <a:cubicBezTo>
                      <a:pt x="137" y="880"/>
                      <a:pt x="152" y="895"/>
                      <a:pt x="168" y="909"/>
                    </a:cubicBezTo>
                    <a:cubicBezTo>
                      <a:pt x="182" y="923"/>
                      <a:pt x="198" y="934"/>
                      <a:pt x="217" y="942"/>
                    </a:cubicBezTo>
                    <a:cubicBezTo>
                      <a:pt x="250" y="955"/>
                      <a:pt x="289" y="965"/>
                      <a:pt x="324" y="964"/>
                    </a:cubicBezTo>
                    <a:cubicBezTo>
                      <a:pt x="351" y="963"/>
                      <a:pt x="376" y="950"/>
                      <a:pt x="399" y="939"/>
                    </a:cubicBezTo>
                    <a:cubicBezTo>
                      <a:pt x="416" y="930"/>
                      <a:pt x="435" y="922"/>
                      <a:pt x="453" y="915"/>
                    </a:cubicBezTo>
                    <a:cubicBezTo>
                      <a:pt x="477" y="906"/>
                      <a:pt x="496" y="911"/>
                      <a:pt x="520" y="917"/>
                    </a:cubicBezTo>
                    <a:cubicBezTo>
                      <a:pt x="530" y="920"/>
                      <a:pt x="540" y="924"/>
                      <a:pt x="550" y="927"/>
                    </a:cubicBezTo>
                    <a:cubicBezTo>
                      <a:pt x="557" y="929"/>
                      <a:pt x="564" y="932"/>
                      <a:pt x="570" y="937"/>
                    </a:cubicBezTo>
                    <a:cubicBezTo>
                      <a:pt x="589" y="954"/>
                      <a:pt x="611" y="965"/>
                      <a:pt x="633" y="976"/>
                    </a:cubicBezTo>
                    <a:cubicBezTo>
                      <a:pt x="656" y="987"/>
                      <a:pt x="679" y="989"/>
                      <a:pt x="703" y="982"/>
                    </a:cubicBezTo>
                    <a:cubicBezTo>
                      <a:pt x="708" y="981"/>
                      <a:pt x="714" y="980"/>
                      <a:pt x="719" y="979"/>
                    </a:cubicBezTo>
                    <a:cubicBezTo>
                      <a:pt x="739" y="975"/>
                      <a:pt x="757" y="968"/>
                      <a:pt x="775" y="961"/>
                    </a:cubicBezTo>
                    <a:cubicBezTo>
                      <a:pt x="791" y="956"/>
                      <a:pt x="811" y="943"/>
                      <a:pt x="828" y="949"/>
                    </a:cubicBezTo>
                    <a:cubicBezTo>
                      <a:pt x="857" y="961"/>
                      <a:pt x="880" y="978"/>
                      <a:pt x="912" y="985"/>
                    </a:cubicBezTo>
                    <a:cubicBezTo>
                      <a:pt x="942" y="991"/>
                      <a:pt x="972" y="987"/>
                      <a:pt x="1003" y="985"/>
                    </a:cubicBezTo>
                    <a:cubicBezTo>
                      <a:pt x="1005" y="984"/>
                      <a:pt x="1006" y="983"/>
                      <a:pt x="1008" y="983"/>
                    </a:cubicBezTo>
                    <a:cubicBezTo>
                      <a:pt x="1017" y="980"/>
                      <a:pt x="1026" y="977"/>
                      <a:pt x="1035" y="974"/>
                    </a:cubicBezTo>
                    <a:cubicBezTo>
                      <a:pt x="1042" y="971"/>
                      <a:pt x="1049" y="968"/>
                      <a:pt x="1055" y="965"/>
                    </a:cubicBezTo>
                    <a:cubicBezTo>
                      <a:pt x="1069" y="957"/>
                      <a:pt x="1082" y="948"/>
                      <a:pt x="1095" y="940"/>
                    </a:cubicBezTo>
                    <a:cubicBezTo>
                      <a:pt x="1098" y="938"/>
                      <a:pt x="1102" y="937"/>
                      <a:pt x="1105" y="936"/>
                    </a:cubicBezTo>
                    <a:cubicBezTo>
                      <a:pt x="1115" y="930"/>
                      <a:pt x="1123" y="932"/>
                      <a:pt x="1130" y="940"/>
                    </a:cubicBezTo>
                    <a:cubicBezTo>
                      <a:pt x="1135" y="945"/>
                      <a:pt x="1141" y="949"/>
                      <a:pt x="1146" y="953"/>
                    </a:cubicBezTo>
                    <a:cubicBezTo>
                      <a:pt x="1154" y="959"/>
                      <a:pt x="1162" y="965"/>
                      <a:pt x="1171" y="970"/>
                    </a:cubicBezTo>
                    <a:cubicBezTo>
                      <a:pt x="1193" y="981"/>
                      <a:pt x="1216" y="992"/>
                      <a:pt x="1238" y="1003"/>
                    </a:cubicBezTo>
                    <a:cubicBezTo>
                      <a:pt x="1239" y="1004"/>
                      <a:pt x="1240" y="1005"/>
                      <a:pt x="1242" y="1007"/>
                    </a:cubicBezTo>
                    <a:cubicBezTo>
                      <a:pt x="1239" y="1008"/>
                      <a:pt x="1238" y="1010"/>
                      <a:pt x="1236" y="1010"/>
                    </a:cubicBezTo>
                    <a:cubicBezTo>
                      <a:pt x="1225" y="1012"/>
                      <a:pt x="1213" y="1013"/>
                      <a:pt x="1201" y="1015"/>
                    </a:cubicBezTo>
                    <a:cubicBezTo>
                      <a:pt x="1186" y="1016"/>
                      <a:pt x="1177" y="1020"/>
                      <a:pt x="1166" y="1031"/>
                    </a:cubicBezTo>
                    <a:cubicBezTo>
                      <a:pt x="1187" y="1035"/>
                      <a:pt x="1207" y="1039"/>
                      <a:pt x="1227" y="1043"/>
                    </a:cubicBezTo>
                    <a:cubicBezTo>
                      <a:pt x="1250" y="1047"/>
                      <a:pt x="1273" y="1051"/>
                      <a:pt x="1294" y="1060"/>
                    </a:cubicBezTo>
                    <a:cubicBezTo>
                      <a:pt x="1340" y="1080"/>
                      <a:pt x="1383" y="1098"/>
                      <a:pt x="1432" y="1106"/>
                    </a:cubicBezTo>
                    <a:cubicBezTo>
                      <a:pt x="1461" y="1111"/>
                      <a:pt x="1498" y="1120"/>
                      <a:pt x="1527" y="1111"/>
                    </a:cubicBezTo>
                    <a:cubicBezTo>
                      <a:pt x="1554" y="1102"/>
                      <a:pt x="1580" y="1095"/>
                      <a:pt x="1607" y="1088"/>
                    </a:cubicBezTo>
                    <a:cubicBezTo>
                      <a:pt x="1616" y="1086"/>
                      <a:pt x="1624" y="1084"/>
                      <a:pt x="1633" y="1083"/>
                    </a:cubicBezTo>
                    <a:cubicBezTo>
                      <a:pt x="1658" y="1079"/>
                      <a:pt x="1683" y="1077"/>
                      <a:pt x="1707" y="1073"/>
                    </a:cubicBezTo>
                    <a:cubicBezTo>
                      <a:pt x="1721" y="1071"/>
                      <a:pt x="1735" y="1070"/>
                      <a:pt x="1748" y="1070"/>
                    </a:cubicBezTo>
                    <a:cubicBezTo>
                      <a:pt x="1768" y="1070"/>
                      <a:pt x="1785" y="1075"/>
                      <a:pt x="1802" y="1085"/>
                    </a:cubicBezTo>
                    <a:cubicBezTo>
                      <a:pt x="1820" y="1095"/>
                      <a:pt x="1838" y="1106"/>
                      <a:pt x="1858" y="1115"/>
                    </a:cubicBezTo>
                    <a:cubicBezTo>
                      <a:pt x="1903" y="1134"/>
                      <a:pt x="1954" y="1142"/>
                      <a:pt x="2003" y="1143"/>
                    </a:cubicBezTo>
                    <a:cubicBezTo>
                      <a:pt x="2058" y="1145"/>
                      <a:pt x="2100" y="1122"/>
                      <a:pt x="2135" y="1082"/>
                    </a:cubicBezTo>
                    <a:cubicBezTo>
                      <a:pt x="2155" y="1060"/>
                      <a:pt x="2189" y="1056"/>
                      <a:pt x="2217" y="1058"/>
                    </a:cubicBezTo>
                    <a:cubicBezTo>
                      <a:pt x="2240" y="1059"/>
                      <a:pt x="2262" y="1069"/>
                      <a:pt x="2285" y="1073"/>
                    </a:cubicBezTo>
                    <a:cubicBezTo>
                      <a:pt x="2298" y="1075"/>
                      <a:pt x="2312" y="1077"/>
                      <a:pt x="2325" y="1078"/>
                    </a:cubicBezTo>
                    <a:cubicBezTo>
                      <a:pt x="2351" y="1080"/>
                      <a:pt x="2377" y="1078"/>
                      <a:pt x="2402" y="1070"/>
                    </a:cubicBezTo>
                    <a:cubicBezTo>
                      <a:pt x="2437" y="1059"/>
                      <a:pt x="2467" y="1045"/>
                      <a:pt x="2499" y="1028"/>
                    </a:cubicBezTo>
                    <a:cubicBezTo>
                      <a:pt x="2558" y="996"/>
                      <a:pt x="2605" y="949"/>
                      <a:pt x="2641" y="894"/>
                    </a:cubicBezTo>
                    <a:cubicBezTo>
                      <a:pt x="2648" y="883"/>
                      <a:pt x="2665" y="864"/>
                      <a:pt x="2659" y="851"/>
                    </a:cubicBezTo>
                    <a:close/>
                    <a:moveTo>
                      <a:pt x="1058" y="925"/>
                    </a:moveTo>
                    <a:cubicBezTo>
                      <a:pt x="1053" y="927"/>
                      <a:pt x="1049" y="929"/>
                      <a:pt x="1045" y="932"/>
                    </a:cubicBezTo>
                    <a:cubicBezTo>
                      <a:pt x="1027" y="943"/>
                      <a:pt x="1009" y="952"/>
                      <a:pt x="990" y="960"/>
                    </a:cubicBezTo>
                    <a:cubicBezTo>
                      <a:pt x="979" y="965"/>
                      <a:pt x="968" y="967"/>
                      <a:pt x="958" y="967"/>
                    </a:cubicBezTo>
                    <a:cubicBezTo>
                      <a:pt x="935" y="969"/>
                      <a:pt x="913" y="967"/>
                      <a:pt x="891" y="960"/>
                    </a:cubicBezTo>
                    <a:cubicBezTo>
                      <a:pt x="870" y="953"/>
                      <a:pt x="851" y="943"/>
                      <a:pt x="836" y="926"/>
                    </a:cubicBezTo>
                    <a:cubicBezTo>
                      <a:pt x="820" y="910"/>
                      <a:pt x="816" y="890"/>
                      <a:pt x="819" y="869"/>
                    </a:cubicBezTo>
                    <a:cubicBezTo>
                      <a:pt x="822" y="845"/>
                      <a:pt x="826" y="807"/>
                      <a:pt x="843" y="789"/>
                    </a:cubicBezTo>
                    <a:cubicBezTo>
                      <a:pt x="870" y="757"/>
                      <a:pt x="912" y="751"/>
                      <a:pt x="943" y="779"/>
                    </a:cubicBezTo>
                    <a:cubicBezTo>
                      <a:pt x="974" y="806"/>
                      <a:pt x="962" y="853"/>
                      <a:pt x="924" y="866"/>
                    </a:cubicBezTo>
                    <a:cubicBezTo>
                      <a:pt x="915" y="869"/>
                      <a:pt x="907" y="871"/>
                      <a:pt x="898" y="870"/>
                    </a:cubicBezTo>
                    <a:cubicBezTo>
                      <a:pt x="895" y="870"/>
                      <a:pt x="892" y="871"/>
                      <a:pt x="890" y="871"/>
                    </a:cubicBezTo>
                    <a:cubicBezTo>
                      <a:pt x="890" y="899"/>
                      <a:pt x="951" y="875"/>
                      <a:pt x="962" y="867"/>
                    </a:cubicBezTo>
                    <a:cubicBezTo>
                      <a:pt x="981" y="853"/>
                      <a:pt x="987" y="816"/>
                      <a:pt x="979" y="794"/>
                    </a:cubicBezTo>
                    <a:cubicBezTo>
                      <a:pt x="972" y="771"/>
                      <a:pt x="936" y="752"/>
                      <a:pt x="914" y="745"/>
                    </a:cubicBezTo>
                    <a:cubicBezTo>
                      <a:pt x="875" y="732"/>
                      <a:pt x="830" y="758"/>
                      <a:pt x="807" y="790"/>
                    </a:cubicBezTo>
                    <a:cubicBezTo>
                      <a:pt x="795" y="805"/>
                      <a:pt x="792" y="827"/>
                      <a:pt x="787" y="845"/>
                    </a:cubicBezTo>
                    <a:cubicBezTo>
                      <a:pt x="781" y="868"/>
                      <a:pt x="783" y="890"/>
                      <a:pt x="794" y="911"/>
                    </a:cubicBezTo>
                    <a:cubicBezTo>
                      <a:pt x="797" y="916"/>
                      <a:pt x="799" y="921"/>
                      <a:pt x="801" y="926"/>
                    </a:cubicBezTo>
                    <a:cubicBezTo>
                      <a:pt x="782" y="940"/>
                      <a:pt x="758" y="948"/>
                      <a:pt x="734" y="955"/>
                    </a:cubicBezTo>
                    <a:cubicBezTo>
                      <a:pt x="711" y="962"/>
                      <a:pt x="687" y="968"/>
                      <a:pt x="663" y="964"/>
                    </a:cubicBezTo>
                    <a:cubicBezTo>
                      <a:pt x="627" y="959"/>
                      <a:pt x="592" y="936"/>
                      <a:pt x="563" y="917"/>
                    </a:cubicBezTo>
                    <a:cubicBezTo>
                      <a:pt x="538" y="901"/>
                      <a:pt x="511" y="892"/>
                      <a:pt x="482" y="889"/>
                    </a:cubicBezTo>
                    <a:cubicBezTo>
                      <a:pt x="460" y="887"/>
                      <a:pt x="432" y="888"/>
                      <a:pt x="412" y="895"/>
                    </a:cubicBezTo>
                    <a:cubicBezTo>
                      <a:pt x="388" y="903"/>
                      <a:pt x="367" y="917"/>
                      <a:pt x="343" y="925"/>
                    </a:cubicBezTo>
                    <a:cubicBezTo>
                      <a:pt x="296" y="940"/>
                      <a:pt x="243" y="943"/>
                      <a:pt x="204" y="908"/>
                    </a:cubicBezTo>
                    <a:cubicBezTo>
                      <a:pt x="192" y="898"/>
                      <a:pt x="182" y="887"/>
                      <a:pt x="171" y="877"/>
                    </a:cubicBezTo>
                    <a:cubicBezTo>
                      <a:pt x="143" y="853"/>
                      <a:pt x="109" y="839"/>
                      <a:pt x="74" y="830"/>
                    </a:cubicBezTo>
                    <a:cubicBezTo>
                      <a:pt x="68" y="828"/>
                      <a:pt x="62" y="827"/>
                      <a:pt x="54" y="824"/>
                    </a:cubicBezTo>
                    <a:cubicBezTo>
                      <a:pt x="60" y="820"/>
                      <a:pt x="64" y="816"/>
                      <a:pt x="69" y="813"/>
                    </a:cubicBezTo>
                    <a:cubicBezTo>
                      <a:pt x="91" y="799"/>
                      <a:pt x="113" y="784"/>
                      <a:pt x="135" y="769"/>
                    </a:cubicBezTo>
                    <a:cubicBezTo>
                      <a:pt x="155" y="755"/>
                      <a:pt x="179" y="739"/>
                      <a:pt x="204" y="750"/>
                    </a:cubicBezTo>
                    <a:cubicBezTo>
                      <a:pt x="225" y="760"/>
                      <a:pt x="249" y="762"/>
                      <a:pt x="272" y="766"/>
                    </a:cubicBezTo>
                    <a:cubicBezTo>
                      <a:pt x="314" y="775"/>
                      <a:pt x="343" y="750"/>
                      <a:pt x="367" y="719"/>
                    </a:cubicBezTo>
                    <a:cubicBezTo>
                      <a:pt x="383" y="697"/>
                      <a:pt x="399" y="672"/>
                      <a:pt x="426" y="665"/>
                    </a:cubicBezTo>
                    <a:cubicBezTo>
                      <a:pt x="443" y="661"/>
                      <a:pt x="452" y="666"/>
                      <a:pt x="468" y="671"/>
                    </a:cubicBezTo>
                    <a:cubicBezTo>
                      <a:pt x="506" y="684"/>
                      <a:pt x="573" y="683"/>
                      <a:pt x="589" y="636"/>
                    </a:cubicBezTo>
                    <a:cubicBezTo>
                      <a:pt x="595" y="619"/>
                      <a:pt x="590" y="600"/>
                      <a:pt x="579" y="585"/>
                    </a:cubicBezTo>
                    <a:cubicBezTo>
                      <a:pt x="575" y="579"/>
                      <a:pt x="540" y="549"/>
                      <a:pt x="533" y="561"/>
                    </a:cubicBezTo>
                    <a:cubicBezTo>
                      <a:pt x="530" y="567"/>
                      <a:pt x="552" y="579"/>
                      <a:pt x="556" y="582"/>
                    </a:cubicBezTo>
                    <a:cubicBezTo>
                      <a:pt x="569" y="594"/>
                      <a:pt x="573" y="618"/>
                      <a:pt x="559" y="632"/>
                    </a:cubicBezTo>
                    <a:cubicBezTo>
                      <a:pt x="541" y="649"/>
                      <a:pt x="507" y="653"/>
                      <a:pt x="484" y="649"/>
                    </a:cubicBezTo>
                    <a:cubicBezTo>
                      <a:pt x="457" y="644"/>
                      <a:pt x="441" y="631"/>
                      <a:pt x="433" y="604"/>
                    </a:cubicBezTo>
                    <a:cubicBezTo>
                      <a:pt x="427" y="582"/>
                      <a:pt x="439" y="564"/>
                      <a:pt x="454" y="549"/>
                    </a:cubicBezTo>
                    <a:cubicBezTo>
                      <a:pt x="488" y="514"/>
                      <a:pt x="543" y="500"/>
                      <a:pt x="590" y="505"/>
                    </a:cubicBezTo>
                    <a:cubicBezTo>
                      <a:pt x="658" y="512"/>
                      <a:pt x="707" y="559"/>
                      <a:pt x="769" y="584"/>
                    </a:cubicBezTo>
                    <a:cubicBezTo>
                      <a:pt x="793" y="593"/>
                      <a:pt x="818" y="598"/>
                      <a:pt x="843" y="596"/>
                    </a:cubicBezTo>
                    <a:cubicBezTo>
                      <a:pt x="864" y="595"/>
                      <a:pt x="883" y="592"/>
                      <a:pt x="901" y="583"/>
                    </a:cubicBezTo>
                    <a:cubicBezTo>
                      <a:pt x="912" y="578"/>
                      <a:pt x="923" y="575"/>
                      <a:pt x="935" y="571"/>
                    </a:cubicBezTo>
                    <a:cubicBezTo>
                      <a:pt x="941" y="580"/>
                      <a:pt x="941" y="591"/>
                      <a:pt x="943" y="601"/>
                    </a:cubicBezTo>
                    <a:cubicBezTo>
                      <a:pt x="949" y="626"/>
                      <a:pt x="952" y="652"/>
                      <a:pt x="959" y="677"/>
                    </a:cubicBezTo>
                    <a:cubicBezTo>
                      <a:pt x="963" y="692"/>
                      <a:pt x="967" y="708"/>
                      <a:pt x="975" y="722"/>
                    </a:cubicBezTo>
                    <a:cubicBezTo>
                      <a:pt x="980" y="730"/>
                      <a:pt x="983" y="738"/>
                      <a:pt x="987" y="746"/>
                    </a:cubicBezTo>
                    <a:cubicBezTo>
                      <a:pt x="995" y="765"/>
                      <a:pt x="1007" y="782"/>
                      <a:pt x="1018" y="799"/>
                    </a:cubicBezTo>
                    <a:cubicBezTo>
                      <a:pt x="1028" y="816"/>
                      <a:pt x="1038" y="834"/>
                      <a:pt x="1048" y="851"/>
                    </a:cubicBezTo>
                    <a:cubicBezTo>
                      <a:pt x="1060" y="870"/>
                      <a:pt x="1074" y="888"/>
                      <a:pt x="1090" y="904"/>
                    </a:cubicBezTo>
                    <a:cubicBezTo>
                      <a:pt x="1092" y="906"/>
                      <a:pt x="1094" y="908"/>
                      <a:pt x="1096" y="911"/>
                    </a:cubicBezTo>
                    <a:cubicBezTo>
                      <a:pt x="1082" y="916"/>
                      <a:pt x="1070" y="920"/>
                      <a:pt x="1058" y="925"/>
                    </a:cubicBezTo>
                    <a:close/>
                    <a:moveTo>
                      <a:pt x="1934" y="733"/>
                    </a:moveTo>
                    <a:cubicBezTo>
                      <a:pt x="1938" y="725"/>
                      <a:pt x="1939" y="717"/>
                      <a:pt x="1942" y="710"/>
                    </a:cubicBezTo>
                    <a:cubicBezTo>
                      <a:pt x="1948" y="696"/>
                      <a:pt x="1948" y="681"/>
                      <a:pt x="1950" y="666"/>
                    </a:cubicBezTo>
                    <a:cubicBezTo>
                      <a:pt x="1952" y="650"/>
                      <a:pt x="1953" y="635"/>
                      <a:pt x="1954" y="619"/>
                    </a:cubicBezTo>
                    <a:cubicBezTo>
                      <a:pt x="1955" y="613"/>
                      <a:pt x="1955" y="607"/>
                      <a:pt x="1956" y="600"/>
                    </a:cubicBezTo>
                    <a:cubicBezTo>
                      <a:pt x="1961" y="601"/>
                      <a:pt x="1964" y="601"/>
                      <a:pt x="1966" y="602"/>
                    </a:cubicBezTo>
                    <a:cubicBezTo>
                      <a:pt x="1973" y="605"/>
                      <a:pt x="1978" y="611"/>
                      <a:pt x="1982" y="617"/>
                    </a:cubicBezTo>
                    <a:cubicBezTo>
                      <a:pt x="1995" y="635"/>
                      <a:pt x="2007" y="654"/>
                      <a:pt x="2020" y="671"/>
                    </a:cubicBezTo>
                    <a:cubicBezTo>
                      <a:pt x="2050" y="711"/>
                      <a:pt x="2090" y="734"/>
                      <a:pt x="2140" y="741"/>
                    </a:cubicBezTo>
                    <a:cubicBezTo>
                      <a:pt x="2148" y="742"/>
                      <a:pt x="2157" y="743"/>
                      <a:pt x="2166" y="745"/>
                    </a:cubicBezTo>
                    <a:cubicBezTo>
                      <a:pt x="2167" y="745"/>
                      <a:pt x="2169" y="746"/>
                      <a:pt x="2173" y="747"/>
                    </a:cubicBezTo>
                    <a:cubicBezTo>
                      <a:pt x="2156" y="752"/>
                      <a:pt x="2142" y="758"/>
                      <a:pt x="2126" y="759"/>
                    </a:cubicBezTo>
                    <a:cubicBezTo>
                      <a:pt x="2104" y="761"/>
                      <a:pt x="2082" y="762"/>
                      <a:pt x="2061" y="772"/>
                    </a:cubicBezTo>
                    <a:cubicBezTo>
                      <a:pt x="2059" y="773"/>
                      <a:pt x="2056" y="774"/>
                      <a:pt x="2054" y="774"/>
                    </a:cubicBezTo>
                    <a:cubicBezTo>
                      <a:pt x="2039" y="777"/>
                      <a:pt x="2027" y="782"/>
                      <a:pt x="2015" y="792"/>
                    </a:cubicBezTo>
                    <a:cubicBezTo>
                      <a:pt x="2008" y="798"/>
                      <a:pt x="2002" y="798"/>
                      <a:pt x="1996" y="791"/>
                    </a:cubicBezTo>
                    <a:cubicBezTo>
                      <a:pt x="1978" y="772"/>
                      <a:pt x="1956" y="757"/>
                      <a:pt x="1933" y="744"/>
                    </a:cubicBezTo>
                    <a:cubicBezTo>
                      <a:pt x="1933" y="740"/>
                      <a:pt x="1933" y="736"/>
                      <a:pt x="1934" y="733"/>
                    </a:cubicBezTo>
                    <a:close/>
                    <a:moveTo>
                      <a:pt x="2599" y="915"/>
                    </a:moveTo>
                    <a:cubicBezTo>
                      <a:pt x="2590" y="926"/>
                      <a:pt x="2582" y="934"/>
                      <a:pt x="2570" y="942"/>
                    </a:cubicBezTo>
                    <a:cubicBezTo>
                      <a:pt x="2565" y="947"/>
                      <a:pt x="2560" y="950"/>
                      <a:pt x="2558" y="951"/>
                    </a:cubicBezTo>
                    <a:cubicBezTo>
                      <a:pt x="2534" y="970"/>
                      <a:pt x="2508" y="989"/>
                      <a:pt x="2483" y="1006"/>
                    </a:cubicBezTo>
                    <a:cubicBezTo>
                      <a:pt x="2454" y="1024"/>
                      <a:pt x="2425" y="1043"/>
                      <a:pt x="2391" y="1049"/>
                    </a:cubicBezTo>
                    <a:cubicBezTo>
                      <a:pt x="2356" y="1056"/>
                      <a:pt x="2320" y="1053"/>
                      <a:pt x="2285" y="1047"/>
                    </a:cubicBezTo>
                    <a:cubicBezTo>
                      <a:pt x="2250" y="1040"/>
                      <a:pt x="2213" y="1029"/>
                      <a:pt x="2177" y="1037"/>
                    </a:cubicBezTo>
                    <a:cubicBezTo>
                      <a:pt x="2162" y="1040"/>
                      <a:pt x="2152" y="1050"/>
                      <a:pt x="2145" y="1035"/>
                    </a:cubicBezTo>
                    <a:cubicBezTo>
                      <a:pt x="2139" y="1020"/>
                      <a:pt x="2141" y="1005"/>
                      <a:pt x="2127" y="992"/>
                    </a:cubicBezTo>
                    <a:cubicBezTo>
                      <a:pt x="2112" y="976"/>
                      <a:pt x="2083" y="977"/>
                      <a:pt x="2063" y="980"/>
                    </a:cubicBezTo>
                    <a:cubicBezTo>
                      <a:pt x="2047" y="983"/>
                      <a:pt x="2031" y="993"/>
                      <a:pt x="2026" y="1009"/>
                    </a:cubicBezTo>
                    <a:cubicBezTo>
                      <a:pt x="2024" y="1019"/>
                      <a:pt x="2024" y="1034"/>
                      <a:pt x="2037" y="1034"/>
                    </a:cubicBezTo>
                    <a:cubicBezTo>
                      <a:pt x="2051" y="1033"/>
                      <a:pt x="2053" y="1012"/>
                      <a:pt x="2059" y="1003"/>
                    </a:cubicBezTo>
                    <a:cubicBezTo>
                      <a:pt x="2071" y="984"/>
                      <a:pt x="2101" y="988"/>
                      <a:pt x="2112" y="1005"/>
                    </a:cubicBezTo>
                    <a:cubicBezTo>
                      <a:pt x="2122" y="1021"/>
                      <a:pt x="2125" y="1024"/>
                      <a:pt x="2120" y="1036"/>
                    </a:cubicBezTo>
                    <a:cubicBezTo>
                      <a:pt x="2120" y="1036"/>
                      <a:pt x="2120" y="1036"/>
                      <a:pt x="2120" y="1035"/>
                    </a:cubicBezTo>
                    <a:cubicBezTo>
                      <a:pt x="2120" y="1035"/>
                      <a:pt x="2119" y="1036"/>
                      <a:pt x="2119" y="1036"/>
                    </a:cubicBezTo>
                    <a:cubicBezTo>
                      <a:pt x="2120" y="1036"/>
                      <a:pt x="2120" y="1036"/>
                      <a:pt x="2120" y="1036"/>
                    </a:cubicBezTo>
                    <a:cubicBezTo>
                      <a:pt x="2119" y="1039"/>
                      <a:pt x="2117" y="1043"/>
                      <a:pt x="2115" y="1047"/>
                    </a:cubicBezTo>
                    <a:cubicBezTo>
                      <a:pt x="2105" y="1068"/>
                      <a:pt x="2091" y="1086"/>
                      <a:pt x="2073" y="1101"/>
                    </a:cubicBezTo>
                    <a:cubicBezTo>
                      <a:pt x="2062" y="1110"/>
                      <a:pt x="2048" y="1115"/>
                      <a:pt x="2034" y="1118"/>
                    </a:cubicBezTo>
                    <a:cubicBezTo>
                      <a:pt x="1998" y="1125"/>
                      <a:pt x="1962" y="1122"/>
                      <a:pt x="1926" y="1116"/>
                    </a:cubicBezTo>
                    <a:cubicBezTo>
                      <a:pt x="1898" y="1112"/>
                      <a:pt x="1872" y="1102"/>
                      <a:pt x="1846" y="1091"/>
                    </a:cubicBezTo>
                    <a:cubicBezTo>
                      <a:pt x="1833" y="1085"/>
                      <a:pt x="1821" y="1079"/>
                      <a:pt x="1809" y="1072"/>
                    </a:cubicBezTo>
                    <a:cubicBezTo>
                      <a:pt x="1785" y="1059"/>
                      <a:pt x="1760" y="1055"/>
                      <a:pt x="1733" y="1054"/>
                    </a:cubicBezTo>
                    <a:cubicBezTo>
                      <a:pt x="1720" y="1053"/>
                      <a:pt x="1707" y="1055"/>
                      <a:pt x="1694" y="1057"/>
                    </a:cubicBezTo>
                    <a:cubicBezTo>
                      <a:pt x="1671" y="1061"/>
                      <a:pt x="1648" y="1065"/>
                      <a:pt x="1626" y="1071"/>
                    </a:cubicBezTo>
                    <a:cubicBezTo>
                      <a:pt x="1600" y="1079"/>
                      <a:pt x="1573" y="1083"/>
                      <a:pt x="1547" y="1091"/>
                    </a:cubicBezTo>
                    <a:cubicBezTo>
                      <a:pt x="1520" y="1100"/>
                      <a:pt x="1490" y="1106"/>
                      <a:pt x="1461" y="1099"/>
                    </a:cubicBezTo>
                    <a:cubicBezTo>
                      <a:pt x="1420" y="1090"/>
                      <a:pt x="1383" y="1081"/>
                      <a:pt x="1344" y="1064"/>
                    </a:cubicBezTo>
                    <a:cubicBezTo>
                      <a:pt x="1317" y="1053"/>
                      <a:pt x="1292" y="1042"/>
                      <a:pt x="1264" y="1036"/>
                    </a:cubicBezTo>
                    <a:cubicBezTo>
                      <a:pt x="1256" y="1034"/>
                      <a:pt x="1248" y="1033"/>
                      <a:pt x="1241" y="1027"/>
                    </a:cubicBezTo>
                    <a:cubicBezTo>
                      <a:pt x="1250" y="1020"/>
                      <a:pt x="1260" y="1021"/>
                      <a:pt x="1270" y="1018"/>
                    </a:cubicBezTo>
                    <a:cubicBezTo>
                      <a:pt x="1283" y="1015"/>
                      <a:pt x="1294" y="1008"/>
                      <a:pt x="1305" y="1002"/>
                    </a:cubicBezTo>
                    <a:cubicBezTo>
                      <a:pt x="1324" y="993"/>
                      <a:pt x="1347" y="988"/>
                      <a:pt x="1365" y="978"/>
                    </a:cubicBezTo>
                    <a:cubicBezTo>
                      <a:pt x="1381" y="968"/>
                      <a:pt x="1393" y="949"/>
                      <a:pt x="1403" y="934"/>
                    </a:cubicBezTo>
                    <a:cubicBezTo>
                      <a:pt x="1413" y="918"/>
                      <a:pt x="1415" y="898"/>
                      <a:pt x="1425" y="881"/>
                    </a:cubicBezTo>
                    <a:cubicBezTo>
                      <a:pt x="1441" y="853"/>
                      <a:pt x="1474" y="827"/>
                      <a:pt x="1504" y="814"/>
                    </a:cubicBezTo>
                    <a:cubicBezTo>
                      <a:pt x="1531" y="803"/>
                      <a:pt x="1578" y="791"/>
                      <a:pt x="1601" y="815"/>
                    </a:cubicBezTo>
                    <a:cubicBezTo>
                      <a:pt x="1629" y="845"/>
                      <a:pt x="1587" y="868"/>
                      <a:pt x="1566" y="884"/>
                    </a:cubicBezTo>
                    <a:cubicBezTo>
                      <a:pt x="1554" y="894"/>
                      <a:pt x="1541" y="904"/>
                      <a:pt x="1529" y="915"/>
                    </a:cubicBezTo>
                    <a:cubicBezTo>
                      <a:pt x="1525" y="918"/>
                      <a:pt x="1522" y="922"/>
                      <a:pt x="1519" y="926"/>
                    </a:cubicBezTo>
                    <a:cubicBezTo>
                      <a:pt x="1518" y="928"/>
                      <a:pt x="1518" y="931"/>
                      <a:pt x="1518" y="934"/>
                    </a:cubicBezTo>
                    <a:cubicBezTo>
                      <a:pt x="1564" y="929"/>
                      <a:pt x="1603" y="896"/>
                      <a:pt x="1632" y="862"/>
                    </a:cubicBezTo>
                    <a:cubicBezTo>
                      <a:pt x="1646" y="846"/>
                      <a:pt x="1658" y="832"/>
                      <a:pt x="1672" y="817"/>
                    </a:cubicBezTo>
                    <a:cubicBezTo>
                      <a:pt x="1686" y="802"/>
                      <a:pt x="1691" y="795"/>
                      <a:pt x="1707" y="782"/>
                    </a:cubicBezTo>
                    <a:cubicBezTo>
                      <a:pt x="1749" y="748"/>
                      <a:pt x="1808" y="725"/>
                      <a:pt x="1861" y="738"/>
                    </a:cubicBezTo>
                    <a:cubicBezTo>
                      <a:pt x="1887" y="745"/>
                      <a:pt x="1921" y="754"/>
                      <a:pt x="1944" y="769"/>
                    </a:cubicBezTo>
                    <a:cubicBezTo>
                      <a:pt x="1970" y="786"/>
                      <a:pt x="1992" y="805"/>
                      <a:pt x="2001" y="835"/>
                    </a:cubicBezTo>
                    <a:cubicBezTo>
                      <a:pt x="2010" y="863"/>
                      <a:pt x="2010" y="910"/>
                      <a:pt x="1978" y="924"/>
                    </a:cubicBezTo>
                    <a:cubicBezTo>
                      <a:pt x="1970" y="928"/>
                      <a:pt x="1963" y="930"/>
                      <a:pt x="1955" y="933"/>
                    </a:cubicBezTo>
                    <a:cubicBezTo>
                      <a:pt x="1940" y="938"/>
                      <a:pt x="1929" y="931"/>
                      <a:pt x="1920" y="921"/>
                    </a:cubicBezTo>
                    <a:cubicBezTo>
                      <a:pt x="1906" y="905"/>
                      <a:pt x="1915" y="883"/>
                      <a:pt x="1931" y="872"/>
                    </a:cubicBezTo>
                    <a:cubicBezTo>
                      <a:pt x="1940" y="867"/>
                      <a:pt x="1982" y="867"/>
                      <a:pt x="1965" y="845"/>
                    </a:cubicBezTo>
                    <a:cubicBezTo>
                      <a:pt x="1955" y="832"/>
                      <a:pt x="1926" y="847"/>
                      <a:pt x="1918" y="857"/>
                    </a:cubicBezTo>
                    <a:cubicBezTo>
                      <a:pt x="1897" y="882"/>
                      <a:pt x="1885" y="936"/>
                      <a:pt x="1919" y="956"/>
                    </a:cubicBezTo>
                    <a:cubicBezTo>
                      <a:pt x="1950" y="974"/>
                      <a:pt x="1986" y="957"/>
                      <a:pt x="2008" y="932"/>
                    </a:cubicBezTo>
                    <a:cubicBezTo>
                      <a:pt x="2034" y="902"/>
                      <a:pt x="2031" y="873"/>
                      <a:pt x="2023" y="835"/>
                    </a:cubicBezTo>
                    <a:cubicBezTo>
                      <a:pt x="2021" y="827"/>
                      <a:pt x="2021" y="818"/>
                      <a:pt x="2019" y="810"/>
                    </a:cubicBezTo>
                    <a:cubicBezTo>
                      <a:pt x="2057" y="788"/>
                      <a:pt x="2089" y="778"/>
                      <a:pt x="2132" y="778"/>
                    </a:cubicBezTo>
                    <a:cubicBezTo>
                      <a:pt x="2140" y="777"/>
                      <a:pt x="2148" y="778"/>
                      <a:pt x="2156" y="781"/>
                    </a:cubicBezTo>
                    <a:cubicBezTo>
                      <a:pt x="2175" y="788"/>
                      <a:pt x="2194" y="793"/>
                      <a:pt x="2211" y="804"/>
                    </a:cubicBezTo>
                    <a:cubicBezTo>
                      <a:pt x="2243" y="823"/>
                      <a:pt x="2273" y="843"/>
                      <a:pt x="2303" y="866"/>
                    </a:cubicBezTo>
                    <a:cubicBezTo>
                      <a:pt x="2325" y="882"/>
                      <a:pt x="2349" y="890"/>
                      <a:pt x="2375" y="900"/>
                    </a:cubicBezTo>
                    <a:cubicBezTo>
                      <a:pt x="2402" y="910"/>
                      <a:pt x="2429" y="916"/>
                      <a:pt x="2458" y="917"/>
                    </a:cubicBezTo>
                    <a:cubicBezTo>
                      <a:pt x="2488" y="918"/>
                      <a:pt x="2519" y="917"/>
                      <a:pt x="2549" y="913"/>
                    </a:cubicBezTo>
                    <a:cubicBezTo>
                      <a:pt x="2573" y="909"/>
                      <a:pt x="2602" y="899"/>
                      <a:pt x="2623" y="885"/>
                    </a:cubicBezTo>
                    <a:cubicBezTo>
                      <a:pt x="2614" y="891"/>
                      <a:pt x="2605" y="906"/>
                      <a:pt x="2599" y="9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2"/>
              <p:cNvSpPr>
                <a:spLocks/>
              </p:cNvSpPr>
              <p:nvPr/>
            </p:nvSpPr>
            <p:spPr bwMode="auto">
              <a:xfrm>
                <a:off x="4083707" y="3377437"/>
                <a:ext cx="1035483" cy="171080"/>
              </a:xfrm>
              <a:custGeom>
                <a:avLst/>
                <a:gdLst>
                  <a:gd name="T0" fmla="*/ 382 w 438"/>
                  <a:gd name="T1" fmla="*/ 2 h 72"/>
                  <a:gd name="T2" fmla="*/ 302 w 438"/>
                  <a:gd name="T3" fmla="*/ 16 h 72"/>
                  <a:gd name="T4" fmla="*/ 229 w 438"/>
                  <a:gd name="T5" fmla="*/ 44 h 72"/>
                  <a:gd name="T6" fmla="*/ 97 w 438"/>
                  <a:gd name="T7" fmla="*/ 28 h 72"/>
                  <a:gd name="T8" fmla="*/ 24 w 438"/>
                  <a:gd name="T9" fmla="*/ 10 h 72"/>
                  <a:gd name="T10" fmla="*/ 13 w 438"/>
                  <a:gd name="T11" fmla="*/ 10 h 72"/>
                  <a:gd name="T12" fmla="*/ 22 w 438"/>
                  <a:gd name="T13" fmla="*/ 21 h 72"/>
                  <a:gd name="T14" fmla="*/ 55 w 438"/>
                  <a:gd name="T15" fmla="*/ 30 h 72"/>
                  <a:gd name="T16" fmla="*/ 212 w 438"/>
                  <a:gd name="T17" fmla="*/ 63 h 72"/>
                  <a:gd name="T18" fmla="*/ 350 w 438"/>
                  <a:gd name="T19" fmla="*/ 23 h 72"/>
                  <a:gd name="T20" fmla="*/ 398 w 438"/>
                  <a:gd name="T21" fmla="*/ 16 h 72"/>
                  <a:gd name="T22" fmla="*/ 424 w 438"/>
                  <a:gd name="T23" fmla="*/ 15 h 72"/>
                  <a:gd name="T24" fmla="*/ 438 w 438"/>
                  <a:gd name="T25" fmla="*/ 12 h 72"/>
                  <a:gd name="T26" fmla="*/ 438 w 438"/>
                  <a:gd name="T27" fmla="*/ 9 h 72"/>
                  <a:gd name="T28" fmla="*/ 382 w 438"/>
                  <a:gd name="T29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8" h="72">
                    <a:moveTo>
                      <a:pt x="382" y="2"/>
                    </a:moveTo>
                    <a:cubicBezTo>
                      <a:pt x="355" y="0"/>
                      <a:pt x="327" y="5"/>
                      <a:pt x="302" y="16"/>
                    </a:cubicBezTo>
                    <a:cubicBezTo>
                      <a:pt x="278" y="26"/>
                      <a:pt x="256" y="40"/>
                      <a:pt x="229" y="44"/>
                    </a:cubicBezTo>
                    <a:cubicBezTo>
                      <a:pt x="185" y="51"/>
                      <a:pt x="139" y="38"/>
                      <a:pt x="97" y="28"/>
                    </a:cubicBezTo>
                    <a:cubicBezTo>
                      <a:pt x="72" y="22"/>
                      <a:pt x="48" y="16"/>
                      <a:pt x="24" y="10"/>
                    </a:cubicBezTo>
                    <a:cubicBezTo>
                      <a:pt x="20" y="9"/>
                      <a:pt x="17" y="9"/>
                      <a:pt x="13" y="10"/>
                    </a:cubicBezTo>
                    <a:cubicBezTo>
                      <a:pt x="0" y="12"/>
                      <a:pt x="19" y="20"/>
                      <a:pt x="22" y="21"/>
                    </a:cubicBezTo>
                    <a:cubicBezTo>
                      <a:pt x="33" y="24"/>
                      <a:pt x="44" y="26"/>
                      <a:pt x="55" y="30"/>
                    </a:cubicBezTo>
                    <a:cubicBezTo>
                      <a:pt x="101" y="47"/>
                      <a:pt x="163" y="72"/>
                      <a:pt x="212" y="63"/>
                    </a:cubicBezTo>
                    <a:cubicBezTo>
                      <a:pt x="260" y="56"/>
                      <a:pt x="303" y="33"/>
                      <a:pt x="350" y="23"/>
                    </a:cubicBezTo>
                    <a:cubicBezTo>
                      <a:pt x="366" y="20"/>
                      <a:pt x="381" y="15"/>
                      <a:pt x="398" y="16"/>
                    </a:cubicBezTo>
                    <a:cubicBezTo>
                      <a:pt x="406" y="16"/>
                      <a:pt x="415" y="15"/>
                      <a:pt x="424" y="15"/>
                    </a:cubicBezTo>
                    <a:cubicBezTo>
                      <a:pt x="429" y="14"/>
                      <a:pt x="433" y="13"/>
                      <a:pt x="438" y="12"/>
                    </a:cubicBezTo>
                    <a:cubicBezTo>
                      <a:pt x="438" y="11"/>
                      <a:pt x="438" y="10"/>
                      <a:pt x="438" y="9"/>
                    </a:cubicBezTo>
                    <a:cubicBezTo>
                      <a:pt x="419" y="7"/>
                      <a:pt x="401" y="4"/>
                      <a:pt x="38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23"/>
              <p:cNvSpPr>
                <a:spLocks/>
              </p:cNvSpPr>
              <p:nvPr/>
            </p:nvSpPr>
            <p:spPr bwMode="auto">
              <a:xfrm>
                <a:off x="1462485" y="2937232"/>
                <a:ext cx="1227572" cy="206096"/>
              </a:xfrm>
              <a:custGeom>
                <a:avLst/>
                <a:gdLst>
                  <a:gd name="T0" fmla="*/ 506 w 519"/>
                  <a:gd name="T1" fmla="*/ 68 h 87"/>
                  <a:gd name="T2" fmla="*/ 441 w 519"/>
                  <a:gd name="T3" fmla="*/ 70 h 87"/>
                  <a:gd name="T4" fmla="*/ 419 w 519"/>
                  <a:gd name="T5" fmla="*/ 65 h 87"/>
                  <a:gd name="T6" fmla="*/ 321 w 519"/>
                  <a:gd name="T7" fmla="*/ 22 h 87"/>
                  <a:gd name="T8" fmla="*/ 280 w 519"/>
                  <a:gd name="T9" fmla="*/ 7 h 87"/>
                  <a:gd name="T10" fmla="*/ 229 w 519"/>
                  <a:gd name="T11" fmla="*/ 1 h 87"/>
                  <a:gd name="T12" fmla="*/ 129 w 519"/>
                  <a:gd name="T13" fmla="*/ 33 h 87"/>
                  <a:gd name="T14" fmla="*/ 52 w 519"/>
                  <a:gd name="T15" fmla="*/ 45 h 87"/>
                  <a:gd name="T16" fmla="*/ 25 w 519"/>
                  <a:gd name="T17" fmla="*/ 33 h 87"/>
                  <a:gd name="T18" fmla="*/ 0 w 519"/>
                  <a:gd name="T19" fmla="*/ 18 h 87"/>
                  <a:gd name="T20" fmla="*/ 3 w 519"/>
                  <a:gd name="T21" fmla="*/ 25 h 87"/>
                  <a:gd name="T22" fmla="*/ 51 w 519"/>
                  <a:gd name="T23" fmla="*/ 58 h 87"/>
                  <a:gd name="T24" fmla="*/ 92 w 519"/>
                  <a:gd name="T25" fmla="*/ 61 h 87"/>
                  <a:gd name="T26" fmla="*/ 124 w 519"/>
                  <a:gd name="T27" fmla="*/ 52 h 87"/>
                  <a:gd name="T28" fmla="*/ 139 w 519"/>
                  <a:gd name="T29" fmla="*/ 45 h 87"/>
                  <a:gd name="T30" fmla="*/ 155 w 519"/>
                  <a:gd name="T31" fmla="*/ 36 h 87"/>
                  <a:gd name="T32" fmla="*/ 165 w 519"/>
                  <a:gd name="T33" fmla="*/ 30 h 87"/>
                  <a:gd name="T34" fmla="*/ 230 w 519"/>
                  <a:gd name="T35" fmla="*/ 17 h 87"/>
                  <a:gd name="T36" fmla="*/ 283 w 519"/>
                  <a:gd name="T37" fmla="*/ 25 h 87"/>
                  <a:gd name="T38" fmla="*/ 336 w 519"/>
                  <a:gd name="T39" fmla="*/ 44 h 87"/>
                  <a:gd name="T40" fmla="*/ 388 w 519"/>
                  <a:gd name="T41" fmla="*/ 69 h 87"/>
                  <a:gd name="T42" fmla="*/ 454 w 519"/>
                  <a:gd name="T43" fmla="*/ 84 h 87"/>
                  <a:gd name="T44" fmla="*/ 514 w 519"/>
                  <a:gd name="T45" fmla="*/ 70 h 87"/>
                  <a:gd name="T46" fmla="*/ 516 w 519"/>
                  <a:gd name="T47" fmla="*/ 65 h 87"/>
                  <a:gd name="T48" fmla="*/ 506 w 519"/>
                  <a:gd name="T49" fmla="*/ 6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19" h="87">
                    <a:moveTo>
                      <a:pt x="506" y="68"/>
                    </a:moveTo>
                    <a:cubicBezTo>
                      <a:pt x="485" y="73"/>
                      <a:pt x="463" y="74"/>
                      <a:pt x="441" y="70"/>
                    </a:cubicBezTo>
                    <a:cubicBezTo>
                      <a:pt x="434" y="69"/>
                      <a:pt x="427" y="66"/>
                      <a:pt x="419" y="65"/>
                    </a:cubicBezTo>
                    <a:cubicBezTo>
                      <a:pt x="381" y="58"/>
                      <a:pt x="355" y="38"/>
                      <a:pt x="321" y="22"/>
                    </a:cubicBezTo>
                    <a:cubicBezTo>
                      <a:pt x="308" y="16"/>
                      <a:pt x="294" y="11"/>
                      <a:pt x="280" y="7"/>
                    </a:cubicBezTo>
                    <a:cubicBezTo>
                      <a:pt x="262" y="1"/>
                      <a:pt x="248" y="0"/>
                      <a:pt x="229" y="1"/>
                    </a:cubicBezTo>
                    <a:cubicBezTo>
                      <a:pt x="197" y="2"/>
                      <a:pt x="155" y="16"/>
                      <a:pt x="129" y="33"/>
                    </a:cubicBezTo>
                    <a:cubicBezTo>
                      <a:pt x="105" y="50"/>
                      <a:pt x="79" y="50"/>
                      <a:pt x="52" y="45"/>
                    </a:cubicBezTo>
                    <a:cubicBezTo>
                      <a:pt x="42" y="43"/>
                      <a:pt x="33" y="39"/>
                      <a:pt x="25" y="33"/>
                    </a:cubicBezTo>
                    <a:cubicBezTo>
                      <a:pt x="17" y="27"/>
                      <a:pt x="8" y="23"/>
                      <a:pt x="0" y="18"/>
                    </a:cubicBezTo>
                    <a:cubicBezTo>
                      <a:pt x="1" y="20"/>
                      <a:pt x="1" y="23"/>
                      <a:pt x="3" y="25"/>
                    </a:cubicBezTo>
                    <a:cubicBezTo>
                      <a:pt x="15" y="42"/>
                      <a:pt x="31" y="54"/>
                      <a:pt x="51" y="58"/>
                    </a:cubicBezTo>
                    <a:cubicBezTo>
                      <a:pt x="65" y="61"/>
                      <a:pt x="79" y="61"/>
                      <a:pt x="92" y="61"/>
                    </a:cubicBezTo>
                    <a:cubicBezTo>
                      <a:pt x="104" y="61"/>
                      <a:pt x="114" y="58"/>
                      <a:pt x="124" y="52"/>
                    </a:cubicBezTo>
                    <a:cubicBezTo>
                      <a:pt x="129" y="50"/>
                      <a:pt x="134" y="47"/>
                      <a:pt x="139" y="45"/>
                    </a:cubicBezTo>
                    <a:cubicBezTo>
                      <a:pt x="145" y="42"/>
                      <a:pt x="150" y="39"/>
                      <a:pt x="155" y="36"/>
                    </a:cubicBezTo>
                    <a:cubicBezTo>
                      <a:pt x="159" y="34"/>
                      <a:pt x="162" y="32"/>
                      <a:pt x="165" y="30"/>
                    </a:cubicBezTo>
                    <a:cubicBezTo>
                      <a:pt x="185" y="18"/>
                      <a:pt x="207" y="18"/>
                      <a:pt x="230" y="17"/>
                    </a:cubicBezTo>
                    <a:cubicBezTo>
                      <a:pt x="248" y="17"/>
                      <a:pt x="265" y="23"/>
                      <a:pt x="283" y="25"/>
                    </a:cubicBezTo>
                    <a:cubicBezTo>
                      <a:pt x="303" y="26"/>
                      <a:pt x="319" y="34"/>
                      <a:pt x="336" y="44"/>
                    </a:cubicBezTo>
                    <a:cubicBezTo>
                      <a:pt x="353" y="53"/>
                      <a:pt x="370" y="62"/>
                      <a:pt x="388" y="69"/>
                    </a:cubicBezTo>
                    <a:cubicBezTo>
                      <a:pt x="409" y="76"/>
                      <a:pt x="431" y="80"/>
                      <a:pt x="454" y="84"/>
                    </a:cubicBezTo>
                    <a:cubicBezTo>
                      <a:pt x="475" y="87"/>
                      <a:pt x="496" y="82"/>
                      <a:pt x="514" y="70"/>
                    </a:cubicBezTo>
                    <a:cubicBezTo>
                      <a:pt x="516" y="69"/>
                      <a:pt x="519" y="68"/>
                      <a:pt x="516" y="65"/>
                    </a:cubicBezTo>
                    <a:cubicBezTo>
                      <a:pt x="513" y="66"/>
                      <a:pt x="510" y="67"/>
                      <a:pt x="506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24"/>
              <p:cNvSpPr>
                <a:spLocks/>
              </p:cNvSpPr>
              <p:nvPr/>
            </p:nvSpPr>
            <p:spPr bwMode="auto">
              <a:xfrm>
                <a:off x="2806111" y="2442002"/>
                <a:ext cx="321150" cy="52024"/>
              </a:xfrm>
              <a:custGeom>
                <a:avLst/>
                <a:gdLst>
                  <a:gd name="T0" fmla="*/ 46 w 136"/>
                  <a:gd name="T1" fmla="*/ 6 h 22"/>
                  <a:gd name="T2" fmla="*/ 0 w 136"/>
                  <a:gd name="T3" fmla="*/ 8 h 22"/>
                  <a:gd name="T4" fmla="*/ 4 w 136"/>
                  <a:gd name="T5" fmla="*/ 13 h 22"/>
                  <a:gd name="T6" fmla="*/ 50 w 136"/>
                  <a:gd name="T7" fmla="*/ 20 h 22"/>
                  <a:gd name="T8" fmla="*/ 109 w 136"/>
                  <a:gd name="T9" fmla="*/ 13 h 22"/>
                  <a:gd name="T10" fmla="*/ 136 w 136"/>
                  <a:gd name="T11" fmla="*/ 0 h 22"/>
                  <a:gd name="T12" fmla="*/ 89 w 136"/>
                  <a:gd name="T13" fmla="*/ 4 h 22"/>
                  <a:gd name="T14" fmla="*/ 46 w 136"/>
                  <a:gd name="T15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22">
                    <a:moveTo>
                      <a:pt x="46" y="6"/>
                    </a:moveTo>
                    <a:cubicBezTo>
                      <a:pt x="31" y="8"/>
                      <a:pt x="16" y="4"/>
                      <a:pt x="0" y="8"/>
                    </a:cubicBezTo>
                    <a:cubicBezTo>
                      <a:pt x="2" y="10"/>
                      <a:pt x="3" y="12"/>
                      <a:pt x="4" y="13"/>
                    </a:cubicBezTo>
                    <a:cubicBezTo>
                      <a:pt x="19" y="20"/>
                      <a:pt x="35" y="19"/>
                      <a:pt x="50" y="20"/>
                    </a:cubicBezTo>
                    <a:cubicBezTo>
                      <a:pt x="70" y="22"/>
                      <a:pt x="90" y="17"/>
                      <a:pt x="109" y="13"/>
                    </a:cubicBezTo>
                    <a:cubicBezTo>
                      <a:pt x="118" y="12"/>
                      <a:pt x="127" y="8"/>
                      <a:pt x="136" y="0"/>
                    </a:cubicBezTo>
                    <a:cubicBezTo>
                      <a:pt x="118" y="2"/>
                      <a:pt x="104" y="3"/>
                      <a:pt x="89" y="4"/>
                    </a:cubicBezTo>
                    <a:cubicBezTo>
                      <a:pt x="74" y="5"/>
                      <a:pt x="60" y="5"/>
                      <a:pt x="4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6"/>
              <p:cNvSpPr>
                <a:spLocks/>
              </p:cNvSpPr>
              <p:nvPr/>
            </p:nvSpPr>
            <p:spPr bwMode="auto">
              <a:xfrm>
                <a:off x="6351764" y="3356428"/>
                <a:ext cx="277129" cy="61029"/>
              </a:xfrm>
              <a:custGeom>
                <a:avLst/>
                <a:gdLst>
                  <a:gd name="T0" fmla="*/ 31 w 117"/>
                  <a:gd name="T1" fmla="*/ 14 h 26"/>
                  <a:gd name="T2" fmla="*/ 7 w 117"/>
                  <a:gd name="T3" fmla="*/ 8 h 26"/>
                  <a:gd name="T4" fmla="*/ 0 w 117"/>
                  <a:gd name="T5" fmla="*/ 9 h 26"/>
                  <a:gd name="T6" fmla="*/ 3 w 117"/>
                  <a:gd name="T7" fmla="*/ 13 h 26"/>
                  <a:gd name="T8" fmla="*/ 44 w 117"/>
                  <a:gd name="T9" fmla="*/ 24 h 26"/>
                  <a:gd name="T10" fmla="*/ 73 w 117"/>
                  <a:gd name="T11" fmla="*/ 21 h 26"/>
                  <a:gd name="T12" fmla="*/ 112 w 117"/>
                  <a:gd name="T13" fmla="*/ 9 h 26"/>
                  <a:gd name="T14" fmla="*/ 117 w 117"/>
                  <a:gd name="T15" fmla="*/ 0 h 26"/>
                  <a:gd name="T16" fmla="*/ 117 w 117"/>
                  <a:gd name="T17" fmla="*/ 0 h 26"/>
                  <a:gd name="T18" fmla="*/ 80 w 117"/>
                  <a:gd name="T19" fmla="*/ 12 h 26"/>
                  <a:gd name="T20" fmla="*/ 31 w 117"/>
                  <a:gd name="T21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26">
                    <a:moveTo>
                      <a:pt x="31" y="14"/>
                    </a:moveTo>
                    <a:cubicBezTo>
                      <a:pt x="23" y="12"/>
                      <a:pt x="15" y="10"/>
                      <a:pt x="7" y="8"/>
                    </a:cubicBezTo>
                    <a:cubicBezTo>
                      <a:pt x="5" y="8"/>
                      <a:pt x="3" y="8"/>
                      <a:pt x="0" y="9"/>
                    </a:cubicBezTo>
                    <a:cubicBezTo>
                      <a:pt x="1" y="11"/>
                      <a:pt x="2" y="13"/>
                      <a:pt x="3" y="13"/>
                    </a:cubicBezTo>
                    <a:cubicBezTo>
                      <a:pt x="16" y="17"/>
                      <a:pt x="30" y="20"/>
                      <a:pt x="44" y="24"/>
                    </a:cubicBezTo>
                    <a:cubicBezTo>
                      <a:pt x="54" y="26"/>
                      <a:pt x="64" y="21"/>
                      <a:pt x="73" y="21"/>
                    </a:cubicBezTo>
                    <a:cubicBezTo>
                      <a:pt x="88" y="20"/>
                      <a:pt x="99" y="13"/>
                      <a:pt x="112" y="9"/>
                    </a:cubicBezTo>
                    <a:cubicBezTo>
                      <a:pt x="117" y="7"/>
                      <a:pt x="117" y="4"/>
                      <a:pt x="117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05" y="4"/>
                      <a:pt x="93" y="9"/>
                      <a:pt x="80" y="12"/>
                    </a:cubicBezTo>
                    <a:cubicBezTo>
                      <a:pt x="64" y="15"/>
                      <a:pt x="47" y="18"/>
                      <a:pt x="3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7"/>
              <p:cNvSpPr>
                <a:spLocks/>
              </p:cNvSpPr>
              <p:nvPr/>
            </p:nvSpPr>
            <p:spPr bwMode="auto">
              <a:xfrm>
                <a:off x="6877009" y="3230369"/>
                <a:ext cx="33016" cy="12006"/>
              </a:xfrm>
              <a:custGeom>
                <a:avLst/>
                <a:gdLst>
                  <a:gd name="T0" fmla="*/ 0 w 14"/>
                  <a:gd name="T1" fmla="*/ 3 h 5"/>
                  <a:gd name="T2" fmla="*/ 14 w 14"/>
                  <a:gd name="T3" fmla="*/ 2 h 5"/>
                  <a:gd name="T4" fmla="*/ 0 w 14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0" y="3"/>
                    </a:moveTo>
                    <a:cubicBezTo>
                      <a:pt x="8" y="5"/>
                      <a:pt x="8" y="5"/>
                      <a:pt x="14" y="2"/>
                    </a:cubicBezTo>
                    <a:cubicBezTo>
                      <a:pt x="9" y="0"/>
                      <a:pt x="5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28"/>
              <p:cNvSpPr>
                <a:spLocks/>
              </p:cNvSpPr>
              <p:nvPr/>
            </p:nvSpPr>
            <p:spPr bwMode="auto">
              <a:xfrm>
                <a:off x="6628893" y="3356428"/>
                <a:ext cx="7004" cy="200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29"/>
              <p:cNvSpPr>
                <a:spLocks/>
              </p:cNvSpPr>
              <p:nvPr/>
            </p:nvSpPr>
            <p:spPr bwMode="auto">
              <a:xfrm>
                <a:off x="6259721" y="3287395"/>
                <a:ext cx="35017" cy="12006"/>
              </a:xfrm>
              <a:custGeom>
                <a:avLst/>
                <a:gdLst>
                  <a:gd name="T0" fmla="*/ 0 w 15"/>
                  <a:gd name="T1" fmla="*/ 3 h 5"/>
                  <a:gd name="T2" fmla="*/ 15 w 15"/>
                  <a:gd name="T3" fmla="*/ 2 h 5"/>
                  <a:gd name="T4" fmla="*/ 0 w 15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5">
                    <a:moveTo>
                      <a:pt x="0" y="3"/>
                    </a:moveTo>
                    <a:cubicBezTo>
                      <a:pt x="8" y="5"/>
                      <a:pt x="8" y="5"/>
                      <a:pt x="15" y="2"/>
                    </a:cubicBezTo>
                    <a:cubicBezTo>
                      <a:pt x="10" y="0"/>
                      <a:pt x="5" y="1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6277535" y="1111130"/>
              <a:ext cx="800219" cy="8309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sz="2400" b="1" kern="0" dirty="0" smtClean="0">
                  <a:solidFill>
                    <a:srgbClr val="97BF9C"/>
                  </a:solidFill>
                  <a:latin typeface="바탕체" panose="02030609000101010101" pitchFamily="17" charset="-127"/>
                  <a:ea typeface="바탕체" panose="02030609000101010101" pitchFamily="17" charset="-127"/>
                </a:rPr>
                <a:t>학습</a:t>
              </a:r>
              <a:endParaRPr lang="en-US" altLang="ko-KR" sz="2400" b="1" kern="0" dirty="0" smtClean="0">
                <a:solidFill>
                  <a:srgbClr val="97BF9C"/>
                </a:solidFill>
                <a:latin typeface="바탕체" panose="02030609000101010101" pitchFamily="17" charset="-127"/>
                <a:ea typeface="바탕체" panose="02030609000101010101" pitchFamily="17" charset="-127"/>
              </a:endParaRPr>
            </a:p>
            <a:p>
              <a:pPr lvl="0" algn="ctr" latinLnBrk="0">
                <a:defRPr/>
              </a:pPr>
              <a:r>
                <a:rPr lang="ko-KR" altLang="en-US" sz="2400" b="1" kern="0" dirty="0" smtClean="0">
                  <a:solidFill>
                    <a:srgbClr val="97BF9C"/>
                  </a:solidFill>
                  <a:latin typeface="바탕체" panose="02030609000101010101" pitchFamily="17" charset="-127"/>
                  <a:ea typeface="바탕체" panose="02030609000101010101" pitchFamily="17" charset="-127"/>
                </a:rPr>
                <a:t>정리</a:t>
              </a:r>
              <a:endParaRPr lang="ko-KR" altLang="en-US" sz="2400" b="1" kern="0" dirty="0">
                <a:solidFill>
                  <a:srgbClr val="97BF9C"/>
                </a:solidFill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8814721" y="282647"/>
            <a:ext cx="666815" cy="547056"/>
            <a:chOff x="8694984" y="1624446"/>
            <a:chExt cx="1870628" cy="1534667"/>
          </a:xfrm>
        </p:grpSpPr>
        <p:sp>
          <p:nvSpPr>
            <p:cNvPr id="59" name="타원 58"/>
            <p:cNvSpPr/>
            <p:nvPr/>
          </p:nvSpPr>
          <p:spPr>
            <a:xfrm>
              <a:off x="9249289" y="1624446"/>
              <a:ext cx="1127035" cy="1127036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8694984" y="2187965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rgbClr val="8C826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195690" y="2354886"/>
            <a:ext cx="4278261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defRPr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dirty="0"/>
              <a:t> </a:t>
            </a:r>
            <a:r>
              <a:rPr lang="ko-KR" altLang="en-US" dirty="0" smtClean="0"/>
              <a:t>줄 간격은 </a:t>
            </a:r>
            <a:r>
              <a:rPr lang="en-US" altLang="ko-KR" dirty="0" smtClean="0"/>
              <a:t>2.0</a:t>
            </a:r>
            <a:r>
              <a:rPr lang="ko-KR" altLang="en-US" dirty="0" smtClean="0"/>
              <a:t>으로 되어있습니다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/>
              <a:t> </a:t>
            </a:r>
            <a:r>
              <a:rPr lang="ko-KR" altLang="en-US" dirty="0"/>
              <a:t>이곳에 학습 정리를 적어 주십시오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/>
              <a:t> 이곳에 학습 정리를 적어 주십시오</a:t>
            </a:r>
            <a:r>
              <a:rPr lang="en-US" altLang="ko-KR" dirty="0"/>
              <a:t>.</a:t>
            </a:r>
            <a:endParaRPr lang="ko-KR" altLang="en-US" dirty="0"/>
          </a:p>
          <a:p>
            <a:pPr>
              <a:lnSpc>
                <a:spcPct val="200000"/>
              </a:lnSpc>
            </a:pPr>
            <a:r>
              <a:rPr lang="ko-KR" altLang="en-US" dirty="0"/>
              <a:t> 이곳에 학습 정리를 적어 주십시오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dirty="0"/>
              <a:t> 이곳에 학습 정리를 적어 주십시오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74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그림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43" y="4344342"/>
            <a:ext cx="2054737" cy="7251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0453" y="5553249"/>
            <a:ext cx="655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</a:rPr>
              <a:t>본</a:t>
            </a:r>
            <a:r>
              <a:rPr lang="en-US" altLang="ko-KR" dirty="0" smtClean="0">
                <a:solidFill>
                  <a:prstClr val="white"/>
                </a:solidFill>
              </a:rPr>
              <a:t> PPT </a:t>
            </a:r>
            <a:r>
              <a:rPr lang="ko-KR" altLang="ko-KR" dirty="0" smtClean="0">
                <a:solidFill>
                  <a:prstClr val="white"/>
                </a:solidFill>
              </a:rPr>
              <a:t>템플릿</a:t>
            </a:r>
            <a:r>
              <a:rPr lang="ko-KR" altLang="en-US" dirty="0" smtClean="0">
                <a:solidFill>
                  <a:prstClr val="white"/>
                </a:solidFill>
              </a:rPr>
              <a:t>의 저작권은</a:t>
            </a:r>
            <a:r>
              <a:rPr lang="ko-KR" altLang="ko-KR" dirty="0" smtClean="0">
                <a:solidFill>
                  <a:prstClr val="white"/>
                </a:solidFill>
              </a:rPr>
              <a:t> </a:t>
            </a:r>
            <a:r>
              <a:rPr lang="ko-KR" altLang="ko-KR" dirty="0">
                <a:solidFill>
                  <a:prstClr val="white"/>
                </a:solidFill>
              </a:rPr>
              <a:t>㈜ </a:t>
            </a:r>
            <a:r>
              <a:rPr lang="ko-KR" altLang="ko-KR" dirty="0" smtClean="0">
                <a:solidFill>
                  <a:prstClr val="white"/>
                </a:solidFill>
              </a:rPr>
              <a:t>재미</a:t>
            </a:r>
            <a:r>
              <a:rPr lang="ko-KR" altLang="en-US" dirty="0" smtClean="0">
                <a:solidFill>
                  <a:prstClr val="white"/>
                </a:solidFill>
              </a:rPr>
              <a:t>에 있으며</a:t>
            </a:r>
            <a:r>
              <a:rPr lang="ko-KR" altLang="ko-KR" dirty="0" smtClean="0">
                <a:solidFill>
                  <a:prstClr val="white"/>
                </a:solidFill>
              </a:rPr>
              <a:t> </a:t>
            </a:r>
            <a:r>
              <a:rPr lang="ko-KR" altLang="en-US" dirty="0" err="1">
                <a:solidFill>
                  <a:prstClr val="white"/>
                </a:solidFill>
              </a:rPr>
              <a:t>재</a:t>
            </a:r>
            <a:r>
              <a:rPr lang="ko-KR" altLang="en-US" dirty="0" err="1" smtClean="0">
                <a:solidFill>
                  <a:prstClr val="white"/>
                </a:solidFill>
              </a:rPr>
              <a:t>배포를</a:t>
            </a:r>
            <a:r>
              <a:rPr lang="ko-KR" altLang="en-US" dirty="0" smtClean="0">
                <a:solidFill>
                  <a:prstClr val="white"/>
                </a:solidFill>
              </a:rPr>
              <a:t> 금합니다</a:t>
            </a:r>
            <a:r>
              <a:rPr lang="en-US" altLang="ko-KR" dirty="0" smtClean="0">
                <a:solidFill>
                  <a:prstClr val="white"/>
                </a:solidFill>
              </a:rPr>
              <a:t>.</a:t>
            </a:r>
            <a:endParaRPr lang="ko-KR" altLang="ko-KR" dirty="0" smtClean="0">
              <a:solidFill>
                <a:prstClr val="white"/>
              </a:solidFill>
            </a:endParaRPr>
          </a:p>
          <a:p>
            <a:pPr algn="ctr"/>
            <a:r>
              <a:rPr lang="ko-KR" altLang="ko-KR" dirty="0" smtClean="0">
                <a:solidFill>
                  <a:prstClr val="white"/>
                </a:solidFill>
              </a:rPr>
              <a:t>ⓒ </a:t>
            </a:r>
            <a:r>
              <a:rPr lang="en-US" altLang="ko-KR" dirty="0" smtClean="0">
                <a:solidFill>
                  <a:prstClr val="white"/>
                </a:solidFill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313470" y="4110270"/>
            <a:ext cx="5543658" cy="1195945"/>
            <a:chOff x="6313470" y="4110270"/>
            <a:chExt cx="5543658" cy="1195945"/>
          </a:xfrm>
        </p:grpSpPr>
        <p:sp>
          <p:nvSpPr>
            <p:cNvPr id="4" name="타원 3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타원 4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타원 5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69C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F3E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8C82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20" name="직사각형 119"/>
          <p:cNvSpPr/>
          <p:nvPr/>
        </p:nvSpPr>
        <p:spPr>
          <a:xfrm>
            <a:off x="177169" y="382268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 소스</a:t>
            </a:r>
            <a:endParaRPr lang="en-US" altLang="ko-KR" sz="24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253195" y="1917580"/>
            <a:ext cx="4161201" cy="1401896"/>
            <a:chOff x="975258" y="969315"/>
            <a:chExt cx="8047751" cy="2711264"/>
          </a:xfrm>
          <a:solidFill>
            <a:schemeClr val="tx1"/>
          </a:solidFill>
        </p:grpSpPr>
        <p:grpSp>
          <p:nvGrpSpPr>
            <p:cNvPr id="38" name="그룹 37"/>
            <p:cNvGrpSpPr/>
            <p:nvPr/>
          </p:nvGrpSpPr>
          <p:grpSpPr>
            <a:xfrm>
              <a:off x="5013140" y="1217431"/>
              <a:ext cx="4009869" cy="1219569"/>
              <a:chOff x="5013140" y="1217431"/>
              <a:chExt cx="4009869" cy="1219569"/>
            </a:xfrm>
            <a:grpFill/>
          </p:grpSpPr>
          <p:sp>
            <p:nvSpPr>
              <p:cNvPr id="13" name="Freeform 5"/>
              <p:cNvSpPr>
                <a:spLocks/>
              </p:cNvSpPr>
              <p:nvPr/>
            </p:nvSpPr>
            <p:spPr bwMode="auto">
              <a:xfrm>
                <a:off x="5013140" y="1217431"/>
                <a:ext cx="4009869" cy="1219569"/>
              </a:xfrm>
              <a:custGeom>
                <a:avLst/>
                <a:gdLst>
                  <a:gd name="T0" fmla="*/ 1590 w 1695"/>
                  <a:gd name="T1" fmla="*/ 304 h 515"/>
                  <a:gd name="T2" fmla="*/ 1314 w 1695"/>
                  <a:gd name="T3" fmla="*/ 264 h 515"/>
                  <a:gd name="T4" fmla="*/ 1084 w 1695"/>
                  <a:gd name="T5" fmla="*/ 14 h 515"/>
                  <a:gd name="T6" fmla="*/ 885 w 1695"/>
                  <a:gd name="T7" fmla="*/ 45 h 515"/>
                  <a:gd name="T8" fmla="*/ 754 w 1695"/>
                  <a:gd name="T9" fmla="*/ 73 h 515"/>
                  <a:gd name="T10" fmla="*/ 547 w 1695"/>
                  <a:gd name="T11" fmla="*/ 12 h 515"/>
                  <a:gd name="T12" fmla="*/ 348 w 1695"/>
                  <a:gd name="T13" fmla="*/ 153 h 515"/>
                  <a:gd name="T14" fmla="*/ 170 w 1695"/>
                  <a:gd name="T15" fmla="*/ 159 h 515"/>
                  <a:gd name="T16" fmla="*/ 216 w 1695"/>
                  <a:gd name="T17" fmla="*/ 150 h 515"/>
                  <a:gd name="T18" fmla="*/ 483 w 1695"/>
                  <a:gd name="T19" fmla="*/ 80 h 515"/>
                  <a:gd name="T20" fmla="*/ 711 w 1695"/>
                  <a:gd name="T21" fmla="*/ 73 h 515"/>
                  <a:gd name="T22" fmla="*/ 794 w 1695"/>
                  <a:gd name="T23" fmla="*/ 123 h 515"/>
                  <a:gd name="T24" fmla="*/ 1152 w 1695"/>
                  <a:gd name="T25" fmla="*/ 112 h 515"/>
                  <a:gd name="T26" fmla="*/ 1127 w 1695"/>
                  <a:gd name="T27" fmla="*/ 290 h 515"/>
                  <a:gd name="T28" fmla="*/ 1074 w 1695"/>
                  <a:gd name="T29" fmla="*/ 200 h 515"/>
                  <a:gd name="T30" fmla="*/ 1032 w 1695"/>
                  <a:gd name="T31" fmla="*/ 273 h 515"/>
                  <a:gd name="T32" fmla="*/ 1173 w 1695"/>
                  <a:gd name="T33" fmla="*/ 291 h 515"/>
                  <a:gd name="T34" fmla="*/ 1217 w 1695"/>
                  <a:gd name="T35" fmla="*/ 237 h 515"/>
                  <a:gd name="T36" fmla="*/ 1397 w 1695"/>
                  <a:gd name="T37" fmla="*/ 259 h 515"/>
                  <a:gd name="T38" fmla="*/ 1535 w 1695"/>
                  <a:gd name="T39" fmla="*/ 282 h 515"/>
                  <a:gd name="T40" fmla="*/ 1624 w 1695"/>
                  <a:gd name="T41" fmla="*/ 365 h 515"/>
                  <a:gd name="T42" fmla="*/ 1455 w 1695"/>
                  <a:gd name="T43" fmla="*/ 386 h 515"/>
                  <a:gd name="T44" fmla="*/ 1284 w 1695"/>
                  <a:gd name="T45" fmla="*/ 489 h 515"/>
                  <a:gd name="T46" fmla="*/ 1024 w 1695"/>
                  <a:gd name="T47" fmla="*/ 406 h 515"/>
                  <a:gd name="T48" fmla="*/ 833 w 1695"/>
                  <a:gd name="T49" fmla="*/ 443 h 515"/>
                  <a:gd name="T50" fmla="*/ 717 w 1695"/>
                  <a:gd name="T51" fmla="*/ 349 h 515"/>
                  <a:gd name="T52" fmla="*/ 485 w 1695"/>
                  <a:gd name="T53" fmla="*/ 273 h 515"/>
                  <a:gd name="T54" fmla="*/ 538 w 1695"/>
                  <a:gd name="T55" fmla="*/ 388 h 515"/>
                  <a:gd name="T56" fmla="*/ 514 w 1695"/>
                  <a:gd name="T57" fmla="*/ 342 h 515"/>
                  <a:gd name="T58" fmla="*/ 530 w 1695"/>
                  <a:gd name="T59" fmla="*/ 256 h 515"/>
                  <a:gd name="T60" fmla="*/ 605 w 1695"/>
                  <a:gd name="T61" fmla="*/ 234 h 515"/>
                  <a:gd name="T62" fmla="*/ 647 w 1695"/>
                  <a:gd name="T63" fmla="*/ 426 h 515"/>
                  <a:gd name="T64" fmla="*/ 293 w 1695"/>
                  <a:gd name="T65" fmla="*/ 390 h 515"/>
                  <a:gd name="T66" fmla="*/ 91 w 1695"/>
                  <a:gd name="T67" fmla="*/ 335 h 515"/>
                  <a:gd name="T68" fmla="*/ 55 w 1695"/>
                  <a:gd name="T69" fmla="*/ 247 h 515"/>
                  <a:gd name="T70" fmla="*/ 0 w 1695"/>
                  <a:gd name="T71" fmla="*/ 267 h 515"/>
                  <a:gd name="T72" fmla="*/ 72 w 1695"/>
                  <a:gd name="T73" fmla="*/ 332 h 515"/>
                  <a:gd name="T74" fmla="*/ 193 w 1695"/>
                  <a:gd name="T75" fmla="*/ 425 h 515"/>
                  <a:gd name="T76" fmla="*/ 351 w 1695"/>
                  <a:gd name="T77" fmla="*/ 390 h 515"/>
                  <a:gd name="T78" fmla="*/ 529 w 1695"/>
                  <a:gd name="T79" fmla="*/ 470 h 515"/>
                  <a:gd name="T80" fmla="*/ 739 w 1695"/>
                  <a:gd name="T81" fmla="*/ 408 h 515"/>
                  <a:gd name="T82" fmla="*/ 927 w 1695"/>
                  <a:gd name="T83" fmla="*/ 504 h 515"/>
                  <a:gd name="T84" fmla="*/ 1107 w 1695"/>
                  <a:gd name="T85" fmla="*/ 457 h 515"/>
                  <a:gd name="T86" fmla="*/ 1408 w 1695"/>
                  <a:gd name="T87" fmla="*/ 448 h 515"/>
                  <a:gd name="T88" fmla="*/ 1695 w 1695"/>
                  <a:gd name="T89" fmla="*/ 35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95" h="515">
                    <a:moveTo>
                      <a:pt x="1648" y="344"/>
                    </a:moveTo>
                    <a:cubicBezTo>
                      <a:pt x="1635" y="342"/>
                      <a:pt x="1622" y="337"/>
                      <a:pt x="1612" y="327"/>
                    </a:cubicBezTo>
                    <a:cubicBezTo>
                      <a:pt x="1605" y="319"/>
                      <a:pt x="1597" y="312"/>
                      <a:pt x="1590" y="304"/>
                    </a:cubicBezTo>
                    <a:cubicBezTo>
                      <a:pt x="1554" y="263"/>
                      <a:pt x="1515" y="233"/>
                      <a:pt x="1464" y="227"/>
                    </a:cubicBezTo>
                    <a:cubicBezTo>
                      <a:pt x="1426" y="222"/>
                      <a:pt x="1390" y="227"/>
                      <a:pt x="1357" y="252"/>
                    </a:cubicBezTo>
                    <a:cubicBezTo>
                      <a:pt x="1344" y="262"/>
                      <a:pt x="1330" y="268"/>
                      <a:pt x="1314" y="264"/>
                    </a:cubicBezTo>
                    <a:cubicBezTo>
                      <a:pt x="1275" y="253"/>
                      <a:pt x="1217" y="229"/>
                      <a:pt x="1201" y="179"/>
                    </a:cubicBezTo>
                    <a:cubicBezTo>
                      <a:pt x="1192" y="149"/>
                      <a:pt x="1185" y="119"/>
                      <a:pt x="1170" y="92"/>
                    </a:cubicBezTo>
                    <a:cubicBezTo>
                      <a:pt x="1150" y="57"/>
                      <a:pt x="1120" y="24"/>
                      <a:pt x="1084" y="14"/>
                    </a:cubicBezTo>
                    <a:cubicBezTo>
                      <a:pt x="1061" y="7"/>
                      <a:pt x="1029" y="3"/>
                      <a:pt x="1005" y="6"/>
                    </a:cubicBezTo>
                    <a:cubicBezTo>
                      <a:pt x="982" y="10"/>
                      <a:pt x="959" y="12"/>
                      <a:pt x="937" y="22"/>
                    </a:cubicBezTo>
                    <a:cubicBezTo>
                      <a:pt x="919" y="29"/>
                      <a:pt x="902" y="36"/>
                      <a:pt x="885" y="45"/>
                    </a:cubicBezTo>
                    <a:cubicBezTo>
                      <a:pt x="864" y="57"/>
                      <a:pt x="843" y="70"/>
                      <a:pt x="821" y="80"/>
                    </a:cubicBezTo>
                    <a:cubicBezTo>
                      <a:pt x="811" y="85"/>
                      <a:pt x="800" y="88"/>
                      <a:pt x="789" y="86"/>
                    </a:cubicBezTo>
                    <a:cubicBezTo>
                      <a:pt x="776" y="85"/>
                      <a:pt x="764" y="80"/>
                      <a:pt x="754" y="73"/>
                    </a:cubicBezTo>
                    <a:cubicBezTo>
                      <a:pt x="740" y="63"/>
                      <a:pt x="726" y="53"/>
                      <a:pt x="713" y="41"/>
                    </a:cubicBezTo>
                    <a:cubicBezTo>
                      <a:pt x="679" y="10"/>
                      <a:pt x="641" y="0"/>
                      <a:pt x="600" y="0"/>
                    </a:cubicBezTo>
                    <a:cubicBezTo>
                      <a:pt x="582" y="0"/>
                      <a:pt x="564" y="3"/>
                      <a:pt x="547" y="12"/>
                    </a:cubicBezTo>
                    <a:cubicBezTo>
                      <a:pt x="539" y="16"/>
                      <a:pt x="531" y="19"/>
                      <a:pt x="523" y="24"/>
                    </a:cubicBezTo>
                    <a:cubicBezTo>
                      <a:pt x="491" y="40"/>
                      <a:pt x="461" y="61"/>
                      <a:pt x="434" y="87"/>
                    </a:cubicBezTo>
                    <a:cubicBezTo>
                      <a:pt x="408" y="114"/>
                      <a:pt x="378" y="133"/>
                      <a:pt x="348" y="153"/>
                    </a:cubicBezTo>
                    <a:cubicBezTo>
                      <a:pt x="337" y="160"/>
                      <a:pt x="325" y="165"/>
                      <a:pt x="313" y="163"/>
                    </a:cubicBezTo>
                    <a:cubicBezTo>
                      <a:pt x="292" y="159"/>
                      <a:pt x="271" y="154"/>
                      <a:pt x="252" y="146"/>
                    </a:cubicBezTo>
                    <a:cubicBezTo>
                      <a:pt x="222" y="132"/>
                      <a:pt x="196" y="138"/>
                      <a:pt x="170" y="159"/>
                    </a:cubicBezTo>
                    <a:cubicBezTo>
                      <a:pt x="168" y="160"/>
                      <a:pt x="165" y="163"/>
                      <a:pt x="169" y="167"/>
                    </a:cubicBezTo>
                    <a:cubicBezTo>
                      <a:pt x="173" y="165"/>
                      <a:pt x="177" y="163"/>
                      <a:pt x="181" y="160"/>
                    </a:cubicBezTo>
                    <a:cubicBezTo>
                      <a:pt x="191" y="149"/>
                      <a:pt x="204" y="148"/>
                      <a:pt x="216" y="150"/>
                    </a:cubicBezTo>
                    <a:cubicBezTo>
                      <a:pt x="229" y="152"/>
                      <a:pt x="243" y="157"/>
                      <a:pt x="256" y="162"/>
                    </a:cubicBezTo>
                    <a:cubicBezTo>
                      <a:pt x="291" y="176"/>
                      <a:pt x="319" y="186"/>
                      <a:pt x="357" y="178"/>
                    </a:cubicBezTo>
                    <a:cubicBezTo>
                      <a:pt x="413" y="168"/>
                      <a:pt x="441" y="118"/>
                      <a:pt x="483" y="80"/>
                    </a:cubicBezTo>
                    <a:cubicBezTo>
                      <a:pt x="503" y="61"/>
                      <a:pt x="530" y="46"/>
                      <a:pt x="554" y="35"/>
                    </a:cubicBezTo>
                    <a:cubicBezTo>
                      <a:pt x="566" y="30"/>
                      <a:pt x="579" y="27"/>
                      <a:pt x="593" y="27"/>
                    </a:cubicBezTo>
                    <a:cubicBezTo>
                      <a:pt x="638" y="26"/>
                      <a:pt x="678" y="34"/>
                      <a:pt x="711" y="73"/>
                    </a:cubicBezTo>
                    <a:cubicBezTo>
                      <a:pt x="724" y="87"/>
                      <a:pt x="740" y="95"/>
                      <a:pt x="753" y="107"/>
                    </a:cubicBezTo>
                    <a:cubicBezTo>
                      <a:pt x="756" y="110"/>
                      <a:pt x="759" y="111"/>
                      <a:pt x="762" y="112"/>
                    </a:cubicBezTo>
                    <a:cubicBezTo>
                      <a:pt x="773" y="116"/>
                      <a:pt x="784" y="121"/>
                      <a:pt x="794" y="123"/>
                    </a:cubicBezTo>
                    <a:cubicBezTo>
                      <a:pt x="839" y="134"/>
                      <a:pt x="881" y="109"/>
                      <a:pt x="919" y="83"/>
                    </a:cubicBezTo>
                    <a:cubicBezTo>
                      <a:pt x="952" y="60"/>
                      <a:pt x="992" y="34"/>
                      <a:pt x="1031" y="37"/>
                    </a:cubicBezTo>
                    <a:cubicBezTo>
                      <a:pt x="1078" y="41"/>
                      <a:pt x="1124" y="64"/>
                      <a:pt x="1152" y="112"/>
                    </a:cubicBezTo>
                    <a:cubicBezTo>
                      <a:pt x="1165" y="133"/>
                      <a:pt x="1179" y="162"/>
                      <a:pt x="1187" y="187"/>
                    </a:cubicBezTo>
                    <a:cubicBezTo>
                      <a:pt x="1196" y="213"/>
                      <a:pt x="1189" y="245"/>
                      <a:pt x="1170" y="261"/>
                    </a:cubicBezTo>
                    <a:cubicBezTo>
                      <a:pt x="1156" y="272"/>
                      <a:pt x="1143" y="283"/>
                      <a:pt x="1127" y="290"/>
                    </a:cubicBezTo>
                    <a:cubicBezTo>
                      <a:pt x="1106" y="300"/>
                      <a:pt x="1087" y="299"/>
                      <a:pt x="1066" y="290"/>
                    </a:cubicBezTo>
                    <a:cubicBezTo>
                      <a:pt x="1059" y="287"/>
                      <a:pt x="1054" y="281"/>
                      <a:pt x="1052" y="272"/>
                    </a:cubicBezTo>
                    <a:cubicBezTo>
                      <a:pt x="1047" y="245"/>
                      <a:pt x="1053" y="214"/>
                      <a:pt x="1074" y="200"/>
                    </a:cubicBezTo>
                    <a:cubicBezTo>
                      <a:pt x="1080" y="196"/>
                      <a:pt x="1105" y="177"/>
                      <a:pt x="1085" y="171"/>
                    </a:cubicBezTo>
                    <a:cubicBezTo>
                      <a:pt x="1071" y="167"/>
                      <a:pt x="1045" y="203"/>
                      <a:pt x="1039" y="215"/>
                    </a:cubicBezTo>
                    <a:cubicBezTo>
                      <a:pt x="1029" y="232"/>
                      <a:pt x="1023" y="254"/>
                      <a:pt x="1032" y="273"/>
                    </a:cubicBezTo>
                    <a:cubicBezTo>
                      <a:pt x="1042" y="293"/>
                      <a:pt x="1051" y="314"/>
                      <a:pt x="1071" y="321"/>
                    </a:cubicBezTo>
                    <a:cubicBezTo>
                      <a:pt x="1081" y="324"/>
                      <a:pt x="1090" y="323"/>
                      <a:pt x="1100" y="323"/>
                    </a:cubicBezTo>
                    <a:cubicBezTo>
                      <a:pt x="1127" y="323"/>
                      <a:pt x="1151" y="309"/>
                      <a:pt x="1173" y="291"/>
                    </a:cubicBezTo>
                    <a:cubicBezTo>
                      <a:pt x="1186" y="280"/>
                      <a:pt x="1200" y="267"/>
                      <a:pt x="1203" y="244"/>
                    </a:cubicBezTo>
                    <a:cubicBezTo>
                      <a:pt x="1203" y="239"/>
                      <a:pt x="1204" y="233"/>
                      <a:pt x="1211" y="232"/>
                    </a:cubicBezTo>
                    <a:cubicBezTo>
                      <a:pt x="1213" y="233"/>
                      <a:pt x="1215" y="235"/>
                      <a:pt x="1217" y="237"/>
                    </a:cubicBezTo>
                    <a:cubicBezTo>
                      <a:pt x="1242" y="260"/>
                      <a:pt x="1271" y="272"/>
                      <a:pt x="1301" y="282"/>
                    </a:cubicBezTo>
                    <a:cubicBezTo>
                      <a:pt x="1332" y="292"/>
                      <a:pt x="1361" y="287"/>
                      <a:pt x="1389" y="265"/>
                    </a:cubicBezTo>
                    <a:cubicBezTo>
                      <a:pt x="1392" y="263"/>
                      <a:pt x="1394" y="260"/>
                      <a:pt x="1397" y="259"/>
                    </a:cubicBezTo>
                    <a:cubicBezTo>
                      <a:pt x="1405" y="255"/>
                      <a:pt x="1413" y="250"/>
                      <a:pt x="1421" y="249"/>
                    </a:cubicBezTo>
                    <a:cubicBezTo>
                      <a:pt x="1444" y="245"/>
                      <a:pt x="1467" y="248"/>
                      <a:pt x="1489" y="257"/>
                    </a:cubicBezTo>
                    <a:cubicBezTo>
                      <a:pt x="1505" y="264"/>
                      <a:pt x="1520" y="273"/>
                      <a:pt x="1535" y="282"/>
                    </a:cubicBezTo>
                    <a:cubicBezTo>
                      <a:pt x="1550" y="291"/>
                      <a:pt x="1564" y="303"/>
                      <a:pt x="1576" y="319"/>
                    </a:cubicBezTo>
                    <a:cubicBezTo>
                      <a:pt x="1588" y="336"/>
                      <a:pt x="1602" y="349"/>
                      <a:pt x="1620" y="357"/>
                    </a:cubicBezTo>
                    <a:cubicBezTo>
                      <a:pt x="1623" y="358"/>
                      <a:pt x="1627" y="359"/>
                      <a:pt x="1624" y="365"/>
                    </a:cubicBezTo>
                    <a:cubicBezTo>
                      <a:pt x="1618" y="366"/>
                      <a:pt x="1610" y="367"/>
                      <a:pt x="1603" y="367"/>
                    </a:cubicBezTo>
                    <a:cubicBezTo>
                      <a:pt x="1585" y="367"/>
                      <a:pt x="1567" y="366"/>
                      <a:pt x="1548" y="367"/>
                    </a:cubicBezTo>
                    <a:cubicBezTo>
                      <a:pt x="1517" y="367"/>
                      <a:pt x="1483" y="365"/>
                      <a:pt x="1455" y="386"/>
                    </a:cubicBezTo>
                    <a:cubicBezTo>
                      <a:pt x="1439" y="398"/>
                      <a:pt x="1426" y="407"/>
                      <a:pt x="1410" y="417"/>
                    </a:cubicBezTo>
                    <a:cubicBezTo>
                      <a:pt x="1392" y="427"/>
                      <a:pt x="1379" y="447"/>
                      <a:pt x="1362" y="457"/>
                    </a:cubicBezTo>
                    <a:cubicBezTo>
                      <a:pt x="1335" y="472"/>
                      <a:pt x="1315" y="487"/>
                      <a:pt x="1284" y="489"/>
                    </a:cubicBezTo>
                    <a:cubicBezTo>
                      <a:pt x="1255" y="491"/>
                      <a:pt x="1224" y="485"/>
                      <a:pt x="1199" y="467"/>
                    </a:cubicBezTo>
                    <a:cubicBezTo>
                      <a:pt x="1174" y="450"/>
                      <a:pt x="1148" y="438"/>
                      <a:pt x="1123" y="422"/>
                    </a:cubicBezTo>
                    <a:cubicBezTo>
                      <a:pt x="1089" y="401"/>
                      <a:pt x="1061" y="404"/>
                      <a:pt x="1024" y="406"/>
                    </a:cubicBezTo>
                    <a:cubicBezTo>
                      <a:pt x="1002" y="408"/>
                      <a:pt x="980" y="431"/>
                      <a:pt x="962" y="444"/>
                    </a:cubicBezTo>
                    <a:cubicBezTo>
                      <a:pt x="943" y="456"/>
                      <a:pt x="920" y="473"/>
                      <a:pt x="898" y="472"/>
                    </a:cubicBezTo>
                    <a:cubicBezTo>
                      <a:pt x="874" y="471"/>
                      <a:pt x="853" y="461"/>
                      <a:pt x="833" y="443"/>
                    </a:cubicBezTo>
                    <a:cubicBezTo>
                      <a:pt x="818" y="430"/>
                      <a:pt x="803" y="416"/>
                      <a:pt x="786" y="405"/>
                    </a:cubicBezTo>
                    <a:cubicBezTo>
                      <a:pt x="770" y="395"/>
                      <a:pt x="753" y="385"/>
                      <a:pt x="735" y="381"/>
                    </a:cubicBezTo>
                    <a:cubicBezTo>
                      <a:pt x="712" y="376"/>
                      <a:pt x="709" y="379"/>
                      <a:pt x="717" y="349"/>
                    </a:cubicBezTo>
                    <a:cubicBezTo>
                      <a:pt x="728" y="304"/>
                      <a:pt x="696" y="275"/>
                      <a:pt x="672" y="247"/>
                    </a:cubicBezTo>
                    <a:cubicBezTo>
                      <a:pt x="642" y="214"/>
                      <a:pt x="607" y="201"/>
                      <a:pt x="568" y="205"/>
                    </a:cubicBezTo>
                    <a:cubicBezTo>
                      <a:pt x="533" y="208"/>
                      <a:pt x="498" y="233"/>
                      <a:pt x="485" y="273"/>
                    </a:cubicBezTo>
                    <a:cubicBezTo>
                      <a:pt x="467" y="325"/>
                      <a:pt x="492" y="355"/>
                      <a:pt x="521" y="388"/>
                    </a:cubicBezTo>
                    <a:cubicBezTo>
                      <a:pt x="523" y="390"/>
                      <a:pt x="525" y="391"/>
                      <a:pt x="528" y="392"/>
                    </a:cubicBezTo>
                    <a:cubicBezTo>
                      <a:pt x="531" y="393"/>
                      <a:pt x="536" y="393"/>
                      <a:pt x="538" y="388"/>
                    </a:cubicBezTo>
                    <a:cubicBezTo>
                      <a:pt x="539" y="385"/>
                      <a:pt x="540" y="380"/>
                      <a:pt x="539" y="377"/>
                    </a:cubicBezTo>
                    <a:cubicBezTo>
                      <a:pt x="537" y="372"/>
                      <a:pt x="534" y="366"/>
                      <a:pt x="531" y="362"/>
                    </a:cubicBezTo>
                    <a:cubicBezTo>
                      <a:pt x="525" y="355"/>
                      <a:pt x="519" y="349"/>
                      <a:pt x="514" y="342"/>
                    </a:cubicBezTo>
                    <a:cubicBezTo>
                      <a:pt x="511" y="338"/>
                      <a:pt x="507" y="333"/>
                      <a:pt x="506" y="328"/>
                    </a:cubicBezTo>
                    <a:cubicBezTo>
                      <a:pt x="502" y="304"/>
                      <a:pt x="503" y="281"/>
                      <a:pt x="520" y="263"/>
                    </a:cubicBezTo>
                    <a:cubicBezTo>
                      <a:pt x="523" y="260"/>
                      <a:pt x="527" y="258"/>
                      <a:pt x="530" y="256"/>
                    </a:cubicBezTo>
                    <a:cubicBezTo>
                      <a:pt x="540" y="250"/>
                      <a:pt x="549" y="245"/>
                      <a:pt x="559" y="241"/>
                    </a:cubicBezTo>
                    <a:cubicBezTo>
                      <a:pt x="571" y="235"/>
                      <a:pt x="583" y="232"/>
                      <a:pt x="595" y="232"/>
                    </a:cubicBezTo>
                    <a:cubicBezTo>
                      <a:pt x="599" y="233"/>
                      <a:pt x="602" y="233"/>
                      <a:pt x="605" y="234"/>
                    </a:cubicBezTo>
                    <a:cubicBezTo>
                      <a:pt x="633" y="247"/>
                      <a:pt x="657" y="267"/>
                      <a:pt x="676" y="295"/>
                    </a:cubicBezTo>
                    <a:cubicBezTo>
                      <a:pt x="691" y="318"/>
                      <a:pt x="695" y="357"/>
                      <a:pt x="686" y="385"/>
                    </a:cubicBezTo>
                    <a:cubicBezTo>
                      <a:pt x="678" y="405"/>
                      <a:pt x="662" y="414"/>
                      <a:pt x="647" y="426"/>
                    </a:cubicBezTo>
                    <a:cubicBezTo>
                      <a:pt x="597" y="468"/>
                      <a:pt x="545" y="453"/>
                      <a:pt x="494" y="418"/>
                    </a:cubicBezTo>
                    <a:cubicBezTo>
                      <a:pt x="457" y="393"/>
                      <a:pt x="412" y="356"/>
                      <a:pt x="367" y="360"/>
                    </a:cubicBezTo>
                    <a:cubicBezTo>
                      <a:pt x="342" y="363"/>
                      <a:pt x="319" y="384"/>
                      <a:pt x="293" y="390"/>
                    </a:cubicBezTo>
                    <a:cubicBezTo>
                      <a:pt x="274" y="395"/>
                      <a:pt x="254" y="395"/>
                      <a:pt x="235" y="395"/>
                    </a:cubicBezTo>
                    <a:cubicBezTo>
                      <a:pt x="200" y="394"/>
                      <a:pt x="150" y="394"/>
                      <a:pt x="120" y="369"/>
                    </a:cubicBezTo>
                    <a:cubicBezTo>
                      <a:pt x="109" y="360"/>
                      <a:pt x="100" y="347"/>
                      <a:pt x="91" y="335"/>
                    </a:cubicBezTo>
                    <a:cubicBezTo>
                      <a:pt x="72" y="311"/>
                      <a:pt x="54" y="285"/>
                      <a:pt x="32" y="266"/>
                    </a:cubicBezTo>
                    <a:cubicBezTo>
                      <a:pt x="40" y="262"/>
                      <a:pt x="46" y="260"/>
                      <a:pt x="52" y="257"/>
                    </a:cubicBezTo>
                    <a:cubicBezTo>
                      <a:pt x="55" y="255"/>
                      <a:pt x="56" y="252"/>
                      <a:pt x="55" y="247"/>
                    </a:cubicBezTo>
                    <a:cubicBezTo>
                      <a:pt x="52" y="249"/>
                      <a:pt x="49" y="253"/>
                      <a:pt x="45" y="254"/>
                    </a:cubicBezTo>
                    <a:cubicBezTo>
                      <a:pt x="35" y="257"/>
                      <a:pt x="24" y="259"/>
                      <a:pt x="13" y="262"/>
                    </a:cubicBezTo>
                    <a:cubicBezTo>
                      <a:pt x="9" y="263"/>
                      <a:pt x="5" y="265"/>
                      <a:pt x="0" y="267"/>
                    </a:cubicBezTo>
                    <a:cubicBezTo>
                      <a:pt x="3" y="274"/>
                      <a:pt x="6" y="279"/>
                      <a:pt x="12" y="280"/>
                    </a:cubicBezTo>
                    <a:cubicBezTo>
                      <a:pt x="17" y="282"/>
                      <a:pt x="23" y="284"/>
                      <a:pt x="28" y="287"/>
                    </a:cubicBezTo>
                    <a:cubicBezTo>
                      <a:pt x="46" y="297"/>
                      <a:pt x="63" y="309"/>
                      <a:pt x="72" y="332"/>
                    </a:cubicBezTo>
                    <a:cubicBezTo>
                      <a:pt x="77" y="343"/>
                      <a:pt x="85" y="352"/>
                      <a:pt x="91" y="362"/>
                    </a:cubicBezTo>
                    <a:cubicBezTo>
                      <a:pt x="103" y="384"/>
                      <a:pt x="120" y="398"/>
                      <a:pt x="140" y="407"/>
                    </a:cubicBezTo>
                    <a:cubicBezTo>
                      <a:pt x="157" y="414"/>
                      <a:pt x="175" y="421"/>
                      <a:pt x="193" y="425"/>
                    </a:cubicBezTo>
                    <a:cubicBezTo>
                      <a:pt x="211" y="429"/>
                      <a:pt x="230" y="430"/>
                      <a:pt x="249" y="429"/>
                    </a:cubicBezTo>
                    <a:cubicBezTo>
                      <a:pt x="268" y="427"/>
                      <a:pt x="285" y="424"/>
                      <a:pt x="302" y="413"/>
                    </a:cubicBezTo>
                    <a:cubicBezTo>
                      <a:pt x="318" y="403"/>
                      <a:pt x="334" y="397"/>
                      <a:pt x="351" y="390"/>
                    </a:cubicBezTo>
                    <a:cubicBezTo>
                      <a:pt x="373" y="381"/>
                      <a:pt x="393" y="383"/>
                      <a:pt x="413" y="395"/>
                    </a:cubicBezTo>
                    <a:cubicBezTo>
                      <a:pt x="423" y="400"/>
                      <a:pt x="432" y="405"/>
                      <a:pt x="442" y="411"/>
                    </a:cubicBezTo>
                    <a:cubicBezTo>
                      <a:pt x="471" y="430"/>
                      <a:pt x="500" y="449"/>
                      <a:pt x="529" y="470"/>
                    </a:cubicBezTo>
                    <a:cubicBezTo>
                      <a:pt x="561" y="495"/>
                      <a:pt x="607" y="502"/>
                      <a:pt x="643" y="486"/>
                    </a:cubicBezTo>
                    <a:cubicBezTo>
                      <a:pt x="663" y="476"/>
                      <a:pt x="678" y="461"/>
                      <a:pt x="687" y="437"/>
                    </a:cubicBezTo>
                    <a:cubicBezTo>
                      <a:pt x="697" y="412"/>
                      <a:pt x="714" y="395"/>
                      <a:pt x="739" y="408"/>
                    </a:cubicBezTo>
                    <a:cubicBezTo>
                      <a:pt x="759" y="418"/>
                      <a:pt x="780" y="429"/>
                      <a:pt x="797" y="446"/>
                    </a:cubicBezTo>
                    <a:cubicBezTo>
                      <a:pt x="807" y="455"/>
                      <a:pt x="816" y="464"/>
                      <a:pt x="825" y="472"/>
                    </a:cubicBezTo>
                    <a:cubicBezTo>
                      <a:pt x="854" y="496"/>
                      <a:pt x="891" y="511"/>
                      <a:pt x="927" y="504"/>
                    </a:cubicBezTo>
                    <a:cubicBezTo>
                      <a:pt x="964" y="498"/>
                      <a:pt x="980" y="459"/>
                      <a:pt x="1015" y="445"/>
                    </a:cubicBezTo>
                    <a:cubicBezTo>
                      <a:pt x="1031" y="439"/>
                      <a:pt x="1046" y="436"/>
                      <a:pt x="1063" y="439"/>
                    </a:cubicBezTo>
                    <a:cubicBezTo>
                      <a:pt x="1079" y="442"/>
                      <a:pt x="1093" y="450"/>
                      <a:pt x="1107" y="457"/>
                    </a:cubicBezTo>
                    <a:cubicBezTo>
                      <a:pt x="1138" y="472"/>
                      <a:pt x="1167" y="489"/>
                      <a:pt x="1198" y="502"/>
                    </a:cubicBezTo>
                    <a:cubicBezTo>
                      <a:pt x="1223" y="512"/>
                      <a:pt x="1248" y="515"/>
                      <a:pt x="1273" y="512"/>
                    </a:cubicBezTo>
                    <a:cubicBezTo>
                      <a:pt x="1323" y="506"/>
                      <a:pt x="1368" y="483"/>
                      <a:pt x="1408" y="448"/>
                    </a:cubicBezTo>
                    <a:cubicBezTo>
                      <a:pt x="1421" y="437"/>
                      <a:pt x="1434" y="425"/>
                      <a:pt x="1447" y="415"/>
                    </a:cubicBezTo>
                    <a:cubicBezTo>
                      <a:pt x="1482" y="388"/>
                      <a:pt x="1524" y="371"/>
                      <a:pt x="1567" y="382"/>
                    </a:cubicBezTo>
                    <a:cubicBezTo>
                      <a:pt x="1608" y="393"/>
                      <a:pt x="1661" y="381"/>
                      <a:pt x="1695" y="352"/>
                    </a:cubicBezTo>
                    <a:cubicBezTo>
                      <a:pt x="1687" y="341"/>
                      <a:pt x="1660" y="345"/>
                      <a:pt x="1648" y="3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7142132" y="2039814"/>
                <a:ext cx="1005469" cy="194090"/>
              </a:xfrm>
              <a:custGeom>
                <a:avLst/>
                <a:gdLst>
                  <a:gd name="T0" fmla="*/ 89 w 425"/>
                  <a:gd name="T1" fmla="*/ 28 h 82"/>
                  <a:gd name="T2" fmla="*/ 135 w 425"/>
                  <a:gd name="T3" fmla="*/ 9 h 82"/>
                  <a:gd name="T4" fmla="*/ 212 w 425"/>
                  <a:gd name="T5" fmla="*/ 20 h 82"/>
                  <a:gd name="T6" fmla="*/ 270 w 425"/>
                  <a:gd name="T7" fmla="*/ 49 h 82"/>
                  <a:gd name="T8" fmla="*/ 330 w 425"/>
                  <a:gd name="T9" fmla="*/ 76 h 82"/>
                  <a:gd name="T10" fmla="*/ 425 w 425"/>
                  <a:gd name="T11" fmla="*/ 55 h 82"/>
                  <a:gd name="T12" fmla="*/ 382 w 425"/>
                  <a:gd name="T13" fmla="*/ 67 h 82"/>
                  <a:gd name="T14" fmla="*/ 332 w 425"/>
                  <a:gd name="T15" fmla="*/ 64 h 82"/>
                  <a:gd name="T16" fmla="*/ 282 w 425"/>
                  <a:gd name="T17" fmla="*/ 43 h 82"/>
                  <a:gd name="T18" fmla="*/ 255 w 425"/>
                  <a:gd name="T19" fmla="*/ 29 h 82"/>
                  <a:gd name="T20" fmla="*/ 178 w 425"/>
                  <a:gd name="T21" fmla="*/ 5 h 82"/>
                  <a:gd name="T22" fmla="*/ 129 w 425"/>
                  <a:gd name="T23" fmla="*/ 3 h 82"/>
                  <a:gd name="T24" fmla="*/ 63 w 425"/>
                  <a:gd name="T25" fmla="*/ 32 h 82"/>
                  <a:gd name="T26" fmla="*/ 14 w 425"/>
                  <a:gd name="T27" fmla="*/ 59 h 82"/>
                  <a:gd name="T28" fmla="*/ 0 w 425"/>
                  <a:gd name="T29" fmla="*/ 65 h 82"/>
                  <a:gd name="T30" fmla="*/ 46 w 425"/>
                  <a:gd name="T31" fmla="*/ 55 h 82"/>
                  <a:gd name="T32" fmla="*/ 89 w 425"/>
                  <a:gd name="T33" fmla="*/ 2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5" h="82">
                    <a:moveTo>
                      <a:pt x="89" y="28"/>
                    </a:moveTo>
                    <a:cubicBezTo>
                      <a:pt x="103" y="19"/>
                      <a:pt x="118" y="12"/>
                      <a:pt x="135" y="9"/>
                    </a:cubicBezTo>
                    <a:cubicBezTo>
                      <a:pt x="161" y="6"/>
                      <a:pt x="187" y="12"/>
                      <a:pt x="212" y="20"/>
                    </a:cubicBezTo>
                    <a:cubicBezTo>
                      <a:pt x="232" y="27"/>
                      <a:pt x="251" y="38"/>
                      <a:pt x="270" y="49"/>
                    </a:cubicBezTo>
                    <a:cubicBezTo>
                      <a:pt x="289" y="60"/>
                      <a:pt x="308" y="72"/>
                      <a:pt x="330" y="76"/>
                    </a:cubicBezTo>
                    <a:cubicBezTo>
                      <a:pt x="363" y="82"/>
                      <a:pt x="395" y="81"/>
                      <a:pt x="425" y="55"/>
                    </a:cubicBezTo>
                    <a:cubicBezTo>
                      <a:pt x="409" y="59"/>
                      <a:pt x="396" y="63"/>
                      <a:pt x="382" y="67"/>
                    </a:cubicBezTo>
                    <a:cubicBezTo>
                      <a:pt x="365" y="73"/>
                      <a:pt x="348" y="69"/>
                      <a:pt x="332" y="64"/>
                    </a:cubicBezTo>
                    <a:cubicBezTo>
                      <a:pt x="315" y="60"/>
                      <a:pt x="298" y="53"/>
                      <a:pt x="282" y="43"/>
                    </a:cubicBezTo>
                    <a:cubicBezTo>
                      <a:pt x="273" y="37"/>
                      <a:pt x="264" y="34"/>
                      <a:pt x="255" y="29"/>
                    </a:cubicBezTo>
                    <a:cubicBezTo>
                      <a:pt x="230" y="17"/>
                      <a:pt x="203" y="13"/>
                      <a:pt x="178" y="5"/>
                    </a:cubicBezTo>
                    <a:cubicBezTo>
                      <a:pt x="161" y="0"/>
                      <a:pt x="145" y="1"/>
                      <a:pt x="129" y="3"/>
                    </a:cubicBezTo>
                    <a:cubicBezTo>
                      <a:pt x="105" y="6"/>
                      <a:pt x="85" y="20"/>
                      <a:pt x="63" y="32"/>
                    </a:cubicBezTo>
                    <a:cubicBezTo>
                      <a:pt x="47" y="41"/>
                      <a:pt x="30" y="50"/>
                      <a:pt x="14" y="59"/>
                    </a:cubicBezTo>
                    <a:cubicBezTo>
                      <a:pt x="11" y="61"/>
                      <a:pt x="7" y="62"/>
                      <a:pt x="0" y="65"/>
                    </a:cubicBezTo>
                    <a:cubicBezTo>
                      <a:pt x="19" y="68"/>
                      <a:pt x="33" y="63"/>
                      <a:pt x="46" y="55"/>
                    </a:cubicBezTo>
                    <a:cubicBezTo>
                      <a:pt x="61" y="47"/>
                      <a:pt x="74" y="36"/>
                      <a:pt x="8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5245248" y="1695654"/>
                <a:ext cx="375175" cy="353165"/>
              </a:xfrm>
              <a:custGeom>
                <a:avLst/>
                <a:gdLst>
                  <a:gd name="T0" fmla="*/ 121 w 159"/>
                  <a:gd name="T1" fmla="*/ 2 h 149"/>
                  <a:gd name="T2" fmla="*/ 52 w 159"/>
                  <a:gd name="T3" fmla="*/ 37 h 149"/>
                  <a:gd name="T4" fmla="*/ 15 w 159"/>
                  <a:gd name="T5" fmla="*/ 76 h 149"/>
                  <a:gd name="T6" fmla="*/ 0 w 159"/>
                  <a:gd name="T7" fmla="*/ 95 h 149"/>
                  <a:gd name="T8" fmla="*/ 7 w 159"/>
                  <a:gd name="T9" fmla="*/ 102 h 149"/>
                  <a:gd name="T10" fmla="*/ 24 w 159"/>
                  <a:gd name="T11" fmla="*/ 115 h 149"/>
                  <a:gd name="T12" fmla="*/ 61 w 159"/>
                  <a:gd name="T13" fmla="*/ 140 h 149"/>
                  <a:gd name="T14" fmla="*/ 80 w 159"/>
                  <a:gd name="T15" fmla="*/ 141 h 149"/>
                  <a:gd name="T16" fmla="*/ 51 w 159"/>
                  <a:gd name="T17" fmla="*/ 128 h 149"/>
                  <a:gd name="T18" fmla="*/ 28 w 159"/>
                  <a:gd name="T19" fmla="*/ 99 h 149"/>
                  <a:gd name="T20" fmla="*/ 38 w 159"/>
                  <a:gd name="T21" fmla="*/ 88 h 149"/>
                  <a:gd name="T22" fmla="*/ 73 w 159"/>
                  <a:gd name="T23" fmla="*/ 47 h 149"/>
                  <a:gd name="T24" fmla="*/ 126 w 159"/>
                  <a:gd name="T25" fmla="*/ 19 h 149"/>
                  <a:gd name="T26" fmla="*/ 155 w 159"/>
                  <a:gd name="T27" fmla="*/ 13 h 149"/>
                  <a:gd name="T28" fmla="*/ 121 w 159"/>
                  <a:gd name="T29" fmla="*/ 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49">
                    <a:moveTo>
                      <a:pt x="121" y="2"/>
                    </a:moveTo>
                    <a:cubicBezTo>
                      <a:pt x="99" y="4"/>
                      <a:pt x="68" y="20"/>
                      <a:pt x="52" y="37"/>
                    </a:cubicBezTo>
                    <a:cubicBezTo>
                      <a:pt x="39" y="50"/>
                      <a:pt x="27" y="63"/>
                      <a:pt x="15" y="76"/>
                    </a:cubicBezTo>
                    <a:cubicBezTo>
                      <a:pt x="10" y="81"/>
                      <a:pt x="3" y="85"/>
                      <a:pt x="0" y="95"/>
                    </a:cubicBezTo>
                    <a:cubicBezTo>
                      <a:pt x="2" y="97"/>
                      <a:pt x="5" y="100"/>
                      <a:pt x="7" y="102"/>
                    </a:cubicBezTo>
                    <a:cubicBezTo>
                      <a:pt x="13" y="106"/>
                      <a:pt x="19" y="110"/>
                      <a:pt x="24" y="115"/>
                    </a:cubicBezTo>
                    <a:cubicBezTo>
                      <a:pt x="35" y="126"/>
                      <a:pt x="48" y="133"/>
                      <a:pt x="61" y="140"/>
                    </a:cubicBezTo>
                    <a:cubicBezTo>
                      <a:pt x="65" y="142"/>
                      <a:pt x="70" y="149"/>
                      <a:pt x="80" y="141"/>
                    </a:cubicBezTo>
                    <a:cubicBezTo>
                      <a:pt x="68" y="136"/>
                      <a:pt x="59" y="133"/>
                      <a:pt x="51" y="128"/>
                    </a:cubicBezTo>
                    <a:cubicBezTo>
                      <a:pt x="41" y="122"/>
                      <a:pt x="30" y="117"/>
                      <a:pt x="28" y="99"/>
                    </a:cubicBezTo>
                    <a:cubicBezTo>
                      <a:pt x="31" y="95"/>
                      <a:pt x="34" y="92"/>
                      <a:pt x="38" y="88"/>
                    </a:cubicBezTo>
                    <a:cubicBezTo>
                      <a:pt x="50" y="75"/>
                      <a:pt x="60" y="58"/>
                      <a:pt x="73" y="47"/>
                    </a:cubicBezTo>
                    <a:cubicBezTo>
                      <a:pt x="87" y="35"/>
                      <a:pt x="109" y="24"/>
                      <a:pt x="126" y="19"/>
                    </a:cubicBezTo>
                    <a:cubicBezTo>
                      <a:pt x="131" y="18"/>
                      <a:pt x="153" y="19"/>
                      <a:pt x="155" y="13"/>
                    </a:cubicBezTo>
                    <a:cubicBezTo>
                      <a:pt x="159" y="0"/>
                      <a:pt x="127" y="1"/>
                      <a:pt x="12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5587408" y="1937767"/>
                <a:ext cx="499233" cy="147069"/>
              </a:xfrm>
              <a:custGeom>
                <a:avLst/>
                <a:gdLst>
                  <a:gd name="T0" fmla="*/ 2 w 211"/>
                  <a:gd name="T1" fmla="*/ 40 h 62"/>
                  <a:gd name="T2" fmla="*/ 70 w 211"/>
                  <a:gd name="T3" fmla="*/ 21 h 62"/>
                  <a:gd name="T4" fmla="*/ 92 w 211"/>
                  <a:gd name="T5" fmla="*/ 20 h 62"/>
                  <a:gd name="T6" fmla="*/ 184 w 211"/>
                  <a:gd name="T7" fmla="*/ 51 h 62"/>
                  <a:gd name="T8" fmla="*/ 211 w 211"/>
                  <a:gd name="T9" fmla="*/ 62 h 62"/>
                  <a:gd name="T10" fmla="*/ 199 w 211"/>
                  <a:gd name="T11" fmla="*/ 48 h 62"/>
                  <a:gd name="T12" fmla="*/ 187 w 211"/>
                  <a:gd name="T13" fmla="*/ 37 h 62"/>
                  <a:gd name="T14" fmla="*/ 120 w 211"/>
                  <a:gd name="T15" fmla="*/ 8 h 62"/>
                  <a:gd name="T16" fmla="*/ 43 w 211"/>
                  <a:gd name="T17" fmla="*/ 8 h 62"/>
                  <a:gd name="T18" fmla="*/ 2 w 211"/>
                  <a:gd name="T19" fmla="*/ 4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62">
                    <a:moveTo>
                      <a:pt x="2" y="40"/>
                    </a:moveTo>
                    <a:cubicBezTo>
                      <a:pt x="2" y="42"/>
                      <a:pt x="66" y="22"/>
                      <a:pt x="70" y="21"/>
                    </a:cubicBezTo>
                    <a:cubicBezTo>
                      <a:pt x="77" y="20"/>
                      <a:pt x="85" y="20"/>
                      <a:pt x="92" y="20"/>
                    </a:cubicBezTo>
                    <a:cubicBezTo>
                      <a:pt x="125" y="23"/>
                      <a:pt x="154" y="32"/>
                      <a:pt x="184" y="51"/>
                    </a:cubicBezTo>
                    <a:cubicBezTo>
                      <a:pt x="188" y="53"/>
                      <a:pt x="210" y="62"/>
                      <a:pt x="211" y="62"/>
                    </a:cubicBezTo>
                    <a:cubicBezTo>
                      <a:pt x="208" y="57"/>
                      <a:pt x="204" y="52"/>
                      <a:pt x="199" y="48"/>
                    </a:cubicBezTo>
                    <a:cubicBezTo>
                      <a:pt x="195" y="44"/>
                      <a:pt x="191" y="40"/>
                      <a:pt x="187" y="37"/>
                    </a:cubicBezTo>
                    <a:cubicBezTo>
                      <a:pt x="170" y="24"/>
                      <a:pt x="140" y="13"/>
                      <a:pt x="120" y="8"/>
                    </a:cubicBezTo>
                    <a:cubicBezTo>
                      <a:pt x="95" y="2"/>
                      <a:pt x="68" y="0"/>
                      <a:pt x="43" y="8"/>
                    </a:cubicBezTo>
                    <a:cubicBezTo>
                      <a:pt x="29" y="12"/>
                      <a:pt x="0" y="15"/>
                      <a:pt x="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5181218" y="1639628"/>
                <a:ext cx="201094" cy="158074"/>
              </a:xfrm>
              <a:custGeom>
                <a:avLst/>
                <a:gdLst>
                  <a:gd name="T0" fmla="*/ 85 w 85"/>
                  <a:gd name="T1" fmla="*/ 0 h 67"/>
                  <a:gd name="T2" fmla="*/ 67 w 85"/>
                  <a:gd name="T3" fmla="*/ 9 h 67"/>
                  <a:gd name="T4" fmla="*/ 55 w 85"/>
                  <a:gd name="T5" fmla="*/ 16 h 67"/>
                  <a:gd name="T6" fmla="*/ 21 w 85"/>
                  <a:gd name="T7" fmla="*/ 45 h 67"/>
                  <a:gd name="T8" fmla="*/ 0 w 85"/>
                  <a:gd name="T9" fmla="*/ 67 h 67"/>
                  <a:gd name="T10" fmla="*/ 43 w 85"/>
                  <a:gd name="T11" fmla="*/ 35 h 67"/>
                  <a:gd name="T12" fmla="*/ 85 w 85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67">
                    <a:moveTo>
                      <a:pt x="85" y="0"/>
                    </a:moveTo>
                    <a:cubicBezTo>
                      <a:pt x="85" y="1"/>
                      <a:pt x="75" y="5"/>
                      <a:pt x="67" y="9"/>
                    </a:cubicBezTo>
                    <a:cubicBezTo>
                      <a:pt x="61" y="12"/>
                      <a:pt x="56" y="14"/>
                      <a:pt x="55" y="16"/>
                    </a:cubicBezTo>
                    <a:cubicBezTo>
                      <a:pt x="43" y="25"/>
                      <a:pt x="33" y="38"/>
                      <a:pt x="21" y="45"/>
                    </a:cubicBezTo>
                    <a:cubicBezTo>
                      <a:pt x="14" y="49"/>
                      <a:pt x="6" y="55"/>
                      <a:pt x="0" y="67"/>
                    </a:cubicBezTo>
                    <a:cubicBezTo>
                      <a:pt x="17" y="60"/>
                      <a:pt x="29" y="46"/>
                      <a:pt x="43" y="35"/>
                    </a:cubicBezTo>
                    <a:cubicBezTo>
                      <a:pt x="59" y="24"/>
                      <a:pt x="74" y="20"/>
                      <a:pt x="8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10"/>
              <p:cNvSpPr>
                <a:spLocks/>
              </p:cNvSpPr>
              <p:nvPr/>
            </p:nvSpPr>
            <p:spPr bwMode="auto">
              <a:xfrm>
                <a:off x="5436338" y="2015803"/>
                <a:ext cx="116054" cy="40019"/>
              </a:xfrm>
              <a:custGeom>
                <a:avLst/>
                <a:gdLst>
                  <a:gd name="T0" fmla="*/ 42 w 49"/>
                  <a:gd name="T1" fmla="*/ 1 h 17"/>
                  <a:gd name="T2" fmla="*/ 0 w 49"/>
                  <a:gd name="T3" fmla="*/ 12 h 17"/>
                  <a:gd name="T4" fmla="*/ 10 w 49"/>
                  <a:gd name="T5" fmla="*/ 17 h 17"/>
                  <a:gd name="T6" fmla="*/ 44 w 49"/>
                  <a:gd name="T7" fmla="*/ 14 h 17"/>
                  <a:gd name="T8" fmla="*/ 48 w 49"/>
                  <a:gd name="T9" fmla="*/ 7 h 17"/>
                  <a:gd name="T10" fmla="*/ 42 w 49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7">
                    <a:moveTo>
                      <a:pt x="42" y="1"/>
                    </a:moveTo>
                    <a:cubicBezTo>
                      <a:pt x="29" y="4"/>
                      <a:pt x="17" y="7"/>
                      <a:pt x="0" y="12"/>
                    </a:cubicBezTo>
                    <a:cubicBezTo>
                      <a:pt x="6" y="15"/>
                      <a:pt x="8" y="17"/>
                      <a:pt x="10" y="17"/>
                    </a:cubicBezTo>
                    <a:cubicBezTo>
                      <a:pt x="22" y="17"/>
                      <a:pt x="33" y="15"/>
                      <a:pt x="44" y="14"/>
                    </a:cubicBezTo>
                    <a:cubicBezTo>
                      <a:pt x="46" y="13"/>
                      <a:pt x="48" y="9"/>
                      <a:pt x="48" y="7"/>
                    </a:cubicBezTo>
                    <a:cubicBezTo>
                      <a:pt x="49" y="3"/>
                      <a:pt x="45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1"/>
              <p:cNvSpPr>
                <a:spLocks/>
              </p:cNvSpPr>
              <p:nvPr/>
            </p:nvSpPr>
            <p:spPr bwMode="auto">
              <a:xfrm>
                <a:off x="6941039" y="2088837"/>
                <a:ext cx="83039" cy="67032"/>
              </a:xfrm>
              <a:custGeom>
                <a:avLst/>
                <a:gdLst>
                  <a:gd name="T0" fmla="*/ 35 w 35"/>
                  <a:gd name="T1" fmla="*/ 28 h 28"/>
                  <a:gd name="T2" fmla="*/ 17 w 35"/>
                  <a:gd name="T3" fmla="*/ 11 h 28"/>
                  <a:gd name="T4" fmla="*/ 0 w 35"/>
                  <a:gd name="T5" fmla="*/ 0 h 28"/>
                  <a:gd name="T6" fmla="*/ 35 w 35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28">
                    <a:moveTo>
                      <a:pt x="35" y="28"/>
                    </a:moveTo>
                    <a:cubicBezTo>
                      <a:pt x="29" y="22"/>
                      <a:pt x="23" y="16"/>
                      <a:pt x="17" y="11"/>
                    </a:cubicBezTo>
                    <a:cubicBezTo>
                      <a:pt x="12" y="6"/>
                      <a:pt x="7" y="0"/>
                      <a:pt x="0" y="0"/>
                    </a:cubicBezTo>
                    <a:cubicBezTo>
                      <a:pt x="9" y="14"/>
                      <a:pt x="21" y="22"/>
                      <a:pt x="3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2"/>
              <p:cNvSpPr>
                <a:spLocks/>
              </p:cNvSpPr>
              <p:nvPr/>
            </p:nvSpPr>
            <p:spPr bwMode="auto">
              <a:xfrm>
                <a:off x="5656440" y="1717664"/>
                <a:ext cx="19009" cy="14007"/>
              </a:xfrm>
              <a:custGeom>
                <a:avLst/>
                <a:gdLst>
                  <a:gd name="T0" fmla="*/ 3 w 8"/>
                  <a:gd name="T1" fmla="*/ 0 h 6"/>
                  <a:gd name="T2" fmla="*/ 0 w 8"/>
                  <a:gd name="T3" fmla="*/ 2 h 6"/>
                  <a:gd name="T4" fmla="*/ 4 w 8"/>
                  <a:gd name="T5" fmla="*/ 6 h 6"/>
                  <a:gd name="T6" fmla="*/ 8 w 8"/>
                  <a:gd name="T7" fmla="*/ 3 h 6"/>
                  <a:gd name="T8" fmla="*/ 3 w 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3" y="0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1" y="3"/>
                      <a:pt x="2" y="5"/>
                      <a:pt x="4" y="6"/>
                    </a:cubicBezTo>
                    <a:cubicBezTo>
                      <a:pt x="5" y="6"/>
                      <a:pt x="6" y="4"/>
                      <a:pt x="8" y="3"/>
                    </a:cubicBezTo>
                    <a:cubicBezTo>
                      <a:pt x="6" y="2"/>
                      <a:pt x="4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6936036" y="2086836"/>
                <a:ext cx="5003" cy="2001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6920029" y="2065826"/>
                <a:ext cx="16007" cy="21010"/>
              </a:xfrm>
              <a:custGeom>
                <a:avLst/>
                <a:gdLst>
                  <a:gd name="T0" fmla="*/ 7 w 7"/>
                  <a:gd name="T1" fmla="*/ 9 h 9"/>
                  <a:gd name="T2" fmla="*/ 0 w 7"/>
                  <a:gd name="T3" fmla="*/ 0 h 9"/>
                  <a:gd name="T4" fmla="*/ 7 w 7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7" y="9"/>
                    </a:moveTo>
                    <a:cubicBezTo>
                      <a:pt x="5" y="7"/>
                      <a:pt x="3" y="4"/>
                      <a:pt x="0" y="0"/>
                    </a:cubicBezTo>
                    <a:cubicBezTo>
                      <a:pt x="0" y="9"/>
                      <a:pt x="4" y="9"/>
                      <a:pt x="7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7097112" y="2178879"/>
                <a:ext cx="5003" cy="7004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1 h 3"/>
                  <a:gd name="T4" fmla="*/ 0 w 2"/>
                  <a:gd name="T5" fmla="*/ 1 h 3"/>
                  <a:gd name="T6" fmla="*/ 1 w 2"/>
                  <a:gd name="T7" fmla="*/ 3 h 3"/>
                  <a:gd name="T8" fmla="*/ 2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7054091" y="2162871"/>
                <a:ext cx="10005" cy="9005"/>
              </a:xfrm>
              <a:custGeom>
                <a:avLst/>
                <a:gdLst>
                  <a:gd name="T0" fmla="*/ 4 w 4"/>
                  <a:gd name="T1" fmla="*/ 4 h 4"/>
                  <a:gd name="T2" fmla="*/ 2 w 4"/>
                  <a:gd name="T3" fmla="*/ 3 h 4"/>
                  <a:gd name="T4" fmla="*/ 0 w 4"/>
                  <a:gd name="T5" fmla="*/ 0 h 4"/>
                  <a:gd name="T6" fmla="*/ 1 w 4"/>
                  <a:gd name="T7" fmla="*/ 3 h 4"/>
                  <a:gd name="T8" fmla="*/ 4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1" y="4"/>
                      <a:pt x="3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7052090" y="2159870"/>
                <a:ext cx="2001" cy="300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7031081" y="2157869"/>
                <a:ext cx="21010" cy="7004"/>
              </a:xfrm>
              <a:custGeom>
                <a:avLst/>
                <a:gdLst>
                  <a:gd name="T0" fmla="*/ 9 w 9"/>
                  <a:gd name="T1" fmla="*/ 2 h 3"/>
                  <a:gd name="T2" fmla="*/ 0 w 9"/>
                  <a:gd name="T3" fmla="*/ 0 h 3"/>
                  <a:gd name="T4" fmla="*/ 9 w 9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9" y="2"/>
                    </a:moveTo>
                    <a:cubicBezTo>
                      <a:pt x="6" y="1"/>
                      <a:pt x="3" y="1"/>
                      <a:pt x="0" y="0"/>
                    </a:cubicBezTo>
                    <a:cubicBezTo>
                      <a:pt x="3" y="2"/>
                      <a:pt x="6" y="3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7024077" y="2155868"/>
                <a:ext cx="7004" cy="200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1 h 1"/>
                  <a:gd name="T4" fmla="*/ 1 w 3"/>
                  <a:gd name="T5" fmla="*/ 1 h 1"/>
                  <a:gd name="T6" fmla="*/ 0 w 3"/>
                  <a:gd name="T7" fmla="*/ 0 h 1"/>
                  <a:gd name="T8" fmla="*/ 1 w 3"/>
                  <a:gd name="T9" fmla="*/ 1 h 1"/>
                  <a:gd name="T10" fmla="*/ 3 w 3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5377310" y="1620618"/>
                <a:ext cx="12006" cy="7004"/>
              </a:xfrm>
              <a:custGeom>
                <a:avLst/>
                <a:gdLst>
                  <a:gd name="T0" fmla="*/ 2 w 5"/>
                  <a:gd name="T1" fmla="*/ 3 h 3"/>
                  <a:gd name="T2" fmla="*/ 5 w 5"/>
                  <a:gd name="T3" fmla="*/ 1 h 3"/>
                  <a:gd name="T4" fmla="*/ 4 w 5"/>
                  <a:gd name="T5" fmla="*/ 0 h 3"/>
                  <a:gd name="T6" fmla="*/ 0 w 5"/>
                  <a:gd name="T7" fmla="*/ 1 h 3"/>
                  <a:gd name="T8" fmla="*/ 2 w 5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3" y="2"/>
                      <a:pt x="4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1" y="2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29" name="Freeform 21"/>
            <p:cNvSpPr>
              <a:spLocks noEditPoints="1"/>
            </p:cNvSpPr>
            <p:nvPr/>
          </p:nvSpPr>
          <p:spPr bwMode="auto">
            <a:xfrm>
              <a:off x="975258" y="969315"/>
              <a:ext cx="6303939" cy="2711264"/>
            </a:xfrm>
            <a:custGeom>
              <a:avLst/>
              <a:gdLst>
                <a:gd name="T0" fmla="*/ 2324 w 2665"/>
                <a:gd name="T1" fmla="*/ 854 h 1145"/>
                <a:gd name="T2" fmla="*/ 2174 w 2665"/>
                <a:gd name="T3" fmla="*/ 766 h 1145"/>
                <a:gd name="T4" fmla="*/ 2152 w 2665"/>
                <a:gd name="T5" fmla="*/ 731 h 1145"/>
                <a:gd name="T6" fmla="*/ 1965 w 2665"/>
                <a:gd name="T7" fmla="*/ 587 h 1145"/>
                <a:gd name="T8" fmla="*/ 1956 w 2665"/>
                <a:gd name="T9" fmla="*/ 494 h 1145"/>
                <a:gd name="T10" fmla="*/ 1945 w 2665"/>
                <a:gd name="T11" fmla="*/ 385 h 1145"/>
                <a:gd name="T12" fmla="*/ 1866 w 2665"/>
                <a:gd name="T13" fmla="*/ 221 h 1145"/>
                <a:gd name="T14" fmla="*/ 1522 w 2665"/>
                <a:gd name="T15" fmla="*/ 13 h 1145"/>
                <a:gd name="T16" fmla="*/ 1325 w 2665"/>
                <a:gd name="T17" fmla="*/ 14 h 1145"/>
                <a:gd name="T18" fmla="*/ 1109 w 2665"/>
                <a:gd name="T19" fmla="*/ 124 h 1145"/>
                <a:gd name="T20" fmla="*/ 966 w 2665"/>
                <a:gd name="T21" fmla="*/ 334 h 1145"/>
                <a:gd name="T22" fmla="*/ 791 w 2665"/>
                <a:gd name="T23" fmla="*/ 567 h 1145"/>
                <a:gd name="T24" fmla="*/ 412 w 2665"/>
                <a:gd name="T25" fmla="*/ 576 h 1145"/>
                <a:gd name="T26" fmla="*/ 248 w 2665"/>
                <a:gd name="T27" fmla="*/ 736 h 1145"/>
                <a:gd name="T28" fmla="*/ 0 w 2665"/>
                <a:gd name="T29" fmla="*/ 835 h 1145"/>
                <a:gd name="T30" fmla="*/ 168 w 2665"/>
                <a:gd name="T31" fmla="*/ 909 h 1145"/>
                <a:gd name="T32" fmla="*/ 453 w 2665"/>
                <a:gd name="T33" fmla="*/ 915 h 1145"/>
                <a:gd name="T34" fmla="*/ 633 w 2665"/>
                <a:gd name="T35" fmla="*/ 976 h 1145"/>
                <a:gd name="T36" fmla="*/ 828 w 2665"/>
                <a:gd name="T37" fmla="*/ 949 h 1145"/>
                <a:gd name="T38" fmla="*/ 1035 w 2665"/>
                <a:gd name="T39" fmla="*/ 974 h 1145"/>
                <a:gd name="T40" fmla="*/ 1130 w 2665"/>
                <a:gd name="T41" fmla="*/ 940 h 1145"/>
                <a:gd name="T42" fmla="*/ 1242 w 2665"/>
                <a:gd name="T43" fmla="*/ 1007 h 1145"/>
                <a:gd name="T44" fmla="*/ 1227 w 2665"/>
                <a:gd name="T45" fmla="*/ 1043 h 1145"/>
                <a:gd name="T46" fmla="*/ 1607 w 2665"/>
                <a:gd name="T47" fmla="*/ 1088 h 1145"/>
                <a:gd name="T48" fmla="*/ 1802 w 2665"/>
                <a:gd name="T49" fmla="*/ 1085 h 1145"/>
                <a:gd name="T50" fmla="*/ 2217 w 2665"/>
                <a:gd name="T51" fmla="*/ 1058 h 1145"/>
                <a:gd name="T52" fmla="*/ 2499 w 2665"/>
                <a:gd name="T53" fmla="*/ 1028 h 1145"/>
                <a:gd name="T54" fmla="*/ 1045 w 2665"/>
                <a:gd name="T55" fmla="*/ 932 h 1145"/>
                <a:gd name="T56" fmla="*/ 836 w 2665"/>
                <a:gd name="T57" fmla="*/ 926 h 1145"/>
                <a:gd name="T58" fmla="*/ 924 w 2665"/>
                <a:gd name="T59" fmla="*/ 866 h 1145"/>
                <a:gd name="T60" fmla="*/ 979 w 2665"/>
                <a:gd name="T61" fmla="*/ 794 h 1145"/>
                <a:gd name="T62" fmla="*/ 794 w 2665"/>
                <a:gd name="T63" fmla="*/ 911 h 1145"/>
                <a:gd name="T64" fmla="*/ 563 w 2665"/>
                <a:gd name="T65" fmla="*/ 917 h 1145"/>
                <a:gd name="T66" fmla="*/ 204 w 2665"/>
                <a:gd name="T67" fmla="*/ 908 h 1145"/>
                <a:gd name="T68" fmla="*/ 69 w 2665"/>
                <a:gd name="T69" fmla="*/ 813 h 1145"/>
                <a:gd name="T70" fmla="*/ 367 w 2665"/>
                <a:gd name="T71" fmla="*/ 719 h 1145"/>
                <a:gd name="T72" fmla="*/ 579 w 2665"/>
                <a:gd name="T73" fmla="*/ 585 h 1145"/>
                <a:gd name="T74" fmla="*/ 484 w 2665"/>
                <a:gd name="T75" fmla="*/ 649 h 1145"/>
                <a:gd name="T76" fmla="*/ 769 w 2665"/>
                <a:gd name="T77" fmla="*/ 584 h 1145"/>
                <a:gd name="T78" fmla="*/ 943 w 2665"/>
                <a:gd name="T79" fmla="*/ 601 h 1145"/>
                <a:gd name="T80" fmla="*/ 1018 w 2665"/>
                <a:gd name="T81" fmla="*/ 799 h 1145"/>
                <a:gd name="T82" fmla="*/ 1058 w 2665"/>
                <a:gd name="T83" fmla="*/ 925 h 1145"/>
                <a:gd name="T84" fmla="*/ 1954 w 2665"/>
                <a:gd name="T85" fmla="*/ 619 h 1145"/>
                <a:gd name="T86" fmla="*/ 2020 w 2665"/>
                <a:gd name="T87" fmla="*/ 671 h 1145"/>
                <a:gd name="T88" fmla="*/ 2126 w 2665"/>
                <a:gd name="T89" fmla="*/ 759 h 1145"/>
                <a:gd name="T90" fmla="*/ 1996 w 2665"/>
                <a:gd name="T91" fmla="*/ 791 h 1145"/>
                <a:gd name="T92" fmla="*/ 2570 w 2665"/>
                <a:gd name="T93" fmla="*/ 942 h 1145"/>
                <a:gd name="T94" fmla="*/ 2285 w 2665"/>
                <a:gd name="T95" fmla="*/ 1047 h 1145"/>
                <a:gd name="T96" fmla="*/ 2063 w 2665"/>
                <a:gd name="T97" fmla="*/ 980 h 1145"/>
                <a:gd name="T98" fmla="*/ 2112 w 2665"/>
                <a:gd name="T99" fmla="*/ 1005 h 1145"/>
                <a:gd name="T100" fmla="*/ 2120 w 2665"/>
                <a:gd name="T101" fmla="*/ 1036 h 1145"/>
                <a:gd name="T102" fmla="*/ 1926 w 2665"/>
                <a:gd name="T103" fmla="*/ 1116 h 1145"/>
                <a:gd name="T104" fmla="*/ 1694 w 2665"/>
                <a:gd name="T105" fmla="*/ 1057 h 1145"/>
                <a:gd name="T106" fmla="*/ 1344 w 2665"/>
                <a:gd name="T107" fmla="*/ 1064 h 1145"/>
                <a:gd name="T108" fmla="*/ 1305 w 2665"/>
                <a:gd name="T109" fmla="*/ 1002 h 1145"/>
                <a:gd name="T110" fmla="*/ 1504 w 2665"/>
                <a:gd name="T111" fmla="*/ 814 h 1145"/>
                <a:gd name="T112" fmla="*/ 1519 w 2665"/>
                <a:gd name="T113" fmla="*/ 926 h 1145"/>
                <a:gd name="T114" fmla="*/ 1707 w 2665"/>
                <a:gd name="T115" fmla="*/ 782 h 1145"/>
                <a:gd name="T116" fmla="*/ 1978 w 2665"/>
                <a:gd name="T117" fmla="*/ 924 h 1145"/>
                <a:gd name="T118" fmla="*/ 1965 w 2665"/>
                <a:gd name="T119" fmla="*/ 845 h 1145"/>
                <a:gd name="T120" fmla="*/ 2023 w 2665"/>
                <a:gd name="T121" fmla="*/ 835 h 1145"/>
                <a:gd name="T122" fmla="*/ 2211 w 2665"/>
                <a:gd name="T123" fmla="*/ 804 h 1145"/>
                <a:gd name="T124" fmla="*/ 2549 w 2665"/>
                <a:gd name="T125" fmla="*/ 913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65" h="1145">
                  <a:moveTo>
                    <a:pt x="2659" y="851"/>
                  </a:moveTo>
                  <a:cubicBezTo>
                    <a:pt x="2650" y="851"/>
                    <a:pt x="2642" y="856"/>
                    <a:pt x="2633" y="859"/>
                  </a:cubicBezTo>
                  <a:cubicBezTo>
                    <a:pt x="2611" y="867"/>
                    <a:pt x="2589" y="874"/>
                    <a:pt x="2566" y="880"/>
                  </a:cubicBezTo>
                  <a:cubicBezTo>
                    <a:pt x="2482" y="900"/>
                    <a:pt x="2400" y="897"/>
                    <a:pt x="2324" y="854"/>
                  </a:cubicBezTo>
                  <a:cubicBezTo>
                    <a:pt x="2295" y="838"/>
                    <a:pt x="2268" y="819"/>
                    <a:pt x="2240" y="802"/>
                  </a:cubicBezTo>
                  <a:cubicBezTo>
                    <a:pt x="2239" y="801"/>
                    <a:pt x="2238" y="800"/>
                    <a:pt x="2237" y="799"/>
                  </a:cubicBezTo>
                  <a:cubicBezTo>
                    <a:pt x="2223" y="788"/>
                    <a:pt x="2208" y="780"/>
                    <a:pt x="2191" y="774"/>
                  </a:cubicBezTo>
                  <a:cubicBezTo>
                    <a:pt x="2186" y="772"/>
                    <a:pt x="2181" y="769"/>
                    <a:pt x="2174" y="766"/>
                  </a:cubicBezTo>
                  <a:cubicBezTo>
                    <a:pt x="2183" y="761"/>
                    <a:pt x="2192" y="757"/>
                    <a:pt x="2200" y="751"/>
                  </a:cubicBezTo>
                  <a:cubicBezTo>
                    <a:pt x="2201" y="750"/>
                    <a:pt x="2221" y="729"/>
                    <a:pt x="2214" y="729"/>
                  </a:cubicBezTo>
                  <a:cubicBezTo>
                    <a:pt x="2214" y="729"/>
                    <a:pt x="2213" y="729"/>
                    <a:pt x="2212" y="729"/>
                  </a:cubicBezTo>
                  <a:cubicBezTo>
                    <a:pt x="2192" y="728"/>
                    <a:pt x="2174" y="735"/>
                    <a:pt x="2152" y="731"/>
                  </a:cubicBezTo>
                  <a:cubicBezTo>
                    <a:pt x="2144" y="729"/>
                    <a:pt x="2135" y="727"/>
                    <a:pt x="2126" y="726"/>
                  </a:cubicBezTo>
                  <a:cubicBezTo>
                    <a:pt x="2096" y="722"/>
                    <a:pt x="2071" y="706"/>
                    <a:pt x="2051" y="684"/>
                  </a:cubicBezTo>
                  <a:cubicBezTo>
                    <a:pt x="2037" y="669"/>
                    <a:pt x="2025" y="652"/>
                    <a:pt x="2014" y="634"/>
                  </a:cubicBezTo>
                  <a:cubicBezTo>
                    <a:pt x="2002" y="614"/>
                    <a:pt x="1988" y="597"/>
                    <a:pt x="1965" y="587"/>
                  </a:cubicBezTo>
                  <a:cubicBezTo>
                    <a:pt x="1957" y="584"/>
                    <a:pt x="1955" y="577"/>
                    <a:pt x="1955" y="569"/>
                  </a:cubicBezTo>
                  <a:cubicBezTo>
                    <a:pt x="1956" y="563"/>
                    <a:pt x="1956" y="556"/>
                    <a:pt x="1956" y="550"/>
                  </a:cubicBezTo>
                  <a:cubicBezTo>
                    <a:pt x="1957" y="541"/>
                    <a:pt x="1957" y="531"/>
                    <a:pt x="1957" y="522"/>
                  </a:cubicBezTo>
                  <a:cubicBezTo>
                    <a:pt x="1956" y="513"/>
                    <a:pt x="1956" y="503"/>
                    <a:pt x="1956" y="494"/>
                  </a:cubicBezTo>
                  <a:cubicBezTo>
                    <a:pt x="1956" y="491"/>
                    <a:pt x="1956" y="488"/>
                    <a:pt x="1956" y="485"/>
                  </a:cubicBezTo>
                  <a:cubicBezTo>
                    <a:pt x="1957" y="460"/>
                    <a:pt x="1952" y="435"/>
                    <a:pt x="1950" y="410"/>
                  </a:cubicBezTo>
                  <a:cubicBezTo>
                    <a:pt x="1950" y="410"/>
                    <a:pt x="1950" y="409"/>
                    <a:pt x="1950" y="409"/>
                  </a:cubicBezTo>
                  <a:cubicBezTo>
                    <a:pt x="1948" y="401"/>
                    <a:pt x="1947" y="393"/>
                    <a:pt x="1945" y="385"/>
                  </a:cubicBezTo>
                  <a:cubicBezTo>
                    <a:pt x="1941" y="368"/>
                    <a:pt x="1938" y="352"/>
                    <a:pt x="1930" y="337"/>
                  </a:cubicBezTo>
                  <a:cubicBezTo>
                    <a:pt x="1921" y="320"/>
                    <a:pt x="1913" y="303"/>
                    <a:pt x="1905" y="286"/>
                  </a:cubicBezTo>
                  <a:cubicBezTo>
                    <a:pt x="1901" y="275"/>
                    <a:pt x="1896" y="265"/>
                    <a:pt x="1889" y="255"/>
                  </a:cubicBezTo>
                  <a:cubicBezTo>
                    <a:pt x="1881" y="244"/>
                    <a:pt x="1873" y="233"/>
                    <a:pt x="1866" y="221"/>
                  </a:cubicBezTo>
                  <a:cubicBezTo>
                    <a:pt x="1850" y="191"/>
                    <a:pt x="1826" y="170"/>
                    <a:pt x="1800" y="150"/>
                  </a:cubicBezTo>
                  <a:cubicBezTo>
                    <a:pt x="1780" y="135"/>
                    <a:pt x="1760" y="121"/>
                    <a:pt x="1740" y="105"/>
                  </a:cubicBezTo>
                  <a:cubicBezTo>
                    <a:pt x="1717" y="88"/>
                    <a:pt x="1693" y="73"/>
                    <a:pt x="1666" y="61"/>
                  </a:cubicBezTo>
                  <a:cubicBezTo>
                    <a:pt x="1620" y="41"/>
                    <a:pt x="1573" y="22"/>
                    <a:pt x="1522" y="13"/>
                  </a:cubicBezTo>
                  <a:cubicBezTo>
                    <a:pt x="1479" y="6"/>
                    <a:pt x="1436" y="0"/>
                    <a:pt x="1392" y="6"/>
                  </a:cubicBezTo>
                  <a:cubicBezTo>
                    <a:pt x="1389" y="7"/>
                    <a:pt x="1386" y="7"/>
                    <a:pt x="1383" y="7"/>
                  </a:cubicBezTo>
                  <a:cubicBezTo>
                    <a:pt x="1369" y="8"/>
                    <a:pt x="1355" y="10"/>
                    <a:pt x="1342" y="12"/>
                  </a:cubicBezTo>
                  <a:cubicBezTo>
                    <a:pt x="1336" y="12"/>
                    <a:pt x="1331" y="14"/>
                    <a:pt x="1325" y="14"/>
                  </a:cubicBezTo>
                  <a:cubicBezTo>
                    <a:pt x="1298" y="16"/>
                    <a:pt x="1274" y="24"/>
                    <a:pt x="1250" y="37"/>
                  </a:cubicBezTo>
                  <a:cubicBezTo>
                    <a:pt x="1241" y="42"/>
                    <a:pt x="1232" y="49"/>
                    <a:pt x="1221" y="54"/>
                  </a:cubicBezTo>
                  <a:cubicBezTo>
                    <a:pt x="1195" y="66"/>
                    <a:pt x="1169" y="80"/>
                    <a:pt x="1144" y="96"/>
                  </a:cubicBezTo>
                  <a:cubicBezTo>
                    <a:pt x="1132" y="105"/>
                    <a:pt x="1120" y="114"/>
                    <a:pt x="1109" y="124"/>
                  </a:cubicBezTo>
                  <a:cubicBezTo>
                    <a:pt x="1091" y="143"/>
                    <a:pt x="1073" y="161"/>
                    <a:pt x="1055" y="179"/>
                  </a:cubicBezTo>
                  <a:cubicBezTo>
                    <a:pt x="1038" y="196"/>
                    <a:pt x="1023" y="214"/>
                    <a:pt x="1013" y="236"/>
                  </a:cubicBezTo>
                  <a:cubicBezTo>
                    <a:pt x="1004" y="253"/>
                    <a:pt x="994" y="270"/>
                    <a:pt x="986" y="288"/>
                  </a:cubicBezTo>
                  <a:cubicBezTo>
                    <a:pt x="979" y="303"/>
                    <a:pt x="971" y="318"/>
                    <a:pt x="966" y="334"/>
                  </a:cubicBezTo>
                  <a:cubicBezTo>
                    <a:pt x="955" y="368"/>
                    <a:pt x="950" y="403"/>
                    <a:pt x="946" y="439"/>
                  </a:cubicBezTo>
                  <a:cubicBezTo>
                    <a:pt x="943" y="475"/>
                    <a:pt x="939" y="512"/>
                    <a:pt x="935" y="550"/>
                  </a:cubicBezTo>
                  <a:cubicBezTo>
                    <a:pt x="930" y="553"/>
                    <a:pt x="924" y="558"/>
                    <a:pt x="918" y="560"/>
                  </a:cubicBezTo>
                  <a:cubicBezTo>
                    <a:pt x="878" y="576"/>
                    <a:pt x="833" y="580"/>
                    <a:pt x="791" y="567"/>
                  </a:cubicBezTo>
                  <a:cubicBezTo>
                    <a:pt x="760" y="556"/>
                    <a:pt x="743" y="542"/>
                    <a:pt x="719" y="520"/>
                  </a:cubicBezTo>
                  <a:cubicBezTo>
                    <a:pt x="700" y="503"/>
                    <a:pt x="673" y="487"/>
                    <a:pt x="650" y="477"/>
                  </a:cubicBezTo>
                  <a:cubicBezTo>
                    <a:pt x="598" y="454"/>
                    <a:pt x="529" y="463"/>
                    <a:pt x="481" y="492"/>
                  </a:cubicBezTo>
                  <a:cubicBezTo>
                    <a:pt x="450" y="512"/>
                    <a:pt x="420" y="539"/>
                    <a:pt x="412" y="576"/>
                  </a:cubicBezTo>
                  <a:cubicBezTo>
                    <a:pt x="410" y="583"/>
                    <a:pt x="409" y="639"/>
                    <a:pt x="420" y="639"/>
                  </a:cubicBezTo>
                  <a:cubicBezTo>
                    <a:pt x="380" y="639"/>
                    <a:pt x="363" y="670"/>
                    <a:pt x="340" y="695"/>
                  </a:cubicBezTo>
                  <a:cubicBezTo>
                    <a:pt x="332" y="703"/>
                    <a:pt x="323" y="711"/>
                    <a:pt x="314" y="718"/>
                  </a:cubicBezTo>
                  <a:cubicBezTo>
                    <a:pt x="295" y="735"/>
                    <a:pt x="272" y="742"/>
                    <a:pt x="248" y="736"/>
                  </a:cubicBezTo>
                  <a:cubicBezTo>
                    <a:pt x="225" y="730"/>
                    <a:pt x="208" y="707"/>
                    <a:pt x="183" y="709"/>
                  </a:cubicBezTo>
                  <a:cubicBezTo>
                    <a:pt x="157" y="712"/>
                    <a:pt x="133" y="726"/>
                    <a:pt x="114" y="742"/>
                  </a:cubicBezTo>
                  <a:cubicBezTo>
                    <a:pt x="90" y="763"/>
                    <a:pt x="76" y="790"/>
                    <a:pt x="50" y="808"/>
                  </a:cubicBezTo>
                  <a:cubicBezTo>
                    <a:pt x="35" y="818"/>
                    <a:pt x="11" y="822"/>
                    <a:pt x="0" y="835"/>
                  </a:cubicBezTo>
                  <a:cubicBezTo>
                    <a:pt x="5" y="836"/>
                    <a:pt x="9" y="836"/>
                    <a:pt x="12" y="837"/>
                  </a:cubicBezTo>
                  <a:cubicBezTo>
                    <a:pt x="21" y="837"/>
                    <a:pt x="30" y="836"/>
                    <a:pt x="38" y="838"/>
                  </a:cubicBezTo>
                  <a:cubicBezTo>
                    <a:pt x="67" y="844"/>
                    <a:pt x="94" y="854"/>
                    <a:pt x="118" y="869"/>
                  </a:cubicBezTo>
                  <a:cubicBezTo>
                    <a:pt x="137" y="880"/>
                    <a:pt x="152" y="895"/>
                    <a:pt x="168" y="909"/>
                  </a:cubicBezTo>
                  <a:cubicBezTo>
                    <a:pt x="182" y="923"/>
                    <a:pt x="198" y="934"/>
                    <a:pt x="217" y="942"/>
                  </a:cubicBezTo>
                  <a:cubicBezTo>
                    <a:pt x="250" y="955"/>
                    <a:pt x="289" y="965"/>
                    <a:pt x="324" y="964"/>
                  </a:cubicBezTo>
                  <a:cubicBezTo>
                    <a:pt x="351" y="963"/>
                    <a:pt x="376" y="950"/>
                    <a:pt x="399" y="939"/>
                  </a:cubicBezTo>
                  <a:cubicBezTo>
                    <a:pt x="416" y="930"/>
                    <a:pt x="435" y="922"/>
                    <a:pt x="453" y="915"/>
                  </a:cubicBezTo>
                  <a:cubicBezTo>
                    <a:pt x="477" y="906"/>
                    <a:pt x="496" y="911"/>
                    <a:pt x="520" y="917"/>
                  </a:cubicBezTo>
                  <a:cubicBezTo>
                    <a:pt x="530" y="920"/>
                    <a:pt x="540" y="924"/>
                    <a:pt x="550" y="927"/>
                  </a:cubicBezTo>
                  <a:cubicBezTo>
                    <a:pt x="557" y="929"/>
                    <a:pt x="564" y="932"/>
                    <a:pt x="570" y="937"/>
                  </a:cubicBezTo>
                  <a:cubicBezTo>
                    <a:pt x="589" y="954"/>
                    <a:pt x="611" y="965"/>
                    <a:pt x="633" y="976"/>
                  </a:cubicBezTo>
                  <a:cubicBezTo>
                    <a:pt x="656" y="987"/>
                    <a:pt x="679" y="989"/>
                    <a:pt x="703" y="982"/>
                  </a:cubicBezTo>
                  <a:cubicBezTo>
                    <a:pt x="708" y="981"/>
                    <a:pt x="714" y="980"/>
                    <a:pt x="719" y="979"/>
                  </a:cubicBezTo>
                  <a:cubicBezTo>
                    <a:pt x="739" y="975"/>
                    <a:pt x="757" y="968"/>
                    <a:pt x="775" y="961"/>
                  </a:cubicBezTo>
                  <a:cubicBezTo>
                    <a:pt x="791" y="956"/>
                    <a:pt x="811" y="943"/>
                    <a:pt x="828" y="949"/>
                  </a:cubicBezTo>
                  <a:cubicBezTo>
                    <a:pt x="857" y="961"/>
                    <a:pt x="880" y="978"/>
                    <a:pt x="912" y="985"/>
                  </a:cubicBezTo>
                  <a:cubicBezTo>
                    <a:pt x="942" y="991"/>
                    <a:pt x="972" y="987"/>
                    <a:pt x="1003" y="985"/>
                  </a:cubicBezTo>
                  <a:cubicBezTo>
                    <a:pt x="1005" y="984"/>
                    <a:pt x="1006" y="983"/>
                    <a:pt x="1008" y="983"/>
                  </a:cubicBezTo>
                  <a:cubicBezTo>
                    <a:pt x="1017" y="980"/>
                    <a:pt x="1026" y="977"/>
                    <a:pt x="1035" y="974"/>
                  </a:cubicBezTo>
                  <a:cubicBezTo>
                    <a:pt x="1042" y="971"/>
                    <a:pt x="1049" y="968"/>
                    <a:pt x="1055" y="965"/>
                  </a:cubicBezTo>
                  <a:cubicBezTo>
                    <a:pt x="1069" y="957"/>
                    <a:pt x="1082" y="948"/>
                    <a:pt x="1095" y="940"/>
                  </a:cubicBezTo>
                  <a:cubicBezTo>
                    <a:pt x="1098" y="938"/>
                    <a:pt x="1102" y="937"/>
                    <a:pt x="1105" y="936"/>
                  </a:cubicBezTo>
                  <a:cubicBezTo>
                    <a:pt x="1115" y="930"/>
                    <a:pt x="1123" y="932"/>
                    <a:pt x="1130" y="940"/>
                  </a:cubicBezTo>
                  <a:cubicBezTo>
                    <a:pt x="1135" y="945"/>
                    <a:pt x="1141" y="949"/>
                    <a:pt x="1146" y="953"/>
                  </a:cubicBezTo>
                  <a:cubicBezTo>
                    <a:pt x="1154" y="959"/>
                    <a:pt x="1162" y="965"/>
                    <a:pt x="1171" y="970"/>
                  </a:cubicBezTo>
                  <a:cubicBezTo>
                    <a:pt x="1193" y="981"/>
                    <a:pt x="1216" y="992"/>
                    <a:pt x="1238" y="1003"/>
                  </a:cubicBezTo>
                  <a:cubicBezTo>
                    <a:pt x="1239" y="1004"/>
                    <a:pt x="1240" y="1005"/>
                    <a:pt x="1242" y="1007"/>
                  </a:cubicBezTo>
                  <a:cubicBezTo>
                    <a:pt x="1239" y="1008"/>
                    <a:pt x="1238" y="1010"/>
                    <a:pt x="1236" y="1010"/>
                  </a:cubicBezTo>
                  <a:cubicBezTo>
                    <a:pt x="1225" y="1012"/>
                    <a:pt x="1213" y="1013"/>
                    <a:pt x="1201" y="1015"/>
                  </a:cubicBezTo>
                  <a:cubicBezTo>
                    <a:pt x="1186" y="1016"/>
                    <a:pt x="1177" y="1020"/>
                    <a:pt x="1166" y="1031"/>
                  </a:cubicBezTo>
                  <a:cubicBezTo>
                    <a:pt x="1187" y="1035"/>
                    <a:pt x="1207" y="1039"/>
                    <a:pt x="1227" y="1043"/>
                  </a:cubicBezTo>
                  <a:cubicBezTo>
                    <a:pt x="1250" y="1047"/>
                    <a:pt x="1273" y="1051"/>
                    <a:pt x="1294" y="1060"/>
                  </a:cubicBezTo>
                  <a:cubicBezTo>
                    <a:pt x="1340" y="1080"/>
                    <a:pt x="1383" y="1098"/>
                    <a:pt x="1432" y="1106"/>
                  </a:cubicBezTo>
                  <a:cubicBezTo>
                    <a:pt x="1461" y="1111"/>
                    <a:pt x="1498" y="1120"/>
                    <a:pt x="1527" y="1111"/>
                  </a:cubicBezTo>
                  <a:cubicBezTo>
                    <a:pt x="1554" y="1102"/>
                    <a:pt x="1580" y="1095"/>
                    <a:pt x="1607" y="1088"/>
                  </a:cubicBezTo>
                  <a:cubicBezTo>
                    <a:pt x="1616" y="1086"/>
                    <a:pt x="1624" y="1084"/>
                    <a:pt x="1633" y="1083"/>
                  </a:cubicBezTo>
                  <a:cubicBezTo>
                    <a:pt x="1658" y="1079"/>
                    <a:pt x="1683" y="1077"/>
                    <a:pt x="1707" y="1073"/>
                  </a:cubicBezTo>
                  <a:cubicBezTo>
                    <a:pt x="1721" y="1071"/>
                    <a:pt x="1735" y="1070"/>
                    <a:pt x="1748" y="1070"/>
                  </a:cubicBezTo>
                  <a:cubicBezTo>
                    <a:pt x="1768" y="1070"/>
                    <a:pt x="1785" y="1075"/>
                    <a:pt x="1802" y="1085"/>
                  </a:cubicBezTo>
                  <a:cubicBezTo>
                    <a:pt x="1820" y="1095"/>
                    <a:pt x="1838" y="1106"/>
                    <a:pt x="1858" y="1115"/>
                  </a:cubicBezTo>
                  <a:cubicBezTo>
                    <a:pt x="1903" y="1134"/>
                    <a:pt x="1954" y="1142"/>
                    <a:pt x="2003" y="1143"/>
                  </a:cubicBezTo>
                  <a:cubicBezTo>
                    <a:pt x="2058" y="1145"/>
                    <a:pt x="2100" y="1122"/>
                    <a:pt x="2135" y="1082"/>
                  </a:cubicBezTo>
                  <a:cubicBezTo>
                    <a:pt x="2155" y="1060"/>
                    <a:pt x="2189" y="1056"/>
                    <a:pt x="2217" y="1058"/>
                  </a:cubicBezTo>
                  <a:cubicBezTo>
                    <a:pt x="2240" y="1059"/>
                    <a:pt x="2262" y="1069"/>
                    <a:pt x="2285" y="1073"/>
                  </a:cubicBezTo>
                  <a:cubicBezTo>
                    <a:pt x="2298" y="1075"/>
                    <a:pt x="2312" y="1077"/>
                    <a:pt x="2325" y="1078"/>
                  </a:cubicBezTo>
                  <a:cubicBezTo>
                    <a:pt x="2351" y="1080"/>
                    <a:pt x="2377" y="1078"/>
                    <a:pt x="2402" y="1070"/>
                  </a:cubicBezTo>
                  <a:cubicBezTo>
                    <a:pt x="2437" y="1059"/>
                    <a:pt x="2467" y="1045"/>
                    <a:pt x="2499" y="1028"/>
                  </a:cubicBezTo>
                  <a:cubicBezTo>
                    <a:pt x="2558" y="996"/>
                    <a:pt x="2605" y="949"/>
                    <a:pt x="2641" y="894"/>
                  </a:cubicBezTo>
                  <a:cubicBezTo>
                    <a:pt x="2648" y="883"/>
                    <a:pt x="2665" y="864"/>
                    <a:pt x="2659" y="851"/>
                  </a:cubicBezTo>
                  <a:close/>
                  <a:moveTo>
                    <a:pt x="1058" y="925"/>
                  </a:moveTo>
                  <a:cubicBezTo>
                    <a:pt x="1053" y="927"/>
                    <a:pt x="1049" y="929"/>
                    <a:pt x="1045" y="932"/>
                  </a:cubicBezTo>
                  <a:cubicBezTo>
                    <a:pt x="1027" y="943"/>
                    <a:pt x="1009" y="952"/>
                    <a:pt x="990" y="960"/>
                  </a:cubicBezTo>
                  <a:cubicBezTo>
                    <a:pt x="979" y="965"/>
                    <a:pt x="968" y="967"/>
                    <a:pt x="958" y="967"/>
                  </a:cubicBezTo>
                  <a:cubicBezTo>
                    <a:pt x="935" y="969"/>
                    <a:pt x="913" y="967"/>
                    <a:pt x="891" y="960"/>
                  </a:cubicBezTo>
                  <a:cubicBezTo>
                    <a:pt x="870" y="953"/>
                    <a:pt x="851" y="943"/>
                    <a:pt x="836" y="926"/>
                  </a:cubicBezTo>
                  <a:cubicBezTo>
                    <a:pt x="820" y="910"/>
                    <a:pt x="816" y="890"/>
                    <a:pt x="819" y="869"/>
                  </a:cubicBezTo>
                  <a:cubicBezTo>
                    <a:pt x="822" y="845"/>
                    <a:pt x="826" y="807"/>
                    <a:pt x="843" y="789"/>
                  </a:cubicBezTo>
                  <a:cubicBezTo>
                    <a:pt x="870" y="757"/>
                    <a:pt x="912" y="751"/>
                    <a:pt x="943" y="779"/>
                  </a:cubicBezTo>
                  <a:cubicBezTo>
                    <a:pt x="974" y="806"/>
                    <a:pt x="962" y="853"/>
                    <a:pt x="924" y="866"/>
                  </a:cubicBezTo>
                  <a:cubicBezTo>
                    <a:pt x="915" y="869"/>
                    <a:pt x="907" y="871"/>
                    <a:pt x="898" y="870"/>
                  </a:cubicBezTo>
                  <a:cubicBezTo>
                    <a:pt x="895" y="870"/>
                    <a:pt x="892" y="871"/>
                    <a:pt x="890" y="871"/>
                  </a:cubicBezTo>
                  <a:cubicBezTo>
                    <a:pt x="890" y="899"/>
                    <a:pt x="951" y="875"/>
                    <a:pt x="962" y="867"/>
                  </a:cubicBezTo>
                  <a:cubicBezTo>
                    <a:pt x="981" y="853"/>
                    <a:pt x="987" y="816"/>
                    <a:pt x="979" y="794"/>
                  </a:cubicBezTo>
                  <a:cubicBezTo>
                    <a:pt x="972" y="771"/>
                    <a:pt x="936" y="752"/>
                    <a:pt x="914" y="745"/>
                  </a:cubicBezTo>
                  <a:cubicBezTo>
                    <a:pt x="875" y="732"/>
                    <a:pt x="830" y="758"/>
                    <a:pt x="807" y="790"/>
                  </a:cubicBezTo>
                  <a:cubicBezTo>
                    <a:pt x="795" y="805"/>
                    <a:pt x="792" y="827"/>
                    <a:pt x="787" y="845"/>
                  </a:cubicBezTo>
                  <a:cubicBezTo>
                    <a:pt x="781" y="868"/>
                    <a:pt x="783" y="890"/>
                    <a:pt x="794" y="911"/>
                  </a:cubicBezTo>
                  <a:cubicBezTo>
                    <a:pt x="797" y="916"/>
                    <a:pt x="799" y="921"/>
                    <a:pt x="801" y="926"/>
                  </a:cubicBezTo>
                  <a:cubicBezTo>
                    <a:pt x="782" y="940"/>
                    <a:pt x="758" y="948"/>
                    <a:pt x="734" y="955"/>
                  </a:cubicBezTo>
                  <a:cubicBezTo>
                    <a:pt x="711" y="962"/>
                    <a:pt x="687" y="968"/>
                    <a:pt x="663" y="964"/>
                  </a:cubicBezTo>
                  <a:cubicBezTo>
                    <a:pt x="627" y="959"/>
                    <a:pt x="592" y="936"/>
                    <a:pt x="563" y="917"/>
                  </a:cubicBezTo>
                  <a:cubicBezTo>
                    <a:pt x="538" y="901"/>
                    <a:pt x="511" y="892"/>
                    <a:pt x="482" y="889"/>
                  </a:cubicBezTo>
                  <a:cubicBezTo>
                    <a:pt x="460" y="887"/>
                    <a:pt x="432" y="888"/>
                    <a:pt x="412" y="895"/>
                  </a:cubicBezTo>
                  <a:cubicBezTo>
                    <a:pt x="388" y="903"/>
                    <a:pt x="367" y="917"/>
                    <a:pt x="343" y="925"/>
                  </a:cubicBezTo>
                  <a:cubicBezTo>
                    <a:pt x="296" y="940"/>
                    <a:pt x="243" y="943"/>
                    <a:pt x="204" y="908"/>
                  </a:cubicBezTo>
                  <a:cubicBezTo>
                    <a:pt x="192" y="898"/>
                    <a:pt x="182" y="887"/>
                    <a:pt x="171" y="877"/>
                  </a:cubicBezTo>
                  <a:cubicBezTo>
                    <a:pt x="143" y="853"/>
                    <a:pt x="109" y="839"/>
                    <a:pt x="74" y="830"/>
                  </a:cubicBezTo>
                  <a:cubicBezTo>
                    <a:pt x="68" y="828"/>
                    <a:pt x="62" y="827"/>
                    <a:pt x="54" y="824"/>
                  </a:cubicBezTo>
                  <a:cubicBezTo>
                    <a:pt x="60" y="820"/>
                    <a:pt x="64" y="816"/>
                    <a:pt x="69" y="813"/>
                  </a:cubicBezTo>
                  <a:cubicBezTo>
                    <a:pt x="91" y="799"/>
                    <a:pt x="113" y="784"/>
                    <a:pt x="135" y="769"/>
                  </a:cubicBezTo>
                  <a:cubicBezTo>
                    <a:pt x="155" y="755"/>
                    <a:pt x="179" y="739"/>
                    <a:pt x="204" y="750"/>
                  </a:cubicBezTo>
                  <a:cubicBezTo>
                    <a:pt x="225" y="760"/>
                    <a:pt x="249" y="762"/>
                    <a:pt x="272" y="766"/>
                  </a:cubicBezTo>
                  <a:cubicBezTo>
                    <a:pt x="314" y="775"/>
                    <a:pt x="343" y="750"/>
                    <a:pt x="367" y="719"/>
                  </a:cubicBezTo>
                  <a:cubicBezTo>
                    <a:pt x="383" y="697"/>
                    <a:pt x="399" y="672"/>
                    <a:pt x="426" y="665"/>
                  </a:cubicBezTo>
                  <a:cubicBezTo>
                    <a:pt x="443" y="661"/>
                    <a:pt x="452" y="666"/>
                    <a:pt x="468" y="671"/>
                  </a:cubicBezTo>
                  <a:cubicBezTo>
                    <a:pt x="506" y="684"/>
                    <a:pt x="573" y="683"/>
                    <a:pt x="589" y="636"/>
                  </a:cubicBezTo>
                  <a:cubicBezTo>
                    <a:pt x="595" y="619"/>
                    <a:pt x="590" y="600"/>
                    <a:pt x="579" y="585"/>
                  </a:cubicBezTo>
                  <a:cubicBezTo>
                    <a:pt x="575" y="579"/>
                    <a:pt x="540" y="549"/>
                    <a:pt x="533" y="561"/>
                  </a:cubicBezTo>
                  <a:cubicBezTo>
                    <a:pt x="530" y="567"/>
                    <a:pt x="552" y="579"/>
                    <a:pt x="556" y="582"/>
                  </a:cubicBezTo>
                  <a:cubicBezTo>
                    <a:pt x="569" y="594"/>
                    <a:pt x="573" y="618"/>
                    <a:pt x="559" y="632"/>
                  </a:cubicBezTo>
                  <a:cubicBezTo>
                    <a:pt x="541" y="649"/>
                    <a:pt x="507" y="653"/>
                    <a:pt x="484" y="649"/>
                  </a:cubicBezTo>
                  <a:cubicBezTo>
                    <a:pt x="457" y="644"/>
                    <a:pt x="441" y="631"/>
                    <a:pt x="433" y="604"/>
                  </a:cubicBezTo>
                  <a:cubicBezTo>
                    <a:pt x="427" y="582"/>
                    <a:pt x="439" y="564"/>
                    <a:pt x="454" y="549"/>
                  </a:cubicBezTo>
                  <a:cubicBezTo>
                    <a:pt x="488" y="514"/>
                    <a:pt x="543" y="500"/>
                    <a:pt x="590" y="505"/>
                  </a:cubicBezTo>
                  <a:cubicBezTo>
                    <a:pt x="658" y="512"/>
                    <a:pt x="707" y="559"/>
                    <a:pt x="769" y="584"/>
                  </a:cubicBezTo>
                  <a:cubicBezTo>
                    <a:pt x="793" y="593"/>
                    <a:pt x="818" y="598"/>
                    <a:pt x="843" y="596"/>
                  </a:cubicBezTo>
                  <a:cubicBezTo>
                    <a:pt x="864" y="595"/>
                    <a:pt x="883" y="592"/>
                    <a:pt x="901" y="583"/>
                  </a:cubicBezTo>
                  <a:cubicBezTo>
                    <a:pt x="912" y="578"/>
                    <a:pt x="923" y="575"/>
                    <a:pt x="935" y="571"/>
                  </a:cubicBezTo>
                  <a:cubicBezTo>
                    <a:pt x="941" y="580"/>
                    <a:pt x="941" y="591"/>
                    <a:pt x="943" y="601"/>
                  </a:cubicBezTo>
                  <a:cubicBezTo>
                    <a:pt x="949" y="626"/>
                    <a:pt x="952" y="652"/>
                    <a:pt x="959" y="677"/>
                  </a:cubicBezTo>
                  <a:cubicBezTo>
                    <a:pt x="963" y="692"/>
                    <a:pt x="967" y="708"/>
                    <a:pt x="975" y="722"/>
                  </a:cubicBezTo>
                  <a:cubicBezTo>
                    <a:pt x="980" y="730"/>
                    <a:pt x="983" y="738"/>
                    <a:pt x="987" y="746"/>
                  </a:cubicBezTo>
                  <a:cubicBezTo>
                    <a:pt x="995" y="765"/>
                    <a:pt x="1007" y="782"/>
                    <a:pt x="1018" y="799"/>
                  </a:cubicBezTo>
                  <a:cubicBezTo>
                    <a:pt x="1028" y="816"/>
                    <a:pt x="1038" y="834"/>
                    <a:pt x="1048" y="851"/>
                  </a:cubicBezTo>
                  <a:cubicBezTo>
                    <a:pt x="1060" y="870"/>
                    <a:pt x="1074" y="888"/>
                    <a:pt x="1090" y="904"/>
                  </a:cubicBezTo>
                  <a:cubicBezTo>
                    <a:pt x="1092" y="906"/>
                    <a:pt x="1094" y="908"/>
                    <a:pt x="1096" y="911"/>
                  </a:cubicBezTo>
                  <a:cubicBezTo>
                    <a:pt x="1082" y="916"/>
                    <a:pt x="1070" y="920"/>
                    <a:pt x="1058" y="925"/>
                  </a:cubicBezTo>
                  <a:close/>
                  <a:moveTo>
                    <a:pt x="1934" y="733"/>
                  </a:moveTo>
                  <a:cubicBezTo>
                    <a:pt x="1938" y="725"/>
                    <a:pt x="1939" y="717"/>
                    <a:pt x="1942" y="710"/>
                  </a:cubicBezTo>
                  <a:cubicBezTo>
                    <a:pt x="1948" y="696"/>
                    <a:pt x="1948" y="681"/>
                    <a:pt x="1950" y="666"/>
                  </a:cubicBezTo>
                  <a:cubicBezTo>
                    <a:pt x="1952" y="650"/>
                    <a:pt x="1953" y="635"/>
                    <a:pt x="1954" y="619"/>
                  </a:cubicBezTo>
                  <a:cubicBezTo>
                    <a:pt x="1955" y="613"/>
                    <a:pt x="1955" y="607"/>
                    <a:pt x="1956" y="600"/>
                  </a:cubicBezTo>
                  <a:cubicBezTo>
                    <a:pt x="1961" y="601"/>
                    <a:pt x="1964" y="601"/>
                    <a:pt x="1966" y="602"/>
                  </a:cubicBezTo>
                  <a:cubicBezTo>
                    <a:pt x="1973" y="605"/>
                    <a:pt x="1978" y="611"/>
                    <a:pt x="1982" y="617"/>
                  </a:cubicBezTo>
                  <a:cubicBezTo>
                    <a:pt x="1995" y="635"/>
                    <a:pt x="2007" y="654"/>
                    <a:pt x="2020" y="671"/>
                  </a:cubicBezTo>
                  <a:cubicBezTo>
                    <a:pt x="2050" y="711"/>
                    <a:pt x="2090" y="734"/>
                    <a:pt x="2140" y="741"/>
                  </a:cubicBezTo>
                  <a:cubicBezTo>
                    <a:pt x="2148" y="742"/>
                    <a:pt x="2157" y="743"/>
                    <a:pt x="2166" y="745"/>
                  </a:cubicBezTo>
                  <a:cubicBezTo>
                    <a:pt x="2167" y="745"/>
                    <a:pt x="2169" y="746"/>
                    <a:pt x="2173" y="747"/>
                  </a:cubicBezTo>
                  <a:cubicBezTo>
                    <a:pt x="2156" y="752"/>
                    <a:pt x="2142" y="758"/>
                    <a:pt x="2126" y="759"/>
                  </a:cubicBezTo>
                  <a:cubicBezTo>
                    <a:pt x="2104" y="761"/>
                    <a:pt x="2082" y="762"/>
                    <a:pt x="2061" y="772"/>
                  </a:cubicBezTo>
                  <a:cubicBezTo>
                    <a:pt x="2059" y="773"/>
                    <a:pt x="2056" y="774"/>
                    <a:pt x="2054" y="774"/>
                  </a:cubicBezTo>
                  <a:cubicBezTo>
                    <a:pt x="2039" y="777"/>
                    <a:pt x="2027" y="782"/>
                    <a:pt x="2015" y="792"/>
                  </a:cubicBezTo>
                  <a:cubicBezTo>
                    <a:pt x="2008" y="798"/>
                    <a:pt x="2002" y="798"/>
                    <a:pt x="1996" y="791"/>
                  </a:cubicBezTo>
                  <a:cubicBezTo>
                    <a:pt x="1978" y="772"/>
                    <a:pt x="1956" y="757"/>
                    <a:pt x="1933" y="744"/>
                  </a:cubicBezTo>
                  <a:cubicBezTo>
                    <a:pt x="1933" y="740"/>
                    <a:pt x="1933" y="736"/>
                    <a:pt x="1934" y="733"/>
                  </a:cubicBezTo>
                  <a:close/>
                  <a:moveTo>
                    <a:pt x="2599" y="915"/>
                  </a:moveTo>
                  <a:cubicBezTo>
                    <a:pt x="2590" y="926"/>
                    <a:pt x="2582" y="934"/>
                    <a:pt x="2570" y="942"/>
                  </a:cubicBezTo>
                  <a:cubicBezTo>
                    <a:pt x="2565" y="947"/>
                    <a:pt x="2560" y="950"/>
                    <a:pt x="2558" y="951"/>
                  </a:cubicBezTo>
                  <a:cubicBezTo>
                    <a:pt x="2534" y="970"/>
                    <a:pt x="2508" y="989"/>
                    <a:pt x="2483" y="1006"/>
                  </a:cubicBezTo>
                  <a:cubicBezTo>
                    <a:pt x="2454" y="1024"/>
                    <a:pt x="2425" y="1043"/>
                    <a:pt x="2391" y="1049"/>
                  </a:cubicBezTo>
                  <a:cubicBezTo>
                    <a:pt x="2356" y="1056"/>
                    <a:pt x="2320" y="1053"/>
                    <a:pt x="2285" y="1047"/>
                  </a:cubicBezTo>
                  <a:cubicBezTo>
                    <a:pt x="2250" y="1040"/>
                    <a:pt x="2213" y="1029"/>
                    <a:pt x="2177" y="1037"/>
                  </a:cubicBezTo>
                  <a:cubicBezTo>
                    <a:pt x="2162" y="1040"/>
                    <a:pt x="2152" y="1050"/>
                    <a:pt x="2145" y="1035"/>
                  </a:cubicBezTo>
                  <a:cubicBezTo>
                    <a:pt x="2139" y="1020"/>
                    <a:pt x="2141" y="1005"/>
                    <a:pt x="2127" y="992"/>
                  </a:cubicBezTo>
                  <a:cubicBezTo>
                    <a:pt x="2112" y="976"/>
                    <a:pt x="2083" y="977"/>
                    <a:pt x="2063" y="980"/>
                  </a:cubicBezTo>
                  <a:cubicBezTo>
                    <a:pt x="2047" y="983"/>
                    <a:pt x="2031" y="993"/>
                    <a:pt x="2026" y="1009"/>
                  </a:cubicBezTo>
                  <a:cubicBezTo>
                    <a:pt x="2024" y="1019"/>
                    <a:pt x="2024" y="1034"/>
                    <a:pt x="2037" y="1034"/>
                  </a:cubicBezTo>
                  <a:cubicBezTo>
                    <a:pt x="2051" y="1033"/>
                    <a:pt x="2053" y="1012"/>
                    <a:pt x="2059" y="1003"/>
                  </a:cubicBezTo>
                  <a:cubicBezTo>
                    <a:pt x="2071" y="984"/>
                    <a:pt x="2101" y="988"/>
                    <a:pt x="2112" y="1005"/>
                  </a:cubicBezTo>
                  <a:cubicBezTo>
                    <a:pt x="2122" y="1021"/>
                    <a:pt x="2125" y="1024"/>
                    <a:pt x="2120" y="1036"/>
                  </a:cubicBezTo>
                  <a:cubicBezTo>
                    <a:pt x="2120" y="1036"/>
                    <a:pt x="2120" y="1036"/>
                    <a:pt x="2120" y="1035"/>
                  </a:cubicBezTo>
                  <a:cubicBezTo>
                    <a:pt x="2120" y="1035"/>
                    <a:pt x="2119" y="1036"/>
                    <a:pt x="2119" y="1036"/>
                  </a:cubicBezTo>
                  <a:cubicBezTo>
                    <a:pt x="2120" y="1036"/>
                    <a:pt x="2120" y="1036"/>
                    <a:pt x="2120" y="1036"/>
                  </a:cubicBezTo>
                  <a:cubicBezTo>
                    <a:pt x="2119" y="1039"/>
                    <a:pt x="2117" y="1043"/>
                    <a:pt x="2115" y="1047"/>
                  </a:cubicBezTo>
                  <a:cubicBezTo>
                    <a:pt x="2105" y="1068"/>
                    <a:pt x="2091" y="1086"/>
                    <a:pt x="2073" y="1101"/>
                  </a:cubicBezTo>
                  <a:cubicBezTo>
                    <a:pt x="2062" y="1110"/>
                    <a:pt x="2048" y="1115"/>
                    <a:pt x="2034" y="1118"/>
                  </a:cubicBezTo>
                  <a:cubicBezTo>
                    <a:pt x="1998" y="1125"/>
                    <a:pt x="1962" y="1122"/>
                    <a:pt x="1926" y="1116"/>
                  </a:cubicBezTo>
                  <a:cubicBezTo>
                    <a:pt x="1898" y="1112"/>
                    <a:pt x="1872" y="1102"/>
                    <a:pt x="1846" y="1091"/>
                  </a:cubicBezTo>
                  <a:cubicBezTo>
                    <a:pt x="1833" y="1085"/>
                    <a:pt x="1821" y="1079"/>
                    <a:pt x="1809" y="1072"/>
                  </a:cubicBezTo>
                  <a:cubicBezTo>
                    <a:pt x="1785" y="1059"/>
                    <a:pt x="1760" y="1055"/>
                    <a:pt x="1733" y="1054"/>
                  </a:cubicBezTo>
                  <a:cubicBezTo>
                    <a:pt x="1720" y="1053"/>
                    <a:pt x="1707" y="1055"/>
                    <a:pt x="1694" y="1057"/>
                  </a:cubicBezTo>
                  <a:cubicBezTo>
                    <a:pt x="1671" y="1061"/>
                    <a:pt x="1648" y="1065"/>
                    <a:pt x="1626" y="1071"/>
                  </a:cubicBezTo>
                  <a:cubicBezTo>
                    <a:pt x="1600" y="1079"/>
                    <a:pt x="1573" y="1083"/>
                    <a:pt x="1547" y="1091"/>
                  </a:cubicBezTo>
                  <a:cubicBezTo>
                    <a:pt x="1520" y="1100"/>
                    <a:pt x="1490" y="1106"/>
                    <a:pt x="1461" y="1099"/>
                  </a:cubicBezTo>
                  <a:cubicBezTo>
                    <a:pt x="1420" y="1090"/>
                    <a:pt x="1383" y="1081"/>
                    <a:pt x="1344" y="1064"/>
                  </a:cubicBezTo>
                  <a:cubicBezTo>
                    <a:pt x="1317" y="1053"/>
                    <a:pt x="1292" y="1042"/>
                    <a:pt x="1264" y="1036"/>
                  </a:cubicBezTo>
                  <a:cubicBezTo>
                    <a:pt x="1256" y="1034"/>
                    <a:pt x="1248" y="1033"/>
                    <a:pt x="1241" y="1027"/>
                  </a:cubicBezTo>
                  <a:cubicBezTo>
                    <a:pt x="1250" y="1020"/>
                    <a:pt x="1260" y="1021"/>
                    <a:pt x="1270" y="1018"/>
                  </a:cubicBezTo>
                  <a:cubicBezTo>
                    <a:pt x="1283" y="1015"/>
                    <a:pt x="1294" y="1008"/>
                    <a:pt x="1305" y="1002"/>
                  </a:cubicBezTo>
                  <a:cubicBezTo>
                    <a:pt x="1324" y="993"/>
                    <a:pt x="1347" y="988"/>
                    <a:pt x="1365" y="978"/>
                  </a:cubicBezTo>
                  <a:cubicBezTo>
                    <a:pt x="1381" y="968"/>
                    <a:pt x="1393" y="949"/>
                    <a:pt x="1403" y="934"/>
                  </a:cubicBezTo>
                  <a:cubicBezTo>
                    <a:pt x="1413" y="918"/>
                    <a:pt x="1415" y="898"/>
                    <a:pt x="1425" y="881"/>
                  </a:cubicBezTo>
                  <a:cubicBezTo>
                    <a:pt x="1441" y="853"/>
                    <a:pt x="1474" y="827"/>
                    <a:pt x="1504" y="814"/>
                  </a:cubicBezTo>
                  <a:cubicBezTo>
                    <a:pt x="1531" y="803"/>
                    <a:pt x="1578" y="791"/>
                    <a:pt x="1601" y="815"/>
                  </a:cubicBezTo>
                  <a:cubicBezTo>
                    <a:pt x="1629" y="845"/>
                    <a:pt x="1587" y="868"/>
                    <a:pt x="1566" y="884"/>
                  </a:cubicBezTo>
                  <a:cubicBezTo>
                    <a:pt x="1554" y="894"/>
                    <a:pt x="1541" y="904"/>
                    <a:pt x="1529" y="915"/>
                  </a:cubicBezTo>
                  <a:cubicBezTo>
                    <a:pt x="1525" y="918"/>
                    <a:pt x="1522" y="922"/>
                    <a:pt x="1519" y="926"/>
                  </a:cubicBezTo>
                  <a:cubicBezTo>
                    <a:pt x="1518" y="928"/>
                    <a:pt x="1518" y="931"/>
                    <a:pt x="1518" y="934"/>
                  </a:cubicBezTo>
                  <a:cubicBezTo>
                    <a:pt x="1564" y="929"/>
                    <a:pt x="1603" y="896"/>
                    <a:pt x="1632" y="862"/>
                  </a:cubicBezTo>
                  <a:cubicBezTo>
                    <a:pt x="1646" y="846"/>
                    <a:pt x="1658" y="832"/>
                    <a:pt x="1672" y="817"/>
                  </a:cubicBezTo>
                  <a:cubicBezTo>
                    <a:pt x="1686" y="802"/>
                    <a:pt x="1691" y="795"/>
                    <a:pt x="1707" y="782"/>
                  </a:cubicBezTo>
                  <a:cubicBezTo>
                    <a:pt x="1749" y="748"/>
                    <a:pt x="1808" y="725"/>
                    <a:pt x="1861" y="738"/>
                  </a:cubicBezTo>
                  <a:cubicBezTo>
                    <a:pt x="1887" y="745"/>
                    <a:pt x="1921" y="754"/>
                    <a:pt x="1944" y="769"/>
                  </a:cubicBezTo>
                  <a:cubicBezTo>
                    <a:pt x="1970" y="786"/>
                    <a:pt x="1992" y="805"/>
                    <a:pt x="2001" y="835"/>
                  </a:cubicBezTo>
                  <a:cubicBezTo>
                    <a:pt x="2010" y="863"/>
                    <a:pt x="2010" y="910"/>
                    <a:pt x="1978" y="924"/>
                  </a:cubicBezTo>
                  <a:cubicBezTo>
                    <a:pt x="1970" y="928"/>
                    <a:pt x="1963" y="930"/>
                    <a:pt x="1955" y="933"/>
                  </a:cubicBezTo>
                  <a:cubicBezTo>
                    <a:pt x="1940" y="938"/>
                    <a:pt x="1929" y="931"/>
                    <a:pt x="1920" y="921"/>
                  </a:cubicBezTo>
                  <a:cubicBezTo>
                    <a:pt x="1906" y="905"/>
                    <a:pt x="1915" y="883"/>
                    <a:pt x="1931" y="872"/>
                  </a:cubicBezTo>
                  <a:cubicBezTo>
                    <a:pt x="1940" y="867"/>
                    <a:pt x="1982" y="867"/>
                    <a:pt x="1965" y="845"/>
                  </a:cubicBezTo>
                  <a:cubicBezTo>
                    <a:pt x="1955" y="832"/>
                    <a:pt x="1926" y="847"/>
                    <a:pt x="1918" y="857"/>
                  </a:cubicBezTo>
                  <a:cubicBezTo>
                    <a:pt x="1897" y="882"/>
                    <a:pt x="1885" y="936"/>
                    <a:pt x="1919" y="956"/>
                  </a:cubicBezTo>
                  <a:cubicBezTo>
                    <a:pt x="1950" y="974"/>
                    <a:pt x="1986" y="957"/>
                    <a:pt x="2008" y="932"/>
                  </a:cubicBezTo>
                  <a:cubicBezTo>
                    <a:pt x="2034" y="902"/>
                    <a:pt x="2031" y="873"/>
                    <a:pt x="2023" y="835"/>
                  </a:cubicBezTo>
                  <a:cubicBezTo>
                    <a:pt x="2021" y="827"/>
                    <a:pt x="2021" y="818"/>
                    <a:pt x="2019" y="810"/>
                  </a:cubicBezTo>
                  <a:cubicBezTo>
                    <a:pt x="2057" y="788"/>
                    <a:pt x="2089" y="778"/>
                    <a:pt x="2132" y="778"/>
                  </a:cubicBezTo>
                  <a:cubicBezTo>
                    <a:pt x="2140" y="777"/>
                    <a:pt x="2148" y="778"/>
                    <a:pt x="2156" y="781"/>
                  </a:cubicBezTo>
                  <a:cubicBezTo>
                    <a:pt x="2175" y="788"/>
                    <a:pt x="2194" y="793"/>
                    <a:pt x="2211" y="804"/>
                  </a:cubicBezTo>
                  <a:cubicBezTo>
                    <a:pt x="2243" y="823"/>
                    <a:pt x="2273" y="843"/>
                    <a:pt x="2303" y="866"/>
                  </a:cubicBezTo>
                  <a:cubicBezTo>
                    <a:pt x="2325" y="882"/>
                    <a:pt x="2349" y="890"/>
                    <a:pt x="2375" y="900"/>
                  </a:cubicBezTo>
                  <a:cubicBezTo>
                    <a:pt x="2402" y="910"/>
                    <a:pt x="2429" y="916"/>
                    <a:pt x="2458" y="917"/>
                  </a:cubicBezTo>
                  <a:cubicBezTo>
                    <a:pt x="2488" y="918"/>
                    <a:pt x="2519" y="917"/>
                    <a:pt x="2549" y="913"/>
                  </a:cubicBezTo>
                  <a:cubicBezTo>
                    <a:pt x="2573" y="909"/>
                    <a:pt x="2602" y="899"/>
                    <a:pt x="2623" y="885"/>
                  </a:cubicBezTo>
                  <a:cubicBezTo>
                    <a:pt x="2614" y="891"/>
                    <a:pt x="2605" y="906"/>
                    <a:pt x="2599" y="9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4083707" y="3377437"/>
              <a:ext cx="1035483" cy="171080"/>
            </a:xfrm>
            <a:custGeom>
              <a:avLst/>
              <a:gdLst>
                <a:gd name="T0" fmla="*/ 382 w 438"/>
                <a:gd name="T1" fmla="*/ 2 h 72"/>
                <a:gd name="T2" fmla="*/ 302 w 438"/>
                <a:gd name="T3" fmla="*/ 16 h 72"/>
                <a:gd name="T4" fmla="*/ 229 w 438"/>
                <a:gd name="T5" fmla="*/ 44 h 72"/>
                <a:gd name="T6" fmla="*/ 97 w 438"/>
                <a:gd name="T7" fmla="*/ 28 h 72"/>
                <a:gd name="T8" fmla="*/ 24 w 438"/>
                <a:gd name="T9" fmla="*/ 10 h 72"/>
                <a:gd name="T10" fmla="*/ 13 w 438"/>
                <a:gd name="T11" fmla="*/ 10 h 72"/>
                <a:gd name="T12" fmla="*/ 22 w 438"/>
                <a:gd name="T13" fmla="*/ 21 h 72"/>
                <a:gd name="T14" fmla="*/ 55 w 438"/>
                <a:gd name="T15" fmla="*/ 30 h 72"/>
                <a:gd name="T16" fmla="*/ 212 w 438"/>
                <a:gd name="T17" fmla="*/ 63 h 72"/>
                <a:gd name="T18" fmla="*/ 350 w 438"/>
                <a:gd name="T19" fmla="*/ 23 h 72"/>
                <a:gd name="T20" fmla="*/ 398 w 438"/>
                <a:gd name="T21" fmla="*/ 16 h 72"/>
                <a:gd name="T22" fmla="*/ 424 w 438"/>
                <a:gd name="T23" fmla="*/ 15 h 72"/>
                <a:gd name="T24" fmla="*/ 438 w 438"/>
                <a:gd name="T25" fmla="*/ 12 h 72"/>
                <a:gd name="T26" fmla="*/ 438 w 438"/>
                <a:gd name="T27" fmla="*/ 9 h 72"/>
                <a:gd name="T28" fmla="*/ 382 w 438"/>
                <a:gd name="T29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8" h="72">
                  <a:moveTo>
                    <a:pt x="382" y="2"/>
                  </a:moveTo>
                  <a:cubicBezTo>
                    <a:pt x="355" y="0"/>
                    <a:pt x="327" y="5"/>
                    <a:pt x="302" y="16"/>
                  </a:cubicBezTo>
                  <a:cubicBezTo>
                    <a:pt x="278" y="26"/>
                    <a:pt x="256" y="40"/>
                    <a:pt x="229" y="44"/>
                  </a:cubicBezTo>
                  <a:cubicBezTo>
                    <a:pt x="185" y="51"/>
                    <a:pt x="139" y="38"/>
                    <a:pt x="97" y="28"/>
                  </a:cubicBezTo>
                  <a:cubicBezTo>
                    <a:pt x="72" y="22"/>
                    <a:pt x="48" y="16"/>
                    <a:pt x="24" y="10"/>
                  </a:cubicBezTo>
                  <a:cubicBezTo>
                    <a:pt x="20" y="9"/>
                    <a:pt x="17" y="9"/>
                    <a:pt x="13" y="10"/>
                  </a:cubicBezTo>
                  <a:cubicBezTo>
                    <a:pt x="0" y="12"/>
                    <a:pt x="19" y="20"/>
                    <a:pt x="22" y="21"/>
                  </a:cubicBezTo>
                  <a:cubicBezTo>
                    <a:pt x="33" y="24"/>
                    <a:pt x="44" y="26"/>
                    <a:pt x="55" y="30"/>
                  </a:cubicBezTo>
                  <a:cubicBezTo>
                    <a:pt x="101" y="47"/>
                    <a:pt x="163" y="72"/>
                    <a:pt x="212" y="63"/>
                  </a:cubicBezTo>
                  <a:cubicBezTo>
                    <a:pt x="260" y="56"/>
                    <a:pt x="303" y="33"/>
                    <a:pt x="350" y="23"/>
                  </a:cubicBezTo>
                  <a:cubicBezTo>
                    <a:pt x="366" y="20"/>
                    <a:pt x="381" y="15"/>
                    <a:pt x="398" y="16"/>
                  </a:cubicBezTo>
                  <a:cubicBezTo>
                    <a:pt x="406" y="16"/>
                    <a:pt x="415" y="15"/>
                    <a:pt x="424" y="15"/>
                  </a:cubicBezTo>
                  <a:cubicBezTo>
                    <a:pt x="429" y="14"/>
                    <a:pt x="433" y="13"/>
                    <a:pt x="438" y="12"/>
                  </a:cubicBezTo>
                  <a:cubicBezTo>
                    <a:pt x="438" y="11"/>
                    <a:pt x="438" y="10"/>
                    <a:pt x="438" y="9"/>
                  </a:cubicBezTo>
                  <a:cubicBezTo>
                    <a:pt x="419" y="7"/>
                    <a:pt x="401" y="4"/>
                    <a:pt x="38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1462485" y="2937232"/>
              <a:ext cx="1227572" cy="206096"/>
            </a:xfrm>
            <a:custGeom>
              <a:avLst/>
              <a:gdLst>
                <a:gd name="T0" fmla="*/ 506 w 519"/>
                <a:gd name="T1" fmla="*/ 68 h 87"/>
                <a:gd name="T2" fmla="*/ 441 w 519"/>
                <a:gd name="T3" fmla="*/ 70 h 87"/>
                <a:gd name="T4" fmla="*/ 419 w 519"/>
                <a:gd name="T5" fmla="*/ 65 h 87"/>
                <a:gd name="T6" fmla="*/ 321 w 519"/>
                <a:gd name="T7" fmla="*/ 22 h 87"/>
                <a:gd name="T8" fmla="*/ 280 w 519"/>
                <a:gd name="T9" fmla="*/ 7 h 87"/>
                <a:gd name="T10" fmla="*/ 229 w 519"/>
                <a:gd name="T11" fmla="*/ 1 h 87"/>
                <a:gd name="T12" fmla="*/ 129 w 519"/>
                <a:gd name="T13" fmla="*/ 33 h 87"/>
                <a:gd name="T14" fmla="*/ 52 w 519"/>
                <a:gd name="T15" fmla="*/ 45 h 87"/>
                <a:gd name="T16" fmla="*/ 25 w 519"/>
                <a:gd name="T17" fmla="*/ 33 h 87"/>
                <a:gd name="T18" fmla="*/ 0 w 519"/>
                <a:gd name="T19" fmla="*/ 18 h 87"/>
                <a:gd name="T20" fmla="*/ 3 w 519"/>
                <a:gd name="T21" fmla="*/ 25 h 87"/>
                <a:gd name="T22" fmla="*/ 51 w 519"/>
                <a:gd name="T23" fmla="*/ 58 h 87"/>
                <a:gd name="T24" fmla="*/ 92 w 519"/>
                <a:gd name="T25" fmla="*/ 61 h 87"/>
                <a:gd name="T26" fmla="*/ 124 w 519"/>
                <a:gd name="T27" fmla="*/ 52 h 87"/>
                <a:gd name="T28" fmla="*/ 139 w 519"/>
                <a:gd name="T29" fmla="*/ 45 h 87"/>
                <a:gd name="T30" fmla="*/ 155 w 519"/>
                <a:gd name="T31" fmla="*/ 36 h 87"/>
                <a:gd name="T32" fmla="*/ 165 w 519"/>
                <a:gd name="T33" fmla="*/ 30 h 87"/>
                <a:gd name="T34" fmla="*/ 230 w 519"/>
                <a:gd name="T35" fmla="*/ 17 h 87"/>
                <a:gd name="T36" fmla="*/ 283 w 519"/>
                <a:gd name="T37" fmla="*/ 25 h 87"/>
                <a:gd name="T38" fmla="*/ 336 w 519"/>
                <a:gd name="T39" fmla="*/ 44 h 87"/>
                <a:gd name="T40" fmla="*/ 388 w 519"/>
                <a:gd name="T41" fmla="*/ 69 h 87"/>
                <a:gd name="T42" fmla="*/ 454 w 519"/>
                <a:gd name="T43" fmla="*/ 84 h 87"/>
                <a:gd name="T44" fmla="*/ 514 w 519"/>
                <a:gd name="T45" fmla="*/ 70 h 87"/>
                <a:gd name="T46" fmla="*/ 516 w 519"/>
                <a:gd name="T47" fmla="*/ 65 h 87"/>
                <a:gd name="T48" fmla="*/ 506 w 519"/>
                <a:gd name="T49" fmla="*/ 6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9" h="87">
                  <a:moveTo>
                    <a:pt x="506" y="68"/>
                  </a:moveTo>
                  <a:cubicBezTo>
                    <a:pt x="485" y="73"/>
                    <a:pt x="463" y="74"/>
                    <a:pt x="441" y="70"/>
                  </a:cubicBezTo>
                  <a:cubicBezTo>
                    <a:pt x="434" y="69"/>
                    <a:pt x="427" y="66"/>
                    <a:pt x="419" y="65"/>
                  </a:cubicBezTo>
                  <a:cubicBezTo>
                    <a:pt x="381" y="58"/>
                    <a:pt x="355" y="38"/>
                    <a:pt x="321" y="22"/>
                  </a:cubicBezTo>
                  <a:cubicBezTo>
                    <a:pt x="308" y="16"/>
                    <a:pt x="294" y="11"/>
                    <a:pt x="280" y="7"/>
                  </a:cubicBezTo>
                  <a:cubicBezTo>
                    <a:pt x="262" y="1"/>
                    <a:pt x="248" y="0"/>
                    <a:pt x="229" y="1"/>
                  </a:cubicBezTo>
                  <a:cubicBezTo>
                    <a:pt x="197" y="2"/>
                    <a:pt x="155" y="16"/>
                    <a:pt x="129" y="33"/>
                  </a:cubicBezTo>
                  <a:cubicBezTo>
                    <a:pt x="105" y="50"/>
                    <a:pt x="79" y="50"/>
                    <a:pt x="52" y="45"/>
                  </a:cubicBezTo>
                  <a:cubicBezTo>
                    <a:pt x="42" y="43"/>
                    <a:pt x="33" y="39"/>
                    <a:pt x="25" y="33"/>
                  </a:cubicBezTo>
                  <a:cubicBezTo>
                    <a:pt x="17" y="27"/>
                    <a:pt x="8" y="23"/>
                    <a:pt x="0" y="18"/>
                  </a:cubicBezTo>
                  <a:cubicBezTo>
                    <a:pt x="1" y="20"/>
                    <a:pt x="1" y="23"/>
                    <a:pt x="3" y="25"/>
                  </a:cubicBezTo>
                  <a:cubicBezTo>
                    <a:pt x="15" y="42"/>
                    <a:pt x="31" y="54"/>
                    <a:pt x="51" y="58"/>
                  </a:cubicBezTo>
                  <a:cubicBezTo>
                    <a:pt x="65" y="61"/>
                    <a:pt x="79" y="61"/>
                    <a:pt x="92" y="61"/>
                  </a:cubicBezTo>
                  <a:cubicBezTo>
                    <a:pt x="104" y="61"/>
                    <a:pt x="114" y="58"/>
                    <a:pt x="124" y="52"/>
                  </a:cubicBezTo>
                  <a:cubicBezTo>
                    <a:pt x="129" y="50"/>
                    <a:pt x="134" y="47"/>
                    <a:pt x="139" y="45"/>
                  </a:cubicBezTo>
                  <a:cubicBezTo>
                    <a:pt x="145" y="42"/>
                    <a:pt x="150" y="39"/>
                    <a:pt x="155" y="36"/>
                  </a:cubicBezTo>
                  <a:cubicBezTo>
                    <a:pt x="159" y="34"/>
                    <a:pt x="162" y="32"/>
                    <a:pt x="165" y="30"/>
                  </a:cubicBezTo>
                  <a:cubicBezTo>
                    <a:pt x="185" y="18"/>
                    <a:pt x="207" y="18"/>
                    <a:pt x="230" y="17"/>
                  </a:cubicBezTo>
                  <a:cubicBezTo>
                    <a:pt x="248" y="17"/>
                    <a:pt x="265" y="23"/>
                    <a:pt x="283" y="25"/>
                  </a:cubicBezTo>
                  <a:cubicBezTo>
                    <a:pt x="303" y="26"/>
                    <a:pt x="319" y="34"/>
                    <a:pt x="336" y="44"/>
                  </a:cubicBezTo>
                  <a:cubicBezTo>
                    <a:pt x="353" y="53"/>
                    <a:pt x="370" y="62"/>
                    <a:pt x="388" y="69"/>
                  </a:cubicBezTo>
                  <a:cubicBezTo>
                    <a:pt x="409" y="76"/>
                    <a:pt x="431" y="80"/>
                    <a:pt x="454" y="84"/>
                  </a:cubicBezTo>
                  <a:cubicBezTo>
                    <a:pt x="475" y="87"/>
                    <a:pt x="496" y="82"/>
                    <a:pt x="514" y="70"/>
                  </a:cubicBezTo>
                  <a:cubicBezTo>
                    <a:pt x="516" y="69"/>
                    <a:pt x="519" y="68"/>
                    <a:pt x="516" y="65"/>
                  </a:cubicBezTo>
                  <a:cubicBezTo>
                    <a:pt x="513" y="66"/>
                    <a:pt x="510" y="67"/>
                    <a:pt x="506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4"/>
            <p:cNvSpPr>
              <a:spLocks/>
            </p:cNvSpPr>
            <p:nvPr/>
          </p:nvSpPr>
          <p:spPr bwMode="auto">
            <a:xfrm>
              <a:off x="2806111" y="2442002"/>
              <a:ext cx="321150" cy="52024"/>
            </a:xfrm>
            <a:custGeom>
              <a:avLst/>
              <a:gdLst>
                <a:gd name="T0" fmla="*/ 46 w 136"/>
                <a:gd name="T1" fmla="*/ 6 h 22"/>
                <a:gd name="T2" fmla="*/ 0 w 136"/>
                <a:gd name="T3" fmla="*/ 8 h 22"/>
                <a:gd name="T4" fmla="*/ 4 w 136"/>
                <a:gd name="T5" fmla="*/ 13 h 22"/>
                <a:gd name="T6" fmla="*/ 50 w 136"/>
                <a:gd name="T7" fmla="*/ 20 h 22"/>
                <a:gd name="T8" fmla="*/ 109 w 136"/>
                <a:gd name="T9" fmla="*/ 13 h 22"/>
                <a:gd name="T10" fmla="*/ 136 w 136"/>
                <a:gd name="T11" fmla="*/ 0 h 22"/>
                <a:gd name="T12" fmla="*/ 89 w 136"/>
                <a:gd name="T13" fmla="*/ 4 h 22"/>
                <a:gd name="T14" fmla="*/ 46 w 136"/>
                <a:gd name="T15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22">
                  <a:moveTo>
                    <a:pt x="46" y="6"/>
                  </a:moveTo>
                  <a:cubicBezTo>
                    <a:pt x="31" y="8"/>
                    <a:pt x="16" y="4"/>
                    <a:pt x="0" y="8"/>
                  </a:cubicBezTo>
                  <a:cubicBezTo>
                    <a:pt x="2" y="10"/>
                    <a:pt x="3" y="12"/>
                    <a:pt x="4" y="13"/>
                  </a:cubicBezTo>
                  <a:cubicBezTo>
                    <a:pt x="19" y="20"/>
                    <a:pt x="35" y="19"/>
                    <a:pt x="50" y="20"/>
                  </a:cubicBezTo>
                  <a:cubicBezTo>
                    <a:pt x="70" y="22"/>
                    <a:pt x="90" y="17"/>
                    <a:pt x="109" y="13"/>
                  </a:cubicBezTo>
                  <a:cubicBezTo>
                    <a:pt x="118" y="12"/>
                    <a:pt x="127" y="8"/>
                    <a:pt x="136" y="0"/>
                  </a:cubicBezTo>
                  <a:cubicBezTo>
                    <a:pt x="118" y="2"/>
                    <a:pt x="104" y="3"/>
                    <a:pt x="89" y="4"/>
                  </a:cubicBezTo>
                  <a:cubicBezTo>
                    <a:pt x="74" y="5"/>
                    <a:pt x="60" y="5"/>
                    <a:pt x="4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6"/>
            <p:cNvSpPr>
              <a:spLocks/>
            </p:cNvSpPr>
            <p:nvPr/>
          </p:nvSpPr>
          <p:spPr bwMode="auto">
            <a:xfrm>
              <a:off x="6351764" y="3356428"/>
              <a:ext cx="277129" cy="61029"/>
            </a:xfrm>
            <a:custGeom>
              <a:avLst/>
              <a:gdLst>
                <a:gd name="T0" fmla="*/ 31 w 117"/>
                <a:gd name="T1" fmla="*/ 14 h 26"/>
                <a:gd name="T2" fmla="*/ 7 w 117"/>
                <a:gd name="T3" fmla="*/ 8 h 26"/>
                <a:gd name="T4" fmla="*/ 0 w 117"/>
                <a:gd name="T5" fmla="*/ 9 h 26"/>
                <a:gd name="T6" fmla="*/ 3 w 117"/>
                <a:gd name="T7" fmla="*/ 13 h 26"/>
                <a:gd name="T8" fmla="*/ 44 w 117"/>
                <a:gd name="T9" fmla="*/ 24 h 26"/>
                <a:gd name="T10" fmla="*/ 73 w 117"/>
                <a:gd name="T11" fmla="*/ 21 h 26"/>
                <a:gd name="T12" fmla="*/ 112 w 117"/>
                <a:gd name="T13" fmla="*/ 9 h 26"/>
                <a:gd name="T14" fmla="*/ 117 w 117"/>
                <a:gd name="T15" fmla="*/ 0 h 26"/>
                <a:gd name="T16" fmla="*/ 117 w 117"/>
                <a:gd name="T17" fmla="*/ 0 h 26"/>
                <a:gd name="T18" fmla="*/ 80 w 117"/>
                <a:gd name="T19" fmla="*/ 12 h 26"/>
                <a:gd name="T20" fmla="*/ 31 w 117"/>
                <a:gd name="T21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26">
                  <a:moveTo>
                    <a:pt x="31" y="14"/>
                  </a:moveTo>
                  <a:cubicBezTo>
                    <a:pt x="23" y="12"/>
                    <a:pt x="15" y="10"/>
                    <a:pt x="7" y="8"/>
                  </a:cubicBezTo>
                  <a:cubicBezTo>
                    <a:pt x="5" y="8"/>
                    <a:pt x="3" y="8"/>
                    <a:pt x="0" y="9"/>
                  </a:cubicBezTo>
                  <a:cubicBezTo>
                    <a:pt x="1" y="11"/>
                    <a:pt x="2" y="13"/>
                    <a:pt x="3" y="13"/>
                  </a:cubicBezTo>
                  <a:cubicBezTo>
                    <a:pt x="16" y="17"/>
                    <a:pt x="30" y="20"/>
                    <a:pt x="44" y="24"/>
                  </a:cubicBezTo>
                  <a:cubicBezTo>
                    <a:pt x="54" y="26"/>
                    <a:pt x="64" y="21"/>
                    <a:pt x="73" y="21"/>
                  </a:cubicBezTo>
                  <a:cubicBezTo>
                    <a:pt x="88" y="20"/>
                    <a:pt x="99" y="13"/>
                    <a:pt x="112" y="9"/>
                  </a:cubicBezTo>
                  <a:cubicBezTo>
                    <a:pt x="117" y="7"/>
                    <a:pt x="117" y="4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05" y="4"/>
                    <a:pt x="93" y="9"/>
                    <a:pt x="80" y="12"/>
                  </a:cubicBezTo>
                  <a:cubicBezTo>
                    <a:pt x="64" y="15"/>
                    <a:pt x="47" y="18"/>
                    <a:pt x="3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6877009" y="3230369"/>
              <a:ext cx="33016" cy="12006"/>
            </a:xfrm>
            <a:custGeom>
              <a:avLst/>
              <a:gdLst>
                <a:gd name="T0" fmla="*/ 0 w 14"/>
                <a:gd name="T1" fmla="*/ 3 h 5"/>
                <a:gd name="T2" fmla="*/ 14 w 14"/>
                <a:gd name="T3" fmla="*/ 2 h 5"/>
                <a:gd name="T4" fmla="*/ 0 w 14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0" y="3"/>
                  </a:moveTo>
                  <a:cubicBezTo>
                    <a:pt x="8" y="5"/>
                    <a:pt x="8" y="5"/>
                    <a:pt x="14" y="2"/>
                  </a:cubicBezTo>
                  <a:cubicBezTo>
                    <a:pt x="9" y="0"/>
                    <a:pt x="5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8"/>
            <p:cNvSpPr>
              <a:spLocks/>
            </p:cNvSpPr>
            <p:nvPr/>
          </p:nvSpPr>
          <p:spPr bwMode="auto">
            <a:xfrm>
              <a:off x="6628893" y="3356428"/>
              <a:ext cx="7004" cy="2001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  <a:gd name="T6" fmla="*/ 0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6259721" y="3287395"/>
              <a:ext cx="35017" cy="12006"/>
            </a:xfrm>
            <a:custGeom>
              <a:avLst/>
              <a:gdLst>
                <a:gd name="T0" fmla="*/ 0 w 15"/>
                <a:gd name="T1" fmla="*/ 3 h 5"/>
                <a:gd name="T2" fmla="*/ 15 w 15"/>
                <a:gd name="T3" fmla="*/ 2 h 5"/>
                <a:gd name="T4" fmla="*/ 0 w 15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3"/>
                  </a:moveTo>
                  <a:cubicBezTo>
                    <a:pt x="8" y="5"/>
                    <a:pt x="8" y="5"/>
                    <a:pt x="15" y="2"/>
                  </a:cubicBezTo>
                  <a:cubicBezTo>
                    <a:pt x="10" y="0"/>
                    <a:pt x="5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4486217" y="2393599"/>
            <a:ext cx="4009869" cy="1219569"/>
            <a:chOff x="5013140" y="1217431"/>
            <a:chExt cx="4009869" cy="1219569"/>
          </a:xfrm>
          <a:solidFill>
            <a:schemeClr val="tx1"/>
          </a:solidFill>
        </p:grpSpPr>
        <p:sp>
          <p:nvSpPr>
            <p:cNvPr id="41" name="Freeform 5"/>
            <p:cNvSpPr>
              <a:spLocks/>
            </p:cNvSpPr>
            <p:nvPr/>
          </p:nvSpPr>
          <p:spPr bwMode="auto">
            <a:xfrm>
              <a:off x="5013140" y="1217431"/>
              <a:ext cx="4009869" cy="1219569"/>
            </a:xfrm>
            <a:custGeom>
              <a:avLst/>
              <a:gdLst>
                <a:gd name="T0" fmla="*/ 1590 w 1695"/>
                <a:gd name="T1" fmla="*/ 304 h 515"/>
                <a:gd name="T2" fmla="*/ 1314 w 1695"/>
                <a:gd name="T3" fmla="*/ 264 h 515"/>
                <a:gd name="T4" fmla="*/ 1084 w 1695"/>
                <a:gd name="T5" fmla="*/ 14 h 515"/>
                <a:gd name="T6" fmla="*/ 885 w 1695"/>
                <a:gd name="T7" fmla="*/ 45 h 515"/>
                <a:gd name="T8" fmla="*/ 754 w 1695"/>
                <a:gd name="T9" fmla="*/ 73 h 515"/>
                <a:gd name="T10" fmla="*/ 547 w 1695"/>
                <a:gd name="T11" fmla="*/ 12 h 515"/>
                <a:gd name="T12" fmla="*/ 348 w 1695"/>
                <a:gd name="T13" fmla="*/ 153 h 515"/>
                <a:gd name="T14" fmla="*/ 170 w 1695"/>
                <a:gd name="T15" fmla="*/ 159 h 515"/>
                <a:gd name="T16" fmla="*/ 216 w 1695"/>
                <a:gd name="T17" fmla="*/ 150 h 515"/>
                <a:gd name="T18" fmla="*/ 483 w 1695"/>
                <a:gd name="T19" fmla="*/ 80 h 515"/>
                <a:gd name="T20" fmla="*/ 711 w 1695"/>
                <a:gd name="T21" fmla="*/ 73 h 515"/>
                <a:gd name="T22" fmla="*/ 794 w 1695"/>
                <a:gd name="T23" fmla="*/ 123 h 515"/>
                <a:gd name="T24" fmla="*/ 1152 w 1695"/>
                <a:gd name="T25" fmla="*/ 112 h 515"/>
                <a:gd name="T26" fmla="*/ 1127 w 1695"/>
                <a:gd name="T27" fmla="*/ 290 h 515"/>
                <a:gd name="T28" fmla="*/ 1074 w 1695"/>
                <a:gd name="T29" fmla="*/ 200 h 515"/>
                <a:gd name="T30" fmla="*/ 1032 w 1695"/>
                <a:gd name="T31" fmla="*/ 273 h 515"/>
                <a:gd name="T32" fmla="*/ 1173 w 1695"/>
                <a:gd name="T33" fmla="*/ 291 h 515"/>
                <a:gd name="T34" fmla="*/ 1217 w 1695"/>
                <a:gd name="T35" fmla="*/ 237 h 515"/>
                <a:gd name="T36" fmla="*/ 1397 w 1695"/>
                <a:gd name="T37" fmla="*/ 259 h 515"/>
                <a:gd name="T38" fmla="*/ 1535 w 1695"/>
                <a:gd name="T39" fmla="*/ 282 h 515"/>
                <a:gd name="T40" fmla="*/ 1624 w 1695"/>
                <a:gd name="T41" fmla="*/ 365 h 515"/>
                <a:gd name="T42" fmla="*/ 1455 w 1695"/>
                <a:gd name="T43" fmla="*/ 386 h 515"/>
                <a:gd name="T44" fmla="*/ 1284 w 1695"/>
                <a:gd name="T45" fmla="*/ 489 h 515"/>
                <a:gd name="T46" fmla="*/ 1024 w 1695"/>
                <a:gd name="T47" fmla="*/ 406 h 515"/>
                <a:gd name="T48" fmla="*/ 833 w 1695"/>
                <a:gd name="T49" fmla="*/ 443 h 515"/>
                <a:gd name="T50" fmla="*/ 717 w 1695"/>
                <a:gd name="T51" fmla="*/ 349 h 515"/>
                <a:gd name="T52" fmla="*/ 485 w 1695"/>
                <a:gd name="T53" fmla="*/ 273 h 515"/>
                <a:gd name="T54" fmla="*/ 538 w 1695"/>
                <a:gd name="T55" fmla="*/ 388 h 515"/>
                <a:gd name="T56" fmla="*/ 514 w 1695"/>
                <a:gd name="T57" fmla="*/ 342 h 515"/>
                <a:gd name="T58" fmla="*/ 530 w 1695"/>
                <a:gd name="T59" fmla="*/ 256 h 515"/>
                <a:gd name="T60" fmla="*/ 605 w 1695"/>
                <a:gd name="T61" fmla="*/ 234 h 515"/>
                <a:gd name="T62" fmla="*/ 647 w 1695"/>
                <a:gd name="T63" fmla="*/ 426 h 515"/>
                <a:gd name="T64" fmla="*/ 293 w 1695"/>
                <a:gd name="T65" fmla="*/ 390 h 515"/>
                <a:gd name="T66" fmla="*/ 91 w 1695"/>
                <a:gd name="T67" fmla="*/ 335 h 515"/>
                <a:gd name="T68" fmla="*/ 55 w 1695"/>
                <a:gd name="T69" fmla="*/ 247 h 515"/>
                <a:gd name="T70" fmla="*/ 0 w 1695"/>
                <a:gd name="T71" fmla="*/ 267 h 515"/>
                <a:gd name="T72" fmla="*/ 72 w 1695"/>
                <a:gd name="T73" fmla="*/ 332 h 515"/>
                <a:gd name="T74" fmla="*/ 193 w 1695"/>
                <a:gd name="T75" fmla="*/ 425 h 515"/>
                <a:gd name="T76" fmla="*/ 351 w 1695"/>
                <a:gd name="T77" fmla="*/ 390 h 515"/>
                <a:gd name="T78" fmla="*/ 529 w 1695"/>
                <a:gd name="T79" fmla="*/ 470 h 515"/>
                <a:gd name="T80" fmla="*/ 739 w 1695"/>
                <a:gd name="T81" fmla="*/ 408 h 515"/>
                <a:gd name="T82" fmla="*/ 927 w 1695"/>
                <a:gd name="T83" fmla="*/ 504 h 515"/>
                <a:gd name="T84" fmla="*/ 1107 w 1695"/>
                <a:gd name="T85" fmla="*/ 457 h 515"/>
                <a:gd name="T86" fmla="*/ 1408 w 1695"/>
                <a:gd name="T87" fmla="*/ 448 h 515"/>
                <a:gd name="T88" fmla="*/ 1695 w 1695"/>
                <a:gd name="T89" fmla="*/ 35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95" h="515">
                  <a:moveTo>
                    <a:pt x="1648" y="344"/>
                  </a:moveTo>
                  <a:cubicBezTo>
                    <a:pt x="1635" y="342"/>
                    <a:pt x="1622" y="337"/>
                    <a:pt x="1612" y="327"/>
                  </a:cubicBezTo>
                  <a:cubicBezTo>
                    <a:pt x="1605" y="319"/>
                    <a:pt x="1597" y="312"/>
                    <a:pt x="1590" y="304"/>
                  </a:cubicBezTo>
                  <a:cubicBezTo>
                    <a:pt x="1554" y="263"/>
                    <a:pt x="1515" y="233"/>
                    <a:pt x="1464" y="227"/>
                  </a:cubicBezTo>
                  <a:cubicBezTo>
                    <a:pt x="1426" y="222"/>
                    <a:pt x="1390" y="227"/>
                    <a:pt x="1357" y="252"/>
                  </a:cubicBezTo>
                  <a:cubicBezTo>
                    <a:pt x="1344" y="262"/>
                    <a:pt x="1330" y="268"/>
                    <a:pt x="1314" y="264"/>
                  </a:cubicBezTo>
                  <a:cubicBezTo>
                    <a:pt x="1275" y="253"/>
                    <a:pt x="1217" y="229"/>
                    <a:pt x="1201" y="179"/>
                  </a:cubicBezTo>
                  <a:cubicBezTo>
                    <a:pt x="1192" y="149"/>
                    <a:pt x="1185" y="119"/>
                    <a:pt x="1170" y="92"/>
                  </a:cubicBezTo>
                  <a:cubicBezTo>
                    <a:pt x="1150" y="57"/>
                    <a:pt x="1120" y="24"/>
                    <a:pt x="1084" y="14"/>
                  </a:cubicBezTo>
                  <a:cubicBezTo>
                    <a:pt x="1061" y="7"/>
                    <a:pt x="1029" y="3"/>
                    <a:pt x="1005" y="6"/>
                  </a:cubicBezTo>
                  <a:cubicBezTo>
                    <a:pt x="982" y="10"/>
                    <a:pt x="959" y="12"/>
                    <a:pt x="937" y="22"/>
                  </a:cubicBezTo>
                  <a:cubicBezTo>
                    <a:pt x="919" y="29"/>
                    <a:pt x="902" y="36"/>
                    <a:pt x="885" y="45"/>
                  </a:cubicBezTo>
                  <a:cubicBezTo>
                    <a:pt x="864" y="57"/>
                    <a:pt x="843" y="70"/>
                    <a:pt x="821" y="80"/>
                  </a:cubicBezTo>
                  <a:cubicBezTo>
                    <a:pt x="811" y="85"/>
                    <a:pt x="800" y="88"/>
                    <a:pt x="789" y="86"/>
                  </a:cubicBezTo>
                  <a:cubicBezTo>
                    <a:pt x="776" y="85"/>
                    <a:pt x="764" y="80"/>
                    <a:pt x="754" y="73"/>
                  </a:cubicBezTo>
                  <a:cubicBezTo>
                    <a:pt x="740" y="63"/>
                    <a:pt x="726" y="53"/>
                    <a:pt x="713" y="41"/>
                  </a:cubicBezTo>
                  <a:cubicBezTo>
                    <a:pt x="679" y="10"/>
                    <a:pt x="641" y="0"/>
                    <a:pt x="600" y="0"/>
                  </a:cubicBezTo>
                  <a:cubicBezTo>
                    <a:pt x="582" y="0"/>
                    <a:pt x="564" y="3"/>
                    <a:pt x="547" y="12"/>
                  </a:cubicBezTo>
                  <a:cubicBezTo>
                    <a:pt x="539" y="16"/>
                    <a:pt x="531" y="19"/>
                    <a:pt x="523" y="24"/>
                  </a:cubicBezTo>
                  <a:cubicBezTo>
                    <a:pt x="491" y="40"/>
                    <a:pt x="461" y="61"/>
                    <a:pt x="434" y="87"/>
                  </a:cubicBezTo>
                  <a:cubicBezTo>
                    <a:pt x="408" y="114"/>
                    <a:pt x="378" y="133"/>
                    <a:pt x="348" y="153"/>
                  </a:cubicBezTo>
                  <a:cubicBezTo>
                    <a:pt x="337" y="160"/>
                    <a:pt x="325" y="165"/>
                    <a:pt x="313" y="163"/>
                  </a:cubicBezTo>
                  <a:cubicBezTo>
                    <a:pt x="292" y="159"/>
                    <a:pt x="271" y="154"/>
                    <a:pt x="252" y="146"/>
                  </a:cubicBezTo>
                  <a:cubicBezTo>
                    <a:pt x="222" y="132"/>
                    <a:pt x="196" y="138"/>
                    <a:pt x="170" y="159"/>
                  </a:cubicBezTo>
                  <a:cubicBezTo>
                    <a:pt x="168" y="160"/>
                    <a:pt x="165" y="163"/>
                    <a:pt x="169" y="167"/>
                  </a:cubicBezTo>
                  <a:cubicBezTo>
                    <a:pt x="173" y="165"/>
                    <a:pt x="177" y="163"/>
                    <a:pt x="181" y="160"/>
                  </a:cubicBezTo>
                  <a:cubicBezTo>
                    <a:pt x="191" y="149"/>
                    <a:pt x="204" y="148"/>
                    <a:pt x="216" y="150"/>
                  </a:cubicBezTo>
                  <a:cubicBezTo>
                    <a:pt x="229" y="152"/>
                    <a:pt x="243" y="157"/>
                    <a:pt x="256" y="162"/>
                  </a:cubicBezTo>
                  <a:cubicBezTo>
                    <a:pt x="291" y="176"/>
                    <a:pt x="319" y="186"/>
                    <a:pt x="357" y="178"/>
                  </a:cubicBezTo>
                  <a:cubicBezTo>
                    <a:pt x="413" y="168"/>
                    <a:pt x="441" y="118"/>
                    <a:pt x="483" y="80"/>
                  </a:cubicBezTo>
                  <a:cubicBezTo>
                    <a:pt x="503" y="61"/>
                    <a:pt x="530" y="46"/>
                    <a:pt x="554" y="35"/>
                  </a:cubicBezTo>
                  <a:cubicBezTo>
                    <a:pt x="566" y="30"/>
                    <a:pt x="579" y="27"/>
                    <a:pt x="593" y="27"/>
                  </a:cubicBezTo>
                  <a:cubicBezTo>
                    <a:pt x="638" y="26"/>
                    <a:pt x="678" y="34"/>
                    <a:pt x="711" y="73"/>
                  </a:cubicBezTo>
                  <a:cubicBezTo>
                    <a:pt x="724" y="87"/>
                    <a:pt x="740" y="95"/>
                    <a:pt x="753" y="107"/>
                  </a:cubicBezTo>
                  <a:cubicBezTo>
                    <a:pt x="756" y="110"/>
                    <a:pt x="759" y="111"/>
                    <a:pt x="762" y="112"/>
                  </a:cubicBezTo>
                  <a:cubicBezTo>
                    <a:pt x="773" y="116"/>
                    <a:pt x="784" y="121"/>
                    <a:pt x="794" y="123"/>
                  </a:cubicBezTo>
                  <a:cubicBezTo>
                    <a:pt x="839" y="134"/>
                    <a:pt x="881" y="109"/>
                    <a:pt x="919" y="83"/>
                  </a:cubicBezTo>
                  <a:cubicBezTo>
                    <a:pt x="952" y="60"/>
                    <a:pt x="992" y="34"/>
                    <a:pt x="1031" y="37"/>
                  </a:cubicBezTo>
                  <a:cubicBezTo>
                    <a:pt x="1078" y="41"/>
                    <a:pt x="1124" y="64"/>
                    <a:pt x="1152" y="112"/>
                  </a:cubicBezTo>
                  <a:cubicBezTo>
                    <a:pt x="1165" y="133"/>
                    <a:pt x="1179" y="162"/>
                    <a:pt x="1187" y="187"/>
                  </a:cubicBezTo>
                  <a:cubicBezTo>
                    <a:pt x="1196" y="213"/>
                    <a:pt x="1189" y="245"/>
                    <a:pt x="1170" y="261"/>
                  </a:cubicBezTo>
                  <a:cubicBezTo>
                    <a:pt x="1156" y="272"/>
                    <a:pt x="1143" y="283"/>
                    <a:pt x="1127" y="290"/>
                  </a:cubicBezTo>
                  <a:cubicBezTo>
                    <a:pt x="1106" y="300"/>
                    <a:pt x="1087" y="299"/>
                    <a:pt x="1066" y="290"/>
                  </a:cubicBezTo>
                  <a:cubicBezTo>
                    <a:pt x="1059" y="287"/>
                    <a:pt x="1054" y="281"/>
                    <a:pt x="1052" y="272"/>
                  </a:cubicBezTo>
                  <a:cubicBezTo>
                    <a:pt x="1047" y="245"/>
                    <a:pt x="1053" y="214"/>
                    <a:pt x="1074" y="200"/>
                  </a:cubicBezTo>
                  <a:cubicBezTo>
                    <a:pt x="1080" y="196"/>
                    <a:pt x="1105" y="177"/>
                    <a:pt x="1085" y="171"/>
                  </a:cubicBezTo>
                  <a:cubicBezTo>
                    <a:pt x="1071" y="167"/>
                    <a:pt x="1045" y="203"/>
                    <a:pt x="1039" y="215"/>
                  </a:cubicBezTo>
                  <a:cubicBezTo>
                    <a:pt x="1029" y="232"/>
                    <a:pt x="1023" y="254"/>
                    <a:pt x="1032" y="273"/>
                  </a:cubicBezTo>
                  <a:cubicBezTo>
                    <a:pt x="1042" y="293"/>
                    <a:pt x="1051" y="314"/>
                    <a:pt x="1071" y="321"/>
                  </a:cubicBezTo>
                  <a:cubicBezTo>
                    <a:pt x="1081" y="324"/>
                    <a:pt x="1090" y="323"/>
                    <a:pt x="1100" y="323"/>
                  </a:cubicBezTo>
                  <a:cubicBezTo>
                    <a:pt x="1127" y="323"/>
                    <a:pt x="1151" y="309"/>
                    <a:pt x="1173" y="291"/>
                  </a:cubicBezTo>
                  <a:cubicBezTo>
                    <a:pt x="1186" y="280"/>
                    <a:pt x="1200" y="267"/>
                    <a:pt x="1203" y="244"/>
                  </a:cubicBezTo>
                  <a:cubicBezTo>
                    <a:pt x="1203" y="239"/>
                    <a:pt x="1204" y="233"/>
                    <a:pt x="1211" y="232"/>
                  </a:cubicBezTo>
                  <a:cubicBezTo>
                    <a:pt x="1213" y="233"/>
                    <a:pt x="1215" y="235"/>
                    <a:pt x="1217" y="237"/>
                  </a:cubicBezTo>
                  <a:cubicBezTo>
                    <a:pt x="1242" y="260"/>
                    <a:pt x="1271" y="272"/>
                    <a:pt x="1301" y="282"/>
                  </a:cubicBezTo>
                  <a:cubicBezTo>
                    <a:pt x="1332" y="292"/>
                    <a:pt x="1361" y="287"/>
                    <a:pt x="1389" y="265"/>
                  </a:cubicBezTo>
                  <a:cubicBezTo>
                    <a:pt x="1392" y="263"/>
                    <a:pt x="1394" y="260"/>
                    <a:pt x="1397" y="259"/>
                  </a:cubicBezTo>
                  <a:cubicBezTo>
                    <a:pt x="1405" y="255"/>
                    <a:pt x="1413" y="250"/>
                    <a:pt x="1421" y="249"/>
                  </a:cubicBezTo>
                  <a:cubicBezTo>
                    <a:pt x="1444" y="245"/>
                    <a:pt x="1467" y="248"/>
                    <a:pt x="1489" y="257"/>
                  </a:cubicBezTo>
                  <a:cubicBezTo>
                    <a:pt x="1505" y="264"/>
                    <a:pt x="1520" y="273"/>
                    <a:pt x="1535" y="282"/>
                  </a:cubicBezTo>
                  <a:cubicBezTo>
                    <a:pt x="1550" y="291"/>
                    <a:pt x="1564" y="303"/>
                    <a:pt x="1576" y="319"/>
                  </a:cubicBezTo>
                  <a:cubicBezTo>
                    <a:pt x="1588" y="336"/>
                    <a:pt x="1602" y="349"/>
                    <a:pt x="1620" y="357"/>
                  </a:cubicBezTo>
                  <a:cubicBezTo>
                    <a:pt x="1623" y="358"/>
                    <a:pt x="1627" y="359"/>
                    <a:pt x="1624" y="365"/>
                  </a:cubicBezTo>
                  <a:cubicBezTo>
                    <a:pt x="1618" y="366"/>
                    <a:pt x="1610" y="367"/>
                    <a:pt x="1603" y="367"/>
                  </a:cubicBezTo>
                  <a:cubicBezTo>
                    <a:pt x="1585" y="367"/>
                    <a:pt x="1567" y="366"/>
                    <a:pt x="1548" y="367"/>
                  </a:cubicBezTo>
                  <a:cubicBezTo>
                    <a:pt x="1517" y="367"/>
                    <a:pt x="1483" y="365"/>
                    <a:pt x="1455" y="386"/>
                  </a:cubicBezTo>
                  <a:cubicBezTo>
                    <a:pt x="1439" y="398"/>
                    <a:pt x="1426" y="407"/>
                    <a:pt x="1410" y="417"/>
                  </a:cubicBezTo>
                  <a:cubicBezTo>
                    <a:pt x="1392" y="427"/>
                    <a:pt x="1379" y="447"/>
                    <a:pt x="1362" y="457"/>
                  </a:cubicBezTo>
                  <a:cubicBezTo>
                    <a:pt x="1335" y="472"/>
                    <a:pt x="1315" y="487"/>
                    <a:pt x="1284" y="489"/>
                  </a:cubicBezTo>
                  <a:cubicBezTo>
                    <a:pt x="1255" y="491"/>
                    <a:pt x="1224" y="485"/>
                    <a:pt x="1199" y="467"/>
                  </a:cubicBezTo>
                  <a:cubicBezTo>
                    <a:pt x="1174" y="450"/>
                    <a:pt x="1148" y="438"/>
                    <a:pt x="1123" y="422"/>
                  </a:cubicBezTo>
                  <a:cubicBezTo>
                    <a:pt x="1089" y="401"/>
                    <a:pt x="1061" y="404"/>
                    <a:pt x="1024" y="406"/>
                  </a:cubicBezTo>
                  <a:cubicBezTo>
                    <a:pt x="1002" y="408"/>
                    <a:pt x="980" y="431"/>
                    <a:pt x="962" y="444"/>
                  </a:cubicBezTo>
                  <a:cubicBezTo>
                    <a:pt x="943" y="456"/>
                    <a:pt x="920" y="473"/>
                    <a:pt x="898" y="472"/>
                  </a:cubicBezTo>
                  <a:cubicBezTo>
                    <a:pt x="874" y="471"/>
                    <a:pt x="853" y="461"/>
                    <a:pt x="833" y="443"/>
                  </a:cubicBezTo>
                  <a:cubicBezTo>
                    <a:pt x="818" y="430"/>
                    <a:pt x="803" y="416"/>
                    <a:pt x="786" y="405"/>
                  </a:cubicBezTo>
                  <a:cubicBezTo>
                    <a:pt x="770" y="395"/>
                    <a:pt x="753" y="385"/>
                    <a:pt x="735" y="381"/>
                  </a:cubicBezTo>
                  <a:cubicBezTo>
                    <a:pt x="712" y="376"/>
                    <a:pt x="709" y="379"/>
                    <a:pt x="717" y="349"/>
                  </a:cubicBezTo>
                  <a:cubicBezTo>
                    <a:pt x="728" y="304"/>
                    <a:pt x="696" y="275"/>
                    <a:pt x="672" y="247"/>
                  </a:cubicBezTo>
                  <a:cubicBezTo>
                    <a:pt x="642" y="214"/>
                    <a:pt x="607" y="201"/>
                    <a:pt x="568" y="205"/>
                  </a:cubicBezTo>
                  <a:cubicBezTo>
                    <a:pt x="533" y="208"/>
                    <a:pt x="498" y="233"/>
                    <a:pt x="485" y="273"/>
                  </a:cubicBezTo>
                  <a:cubicBezTo>
                    <a:pt x="467" y="325"/>
                    <a:pt x="492" y="355"/>
                    <a:pt x="521" y="388"/>
                  </a:cubicBezTo>
                  <a:cubicBezTo>
                    <a:pt x="523" y="390"/>
                    <a:pt x="525" y="391"/>
                    <a:pt x="528" y="392"/>
                  </a:cubicBezTo>
                  <a:cubicBezTo>
                    <a:pt x="531" y="393"/>
                    <a:pt x="536" y="393"/>
                    <a:pt x="538" y="388"/>
                  </a:cubicBezTo>
                  <a:cubicBezTo>
                    <a:pt x="539" y="385"/>
                    <a:pt x="540" y="380"/>
                    <a:pt x="539" y="377"/>
                  </a:cubicBezTo>
                  <a:cubicBezTo>
                    <a:pt x="537" y="372"/>
                    <a:pt x="534" y="366"/>
                    <a:pt x="531" y="362"/>
                  </a:cubicBezTo>
                  <a:cubicBezTo>
                    <a:pt x="525" y="355"/>
                    <a:pt x="519" y="349"/>
                    <a:pt x="514" y="342"/>
                  </a:cubicBezTo>
                  <a:cubicBezTo>
                    <a:pt x="511" y="338"/>
                    <a:pt x="507" y="333"/>
                    <a:pt x="506" y="328"/>
                  </a:cubicBezTo>
                  <a:cubicBezTo>
                    <a:pt x="502" y="304"/>
                    <a:pt x="503" y="281"/>
                    <a:pt x="520" y="263"/>
                  </a:cubicBezTo>
                  <a:cubicBezTo>
                    <a:pt x="523" y="260"/>
                    <a:pt x="527" y="258"/>
                    <a:pt x="530" y="256"/>
                  </a:cubicBezTo>
                  <a:cubicBezTo>
                    <a:pt x="540" y="250"/>
                    <a:pt x="549" y="245"/>
                    <a:pt x="559" y="241"/>
                  </a:cubicBezTo>
                  <a:cubicBezTo>
                    <a:pt x="571" y="235"/>
                    <a:pt x="583" y="232"/>
                    <a:pt x="595" y="232"/>
                  </a:cubicBezTo>
                  <a:cubicBezTo>
                    <a:pt x="599" y="233"/>
                    <a:pt x="602" y="233"/>
                    <a:pt x="605" y="234"/>
                  </a:cubicBezTo>
                  <a:cubicBezTo>
                    <a:pt x="633" y="247"/>
                    <a:pt x="657" y="267"/>
                    <a:pt x="676" y="295"/>
                  </a:cubicBezTo>
                  <a:cubicBezTo>
                    <a:pt x="691" y="318"/>
                    <a:pt x="695" y="357"/>
                    <a:pt x="686" y="385"/>
                  </a:cubicBezTo>
                  <a:cubicBezTo>
                    <a:pt x="678" y="405"/>
                    <a:pt x="662" y="414"/>
                    <a:pt x="647" y="426"/>
                  </a:cubicBezTo>
                  <a:cubicBezTo>
                    <a:pt x="597" y="468"/>
                    <a:pt x="545" y="453"/>
                    <a:pt x="494" y="418"/>
                  </a:cubicBezTo>
                  <a:cubicBezTo>
                    <a:pt x="457" y="393"/>
                    <a:pt x="412" y="356"/>
                    <a:pt x="367" y="360"/>
                  </a:cubicBezTo>
                  <a:cubicBezTo>
                    <a:pt x="342" y="363"/>
                    <a:pt x="319" y="384"/>
                    <a:pt x="293" y="390"/>
                  </a:cubicBezTo>
                  <a:cubicBezTo>
                    <a:pt x="274" y="395"/>
                    <a:pt x="254" y="395"/>
                    <a:pt x="235" y="395"/>
                  </a:cubicBezTo>
                  <a:cubicBezTo>
                    <a:pt x="200" y="394"/>
                    <a:pt x="150" y="394"/>
                    <a:pt x="120" y="369"/>
                  </a:cubicBezTo>
                  <a:cubicBezTo>
                    <a:pt x="109" y="360"/>
                    <a:pt x="100" y="347"/>
                    <a:pt x="91" y="335"/>
                  </a:cubicBezTo>
                  <a:cubicBezTo>
                    <a:pt x="72" y="311"/>
                    <a:pt x="54" y="285"/>
                    <a:pt x="32" y="266"/>
                  </a:cubicBezTo>
                  <a:cubicBezTo>
                    <a:pt x="40" y="262"/>
                    <a:pt x="46" y="260"/>
                    <a:pt x="52" y="257"/>
                  </a:cubicBezTo>
                  <a:cubicBezTo>
                    <a:pt x="55" y="255"/>
                    <a:pt x="56" y="252"/>
                    <a:pt x="55" y="247"/>
                  </a:cubicBezTo>
                  <a:cubicBezTo>
                    <a:pt x="52" y="249"/>
                    <a:pt x="49" y="253"/>
                    <a:pt x="45" y="254"/>
                  </a:cubicBezTo>
                  <a:cubicBezTo>
                    <a:pt x="35" y="257"/>
                    <a:pt x="24" y="259"/>
                    <a:pt x="13" y="262"/>
                  </a:cubicBezTo>
                  <a:cubicBezTo>
                    <a:pt x="9" y="263"/>
                    <a:pt x="5" y="265"/>
                    <a:pt x="0" y="267"/>
                  </a:cubicBezTo>
                  <a:cubicBezTo>
                    <a:pt x="3" y="274"/>
                    <a:pt x="6" y="279"/>
                    <a:pt x="12" y="280"/>
                  </a:cubicBezTo>
                  <a:cubicBezTo>
                    <a:pt x="17" y="282"/>
                    <a:pt x="23" y="284"/>
                    <a:pt x="28" y="287"/>
                  </a:cubicBezTo>
                  <a:cubicBezTo>
                    <a:pt x="46" y="297"/>
                    <a:pt x="63" y="309"/>
                    <a:pt x="72" y="332"/>
                  </a:cubicBezTo>
                  <a:cubicBezTo>
                    <a:pt x="77" y="343"/>
                    <a:pt x="85" y="352"/>
                    <a:pt x="91" y="362"/>
                  </a:cubicBezTo>
                  <a:cubicBezTo>
                    <a:pt x="103" y="384"/>
                    <a:pt x="120" y="398"/>
                    <a:pt x="140" y="407"/>
                  </a:cubicBezTo>
                  <a:cubicBezTo>
                    <a:pt x="157" y="414"/>
                    <a:pt x="175" y="421"/>
                    <a:pt x="193" y="425"/>
                  </a:cubicBezTo>
                  <a:cubicBezTo>
                    <a:pt x="211" y="429"/>
                    <a:pt x="230" y="430"/>
                    <a:pt x="249" y="429"/>
                  </a:cubicBezTo>
                  <a:cubicBezTo>
                    <a:pt x="268" y="427"/>
                    <a:pt x="285" y="424"/>
                    <a:pt x="302" y="413"/>
                  </a:cubicBezTo>
                  <a:cubicBezTo>
                    <a:pt x="318" y="403"/>
                    <a:pt x="334" y="397"/>
                    <a:pt x="351" y="390"/>
                  </a:cubicBezTo>
                  <a:cubicBezTo>
                    <a:pt x="373" y="381"/>
                    <a:pt x="393" y="383"/>
                    <a:pt x="413" y="395"/>
                  </a:cubicBezTo>
                  <a:cubicBezTo>
                    <a:pt x="423" y="400"/>
                    <a:pt x="432" y="405"/>
                    <a:pt x="442" y="411"/>
                  </a:cubicBezTo>
                  <a:cubicBezTo>
                    <a:pt x="471" y="430"/>
                    <a:pt x="500" y="449"/>
                    <a:pt x="529" y="470"/>
                  </a:cubicBezTo>
                  <a:cubicBezTo>
                    <a:pt x="561" y="495"/>
                    <a:pt x="607" y="502"/>
                    <a:pt x="643" y="486"/>
                  </a:cubicBezTo>
                  <a:cubicBezTo>
                    <a:pt x="663" y="476"/>
                    <a:pt x="678" y="461"/>
                    <a:pt x="687" y="437"/>
                  </a:cubicBezTo>
                  <a:cubicBezTo>
                    <a:pt x="697" y="412"/>
                    <a:pt x="714" y="395"/>
                    <a:pt x="739" y="408"/>
                  </a:cubicBezTo>
                  <a:cubicBezTo>
                    <a:pt x="759" y="418"/>
                    <a:pt x="780" y="429"/>
                    <a:pt x="797" y="446"/>
                  </a:cubicBezTo>
                  <a:cubicBezTo>
                    <a:pt x="807" y="455"/>
                    <a:pt x="816" y="464"/>
                    <a:pt x="825" y="472"/>
                  </a:cubicBezTo>
                  <a:cubicBezTo>
                    <a:pt x="854" y="496"/>
                    <a:pt x="891" y="511"/>
                    <a:pt x="927" y="504"/>
                  </a:cubicBezTo>
                  <a:cubicBezTo>
                    <a:pt x="964" y="498"/>
                    <a:pt x="980" y="459"/>
                    <a:pt x="1015" y="445"/>
                  </a:cubicBezTo>
                  <a:cubicBezTo>
                    <a:pt x="1031" y="439"/>
                    <a:pt x="1046" y="436"/>
                    <a:pt x="1063" y="439"/>
                  </a:cubicBezTo>
                  <a:cubicBezTo>
                    <a:pt x="1079" y="442"/>
                    <a:pt x="1093" y="450"/>
                    <a:pt x="1107" y="457"/>
                  </a:cubicBezTo>
                  <a:cubicBezTo>
                    <a:pt x="1138" y="472"/>
                    <a:pt x="1167" y="489"/>
                    <a:pt x="1198" y="502"/>
                  </a:cubicBezTo>
                  <a:cubicBezTo>
                    <a:pt x="1223" y="512"/>
                    <a:pt x="1248" y="515"/>
                    <a:pt x="1273" y="512"/>
                  </a:cubicBezTo>
                  <a:cubicBezTo>
                    <a:pt x="1323" y="506"/>
                    <a:pt x="1368" y="483"/>
                    <a:pt x="1408" y="448"/>
                  </a:cubicBezTo>
                  <a:cubicBezTo>
                    <a:pt x="1421" y="437"/>
                    <a:pt x="1434" y="425"/>
                    <a:pt x="1447" y="415"/>
                  </a:cubicBezTo>
                  <a:cubicBezTo>
                    <a:pt x="1482" y="388"/>
                    <a:pt x="1524" y="371"/>
                    <a:pt x="1567" y="382"/>
                  </a:cubicBezTo>
                  <a:cubicBezTo>
                    <a:pt x="1608" y="393"/>
                    <a:pt x="1661" y="381"/>
                    <a:pt x="1695" y="352"/>
                  </a:cubicBezTo>
                  <a:cubicBezTo>
                    <a:pt x="1687" y="341"/>
                    <a:pt x="1660" y="345"/>
                    <a:pt x="1648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6"/>
            <p:cNvSpPr>
              <a:spLocks/>
            </p:cNvSpPr>
            <p:nvPr/>
          </p:nvSpPr>
          <p:spPr bwMode="auto">
            <a:xfrm>
              <a:off x="7142132" y="2039814"/>
              <a:ext cx="1005469" cy="194090"/>
            </a:xfrm>
            <a:custGeom>
              <a:avLst/>
              <a:gdLst>
                <a:gd name="T0" fmla="*/ 89 w 425"/>
                <a:gd name="T1" fmla="*/ 28 h 82"/>
                <a:gd name="T2" fmla="*/ 135 w 425"/>
                <a:gd name="T3" fmla="*/ 9 h 82"/>
                <a:gd name="T4" fmla="*/ 212 w 425"/>
                <a:gd name="T5" fmla="*/ 20 h 82"/>
                <a:gd name="T6" fmla="*/ 270 w 425"/>
                <a:gd name="T7" fmla="*/ 49 h 82"/>
                <a:gd name="T8" fmla="*/ 330 w 425"/>
                <a:gd name="T9" fmla="*/ 76 h 82"/>
                <a:gd name="T10" fmla="*/ 425 w 425"/>
                <a:gd name="T11" fmla="*/ 55 h 82"/>
                <a:gd name="T12" fmla="*/ 382 w 425"/>
                <a:gd name="T13" fmla="*/ 67 h 82"/>
                <a:gd name="T14" fmla="*/ 332 w 425"/>
                <a:gd name="T15" fmla="*/ 64 h 82"/>
                <a:gd name="T16" fmla="*/ 282 w 425"/>
                <a:gd name="T17" fmla="*/ 43 h 82"/>
                <a:gd name="T18" fmla="*/ 255 w 425"/>
                <a:gd name="T19" fmla="*/ 29 h 82"/>
                <a:gd name="T20" fmla="*/ 178 w 425"/>
                <a:gd name="T21" fmla="*/ 5 h 82"/>
                <a:gd name="T22" fmla="*/ 129 w 425"/>
                <a:gd name="T23" fmla="*/ 3 h 82"/>
                <a:gd name="T24" fmla="*/ 63 w 425"/>
                <a:gd name="T25" fmla="*/ 32 h 82"/>
                <a:gd name="T26" fmla="*/ 14 w 425"/>
                <a:gd name="T27" fmla="*/ 59 h 82"/>
                <a:gd name="T28" fmla="*/ 0 w 425"/>
                <a:gd name="T29" fmla="*/ 65 h 82"/>
                <a:gd name="T30" fmla="*/ 46 w 425"/>
                <a:gd name="T31" fmla="*/ 55 h 82"/>
                <a:gd name="T32" fmla="*/ 89 w 425"/>
                <a:gd name="T33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82">
                  <a:moveTo>
                    <a:pt x="89" y="28"/>
                  </a:moveTo>
                  <a:cubicBezTo>
                    <a:pt x="103" y="19"/>
                    <a:pt x="118" y="12"/>
                    <a:pt x="135" y="9"/>
                  </a:cubicBezTo>
                  <a:cubicBezTo>
                    <a:pt x="161" y="6"/>
                    <a:pt x="187" y="12"/>
                    <a:pt x="212" y="20"/>
                  </a:cubicBezTo>
                  <a:cubicBezTo>
                    <a:pt x="232" y="27"/>
                    <a:pt x="251" y="38"/>
                    <a:pt x="270" y="49"/>
                  </a:cubicBezTo>
                  <a:cubicBezTo>
                    <a:pt x="289" y="60"/>
                    <a:pt x="308" y="72"/>
                    <a:pt x="330" y="76"/>
                  </a:cubicBezTo>
                  <a:cubicBezTo>
                    <a:pt x="363" y="82"/>
                    <a:pt x="395" y="81"/>
                    <a:pt x="425" y="55"/>
                  </a:cubicBezTo>
                  <a:cubicBezTo>
                    <a:pt x="409" y="59"/>
                    <a:pt x="396" y="63"/>
                    <a:pt x="382" y="67"/>
                  </a:cubicBezTo>
                  <a:cubicBezTo>
                    <a:pt x="365" y="73"/>
                    <a:pt x="348" y="69"/>
                    <a:pt x="332" y="64"/>
                  </a:cubicBezTo>
                  <a:cubicBezTo>
                    <a:pt x="315" y="60"/>
                    <a:pt x="298" y="53"/>
                    <a:pt x="282" y="43"/>
                  </a:cubicBezTo>
                  <a:cubicBezTo>
                    <a:pt x="273" y="37"/>
                    <a:pt x="264" y="34"/>
                    <a:pt x="255" y="29"/>
                  </a:cubicBezTo>
                  <a:cubicBezTo>
                    <a:pt x="230" y="17"/>
                    <a:pt x="203" y="13"/>
                    <a:pt x="178" y="5"/>
                  </a:cubicBezTo>
                  <a:cubicBezTo>
                    <a:pt x="161" y="0"/>
                    <a:pt x="145" y="1"/>
                    <a:pt x="129" y="3"/>
                  </a:cubicBezTo>
                  <a:cubicBezTo>
                    <a:pt x="105" y="6"/>
                    <a:pt x="85" y="20"/>
                    <a:pt x="63" y="32"/>
                  </a:cubicBezTo>
                  <a:cubicBezTo>
                    <a:pt x="47" y="41"/>
                    <a:pt x="30" y="50"/>
                    <a:pt x="14" y="59"/>
                  </a:cubicBezTo>
                  <a:cubicBezTo>
                    <a:pt x="11" y="61"/>
                    <a:pt x="7" y="62"/>
                    <a:pt x="0" y="65"/>
                  </a:cubicBezTo>
                  <a:cubicBezTo>
                    <a:pt x="19" y="68"/>
                    <a:pt x="33" y="63"/>
                    <a:pt x="46" y="55"/>
                  </a:cubicBezTo>
                  <a:cubicBezTo>
                    <a:pt x="61" y="47"/>
                    <a:pt x="74" y="36"/>
                    <a:pt x="8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>
              <a:off x="5245248" y="1695654"/>
              <a:ext cx="375175" cy="353165"/>
            </a:xfrm>
            <a:custGeom>
              <a:avLst/>
              <a:gdLst>
                <a:gd name="T0" fmla="*/ 121 w 159"/>
                <a:gd name="T1" fmla="*/ 2 h 149"/>
                <a:gd name="T2" fmla="*/ 52 w 159"/>
                <a:gd name="T3" fmla="*/ 37 h 149"/>
                <a:gd name="T4" fmla="*/ 15 w 159"/>
                <a:gd name="T5" fmla="*/ 76 h 149"/>
                <a:gd name="T6" fmla="*/ 0 w 159"/>
                <a:gd name="T7" fmla="*/ 95 h 149"/>
                <a:gd name="T8" fmla="*/ 7 w 159"/>
                <a:gd name="T9" fmla="*/ 102 h 149"/>
                <a:gd name="T10" fmla="*/ 24 w 159"/>
                <a:gd name="T11" fmla="*/ 115 h 149"/>
                <a:gd name="T12" fmla="*/ 61 w 159"/>
                <a:gd name="T13" fmla="*/ 140 h 149"/>
                <a:gd name="T14" fmla="*/ 80 w 159"/>
                <a:gd name="T15" fmla="*/ 141 h 149"/>
                <a:gd name="T16" fmla="*/ 51 w 159"/>
                <a:gd name="T17" fmla="*/ 128 h 149"/>
                <a:gd name="T18" fmla="*/ 28 w 159"/>
                <a:gd name="T19" fmla="*/ 99 h 149"/>
                <a:gd name="T20" fmla="*/ 38 w 159"/>
                <a:gd name="T21" fmla="*/ 88 h 149"/>
                <a:gd name="T22" fmla="*/ 73 w 159"/>
                <a:gd name="T23" fmla="*/ 47 h 149"/>
                <a:gd name="T24" fmla="*/ 126 w 159"/>
                <a:gd name="T25" fmla="*/ 19 h 149"/>
                <a:gd name="T26" fmla="*/ 155 w 159"/>
                <a:gd name="T27" fmla="*/ 13 h 149"/>
                <a:gd name="T28" fmla="*/ 121 w 159"/>
                <a:gd name="T29" fmla="*/ 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49">
                  <a:moveTo>
                    <a:pt x="121" y="2"/>
                  </a:moveTo>
                  <a:cubicBezTo>
                    <a:pt x="99" y="4"/>
                    <a:pt x="68" y="20"/>
                    <a:pt x="52" y="37"/>
                  </a:cubicBezTo>
                  <a:cubicBezTo>
                    <a:pt x="39" y="50"/>
                    <a:pt x="27" y="63"/>
                    <a:pt x="15" y="76"/>
                  </a:cubicBezTo>
                  <a:cubicBezTo>
                    <a:pt x="10" y="81"/>
                    <a:pt x="3" y="85"/>
                    <a:pt x="0" y="95"/>
                  </a:cubicBezTo>
                  <a:cubicBezTo>
                    <a:pt x="2" y="97"/>
                    <a:pt x="5" y="100"/>
                    <a:pt x="7" y="102"/>
                  </a:cubicBezTo>
                  <a:cubicBezTo>
                    <a:pt x="13" y="106"/>
                    <a:pt x="19" y="110"/>
                    <a:pt x="24" y="115"/>
                  </a:cubicBezTo>
                  <a:cubicBezTo>
                    <a:pt x="35" y="126"/>
                    <a:pt x="48" y="133"/>
                    <a:pt x="61" y="140"/>
                  </a:cubicBezTo>
                  <a:cubicBezTo>
                    <a:pt x="65" y="142"/>
                    <a:pt x="70" y="149"/>
                    <a:pt x="80" y="141"/>
                  </a:cubicBezTo>
                  <a:cubicBezTo>
                    <a:pt x="68" y="136"/>
                    <a:pt x="59" y="133"/>
                    <a:pt x="51" y="128"/>
                  </a:cubicBezTo>
                  <a:cubicBezTo>
                    <a:pt x="41" y="122"/>
                    <a:pt x="30" y="117"/>
                    <a:pt x="28" y="99"/>
                  </a:cubicBezTo>
                  <a:cubicBezTo>
                    <a:pt x="31" y="95"/>
                    <a:pt x="34" y="92"/>
                    <a:pt x="38" y="88"/>
                  </a:cubicBezTo>
                  <a:cubicBezTo>
                    <a:pt x="50" y="75"/>
                    <a:pt x="60" y="58"/>
                    <a:pt x="73" y="47"/>
                  </a:cubicBezTo>
                  <a:cubicBezTo>
                    <a:pt x="87" y="35"/>
                    <a:pt x="109" y="24"/>
                    <a:pt x="126" y="19"/>
                  </a:cubicBezTo>
                  <a:cubicBezTo>
                    <a:pt x="131" y="18"/>
                    <a:pt x="153" y="19"/>
                    <a:pt x="155" y="13"/>
                  </a:cubicBezTo>
                  <a:cubicBezTo>
                    <a:pt x="159" y="0"/>
                    <a:pt x="127" y="1"/>
                    <a:pt x="12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8"/>
            <p:cNvSpPr>
              <a:spLocks/>
            </p:cNvSpPr>
            <p:nvPr/>
          </p:nvSpPr>
          <p:spPr bwMode="auto">
            <a:xfrm>
              <a:off x="5587408" y="1937767"/>
              <a:ext cx="499233" cy="147069"/>
            </a:xfrm>
            <a:custGeom>
              <a:avLst/>
              <a:gdLst>
                <a:gd name="T0" fmla="*/ 2 w 211"/>
                <a:gd name="T1" fmla="*/ 40 h 62"/>
                <a:gd name="T2" fmla="*/ 70 w 211"/>
                <a:gd name="T3" fmla="*/ 21 h 62"/>
                <a:gd name="T4" fmla="*/ 92 w 211"/>
                <a:gd name="T5" fmla="*/ 20 h 62"/>
                <a:gd name="T6" fmla="*/ 184 w 211"/>
                <a:gd name="T7" fmla="*/ 51 h 62"/>
                <a:gd name="T8" fmla="*/ 211 w 211"/>
                <a:gd name="T9" fmla="*/ 62 h 62"/>
                <a:gd name="T10" fmla="*/ 199 w 211"/>
                <a:gd name="T11" fmla="*/ 48 h 62"/>
                <a:gd name="T12" fmla="*/ 187 w 211"/>
                <a:gd name="T13" fmla="*/ 37 h 62"/>
                <a:gd name="T14" fmla="*/ 120 w 211"/>
                <a:gd name="T15" fmla="*/ 8 h 62"/>
                <a:gd name="T16" fmla="*/ 43 w 211"/>
                <a:gd name="T17" fmla="*/ 8 h 62"/>
                <a:gd name="T18" fmla="*/ 2 w 211"/>
                <a:gd name="T19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62">
                  <a:moveTo>
                    <a:pt x="2" y="40"/>
                  </a:moveTo>
                  <a:cubicBezTo>
                    <a:pt x="2" y="42"/>
                    <a:pt x="66" y="22"/>
                    <a:pt x="70" y="21"/>
                  </a:cubicBezTo>
                  <a:cubicBezTo>
                    <a:pt x="77" y="20"/>
                    <a:pt x="85" y="20"/>
                    <a:pt x="92" y="20"/>
                  </a:cubicBezTo>
                  <a:cubicBezTo>
                    <a:pt x="125" y="23"/>
                    <a:pt x="154" y="32"/>
                    <a:pt x="184" y="51"/>
                  </a:cubicBezTo>
                  <a:cubicBezTo>
                    <a:pt x="188" y="53"/>
                    <a:pt x="210" y="62"/>
                    <a:pt x="211" y="62"/>
                  </a:cubicBezTo>
                  <a:cubicBezTo>
                    <a:pt x="208" y="57"/>
                    <a:pt x="204" y="52"/>
                    <a:pt x="199" y="48"/>
                  </a:cubicBezTo>
                  <a:cubicBezTo>
                    <a:pt x="195" y="44"/>
                    <a:pt x="191" y="40"/>
                    <a:pt x="187" y="37"/>
                  </a:cubicBezTo>
                  <a:cubicBezTo>
                    <a:pt x="170" y="24"/>
                    <a:pt x="140" y="13"/>
                    <a:pt x="120" y="8"/>
                  </a:cubicBezTo>
                  <a:cubicBezTo>
                    <a:pt x="95" y="2"/>
                    <a:pt x="68" y="0"/>
                    <a:pt x="43" y="8"/>
                  </a:cubicBezTo>
                  <a:cubicBezTo>
                    <a:pt x="29" y="12"/>
                    <a:pt x="0" y="15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auto">
            <a:xfrm>
              <a:off x="5181218" y="1639628"/>
              <a:ext cx="201094" cy="158074"/>
            </a:xfrm>
            <a:custGeom>
              <a:avLst/>
              <a:gdLst>
                <a:gd name="T0" fmla="*/ 85 w 85"/>
                <a:gd name="T1" fmla="*/ 0 h 67"/>
                <a:gd name="T2" fmla="*/ 67 w 85"/>
                <a:gd name="T3" fmla="*/ 9 h 67"/>
                <a:gd name="T4" fmla="*/ 55 w 85"/>
                <a:gd name="T5" fmla="*/ 16 h 67"/>
                <a:gd name="T6" fmla="*/ 21 w 85"/>
                <a:gd name="T7" fmla="*/ 45 h 67"/>
                <a:gd name="T8" fmla="*/ 0 w 85"/>
                <a:gd name="T9" fmla="*/ 67 h 67"/>
                <a:gd name="T10" fmla="*/ 43 w 85"/>
                <a:gd name="T11" fmla="*/ 35 h 67"/>
                <a:gd name="T12" fmla="*/ 85 w 8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67">
                  <a:moveTo>
                    <a:pt x="85" y="0"/>
                  </a:moveTo>
                  <a:cubicBezTo>
                    <a:pt x="85" y="1"/>
                    <a:pt x="75" y="5"/>
                    <a:pt x="67" y="9"/>
                  </a:cubicBezTo>
                  <a:cubicBezTo>
                    <a:pt x="61" y="12"/>
                    <a:pt x="56" y="14"/>
                    <a:pt x="55" y="16"/>
                  </a:cubicBezTo>
                  <a:cubicBezTo>
                    <a:pt x="43" y="25"/>
                    <a:pt x="33" y="38"/>
                    <a:pt x="21" y="45"/>
                  </a:cubicBezTo>
                  <a:cubicBezTo>
                    <a:pt x="14" y="49"/>
                    <a:pt x="6" y="55"/>
                    <a:pt x="0" y="67"/>
                  </a:cubicBezTo>
                  <a:cubicBezTo>
                    <a:pt x="17" y="60"/>
                    <a:pt x="29" y="46"/>
                    <a:pt x="43" y="35"/>
                  </a:cubicBezTo>
                  <a:cubicBezTo>
                    <a:pt x="59" y="24"/>
                    <a:pt x="74" y="2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10"/>
            <p:cNvSpPr>
              <a:spLocks/>
            </p:cNvSpPr>
            <p:nvPr/>
          </p:nvSpPr>
          <p:spPr bwMode="auto">
            <a:xfrm>
              <a:off x="5436338" y="2015803"/>
              <a:ext cx="116054" cy="40019"/>
            </a:xfrm>
            <a:custGeom>
              <a:avLst/>
              <a:gdLst>
                <a:gd name="T0" fmla="*/ 42 w 49"/>
                <a:gd name="T1" fmla="*/ 1 h 17"/>
                <a:gd name="T2" fmla="*/ 0 w 49"/>
                <a:gd name="T3" fmla="*/ 12 h 17"/>
                <a:gd name="T4" fmla="*/ 10 w 49"/>
                <a:gd name="T5" fmla="*/ 17 h 17"/>
                <a:gd name="T6" fmla="*/ 44 w 49"/>
                <a:gd name="T7" fmla="*/ 14 h 17"/>
                <a:gd name="T8" fmla="*/ 48 w 49"/>
                <a:gd name="T9" fmla="*/ 7 h 17"/>
                <a:gd name="T10" fmla="*/ 42 w 49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7">
                  <a:moveTo>
                    <a:pt x="42" y="1"/>
                  </a:moveTo>
                  <a:cubicBezTo>
                    <a:pt x="29" y="4"/>
                    <a:pt x="17" y="7"/>
                    <a:pt x="0" y="12"/>
                  </a:cubicBezTo>
                  <a:cubicBezTo>
                    <a:pt x="6" y="15"/>
                    <a:pt x="8" y="17"/>
                    <a:pt x="10" y="17"/>
                  </a:cubicBezTo>
                  <a:cubicBezTo>
                    <a:pt x="22" y="17"/>
                    <a:pt x="33" y="15"/>
                    <a:pt x="44" y="14"/>
                  </a:cubicBezTo>
                  <a:cubicBezTo>
                    <a:pt x="46" y="13"/>
                    <a:pt x="48" y="9"/>
                    <a:pt x="48" y="7"/>
                  </a:cubicBezTo>
                  <a:cubicBezTo>
                    <a:pt x="49" y="3"/>
                    <a:pt x="45" y="0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11"/>
            <p:cNvSpPr>
              <a:spLocks/>
            </p:cNvSpPr>
            <p:nvPr/>
          </p:nvSpPr>
          <p:spPr bwMode="auto">
            <a:xfrm>
              <a:off x="6941039" y="2088837"/>
              <a:ext cx="83039" cy="67032"/>
            </a:xfrm>
            <a:custGeom>
              <a:avLst/>
              <a:gdLst>
                <a:gd name="T0" fmla="*/ 35 w 35"/>
                <a:gd name="T1" fmla="*/ 28 h 28"/>
                <a:gd name="T2" fmla="*/ 17 w 35"/>
                <a:gd name="T3" fmla="*/ 11 h 28"/>
                <a:gd name="T4" fmla="*/ 0 w 35"/>
                <a:gd name="T5" fmla="*/ 0 h 28"/>
                <a:gd name="T6" fmla="*/ 35 w 35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8">
                  <a:moveTo>
                    <a:pt x="35" y="28"/>
                  </a:moveTo>
                  <a:cubicBezTo>
                    <a:pt x="29" y="22"/>
                    <a:pt x="23" y="16"/>
                    <a:pt x="17" y="11"/>
                  </a:cubicBezTo>
                  <a:cubicBezTo>
                    <a:pt x="12" y="6"/>
                    <a:pt x="7" y="0"/>
                    <a:pt x="0" y="0"/>
                  </a:cubicBezTo>
                  <a:cubicBezTo>
                    <a:pt x="9" y="14"/>
                    <a:pt x="21" y="22"/>
                    <a:pt x="3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12"/>
            <p:cNvSpPr>
              <a:spLocks/>
            </p:cNvSpPr>
            <p:nvPr/>
          </p:nvSpPr>
          <p:spPr bwMode="auto">
            <a:xfrm>
              <a:off x="5656440" y="1717664"/>
              <a:ext cx="19009" cy="14007"/>
            </a:xfrm>
            <a:custGeom>
              <a:avLst/>
              <a:gdLst>
                <a:gd name="T0" fmla="*/ 3 w 8"/>
                <a:gd name="T1" fmla="*/ 0 h 6"/>
                <a:gd name="T2" fmla="*/ 0 w 8"/>
                <a:gd name="T3" fmla="*/ 2 h 6"/>
                <a:gd name="T4" fmla="*/ 4 w 8"/>
                <a:gd name="T5" fmla="*/ 6 h 6"/>
                <a:gd name="T6" fmla="*/ 8 w 8"/>
                <a:gd name="T7" fmla="*/ 3 h 6"/>
                <a:gd name="T8" fmla="*/ 3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1" y="3"/>
                    <a:pt x="2" y="5"/>
                    <a:pt x="4" y="6"/>
                  </a:cubicBezTo>
                  <a:cubicBezTo>
                    <a:pt x="5" y="6"/>
                    <a:pt x="6" y="4"/>
                    <a:pt x="8" y="3"/>
                  </a:cubicBezTo>
                  <a:cubicBezTo>
                    <a:pt x="6" y="2"/>
                    <a:pt x="4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6936036" y="2086836"/>
              <a:ext cx="5003" cy="2001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1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14"/>
            <p:cNvSpPr>
              <a:spLocks/>
            </p:cNvSpPr>
            <p:nvPr/>
          </p:nvSpPr>
          <p:spPr bwMode="auto">
            <a:xfrm>
              <a:off x="6920029" y="2065826"/>
              <a:ext cx="16007" cy="21010"/>
            </a:xfrm>
            <a:custGeom>
              <a:avLst/>
              <a:gdLst>
                <a:gd name="T0" fmla="*/ 7 w 7"/>
                <a:gd name="T1" fmla="*/ 9 h 9"/>
                <a:gd name="T2" fmla="*/ 0 w 7"/>
                <a:gd name="T3" fmla="*/ 0 h 9"/>
                <a:gd name="T4" fmla="*/ 7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cubicBezTo>
                    <a:pt x="5" y="7"/>
                    <a:pt x="3" y="4"/>
                    <a:pt x="0" y="0"/>
                  </a:cubicBezTo>
                  <a:cubicBezTo>
                    <a:pt x="0" y="9"/>
                    <a:pt x="4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15"/>
            <p:cNvSpPr>
              <a:spLocks/>
            </p:cNvSpPr>
            <p:nvPr/>
          </p:nvSpPr>
          <p:spPr bwMode="auto">
            <a:xfrm>
              <a:off x="7097112" y="2178879"/>
              <a:ext cx="5003" cy="700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1 h 3"/>
                <a:gd name="T4" fmla="*/ 0 w 2"/>
                <a:gd name="T5" fmla="*/ 1 h 3"/>
                <a:gd name="T6" fmla="*/ 1 w 2"/>
                <a:gd name="T7" fmla="*/ 3 h 3"/>
                <a:gd name="T8" fmla="*/ 2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16"/>
            <p:cNvSpPr>
              <a:spLocks/>
            </p:cNvSpPr>
            <p:nvPr/>
          </p:nvSpPr>
          <p:spPr bwMode="auto">
            <a:xfrm>
              <a:off x="7054091" y="2162871"/>
              <a:ext cx="10005" cy="9005"/>
            </a:xfrm>
            <a:custGeom>
              <a:avLst/>
              <a:gdLst>
                <a:gd name="T0" fmla="*/ 4 w 4"/>
                <a:gd name="T1" fmla="*/ 4 h 4"/>
                <a:gd name="T2" fmla="*/ 2 w 4"/>
                <a:gd name="T3" fmla="*/ 3 h 4"/>
                <a:gd name="T4" fmla="*/ 0 w 4"/>
                <a:gd name="T5" fmla="*/ 0 h 4"/>
                <a:gd name="T6" fmla="*/ 1 w 4"/>
                <a:gd name="T7" fmla="*/ 3 h 4"/>
                <a:gd name="T8" fmla="*/ 4 w 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3" y="4"/>
                    <a:pt x="3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7052090" y="2159870"/>
              <a:ext cx="2001" cy="300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18"/>
            <p:cNvSpPr>
              <a:spLocks/>
            </p:cNvSpPr>
            <p:nvPr/>
          </p:nvSpPr>
          <p:spPr bwMode="auto">
            <a:xfrm>
              <a:off x="7031081" y="2157869"/>
              <a:ext cx="21010" cy="7004"/>
            </a:xfrm>
            <a:custGeom>
              <a:avLst/>
              <a:gdLst>
                <a:gd name="T0" fmla="*/ 9 w 9"/>
                <a:gd name="T1" fmla="*/ 2 h 3"/>
                <a:gd name="T2" fmla="*/ 0 w 9"/>
                <a:gd name="T3" fmla="*/ 0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6" y="1"/>
                    <a:pt x="3" y="1"/>
                    <a:pt x="0" y="0"/>
                  </a:cubicBezTo>
                  <a:cubicBezTo>
                    <a:pt x="3" y="2"/>
                    <a:pt x="6" y="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19"/>
            <p:cNvSpPr>
              <a:spLocks/>
            </p:cNvSpPr>
            <p:nvPr/>
          </p:nvSpPr>
          <p:spPr bwMode="auto">
            <a:xfrm>
              <a:off x="7024077" y="2155868"/>
              <a:ext cx="7004" cy="200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1 h 1"/>
                <a:gd name="T4" fmla="*/ 1 w 3"/>
                <a:gd name="T5" fmla="*/ 1 h 1"/>
                <a:gd name="T6" fmla="*/ 0 w 3"/>
                <a:gd name="T7" fmla="*/ 0 h 1"/>
                <a:gd name="T8" fmla="*/ 1 w 3"/>
                <a:gd name="T9" fmla="*/ 1 h 1"/>
                <a:gd name="T10" fmla="*/ 3 w 3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20"/>
            <p:cNvSpPr>
              <a:spLocks/>
            </p:cNvSpPr>
            <p:nvPr/>
          </p:nvSpPr>
          <p:spPr bwMode="auto">
            <a:xfrm>
              <a:off x="5377310" y="1620618"/>
              <a:ext cx="12006" cy="7004"/>
            </a:xfrm>
            <a:custGeom>
              <a:avLst/>
              <a:gdLst>
                <a:gd name="T0" fmla="*/ 2 w 5"/>
                <a:gd name="T1" fmla="*/ 3 h 3"/>
                <a:gd name="T2" fmla="*/ 5 w 5"/>
                <a:gd name="T3" fmla="*/ 1 h 3"/>
                <a:gd name="T4" fmla="*/ 4 w 5"/>
                <a:gd name="T5" fmla="*/ 0 h 3"/>
                <a:gd name="T6" fmla="*/ 0 w 5"/>
                <a:gd name="T7" fmla="*/ 1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3" y="2"/>
                    <a:pt x="4" y="2"/>
                    <a:pt x="5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641414" y="3647832"/>
            <a:ext cx="3071850" cy="1763283"/>
            <a:chOff x="641414" y="3647832"/>
            <a:chExt cx="3071850" cy="1763283"/>
          </a:xfrm>
        </p:grpSpPr>
        <p:sp>
          <p:nvSpPr>
            <p:cNvPr id="96" name="Freeform 9"/>
            <p:cNvSpPr>
              <a:spLocks noEditPoints="1"/>
            </p:cNvSpPr>
            <p:nvPr/>
          </p:nvSpPr>
          <p:spPr bwMode="auto">
            <a:xfrm>
              <a:off x="2365476" y="3647832"/>
              <a:ext cx="1347788" cy="893763"/>
            </a:xfrm>
            <a:custGeom>
              <a:avLst/>
              <a:gdLst>
                <a:gd name="T0" fmla="*/ 15 w 86"/>
                <a:gd name="T1" fmla="*/ 44 h 56"/>
                <a:gd name="T2" fmla="*/ 15 w 86"/>
                <a:gd name="T3" fmla="*/ 43 h 56"/>
                <a:gd name="T4" fmla="*/ 6 w 86"/>
                <a:gd name="T5" fmla="*/ 36 h 56"/>
                <a:gd name="T6" fmla="*/ 0 w 86"/>
                <a:gd name="T7" fmla="*/ 23 h 56"/>
                <a:gd name="T8" fmla="*/ 11 w 86"/>
                <a:gd name="T9" fmla="*/ 4 h 56"/>
                <a:gd name="T10" fmla="*/ 25 w 86"/>
                <a:gd name="T11" fmla="*/ 0 h 56"/>
                <a:gd name="T12" fmla="*/ 39 w 86"/>
                <a:gd name="T13" fmla="*/ 7 h 56"/>
                <a:gd name="T14" fmla="*/ 48 w 86"/>
                <a:gd name="T15" fmla="*/ 2 h 56"/>
                <a:gd name="T16" fmla="*/ 67 w 86"/>
                <a:gd name="T17" fmla="*/ 20 h 56"/>
                <a:gd name="T18" fmla="*/ 67 w 86"/>
                <a:gd name="T19" fmla="*/ 21 h 56"/>
                <a:gd name="T20" fmla="*/ 65 w 86"/>
                <a:gd name="T21" fmla="*/ 31 h 56"/>
                <a:gd name="T22" fmla="*/ 67 w 86"/>
                <a:gd name="T23" fmla="*/ 36 h 56"/>
                <a:gd name="T24" fmla="*/ 74 w 86"/>
                <a:gd name="T25" fmla="*/ 39 h 56"/>
                <a:gd name="T26" fmla="*/ 82 w 86"/>
                <a:gd name="T27" fmla="*/ 36 h 56"/>
                <a:gd name="T28" fmla="*/ 86 w 86"/>
                <a:gd name="T29" fmla="*/ 32 h 56"/>
                <a:gd name="T30" fmla="*/ 64 w 86"/>
                <a:gd name="T31" fmla="*/ 52 h 56"/>
                <a:gd name="T32" fmla="*/ 48 w 86"/>
                <a:gd name="T33" fmla="*/ 47 h 56"/>
                <a:gd name="T34" fmla="*/ 30 w 86"/>
                <a:gd name="T35" fmla="*/ 56 h 56"/>
                <a:gd name="T36" fmla="*/ 30 w 86"/>
                <a:gd name="T37" fmla="*/ 56 h 56"/>
                <a:gd name="T38" fmla="*/ 30 w 86"/>
                <a:gd name="T39" fmla="*/ 53 h 56"/>
                <a:gd name="T40" fmla="*/ 46 w 86"/>
                <a:gd name="T41" fmla="*/ 44 h 56"/>
                <a:gd name="T42" fmla="*/ 47 w 86"/>
                <a:gd name="T43" fmla="*/ 43 h 56"/>
                <a:gd name="T44" fmla="*/ 64 w 86"/>
                <a:gd name="T45" fmla="*/ 49 h 56"/>
                <a:gd name="T46" fmla="*/ 81 w 86"/>
                <a:gd name="T47" fmla="*/ 41 h 56"/>
                <a:gd name="T48" fmla="*/ 74 w 86"/>
                <a:gd name="T49" fmla="*/ 42 h 56"/>
                <a:gd name="T50" fmla="*/ 64 w 86"/>
                <a:gd name="T51" fmla="*/ 38 h 56"/>
                <a:gd name="T52" fmla="*/ 62 w 86"/>
                <a:gd name="T53" fmla="*/ 31 h 56"/>
                <a:gd name="T54" fmla="*/ 64 w 86"/>
                <a:gd name="T55" fmla="*/ 20 h 56"/>
                <a:gd name="T56" fmla="*/ 64 w 86"/>
                <a:gd name="T57" fmla="*/ 20 h 56"/>
                <a:gd name="T58" fmla="*/ 59 w 86"/>
                <a:gd name="T59" fmla="*/ 9 h 56"/>
                <a:gd name="T60" fmla="*/ 48 w 86"/>
                <a:gd name="T61" fmla="*/ 5 h 56"/>
                <a:gd name="T62" fmla="*/ 40 w 86"/>
                <a:gd name="T63" fmla="*/ 11 h 56"/>
                <a:gd name="T64" fmla="*/ 38 w 86"/>
                <a:gd name="T65" fmla="*/ 17 h 56"/>
                <a:gd name="T66" fmla="*/ 25 w 86"/>
                <a:gd name="T67" fmla="*/ 3 h 56"/>
                <a:gd name="T68" fmla="*/ 13 w 86"/>
                <a:gd name="T69" fmla="*/ 6 h 56"/>
                <a:gd name="T70" fmla="*/ 3 w 86"/>
                <a:gd name="T71" fmla="*/ 23 h 56"/>
                <a:gd name="T72" fmla="*/ 8 w 86"/>
                <a:gd name="T73" fmla="*/ 34 h 56"/>
                <a:gd name="T74" fmla="*/ 22 w 86"/>
                <a:gd name="T75" fmla="*/ 41 h 56"/>
                <a:gd name="T76" fmla="*/ 31 w 86"/>
                <a:gd name="T77" fmla="*/ 37 h 56"/>
                <a:gd name="T78" fmla="*/ 33 w 86"/>
                <a:gd name="T79" fmla="*/ 32 h 56"/>
                <a:gd name="T80" fmla="*/ 27 w 86"/>
                <a:gd name="T81" fmla="*/ 27 h 56"/>
                <a:gd name="T82" fmla="*/ 24 w 86"/>
                <a:gd name="T83" fmla="*/ 29 h 56"/>
                <a:gd name="T84" fmla="*/ 21 w 86"/>
                <a:gd name="T85" fmla="*/ 29 h 56"/>
                <a:gd name="T86" fmla="*/ 27 w 86"/>
                <a:gd name="T87" fmla="*/ 24 h 56"/>
                <a:gd name="T88" fmla="*/ 36 w 86"/>
                <a:gd name="T89" fmla="*/ 32 h 56"/>
                <a:gd name="T90" fmla="*/ 33 w 86"/>
                <a:gd name="T91" fmla="*/ 39 h 56"/>
                <a:gd name="T92" fmla="*/ 22 w 86"/>
                <a:gd name="T93" fmla="*/ 44 h 56"/>
                <a:gd name="T94" fmla="*/ 18 w 86"/>
                <a:gd name="T95" fmla="*/ 43 h 56"/>
                <a:gd name="T96" fmla="*/ 24 w 86"/>
                <a:gd name="T97" fmla="*/ 29 h 56"/>
                <a:gd name="T98" fmla="*/ 24 w 86"/>
                <a:gd name="T9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6" h="56">
                  <a:moveTo>
                    <a:pt x="30" y="56"/>
                  </a:moveTo>
                  <a:cubicBezTo>
                    <a:pt x="22" y="56"/>
                    <a:pt x="15" y="51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1" y="41"/>
                    <a:pt x="8" y="39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2" y="32"/>
                    <a:pt x="0" y="28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4" y="8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5" y="1"/>
                    <a:pt x="20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6" y="2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3"/>
                    <a:pt x="45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7" y="2"/>
                    <a:pt x="67" y="10"/>
                    <a:pt x="67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0"/>
                    <a:pt x="67" y="20"/>
                    <a:pt x="67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25"/>
                    <a:pt x="65" y="28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3"/>
                    <a:pt x="65" y="34"/>
                    <a:pt x="67" y="3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8" y="38"/>
                    <a:pt x="71" y="39"/>
                    <a:pt x="74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7" y="39"/>
                    <a:pt x="80" y="38"/>
                    <a:pt x="8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48"/>
                    <a:pt x="73" y="52"/>
                    <a:pt x="6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8" y="52"/>
                    <a:pt x="52" y="50"/>
                    <a:pt x="48" y="47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3" y="53"/>
                    <a:pt x="36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lose/>
                  <a:moveTo>
                    <a:pt x="18" y="44"/>
                  </a:moveTo>
                  <a:cubicBezTo>
                    <a:pt x="18" y="49"/>
                    <a:pt x="23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6" y="53"/>
                    <a:pt x="42" y="50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52" y="47"/>
                    <a:pt x="58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71" y="49"/>
                    <a:pt x="78" y="46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79" y="42"/>
                    <a:pt x="76" y="42"/>
                    <a:pt x="74" y="42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0" y="42"/>
                    <a:pt x="66" y="41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3" y="35"/>
                    <a:pt x="62" y="33"/>
                    <a:pt x="62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2" y="27"/>
                    <a:pt x="64" y="24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6"/>
                    <a:pt x="62" y="12"/>
                    <a:pt x="59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6" y="6"/>
                    <a:pt x="52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5" y="5"/>
                    <a:pt x="42" y="6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6" y="5"/>
                    <a:pt x="31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1" y="3"/>
                    <a:pt x="16" y="4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6" y="10"/>
                    <a:pt x="3" y="17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7"/>
                    <a:pt x="5" y="31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1" y="38"/>
                    <a:pt x="17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5" y="41"/>
                    <a:pt x="28" y="40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5"/>
                    <a:pt x="33" y="33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29"/>
                    <a:pt x="30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4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25"/>
                    <a:pt x="25" y="24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4"/>
                    <a:pt x="36" y="27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4"/>
                    <a:pt x="35" y="36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0" y="42"/>
                    <a:pt x="26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4"/>
                    <a:pt x="19" y="44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lose/>
                  <a:moveTo>
                    <a:pt x="24" y="29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1137832" y="3711596"/>
              <a:ext cx="1537368" cy="1537368"/>
            </a:xfrm>
            <a:prstGeom prst="ellipse">
              <a:avLst/>
            </a:prstGeom>
            <a:solidFill>
              <a:srgbClr val="D7BB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2164813" y="4248844"/>
              <a:ext cx="12006" cy="3002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3 w 5"/>
                <a:gd name="T5" fmla="*/ 1 h 1"/>
                <a:gd name="T6" fmla="*/ 5 w 5"/>
                <a:gd name="T7" fmla="*/ 0 h 1"/>
                <a:gd name="T8" fmla="*/ 3 w 5"/>
                <a:gd name="T9" fmla="*/ 0 h 1"/>
                <a:gd name="T10" fmla="*/ 0 w 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393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"/>
            <p:cNvSpPr>
              <a:spLocks noEditPoints="1"/>
            </p:cNvSpPr>
            <p:nvPr/>
          </p:nvSpPr>
          <p:spPr bwMode="auto">
            <a:xfrm>
              <a:off x="641414" y="4439967"/>
              <a:ext cx="1870628" cy="971148"/>
            </a:xfrm>
            <a:custGeom>
              <a:avLst/>
              <a:gdLst>
                <a:gd name="T0" fmla="*/ 14 w 82"/>
                <a:gd name="T1" fmla="*/ 38 h 41"/>
                <a:gd name="T2" fmla="*/ 2 w 82"/>
                <a:gd name="T3" fmla="*/ 30 h 41"/>
                <a:gd name="T4" fmla="*/ 0 w 82"/>
                <a:gd name="T5" fmla="*/ 25 h 41"/>
                <a:gd name="T6" fmla="*/ 10 w 82"/>
                <a:gd name="T7" fmla="*/ 13 h 41"/>
                <a:gd name="T8" fmla="*/ 10 w 82"/>
                <a:gd name="T9" fmla="*/ 13 h 41"/>
                <a:gd name="T10" fmla="*/ 25 w 82"/>
                <a:gd name="T11" fmla="*/ 0 h 41"/>
                <a:gd name="T12" fmla="*/ 37 w 82"/>
                <a:gd name="T13" fmla="*/ 6 h 41"/>
                <a:gd name="T14" fmla="*/ 43 w 82"/>
                <a:gd name="T15" fmla="*/ 6 h 41"/>
                <a:gd name="T16" fmla="*/ 58 w 82"/>
                <a:gd name="T17" fmla="*/ 21 h 41"/>
                <a:gd name="T18" fmla="*/ 56 w 82"/>
                <a:gd name="T19" fmla="*/ 27 h 41"/>
                <a:gd name="T20" fmla="*/ 73 w 82"/>
                <a:gd name="T21" fmla="*/ 30 h 41"/>
                <a:gd name="T22" fmla="*/ 75 w 82"/>
                <a:gd name="T23" fmla="*/ 29 h 41"/>
                <a:gd name="T24" fmla="*/ 82 w 82"/>
                <a:gd name="T25" fmla="*/ 29 h 41"/>
                <a:gd name="T26" fmla="*/ 62 w 82"/>
                <a:gd name="T27" fmla="*/ 35 h 41"/>
                <a:gd name="T28" fmla="*/ 53 w 82"/>
                <a:gd name="T29" fmla="*/ 36 h 41"/>
                <a:gd name="T30" fmla="*/ 45 w 82"/>
                <a:gd name="T31" fmla="*/ 40 h 41"/>
                <a:gd name="T32" fmla="*/ 36 w 82"/>
                <a:gd name="T33" fmla="*/ 41 h 41"/>
                <a:gd name="T34" fmla="*/ 36 w 82"/>
                <a:gd name="T35" fmla="*/ 41 h 41"/>
                <a:gd name="T36" fmla="*/ 23 w 82"/>
                <a:gd name="T37" fmla="*/ 35 h 41"/>
                <a:gd name="T38" fmla="*/ 36 w 82"/>
                <a:gd name="T39" fmla="*/ 38 h 41"/>
                <a:gd name="T40" fmla="*/ 44 w 82"/>
                <a:gd name="T41" fmla="*/ 37 h 41"/>
                <a:gd name="T42" fmla="*/ 52 w 82"/>
                <a:gd name="T43" fmla="*/ 34 h 41"/>
                <a:gd name="T44" fmla="*/ 62 w 82"/>
                <a:gd name="T45" fmla="*/ 32 h 41"/>
                <a:gd name="T46" fmla="*/ 66 w 82"/>
                <a:gd name="T47" fmla="*/ 32 h 41"/>
                <a:gd name="T48" fmla="*/ 53 w 82"/>
                <a:gd name="T49" fmla="*/ 30 h 41"/>
                <a:gd name="T50" fmla="*/ 46 w 82"/>
                <a:gd name="T51" fmla="*/ 32 h 41"/>
                <a:gd name="T52" fmla="*/ 33 w 82"/>
                <a:gd name="T53" fmla="*/ 23 h 41"/>
                <a:gd name="T54" fmla="*/ 35 w 82"/>
                <a:gd name="T55" fmla="*/ 19 h 41"/>
                <a:gd name="T56" fmla="*/ 41 w 82"/>
                <a:gd name="T57" fmla="*/ 16 h 41"/>
                <a:gd name="T58" fmla="*/ 48 w 82"/>
                <a:gd name="T59" fmla="*/ 22 h 41"/>
                <a:gd name="T60" fmla="*/ 46 w 82"/>
                <a:gd name="T61" fmla="*/ 25 h 41"/>
                <a:gd name="T62" fmla="*/ 45 w 82"/>
                <a:gd name="T63" fmla="*/ 22 h 41"/>
                <a:gd name="T64" fmla="*/ 45 w 82"/>
                <a:gd name="T65" fmla="*/ 22 h 41"/>
                <a:gd name="T66" fmla="*/ 44 w 82"/>
                <a:gd name="T67" fmla="*/ 20 h 41"/>
                <a:gd name="T68" fmla="*/ 41 w 82"/>
                <a:gd name="T69" fmla="*/ 19 h 41"/>
                <a:gd name="T70" fmla="*/ 37 w 82"/>
                <a:gd name="T71" fmla="*/ 21 h 41"/>
                <a:gd name="T72" fmla="*/ 36 w 82"/>
                <a:gd name="T73" fmla="*/ 23 h 41"/>
                <a:gd name="T74" fmla="*/ 39 w 82"/>
                <a:gd name="T75" fmla="*/ 27 h 41"/>
                <a:gd name="T76" fmla="*/ 46 w 82"/>
                <a:gd name="T77" fmla="*/ 29 h 41"/>
                <a:gd name="T78" fmla="*/ 52 w 82"/>
                <a:gd name="T79" fmla="*/ 27 h 41"/>
                <a:gd name="T80" fmla="*/ 55 w 82"/>
                <a:gd name="T81" fmla="*/ 21 h 41"/>
                <a:gd name="T82" fmla="*/ 43 w 82"/>
                <a:gd name="T83" fmla="*/ 9 h 41"/>
                <a:gd name="T84" fmla="*/ 37 w 82"/>
                <a:gd name="T85" fmla="*/ 10 h 41"/>
                <a:gd name="T86" fmla="*/ 35 w 82"/>
                <a:gd name="T87" fmla="*/ 9 h 41"/>
                <a:gd name="T88" fmla="*/ 25 w 82"/>
                <a:gd name="T89" fmla="*/ 3 h 41"/>
                <a:gd name="T90" fmla="*/ 13 w 82"/>
                <a:gd name="T91" fmla="*/ 13 h 41"/>
                <a:gd name="T92" fmla="*/ 13 w 82"/>
                <a:gd name="T93" fmla="*/ 15 h 41"/>
                <a:gd name="T94" fmla="*/ 12 w 82"/>
                <a:gd name="T95" fmla="*/ 16 h 41"/>
                <a:gd name="T96" fmla="*/ 11 w 82"/>
                <a:gd name="T97" fmla="*/ 16 h 41"/>
                <a:gd name="T98" fmla="*/ 3 w 82"/>
                <a:gd name="T99" fmla="*/ 25 h 41"/>
                <a:gd name="T100" fmla="*/ 4 w 82"/>
                <a:gd name="T101" fmla="*/ 29 h 41"/>
                <a:gd name="T102" fmla="*/ 14 w 82"/>
                <a:gd name="T103" fmla="*/ 35 h 41"/>
                <a:gd name="T104" fmla="*/ 22 w 82"/>
                <a:gd name="T105" fmla="*/ 32 h 41"/>
                <a:gd name="T106" fmla="*/ 25 w 82"/>
                <a:gd name="T10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2" h="41">
                  <a:moveTo>
                    <a:pt x="23" y="35"/>
                  </a:moveTo>
                  <a:cubicBezTo>
                    <a:pt x="20" y="37"/>
                    <a:pt x="17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9" y="38"/>
                    <a:pt x="4" y="35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29"/>
                    <a:pt x="0" y="27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9"/>
                    <a:pt x="4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18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0" y="0"/>
                    <a:pt x="34" y="2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6"/>
                    <a:pt x="41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3" y="6"/>
                    <a:pt x="58" y="14"/>
                    <a:pt x="58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3"/>
                    <a:pt x="57" y="25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61" y="28"/>
                    <a:pt x="66" y="30"/>
                    <a:pt x="73" y="3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74" y="30"/>
                    <a:pt x="74" y="29"/>
                    <a:pt x="75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3" y="34"/>
                    <a:pt x="65" y="35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5"/>
                    <a:pt x="54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1" y="37"/>
                    <a:pt x="47" y="39"/>
                    <a:pt x="45" y="40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3" y="40"/>
                    <a:pt x="40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2" y="41"/>
                    <a:pt x="27" y="40"/>
                    <a:pt x="23" y="35"/>
                  </a:cubicBezTo>
                  <a:close/>
                  <a:moveTo>
                    <a:pt x="25" y="32"/>
                  </a:moveTo>
                  <a:cubicBezTo>
                    <a:pt x="29" y="37"/>
                    <a:pt x="33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9" y="38"/>
                    <a:pt x="42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6" y="37"/>
                    <a:pt x="50" y="34"/>
                    <a:pt x="52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4" y="33"/>
                    <a:pt x="60" y="33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3" y="33"/>
                    <a:pt x="64" y="32"/>
                    <a:pt x="66" y="32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1" y="31"/>
                    <a:pt x="57" y="30"/>
                    <a:pt x="53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1"/>
                    <a:pt x="48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39" y="32"/>
                    <a:pt x="34" y="28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2"/>
                    <a:pt x="34" y="20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7"/>
                    <a:pt x="39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8" y="19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7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2"/>
                    <a:pt x="45" y="21"/>
                    <a:pt x="44" y="20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38" y="19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4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1" y="28"/>
                    <a:pt x="43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9"/>
                    <a:pt x="50" y="28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6"/>
                    <a:pt x="55" y="24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15"/>
                    <a:pt x="51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1" y="9"/>
                    <a:pt x="39" y="9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5"/>
                    <a:pt x="29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19" y="3"/>
                    <a:pt x="13" y="7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6"/>
                    <a:pt x="3" y="21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6" y="33"/>
                    <a:pt x="10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7" y="35"/>
                    <a:pt x="20" y="34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18729" y="1095133"/>
            <a:ext cx="615397" cy="484666"/>
          </a:xfrm>
          <a:custGeom>
            <a:avLst/>
            <a:gdLst/>
            <a:ahLst/>
            <a:cxnLst/>
            <a:rect l="l" t="t" r="r" b="b"/>
            <a:pathLst>
              <a:path w="347266" h="273495">
                <a:moveTo>
                  <a:pt x="288799" y="0"/>
                </a:moveTo>
                <a:lnTo>
                  <a:pt x="341281" y="0"/>
                </a:lnTo>
                <a:cubicBezTo>
                  <a:pt x="332762" y="19399"/>
                  <a:pt x="324840" y="32599"/>
                  <a:pt x="317516" y="39600"/>
                </a:cubicBezTo>
                <a:cubicBezTo>
                  <a:pt x="310193" y="46601"/>
                  <a:pt x="303081" y="54938"/>
                  <a:pt x="296180" y="64611"/>
                </a:cubicBezTo>
                <a:cubicBezTo>
                  <a:pt x="290793" y="72687"/>
                  <a:pt x="286002" y="81820"/>
                  <a:pt x="281806" y="92012"/>
                </a:cubicBezTo>
                <a:cubicBezTo>
                  <a:pt x="277609" y="102203"/>
                  <a:pt x="275511" y="113125"/>
                  <a:pt x="275511" y="124778"/>
                </a:cubicBezTo>
                <a:cubicBezTo>
                  <a:pt x="275511" y="128609"/>
                  <a:pt x="275538" y="130702"/>
                  <a:pt x="275591" y="131056"/>
                </a:cubicBezTo>
                <a:cubicBezTo>
                  <a:pt x="275643" y="131411"/>
                  <a:pt x="275903" y="131747"/>
                  <a:pt x="276368" y="132064"/>
                </a:cubicBezTo>
                <a:cubicBezTo>
                  <a:pt x="276580" y="132371"/>
                  <a:pt x="279533" y="132932"/>
                  <a:pt x="285227" y="133747"/>
                </a:cubicBezTo>
                <a:cubicBezTo>
                  <a:pt x="290920" y="134562"/>
                  <a:pt x="298096" y="136774"/>
                  <a:pt x="306753" y="140383"/>
                </a:cubicBezTo>
                <a:cubicBezTo>
                  <a:pt x="316701" y="144531"/>
                  <a:pt x="325711" y="151046"/>
                  <a:pt x="333780" y="159925"/>
                </a:cubicBezTo>
                <a:cubicBezTo>
                  <a:pt x="341850" y="168804"/>
                  <a:pt x="346345" y="183277"/>
                  <a:pt x="347266" y="203343"/>
                </a:cubicBezTo>
                <a:cubicBezTo>
                  <a:pt x="347266" y="225558"/>
                  <a:pt x="338950" y="242803"/>
                  <a:pt x="322319" y="255080"/>
                </a:cubicBezTo>
                <a:cubicBezTo>
                  <a:pt x="305687" y="267356"/>
                  <a:pt x="287349" y="273495"/>
                  <a:pt x="267304" y="273495"/>
                </a:cubicBezTo>
                <a:cubicBezTo>
                  <a:pt x="240898" y="273495"/>
                  <a:pt x="220473" y="265102"/>
                  <a:pt x="206026" y="248317"/>
                </a:cubicBezTo>
                <a:cubicBezTo>
                  <a:pt x="191580" y="231532"/>
                  <a:pt x="184357" y="208291"/>
                  <a:pt x="184357" y="178594"/>
                </a:cubicBezTo>
                <a:cubicBezTo>
                  <a:pt x="184357" y="158560"/>
                  <a:pt x="188556" y="138750"/>
                  <a:pt x="196954" y="119166"/>
                </a:cubicBezTo>
                <a:cubicBezTo>
                  <a:pt x="205352" y="99581"/>
                  <a:pt x="215139" y="81751"/>
                  <a:pt x="226315" y="65675"/>
                </a:cubicBezTo>
                <a:cubicBezTo>
                  <a:pt x="237078" y="50192"/>
                  <a:pt x="248304" y="36785"/>
                  <a:pt x="259993" y="25456"/>
                </a:cubicBezTo>
                <a:cubicBezTo>
                  <a:pt x="271683" y="14126"/>
                  <a:pt x="281284" y="5641"/>
                  <a:pt x="288799" y="0"/>
                </a:cubicBezTo>
                <a:close/>
                <a:moveTo>
                  <a:pt x="104442" y="0"/>
                </a:moveTo>
                <a:lnTo>
                  <a:pt x="156925" y="0"/>
                </a:lnTo>
                <a:cubicBezTo>
                  <a:pt x="148405" y="19399"/>
                  <a:pt x="140484" y="32602"/>
                  <a:pt x="133160" y="39608"/>
                </a:cubicBezTo>
                <a:cubicBezTo>
                  <a:pt x="125836" y="46614"/>
                  <a:pt x="118735" y="54928"/>
                  <a:pt x="111856" y="64548"/>
                </a:cubicBezTo>
                <a:cubicBezTo>
                  <a:pt x="106448" y="72665"/>
                  <a:pt x="101645" y="81820"/>
                  <a:pt x="97449" y="92012"/>
                </a:cubicBezTo>
                <a:cubicBezTo>
                  <a:pt x="93253" y="102203"/>
                  <a:pt x="91155" y="113125"/>
                  <a:pt x="91155" y="124778"/>
                </a:cubicBezTo>
                <a:cubicBezTo>
                  <a:pt x="91155" y="128609"/>
                  <a:pt x="91181" y="130702"/>
                  <a:pt x="91234" y="131056"/>
                </a:cubicBezTo>
                <a:cubicBezTo>
                  <a:pt x="91287" y="131411"/>
                  <a:pt x="91546" y="131747"/>
                  <a:pt x="92012" y="132064"/>
                </a:cubicBezTo>
                <a:cubicBezTo>
                  <a:pt x="92224" y="132371"/>
                  <a:pt x="95176" y="132932"/>
                  <a:pt x="100870" y="133747"/>
                </a:cubicBezTo>
                <a:cubicBezTo>
                  <a:pt x="106564" y="134562"/>
                  <a:pt x="113740" y="136774"/>
                  <a:pt x="122397" y="140383"/>
                </a:cubicBezTo>
                <a:cubicBezTo>
                  <a:pt x="132345" y="144531"/>
                  <a:pt x="141354" y="151046"/>
                  <a:pt x="149424" y="159925"/>
                </a:cubicBezTo>
                <a:cubicBezTo>
                  <a:pt x="157494" y="168804"/>
                  <a:pt x="161989" y="183277"/>
                  <a:pt x="162910" y="203343"/>
                </a:cubicBezTo>
                <a:cubicBezTo>
                  <a:pt x="162910" y="225558"/>
                  <a:pt x="154594" y="242803"/>
                  <a:pt x="137962" y="255080"/>
                </a:cubicBezTo>
                <a:cubicBezTo>
                  <a:pt x="121330" y="267356"/>
                  <a:pt x="102992" y="273495"/>
                  <a:pt x="82947" y="273495"/>
                </a:cubicBezTo>
                <a:cubicBezTo>
                  <a:pt x="56542" y="273495"/>
                  <a:pt x="36116" y="265102"/>
                  <a:pt x="21670" y="248317"/>
                </a:cubicBezTo>
                <a:cubicBezTo>
                  <a:pt x="7224" y="231532"/>
                  <a:pt x="0" y="208291"/>
                  <a:pt x="0" y="178594"/>
                </a:cubicBezTo>
                <a:cubicBezTo>
                  <a:pt x="0" y="158560"/>
                  <a:pt x="4199" y="138750"/>
                  <a:pt x="12597" y="119166"/>
                </a:cubicBezTo>
                <a:cubicBezTo>
                  <a:pt x="20995" y="99581"/>
                  <a:pt x="30782" y="81751"/>
                  <a:pt x="41958" y="65675"/>
                </a:cubicBezTo>
                <a:cubicBezTo>
                  <a:pt x="52721" y="50192"/>
                  <a:pt x="63948" y="36785"/>
                  <a:pt x="75637" y="25456"/>
                </a:cubicBezTo>
                <a:cubicBezTo>
                  <a:pt x="87326" y="14126"/>
                  <a:pt x="96928" y="5641"/>
                  <a:pt x="10444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707255" y="1091581"/>
            <a:ext cx="606632" cy="484666"/>
          </a:xfrm>
          <a:custGeom>
            <a:avLst/>
            <a:gdLst/>
            <a:ahLst/>
            <a:cxnLst/>
            <a:rect l="l" t="t" r="r" b="b"/>
            <a:pathLst>
              <a:path w="342320" h="273495">
                <a:moveTo>
                  <a:pt x="259373" y="0"/>
                </a:moveTo>
                <a:cubicBezTo>
                  <a:pt x="285069" y="0"/>
                  <a:pt x="305317" y="8565"/>
                  <a:pt x="320118" y="25694"/>
                </a:cubicBezTo>
                <a:cubicBezTo>
                  <a:pt x="334919" y="42823"/>
                  <a:pt x="342320" y="65553"/>
                  <a:pt x="342320" y="93885"/>
                </a:cubicBezTo>
                <a:cubicBezTo>
                  <a:pt x="342320" y="114872"/>
                  <a:pt x="337917" y="135221"/>
                  <a:pt x="329112" y="154932"/>
                </a:cubicBezTo>
                <a:cubicBezTo>
                  <a:pt x="320306" y="174644"/>
                  <a:pt x="310326" y="192516"/>
                  <a:pt x="299171" y="208550"/>
                </a:cubicBezTo>
                <a:cubicBezTo>
                  <a:pt x="288207" y="224309"/>
                  <a:pt x="276819" y="237914"/>
                  <a:pt x="265008" y="249365"/>
                </a:cubicBezTo>
                <a:cubicBezTo>
                  <a:pt x="253197" y="260816"/>
                  <a:pt x="244059" y="268859"/>
                  <a:pt x="237592" y="273495"/>
                </a:cubicBezTo>
                <a:lnTo>
                  <a:pt x="185395" y="273495"/>
                </a:lnTo>
                <a:cubicBezTo>
                  <a:pt x="192878" y="254932"/>
                  <a:pt x="200302" y="242126"/>
                  <a:pt x="207668" y="235077"/>
                </a:cubicBezTo>
                <a:cubicBezTo>
                  <a:pt x="215034" y="228029"/>
                  <a:pt x="222156" y="219345"/>
                  <a:pt x="229036" y="209026"/>
                </a:cubicBezTo>
                <a:cubicBezTo>
                  <a:pt x="234835" y="200909"/>
                  <a:pt x="239973" y="191781"/>
                  <a:pt x="244450" y="181642"/>
                </a:cubicBezTo>
                <a:cubicBezTo>
                  <a:pt x="248927" y="171503"/>
                  <a:pt x="251165" y="160190"/>
                  <a:pt x="251165" y="147701"/>
                </a:cubicBezTo>
                <a:cubicBezTo>
                  <a:pt x="251165" y="145775"/>
                  <a:pt x="250991" y="144204"/>
                  <a:pt x="250641" y="142986"/>
                </a:cubicBezTo>
                <a:cubicBezTo>
                  <a:pt x="250292" y="141769"/>
                  <a:pt x="250239" y="141335"/>
                  <a:pt x="250483" y="141685"/>
                </a:cubicBezTo>
                <a:cubicBezTo>
                  <a:pt x="251382" y="142277"/>
                  <a:pt x="248520" y="142100"/>
                  <a:pt x="241894" y="141153"/>
                </a:cubicBezTo>
                <a:cubicBezTo>
                  <a:pt x="235269" y="140206"/>
                  <a:pt x="227549" y="137891"/>
                  <a:pt x="218733" y="134208"/>
                </a:cubicBezTo>
                <a:cubicBezTo>
                  <a:pt x="209038" y="130165"/>
                  <a:pt x="200061" y="123603"/>
                  <a:pt x="191801" y="114523"/>
                </a:cubicBezTo>
                <a:cubicBezTo>
                  <a:pt x="183540" y="105442"/>
                  <a:pt x="179410" y="91779"/>
                  <a:pt x="179410" y="73533"/>
                </a:cubicBezTo>
                <a:cubicBezTo>
                  <a:pt x="178744" y="49911"/>
                  <a:pt x="186718" y="31750"/>
                  <a:pt x="203334" y="19050"/>
                </a:cubicBezTo>
                <a:cubicBezTo>
                  <a:pt x="219950" y="6350"/>
                  <a:pt x="238629" y="0"/>
                  <a:pt x="259373" y="0"/>
                </a:cubicBezTo>
                <a:close/>
                <a:moveTo>
                  <a:pt x="79985" y="0"/>
                </a:moveTo>
                <a:cubicBezTo>
                  <a:pt x="105703" y="0"/>
                  <a:pt x="125956" y="8568"/>
                  <a:pt x="140747" y="25702"/>
                </a:cubicBezTo>
                <a:cubicBezTo>
                  <a:pt x="155537" y="42836"/>
                  <a:pt x="162932" y="65564"/>
                  <a:pt x="162932" y="93885"/>
                </a:cubicBezTo>
                <a:cubicBezTo>
                  <a:pt x="162932" y="114872"/>
                  <a:pt x="158532" y="135221"/>
                  <a:pt x="149732" y="154932"/>
                </a:cubicBezTo>
                <a:cubicBezTo>
                  <a:pt x="140932" y="174644"/>
                  <a:pt x="130955" y="192516"/>
                  <a:pt x="119800" y="208550"/>
                </a:cubicBezTo>
                <a:cubicBezTo>
                  <a:pt x="108835" y="224309"/>
                  <a:pt x="97448" y="237914"/>
                  <a:pt x="85637" y="249365"/>
                </a:cubicBezTo>
                <a:cubicBezTo>
                  <a:pt x="73826" y="260816"/>
                  <a:pt x="64676" y="268859"/>
                  <a:pt x="58189" y="273495"/>
                </a:cubicBezTo>
                <a:lnTo>
                  <a:pt x="6024" y="273495"/>
                </a:lnTo>
                <a:cubicBezTo>
                  <a:pt x="13506" y="254932"/>
                  <a:pt x="20928" y="242126"/>
                  <a:pt x="28288" y="235077"/>
                </a:cubicBezTo>
                <a:cubicBezTo>
                  <a:pt x="35649" y="228029"/>
                  <a:pt x="42779" y="219335"/>
                  <a:pt x="49680" y="208995"/>
                </a:cubicBezTo>
                <a:cubicBezTo>
                  <a:pt x="55469" y="200898"/>
                  <a:pt x="60602" y="191781"/>
                  <a:pt x="65079" y="181642"/>
                </a:cubicBezTo>
                <a:cubicBezTo>
                  <a:pt x="69555" y="171503"/>
                  <a:pt x="71794" y="160190"/>
                  <a:pt x="71794" y="147701"/>
                </a:cubicBezTo>
                <a:cubicBezTo>
                  <a:pt x="71794" y="145775"/>
                  <a:pt x="71619" y="144206"/>
                  <a:pt x="71270" y="142994"/>
                </a:cubicBezTo>
                <a:cubicBezTo>
                  <a:pt x="70921" y="141783"/>
                  <a:pt x="70862" y="141346"/>
                  <a:pt x="71095" y="141685"/>
                </a:cubicBezTo>
                <a:cubicBezTo>
                  <a:pt x="71995" y="142277"/>
                  <a:pt x="69135" y="142100"/>
                  <a:pt x="62515" y="141153"/>
                </a:cubicBezTo>
                <a:cubicBezTo>
                  <a:pt x="55895" y="140206"/>
                  <a:pt x="48177" y="137891"/>
                  <a:pt x="39361" y="134208"/>
                </a:cubicBezTo>
                <a:cubicBezTo>
                  <a:pt x="29656" y="130165"/>
                  <a:pt x="20676" y="123603"/>
                  <a:pt x="12421" y="114523"/>
                </a:cubicBezTo>
                <a:cubicBezTo>
                  <a:pt x="4166" y="105442"/>
                  <a:pt x="39" y="91779"/>
                  <a:pt x="39" y="73533"/>
                </a:cubicBezTo>
                <a:cubicBezTo>
                  <a:pt x="-628" y="49911"/>
                  <a:pt x="7346" y="31750"/>
                  <a:pt x="23962" y="19050"/>
                </a:cubicBezTo>
                <a:cubicBezTo>
                  <a:pt x="40578" y="6350"/>
                  <a:pt x="59252" y="0"/>
                  <a:pt x="7998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600" b="1" dirty="0">
              <a:solidFill>
                <a:srgbClr val="FFF6DD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  <p:sp>
        <p:nvSpPr>
          <p:cNvPr id="68" name="Freeform 9"/>
          <p:cNvSpPr>
            <a:spLocks noEditPoints="1"/>
          </p:cNvSpPr>
          <p:nvPr/>
        </p:nvSpPr>
        <p:spPr bwMode="auto">
          <a:xfrm>
            <a:off x="4715622" y="1333914"/>
            <a:ext cx="1347788" cy="893763"/>
          </a:xfrm>
          <a:custGeom>
            <a:avLst/>
            <a:gdLst>
              <a:gd name="T0" fmla="*/ 15 w 86"/>
              <a:gd name="T1" fmla="*/ 44 h 56"/>
              <a:gd name="T2" fmla="*/ 15 w 86"/>
              <a:gd name="T3" fmla="*/ 43 h 56"/>
              <a:gd name="T4" fmla="*/ 6 w 86"/>
              <a:gd name="T5" fmla="*/ 36 h 56"/>
              <a:gd name="T6" fmla="*/ 0 w 86"/>
              <a:gd name="T7" fmla="*/ 23 h 56"/>
              <a:gd name="T8" fmla="*/ 11 w 86"/>
              <a:gd name="T9" fmla="*/ 4 h 56"/>
              <a:gd name="T10" fmla="*/ 25 w 86"/>
              <a:gd name="T11" fmla="*/ 0 h 56"/>
              <a:gd name="T12" fmla="*/ 39 w 86"/>
              <a:gd name="T13" fmla="*/ 7 h 56"/>
              <a:gd name="T14" fmla="*/ 48 w 86"/>
              <a:gd name="T15" fmla="*/ 2 h 56"/>
              <a:gd name="T16" fmla="*/ 67 w 86"/>
              <a:gd name="T17" fmla="*/ 20 h 56"/>
              <a:gd name="T18" fmla="*/ 67 w 86"/>
              <a:gd name="T19" fmla="*/ 21 h 56"/>
              <a:gd name="T20" fmla="*/ 65 w 86"/>
              <a:gd name="T21" fmla="*/ 31 h 56"/>
              <a:gd name="T22" fmla="*/ 67 w 86"/>
              <a:gd name="T23" fmla="*/ 36 h 56"/>
              <a:gd name="T24" fmla="*/ 74 w 86"/>
              <a:gd name="T25" fmla="*/ 39 h 56"/>
              <a:gd name="T26" fmla="*/ 82 w 86"/>
              <a:gd name="T27" fmla="*/ 36 h 56"/>
              <a:gd name="T28" fmla="*/ 86 w 86"/>
              <a:gd name="T29" fmla="*/ 32 h 56"/>
              <a:gd name="T30" fmla="*/ 64 w 86"/>
              <a:gd name="T31" fmla="*/ 52 h 56"/>
              <a:gd name="T32" fmla="*/ 48 w 86"/>
              <a:gd name="T33" fmla="*/ 47 h 56"/>
              <a:gd name="T34" fmla="*/ 30 w 86"/>
              <a:gd name="T35" fmla="*/ 56 h 56"/>
              <a:gd name="T36" fmla="*/ 30 w 86"/>
              <a:gd name="T37" fmla="*/ 56 h 56"/>
              <a:gd name="T38" fmla="*/ 30 w 86"/>
              <a:gd name="T39" fmla="*/ 53 h 56"/>
              <a:gd name="T40" fmla="*/ 46 w 86"/>
              <a:gd name="T41" fmla="*/ 44 h 56"/>
              <a:gd name="T42" fmla="*/ 47 w 86"/>
              <a:gd name="T43" fmla="*/ 43 h 56"/>
              <a:gd name="T44" fmla="*/ 64 w 86"/>
              <a:gd name="T45" fmla="*/ 49 h 56"/>
              <a:gd name="T46" fmla="*/ 81 w 86"/>
              <a:gd name="T47" fmla="*/ 41 h 56"/>
              <a:gd name="T48" fmla="*/ 74 w 86"/>
              <a:gd name="T49" fmla="*/ 42 h 56"/>
              <a:gd name="T50" fmla="*/ 64 w 86"/>
              <a:gd name="T51" fmla="*/ 38 h 56"/>
              <a:gd name="T52" fmla="*/ 62 w 86"/>
              <a:gd name="T53" fmla="*/ 31 h 56"/>
              <a:gd name="T54" fmla="*/ 64 w 86"/>
              <a:gd name="T55" fmla="*/ 20 h 56"/>
              <a:gd name="T56" fmla="*/ 64 w 86"/>
              <a:gd name="T57" fmla="*/ 20 h 56"/>
              <a:gd name="T58" fmla="*/ 59 w 86"/>
              <a:gd name="T59" fmla="*/ 9 h 56"/>
              <a:gd name="T60" fmla="*/ 48 w 86"/>
              <a:gd name="T61" fmla="*/ 5 h 56"/>
              <a:gd name="T62" fmla="*/ 40 w 86"/>
              <a:gd name="T63" fmla="*/ 11 h 56"/>
              <a:gd name="T64" fmla="*/ 38 w 86"/>
              <a:gd name="T65" fmla="*/ 17 h 56"/>
              <a:gd name="T66" fmla="*/ 25 w 86"/>
              <a:gd name="T67" fmla="*/ 3 h 56"/>
              <a:gd name="T68" fmla="*/ 13 w 86"/>
              <a:gd name="T69" fmla="*/ 6 h 56"/>
              <a:gd name="T70" fmla="*/ 3 w 86"/>
              <a:gd name="T71" fmla="*/ 23 h 56"/>
              <a:gd name="T72" fmla="*/ 8 w 86"/>
              <a:gd name="T73" fmla="*/ 34 h 56"/>
              <a:gd name="T74" fmla="*/ 22 w 86"/>
              <a:gd name="T75" fmla="*/ 41 h 56"/>
              <a:gd name="T76" fmla="*/ 31 w 86"/>
              <a:gd name="T77" fmla="*/ 37 h 56"/>
              <a:gd name="T78" fmla="*/ 33 w 86"/>
              <a:gd name="T79" fmla="*/ 32 h 56"/>
              <a:gd name="T80" fmla="*/ 27 w 86"/>
              <a:gd name="T81" fmla="*/ 27 h 56"/>
              <a:gd name="T82" fmla="*/ 24 w 86"/>
              <a:gd name="T83" fmla="*/ 29 h 56"/>
              <a:gd name="T84" fmla="*/ 21 w 86"/>
              <a:gd name="T85" fmla="*/ 29 h 56"/>
              <a:gd name="T86" fmla="*/ 27 w 86"/>
              <a:gd name="T87" fmla="*/ 24 h 56"/>
              <a:gd name="T88" fmla="*/ 36 w 86"/>
              <a:gd name="T89" fmla="*/ 32 h 56"/>
              <a:gd name="T90" fmla="*/ 33 w 86"/>
              <a:gd name="T91" fmla="*/ 39 h 56"/>
              <a:gd name="T92" fmla="*/ 22 w 86"/>
              <a:gd name="T93" fmla="*/ 44 h 56"/>
              <a:gd name="T94" fmla="*/ 18 w 86"/>
              <a:gd name="T95" fmla="*/ 43 h 56"/>
              <a:gd name="T96" fmla="*/ 24 w 86"/>
              <a:gd name="T97" fmla="*/ 29 h 56"/>
              <a:gd name="T98" fmla="*/ 24 w 86"/>
              <a:gd name="T99" fmla="*/ 29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6" h="56">
                <a:moveTo>
                  <a:pt x="30" y="56"/>
                </a:moveTo>
                <a:cubicBezTo>
                  <a:pt x="22" y="56"/>
                  <a:pt x="15" y="51"/>
                  <a:pt x="15" y="44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5" y="43"/>
                  <a:pt x="15" y="43"/>
                </a:cubicBezTo>
                <a:cubicBezTo>
                  <a:pt x="15" y="43"/>
                  <a:pt x="15" y="43"/>
                  <a:pt x="15" y="43"/>
                </a:cubicBezTo>
                <a:cubicBezTo>
                  <a:pt x="11" y="41"/>
                  <a:pt x="8" y="39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2" y="32"/>
                  <a:pt x="0" y="28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4" y="8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5" y="1"/>
                  <a:pt x="20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30" y="0"/>
                  <a:pt x="36" y="2"/>
                  <a:pt x="39" y="7"/>
                </a:cubicBezTo>
                <a:cubicBezTo>
                  <a:pt x="39" y="7"/>
                  <a:pt x="39" y="7"/>
                  <a:pt x="39" y="7"/>
                </a:cubicBezTo>
                <a:cubicBezTo>
                  <a:pt x="41" y="3"/>
                  <a:pt x="45" y="2"/>
                  <a:pt x="48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57" y="2"/>
                  <a:pt x="67" y="10"/>
                  <a:pt x="67" y="20"/>
                </a:cubicBezTo>
                <a:cubicBezTo>
                  <a:pt x="67" y="20"/>
                  <a:pt x="67" y="20"/>
                  <a:pt x="67" y="20"/>
                </a:cubicBezTo>
                <a:cubicBezTo>
                  <a:pt x="67" y="20"/>
                  <a:pt x="67" y="20"/>
                  <a:pt x="67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7" y="25"/>
                  <a:pt x="65" y="28"/>
                  <a:pt x="65" y="31"/>
                </a:cubicBezTo>
                <a:cubicBezTo>
                  <a:pt x="65" y="31"/>
                  <a:pt x="65" y="31"/>
                  <a:pt x="65" y="31"/>
                </a:cubicBezTo>
                <a:cubicBezTo>
                  <a:pt x="65" y="33"/>
                  <a:pt x="65" y="34"/>
                  <a:pt x="67" y="36"/>
                </a:cubicBezTo>
                <a:cubicBezTo>
                  <a:pt x="67" y="36"/>
                  <a:pt x="67" y="36"/>
                  <a:pt x="67" y="36"/>
                </a:cubicBezTo>
                <a:cubicBezTo>
                  <a:pt x="68" y="38"/>
                  <a:pt x="71" y="39"/>
                  <a:pt x="74" y="39"/>
                </a:cubicBezTo>
                <a:cubicBezTo>
                  <a:pt x="74" y="39"/>
                  <a:pt x="74" y="39"/>
                  <a:pt x="74" y="39"/>
                </a:cubicBezTo>
                <a:cubicBezTo>
                  <a:pt x="77" y="39"/>
                  <a:pt x="80" y="38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6" y="32"/>
                  <a:pt x="86" y="32"/>
                  <a:pt x="86" y="32"/>
                </a:cubicBezTo>
                <a:cubicBezTo>
                  <a:pt x="85" y="37"/>
                  <a:pt x="85" y="37"/>
                  <a:pt x="85" y="37"/>
                </a:cubicBezTo>
                <a:cubicBezTo>
                  <a:pt x="84" y="48"/>
                  <a:pt x="73" y="52"/>
                  <a:pt x="64" y="52"/>
                </a:cubicBezTo>
                <a:cubicBezTo>
                  <a:pt x="64" y="52"/>
                  <a:pt x="64" y="52"/>
                  <a:pt x="64" y="52"/>
                </a:cubicBezTo>
                <a:cubicBezTo>
                  <a:pt x="58" y="52"/>
                  <a:pt x="52" y="50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3" y="53"/>
                  <a:pt x="36" y="56"/>
                  <a:pt x="30" y="56"/>
                </a:cubicBezTo>
                <a:cubicBezTo>
                  <a:pt x="30" y="56"/>
                  <a:pt x="30" y="56"/>
                  <a:pt x="30" y="56"/>
                </a:cubicBezTo>
                <a:cubicBezTo>
                  <a:pt x="30" y="56"/>
                  <a:pt x="30" y="56"/>
                  <a:pt x="30" y="56"/>
                </a:cubicBezTo>
                <a:close/>
                <a:moveTo>
                  <a:pt x="18" y="44"/>
                </a:moveTo>
                <a:cubicBezTo>
                  <a:pt x="18" y="49"/>
                  <a:pt x="23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6" y="53"/>
                  <a:pt x="42" y="50"/>
                  <a:pt x="46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43"/>
                  <a:pt x="47" y="43"/>
                  <a:pt x="47" y="43"/>
                </a:cubicBezTo>
                <a:cubicBezTo>
                  <a:pt x="49" y="44"/>
                  <a:pt x="49" y="44"/>
                  <a:pt x="49" y="44"/>
                </a:cubicBezTo>
                <a:cubicBezTo>
                  <a:pt x="52" y="47"/>
                  <a:pt x="58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71" y="49"/>
                  <a:pt x="78" y="46"/>
                  <a:pt x="81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79" y="42"/>
                  <a:pt x="76" y="42"/>
                  <a:pt x="74" y="42"/>
                </a:cubicBezTo>
                <a:cubicBezTo>
                  <a:pt x="74" y="42"/>
                  <a:pt x="74" y="42"/>
                  <a:pt x="74" y="42"/>
                </a:cubicBezTo>
                <a:cubicBezTo>
                  <a:pt x="70" y="42"/>
                  <a:pt x="66" y="41"/>
                  <a:pt x="64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3" y="35"/>
                  <a:pt x="62" y="33"/>
                  <a:pt x="62" y="31"/>
                </a:cubicBezTo>
                <a:cubicBezTo>
                  <a:pt x="62" y="31"/>
                  <a:pt x="62" y="31"/>
                  <a:pt x="62" y="31"/>
                </a:cubicBezTo>
                <a:cubicBezTo>
                  <a:pt x="62" y="27"/>
                  <a:pt x="64" y="24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20"/>
                  <a:pt x="64" y="20"/>
                  <a:pt x="64" y="20"/>
                </a:cubicBezTo>
                <a:cubicBezTo>
                  <a:pt x="64" y="16"/>
                  <a:pt x="62" y="12"/>
                  <a:pt x="59" y="9"/>
                </a:cubicBezTo>
                <a:cubicBezTo>
                  <a:pt x="59" y="9"/>
                  <a:pt x="59" y="9"/>
                  <a:pt x="59" y="9"/>
                </a:cubicBezTo>
                <a:cubicBezTo>
                  <a:pt x="56" y="6"/>
                  <a:pt x="52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5"/>
                  <a:pt x="42" y="6"/>
                  <a:pt x="40" y="11"/>
                </a:cubicBezTo>
                <a:cubicBezTo>
                  <a:pt x="40" y="11"/>
                  <a:pt x="40" y="11"/>
                  <a:pt x="40" y="1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1"/>
                  <a:pt x="37" y="11"/>
                  <a:pt x="37" y="11"/>
                </a:cubicBezTo>
                <a:cubicBezTo>
                  <a:pt x="36" y="5"/>
                  <a:pt x="31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3"/>
                  <a:pt x="16" y="4"/>
                  <a:pt x="13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6" y="10"/>
                  <a:pt x="3" y="17"/>
                  <a:pt x="3" y="23"/>
                </a:cubicBezTo>
                <a:cubicBezTo>
                  <a:pt x="3" y="23"/>
                  <a:pt x="3" y="23"/>
                  <a:pt x="3" y="23"/>
                </a:cubicBezTo>
                <a:cubicBezTo>
                  <a:pt x="3" y="27"/>
                  <a:pt x="5" y="31"/>
                  <a:pt x="8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11" y="38"/>
                  <a:pt x="17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5" y="41"/>
                  <a:pt x="28" y="40"/>
                  <a:pt x="31" y="37"/>
                </a:cubicBezTo>
                <a:cubicBezTo>
                  <a:pt x="31" y="37"/>
                  <a:pt x="31" y="37"/>
                  <a:pt x="31" y="37"/>
                </a:cubicBezTo>
                <a:cubicBezTo>
                  <a:pt x="32" y="35"/>
                  <a:pt x="33" y="33"/>
                  <a:pt x="33" y="32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29"/>
                  <a:pt x="30" y="27"/>
                  <a:pt x="27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6" y="27"/>
                  <a:pt x="24" y="28"/>
                  <a:pt x="24" y="29"/>
                </a:cubicBezTo>
                <a:cubicBezTo>
                  <a:pt x="24" y="29"/>
                  <a:pt x="24" y="29"/>
                  <a:pt x="24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2" y="25"/>
                  <a:pt x="25" y="24"/>
                  <a:pt x="27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31" y="24"/>
                  <a:pt x="36" y="27"/>
                  <a:pt x="36" y="32"/>
                </a:cubicBezTo>
                <a:cubicBezTo>
                  <a:pt x="36" y="32"/>
                  <a:pt x="36" y="32"/>
                  <a:pt x="36" y="32"/>
                </a:cubicBezTo>
                <a:cubicBezTo>
                  <a:pt x="36" y="34"/>
                  <a:pt x="35" y="36"/>
                  <a:pt x="33" y="39"/>
                </a:cubicBezTo>
                <a:cubicBezTo>
                  <a:pt x="33" y="39"/>
                  <a:pt x="33" y="39"/>
                  <a:pt x="33" y="39"/>
                </a:cubicBezTo>
                <a:cubicBezTo>
                  <a:pt x="30" y="42"/>
                  <a:pt x="26" y="44"/>
                  <a:pt x="22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4"/>
                  <a:pt x="19" y="44"/>
                  <a:pt x="18" y="43"/>
                </a:cubicBezTo>
                <a:cubicBezTo>
                  <a:pt x="18" y="43"/>
                  <a:pt x="18" y="43"/>
                  <a:pt x="18" y="43"/>
                </a:cubicBezTo>
                <a:cubicBezTo>
                  <a:pt x="18" y="44"/>
                  <a:pt x="18" y="44"/>
                  <a:pt x="18" y="44"/>
                </a:cubicBezTo>
                <a:close/>
                <a:moveTo>
                  <a:pt x="24" y="29"/>
                </a:moveTo>
                <a:cubicBezTo>
                  <a:pt x="24" y="29"/>
                  <a:pt x="24" y="29"/>
                  <a:pt x="24" y="29"/>
                </a:cubicBezTo>
                <a:cubicBezTo>
                  <a:pt x="24" y="29"/>
                  <a:pt x="24" y="29"/>
                  <a:pt x="24" y="2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9" name="Freeform 5"/>
          <p:cNvSpPr>
            <a:spLocks noEditPoints="1"/>
          </p:cNvSpPr>
          <p:nvPr/>
        </p:nvSpPr>
        <p:spPr bwMode="auto">
          <a:xfrm>
            <a:off x="6364636" y="1187157"/>
            <a:ext cx="1870628" cy="971148"/>
          </a:xfrm>
          <a:custGeom>
            <a:avLst/>
            <a:gdLst>
              <a:gd name="T0" fmla="*/ 14 w 82"/>
              <a:gd name="T1" fmla="*/ 38 h 41"/>
              <a:gd name="T2" fmla="*/ 2 w 82"/>
              <a:gd name="T3" fmla="*/ 30 h 41"/>
              <a:gd name="T4" fmla="*/ 0 w 82"/>
              <a:gd name="T5" fmla="*/ 25 h 41"/>
              <a:gd name="T6" fmla="*/ 10 w 82"/>
              <a:gd name="T7" fmla="*/ 13 h 41"/>
              <a:gd name="T8" fmla="*/ 10 w 82"/>
              <a:gd name="T9" fmla="*/ 13 h 41"/>
              <a:gd name="T10" fmla="*/ 25 w 82"/>
              <a:gd name="T11" fmla="*/ 0 h 41"/>
              <a:gd name="T12" fmla="*/ 37 w 82"/>
              <a:gd name="T13" fmla="*/ 6 h 41"/>
              <a:gd name="T14" fmla="*/ 43 w 82"/>
              <a:gd name="T15" fmla="*/ 6 h 41"/>
              <a:gd name="T16" fmla="*/ 58 w 82"/>
              <a:gd name="T17" fmla="*/ 21 h 41"/>
              <a:gd name="T18" fmla="*/ 56 w 82"/>
              <a:gd name="T19" fmla="*/ 27 h 41"/>
              <a:gd name="T20" fmla="*/ 73 w 82"/>
              <a:gd name="T21" fmla="*/ 30 h 41"/>
              <a:gd name="T22" fmla="*/ 75 w 82"/>
              <a:gd name="T23" fmla="*/ 29 h 41"/>
              <a:gd name="T24" fmla="*/ 82 w 82"/>
              <a:gd name="T25" fmla="*/ 29 h 41"/>
              <a:gd name="T26" fmla="*/ 62 w 82"/>
              <a:gd name="T27" fmla="*/ 35 h 41"/>
              <a:gd name="T28" fmla="*/ 53 w 82"/>
              <a:gd name="T29" fmla="*/ 36 h 41"/>
              <a:gd name="T30" fmla="*/ 45 w 82"/>
              <a:gd name="T31" fmla="*/ 40 h 41"/>
              <a:gd name="T32" fmla="*/ 36 w 82"/>
              <a:gd name="T33" fmla="*/ 41 h 41"/>
              <a:gd name="T34" fmla="*/ 36 w 82"/>
              <a:gd name="T35" fmla="*/ 41 h 41"/>
              <a:gd name="T36" fmla="*/ 23 w 82"/>
              <a:gd name="T37" fmla="*/ 35 h 41"/>
              <a:gd name="T38" fmla="*/ 36 w 82"/>
              <a:gd name="T39" fmla="*/ 38 h 41"/>
              <a:gd name="T40" fmla="*/ 44 w 82"/>
              <a:gd name="T41" fmla="*/ 37 h 41"/>
              <a:gd name="T42" fmla="*/ 52 w 82"/>
              <a:gd name="T43" fmla="*/ 34 h 41"/>
              <a:gd name="T44" fmla="*/ 62 w 82"/>
              <a:gd name="T45" fmla="*/ 32 h 41"/>
              <a:gd name="T46" fmla="*/ 66 w 82"/>
              <a:gd name="T47" fmla="*/ 32 h 41"/>
              <a:gd name="T48" fmla="*/ 53 w 82"/>
              <a:gd name="T49" fmla="*/ 30 h 41"/>
              <a:gd name="T50" fmla="*/ 46 w 82"/>
              <a:gd name="T51" fmla="*/ 32 h 41"/>
              <a:gd name="T52" fmla="*/ 33 w 82"/>
              <a:gd name="T53" fmla="*/ 23 h 41"/>
              <a:gd name="T54" fmla="*/ 35 w 82"/>
              <a:gd name="T55" fmla="*/ 19 h 41"/>
              <a:gd name="T56" fmla="*/ 41 w 82"/>
              <a:gd name="T57" fmla="*/ 16 h 41"/>
              <a:gd name="T58" fmla="*/ 48 w 82"/>
              <a:gd name="T59" fmla="*/ 22 h 41"/>
              <a:gd name="T60" fmla="*/ 46 w 82"/>
              <a:gd name="T61" fmla="*/ 25 h 41"/>
              <a:gd name="T62" fmla="*/ 45 w 82"/>
              <a:gd name="T63" fmla="*/ 22 h 41"/>
              <a:gd name="T64" fmla="*/ 45 w 82"/>
              <a:gd name="T65" fmla="*/ 22 h 41"/>
              <a:gd name="T66" fmla="*/ 44 w 82"/>
              <a:gd name="T67" fmla="*/ 20 h 41"/>
              <a:gd name="T68" fmla="*/ 41 w 82"/>
              <a:gd name="T69" fmla="*/ 19 h 41"/>
              <a:gd name="T70" fmla="*/ 37 w 82"/>
              <a:gd name="T71" fmla="*/ 21 h 41"/>
              <a:gd name="T72" fmla="*/ 36 w 82"/>
              <a:gd name="T73" fmla="*/ 23 h 41"/>
              <a:gd name="T74" fmla="*/ 39 w 82"/>
              <a:gd name="T75" fmla="*/ 27 h 41"/>
              <a:gd name="T76" fmla="*/ 46 w 82"/>
              <a:gd name="T77" fmla="*/ 29 h 41"/>
              <a:gd name="T78" fmla="*/ 52 w 82"/>
              <a:gd name="T79" fmla="*/ 27 h 41"/>
              <a:gd name="T80" fmla="*/ 55 w 82"/>
              <a:gd name="T81" fmla="*/ 21 h 41"/>
              <a:gd name="T82" fmla="*/ 43 w 82"/>
              <a:gd name="T83" fmla="*/ 9 h 41"/>
              <a:gd name="T84" fmla="*/ 37 w 82"/>
              <a:gd name="T85" fmla="*/ 10 h 41"/>
              <a:gd name="T86" fmla="*/ 35 w 82"/>
              <a:gd name="T87" fmla="*/ 9 h 41"/>
              <a:gd name="T88" fmla="*/ 25 w 82"/>
              <a:gd name="T89" fmla="*/ 3 h 41"/>
              <a:gd name="T90" fmla="*/ 13 w 82"/>
              <a:gd name="T91" fmla="*/ 13 h 41"/>
              <a:gd name="T92" fmla="*/ 13 w 82"/>
              <a:gd name="T93" fmla="*/ 15 h 41"/>
              <a:gd name="T94" fmla="*/ 12 w 82"/>
              <a:gd name="T95" fmla="*/ 16 h 41"/>
              <a:gd name="T96" fmla="*/ 11 w 82"/>
              <a:gd name="T97" fmla="*/ 16 h 41"/>
              <a:gd name="T98" fmla="*/ 3 w 82"/>
              <a:gd name="T99" fmla="*/ 25 h 41"/>
              <a:gd name="T100" fmla="*/ 4 w 82"/>
              <a:gd name="T101" fmla="*/ 29 h 41"/>
              <a:gd name="T102" fmla="*/ 14 w 82"/>
              <a:gd name="T103" fmla="*/ 35 h 41"/>
              <a:gd name="T104" fmla="*/ 22 w 82"/>
              <a:gd name="T105" fmla="*/ 32 h 41"/>
              <a:gd name="T106" fmla="*/ 25 w 82"/>
              <a:gd name="T107" fmla="*/ 3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2" h="41">
                <a:moveTo>
                  <a:pt x="23" y="35"/>
                </a:moveTo>
                <a:cubicBezTo>
                  <a:pt x="20" y="37"/>
                  <a:pt x="17" y="38"/>
                  <a:pt x="14" y="38"/>
                </a:cubicBezTo>
                <a:cubicBezTo>
                  <a:pt x="14" y="38"/>
                  <a:pt x="14" y="38"/>
                  <a:pt x="14" y="38"/>
                </a:cubicBezTo>
                <a:cubicBezTo>
                  <a:pt x="9" y="38"/>
                  <a:pt x="4" y="35"/>
                  <a:pt x="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29"/>
                  <a:pt x="0" y="27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9"/>
                  <a:pt x="4" y="14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5"/>
                  <a:pt x="18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30" y="0"/>
                  <a:pt x="34" y="2"/>
                  <a:pt x="37" y="6"/>
                </a:cubicBezTo>
                <a:cubicBezTo>
                  <a:pt x="37" y="6"/>
                  <a:pt x="37" y="6"/>
                  <a:pt x="37" y="6"/>
                </a:cubicBezTo>
                <a:cubicBezTo>
                  <a:pt x="39" y="6"/>
                  <a:pt x="41" y="6"/>
                  <a:pt x="43" y="6"/>
                </a:cubicBezTo>
                <a:cubicBezTo>
                  <a:pt x="43" y="6"/>
                  <a:pt x="43" y="6"/>
                  <a:pt x="43" y="6"/>
                </a:cubicBezTo>
                <a:cubicBezTo>
                  <a:pt x="53" y="6"/>
                  <a:pt x="58" y="14"/>
                  <a:pt x="58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3"/>
                  <a:pt x="57" y="25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61" y="28"/>
                  <a:pt x="66" y="30"/>
                  <a:pt x="73" y="30"/>
                </a:cubicBezTo>
                <a:cubicBezTo>
                  <a:pt x="73" y="30"/>
                  <a:pt x="73" y="30"/>
                  <a:pt x="73" y="30"/>
                </a:cubicBezTo>
                <a:cubicBezTo>
                  <a:pt x="74" y="30"/>
                  <a:pt x="74" y="29"/>
                  <a:pt x="75" y="29"/>
                </a:cubicBezTo>
                <a:cubicBezTo>
                  <a:pt x="75" y="29"/>
                  <a:pt x="75" y="29"/>
                  <a:pt x="75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76" y="32"/>
                  <a:pt x="76" y="32"/>
                  <a:pt x="76" y="32"/>
                </a:cubicBezTo>
                <a:cubicBezTo>
                  <a:pt x="73" y="34"/>
                  <a:pt x="65" y="35"/>
                  <a:pt x="62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1" y="35"/>
                  <a:pt x="54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1" y="37"/>
                  <a:pt x="47" y="39"/>
                  <a:pt x="45" y="40"/>
                </a:cubicBezTo>
                <a:cubicBezTo>
                  <a:pt x="45" y="40"/>
                  <a:pt x="45" y="40"/>
                  <a:pt x="45" y="40"/>
                </a:cubicBezTo>
                <a:cubicBezTo>
                  <a:pt x="43" y="40"/>
                  <a:pt x="40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6" y="41"/>
                  <a:pt x="36" y="41"/>
                  <a:pt x="36" y="41"/>
                </a:cubicBezTo>
                <a:cubicBezTo>
                  <a:pt x="32" y="41"/>
                  <a:pt x="27" y="40"/>
                  <a:pt x="23" y="35"/>
                </a:cubicBezTo>
                <a:close/>
                <a:moveTo>
                  <a:pt x="25" y="32"/>
                </a:moveTo>
                <a:cubicBezTo>
                  <a:pt x="29" y="37"/>
                  <a:pt x="33" y="38"/>
                  <a:pt x="36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9" y="38"/>
                  <a:pt x="42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6" y="37"/>
                  <a:pt x="50" y="34"/>
                  <a:pt x="52" y="34"/>
                </a:cubicBezTo>
                <a:cubicBezTo>
                  <a:pt x="52" y="34"/>
                  <a:pt x="52" y="34"/>
                  <a:pt x="52" y="34"/>
                </a:cubicBezTo>
                <a:cubicBezTo>
                  <a:pt x="54" y="33"/>
                  <a:pt x="60" y="33"/>
                  <a:pt x="62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63" y="33"/>
                  <a:pt x="64" y="32"/>
                  <a:pt x="66" y="32"/>
                </a:cubicBezTo>
                <a:cubicBezTo>
                  <a:pt x="66" y="32"/>
                  <a:pt x="66" y="32"/>
                  <a:pt x="66" y="32"/>
                </a:cubicBezTo>
                <a:cubicBezTo>
                  <a:pt x="61" y="31"/>
                  <a:pt x="57" y="30"/>
                  <a:pt x="53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1" y="31"/>
                  <a:pt x="48" y="32"/>
                  <a:pt x="46" y="32"/>
                </a:cubicBezTo>
                <a:cubicBezTo>
                  <a:pt x="46" y="32"/>
                  <a:pt x="46" y="32"/>
                  <a:pt x="46" y="32"/>
                </a:cubicBezTo>
                <a:cubicBezTo>
                  <a:pt x="39" y="32"/>
                  <a:pt x="34" y="28"/>
                  <a:pt x="33" y="23"/>
                </a:cubicBezTo>
                <a:cubicBezTo>
                  <a:pt x="33" y="23"/>
                  <a:pt x="33" y="23"/>
                  <a:pt x="33" y="23"/>
                </a:cubicBezTo>
                <a:cubicBezTo>
                  <a:pt x="33" y="22"/>
                  <a:pt x="34" y="20"/>
                  <a:pt x="35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36" y="17"/>
                  <a:pt x="39" y="16"/>
                  <a:pt x="41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5" y="16"/>
                  <a:pt x="48" y="19"/>
                  <a:pt x="48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48" y="23"/>
                  <a:pt x="47" y="25"/>
                  <a:pt x="46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5" y="21"/>
                  <a:pt x="44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43" y="19"/>
                  <a:pt x="42" y="19"/>
                  <a:pt x="41" y="19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19"/>
                  <a:pt x="38" y="19"/>
                  <a:pt x="37" y="21"/>
                </a:cubicBezTo>
                <a:cubicBezTo>
                  <a:pt x="37" y="21"/>
                  <a:pt x="37" y="21"/>
                  <a:pt x="37" y="21"/>
                </a:cubicBezTo>
                <a:cubicBezTo>
                  <a:pt x="36" y="22"/>
                  <a:pt x="36" y="22"/>
                  <a:pt x="36" y="23"/>
                </a:cubicBezTo>
                <a:cubicBezTo>
                  <a:pt x="36" y="23"/>
                  <a:pt x="36" y="23"/>
                  <a:pt x="36" y="23"/>
                </a:cubicBezTo>
                <a:cubicBezTo>
                  <a:pt x="36" y="24"/>
                  <a:pt x="37" y="25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1" y="28"/>
                  <a:pt x="43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8" y="29"/>
                  <a:pt x="50" y="28"/>
                  <a:pt x="52" y="27"/>
                </a:cubicBezTo>
                <a:cubicBezTo>
                  <a:pt x="52" y="27"/>
                  <a:pt x="52" y="27"/>
                  <a:pt x="52" y="27"/>
                </a:cubicBezTo>
                <a:cubicBezTo>
                  <a:pt x="54" y="26"/>
                  <a:pt x="55" y="24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15"/>
                  <a:pt x="51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1" y="9"/>
                  <a:pt x="39" y="9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3" y="5"/>
                  <a:pt x="29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19" y="3"/>
                  <a:pt x="13" y="7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4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4" y="17"/>
                  <a:pt x="14" y="17"/>
                  <a:pt x="14" y="17"/>
                </a:cubicBezTo>
                <a:cubicBezTo>
                  <a:pt x="12" y="16"/>
                  <a:pt x="12" y="16"/>
                  <a:pt x="12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6" y="16"/>
                  <a:pt x="3" y="21"/>
                  <a:pt x="3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3" y="26"/>
                  <a:pt x="4" y="28"/>
                  <a:pt x="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6" y="33"/>
                  <a:pt x="10" y="35"/>
                  <a:pt x="14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7" y="35"/>
                  <a:pt x="20" y="34"/>
                  <a:pt x="22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4" y="31"/>
                  <a:pt x="24" y="31"/>
                  <a:pt x="24" y="31"/>
                </a:cubicBezTo>
                <a:cubicBezTo>
                  <a:pt x="25" y="32"/>
                  <a:pt x="25" y="32"/>
                  <a:pt x="25" y="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98" name="그룹 97"/>
          <p:cNvGrpSpPr/>
          <p:nvPr/>
        </p:nvGrpSpPr>
        <p:grpSpPr>
          <a:xfrm>
            <a:off x="8952660" y="3260352"/>
            <a:ext cx="1257584" cy="972249"/>
            <a:chOff x="8809064" y="2566041"/>
            <a:chExt cx="1257584" cy="972249"/>
          </a:xfrm>
        </p:grpSpPr>
        <p:grpSp>
          <p:nvGrpSpPr>
            <p:cNvPr id="71" name="그룹 70"/>
            <p:cNvGrpSpPr/>
            <p:nvPr/>
          </p:nvGrpSpPr>
          <p:grpSpPr>
            <a:xfrm>
              <a:off x="8809064" y="2845651"/>
              <a:ext cx="628792" cy="692639"/>
              <a:chOff x="3352800" y="1371600"/>
              <a:chExt cx="2400300" cy="4857750"/>
            </a:xfrm>
            <a:solidFill>
              <a:srgbClr val="F8CD78">
                <a:alpha val="20000"/>
              </a:srgbClr>
            </a:solidFill>
          </p:grpSpPr>
          <p:sp>
            <p:nvSpPr>
              <p:cNvPr id="72" name="양쪽 모서리가 둥근 사각형 71"/>
              <p:cNvSpPr/>
              <p:nvPr/>
            </p:nvSpPr>
            <p:spPr>
              <a:xfrm>
                <a:off x="3352800" y="1371600"/>
                <a:ext cx="2400300" cy="48577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양쪽 모서리가 둥근 사각형 72"/>
              <p:cNvSpPr/>
              <p:nvPr/>
            </p:nvSpPr>
            <p:spPr>
              <a:xfrm>
                <a:off x="3514725" y="1943100"/>
                <a:ext cx="2076450" cy="42862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4" name="양쪽 모서리가 둥근 사각형 73"/>
              <p:cNvSpPr/>
              <p:nvPr/>
            </p:nvSpPr>
            <p:spPr>
              <a:xfrm>
                <a:off x="3771900" y="2724150"/>
                <a:ext cx="1562100" cy="35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5" name="그룹 74"/>
            <p:cNvGrpSpPr/>
            <p:nvPr/>
          </p:nvGrpSpPr>
          <p:grpSpPr>
            <a:xfrm>
              <a:off x="9437856" y="2566041"/>
              <a:ext cx="628792" cy="972249"/>
              <a:chOff x="3352800" y="1371600"/>
              <a:chExt cx="2400300" cy="4857750"/>
            </a:xfrm>
          </p:grpSpPr>
          <p:sp>
            <p:nvSpPr>
              <p:cNvPr id="76" name="양쪽 모서리가 둥근 사각형 75"/>
              <p:cNvSpPr/>
              <p:nvPr/>
            </p:nvSpPr>
            <p:spPr>
              <a:xfrm>
                <a:off x="3352800" y="1371600"/>
                <a:ext cx="2400300" cy="48577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EEC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7" name="양쪽 모서리가 둥근 사각형 76"/>
              <p:cNvSpPr/>
              <p:nvPr/>
            </p:nvSpPr>
            <p:spPr>
              <a:xfrm>
                <a:off x="3514725" y="1943100"/>
                <a:ext cx="2076450" cy="42862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EEC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양쪽 모서리가 둥근 사각형 77"/>
              <p:cNvSpPr/>
              <p:nvPr/>
            </p:nvSpPr>
            <p:spPr>
              <a:xfrm>
                <a:off x="3771900" y="2724150"/>
                <a:ext cx="1562100" cy="35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EEC4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00" name="그룹 99"/>
          <p:cNvGrpSpPr/>
          <p:nvPr/>
        </p:nvGrpSpPr>
        <p:grpSpPr>
          <a:xfrm>
            <a:off x="8791512" y="1011073"/>
            <a:ext cx="1448662" cy="1660994"/>
            <a:chOff x="5575894" y="1799796"/>
            <a:chExt cx="1448662" cy="1660994"/>
          </a:xfrm>
        </p:grpSpPr>
        <p:grpSp>
          <p:nvGrpSpPr>
            <p:cNvPr id="80" name="그룹 79"/>
            <p:cNvGrpSpPr/>
            <p:nvPr/>
          </p:nvGrpSpPr>
          <p:grpSpPr>
            <a:xfrm>
              <a:off x="5575894" y="1799796"/>
              <a:ext cx="1448662" cy="1656517"/>
              <a:chOff x="315470" y="2146174"/>
              <a:chExt cx="1448662" cy="1656517"/>
            </a:xfrm>
          </p:grpSpPr>
          <p:sp>
            <p:nvSpPr>
              <p:cNvPr id="81" name="현 80"/>
              <p:cNvSpPr/>
              <p:nvPr/>
            </p:nvSpPr>
            <p:spPr>
              <a:xfrm>
                <a:off x="343489" y="2146174"/>
                <a:ext cx="1420643" cy="1439094"/>
              </a:xfrm>
              <a:prstGeom prst="chord">
                <a:avLst>
                  <a:gd name="adj1" fmla="val 7538317"/>
                  <a:gd name="adj2" fmla="val 3271526"/>
                </a:avLst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5715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한컴 백제 M" panose="02020603020101020101" pitchFamily="18" charset="-127"/>
                  <a:ea typeface="한컴 백제 M" panose="02020603020101020101" pitchFamily="18" charset="-127"/>
                </a:endParaRPr>
              </a:p>
            </p:txBody>
          </p:sp>
          <p:cxnSp>
            <p:nvCxnSpPr>
              <p:cNvPr id="82" name="직선 연결선 81"/>
              <p:cNvCxnSpPr/>
              <p:nvPr/>
            </p:nvCxnSpPr>
            <p:spPr>
              <a:xfrm>
                <a:off x="315470" y="3802691"/>
                <a:ext cx="1367166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  <a:headEnd type="diamond"/>
                <a:tailEnd type="diamond"/>
              </a:ln>
              <a:effectLst/>
            </p:spPr>
          </p:cxnSp>
        </p:grpSp>
        <p:sp>
          <p:nvSpPr>
            <p:cNvPr id="83" name="직사각형 82"/>
            <p:cNvSpPr/>
            <p:nvPr/>
          </p:nvSpPr>
          <p:spPr>
            <a:xfrm>
              <a:off x="5983179" y="3060680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 dirty="0">
                  <a:latin typeface="바탕체" panose="02030609000101010101" pitchFamily="17" charset="-127"/>
                  <a:ea typeface="바탕체" panose="02030609000101010101" pitchFamily="17" charset="-127"/>
                </a:rPr>
                <a:t>제목</a:t>
              </a: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3942973" y="4251846"/>
            <a:ext cx="2102379" cy="897172"/>
            <a:chOff x="3942973" y="4251846"/>
            <a:chExt cx="2102379" cy="897172"/>
          </a:xfrm>
        </p:grpSpPr>
        <p:sp>
          <p:nvSpPr>
            <p:cNvPr id="86" name="자유형 85"/>
            <p:cNvSpPr/>
            <p:nvPr/>
          </p:nvSpPr>
          <p:spPr>
            <a:xfrm>
              <a:off x="3942973" y="4628956"/>
              <a:ext cx="1598208" cy="520062"/>
            </a:xfrm>
            <a:custGeom>
              <a:avLst/>
              <a:gdLst>
                <a:gd name="connsiteX0" fmla="*/ 0 w 5209953"/>
                <a:gd name="connsiteY0" fmla="*/ 0 h 4338084"/>
                <a:gd name="connsiteX1" fmla="*/ 0 w 5209953"/>
                <a:gd name="connsiteY1" fmla="*/ 4338084 h 4338084"/>
                <a:gd name="connsiteX2" fmla="*/ 5209953 w 5209953"/>
                <a:gd name="connsiteY2" fmla="*/ 4338084 h 433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9953" h="4338084">
                  <a:moveTo>
                    <a:pt x="0" y="0"/>
                  </a:moveTo>
                  <a:lnTo>
                    <a:pt x="0" y="4338084"/>
                  </a:lnTo>
                  <a:lnTo>
                    <a:pt x="5209953" y="4338084"/>
                  </a:lnTo>
                </a:path>
              </a:pathLst>
            </a:custGeom>
            <a:noFill/>
            <a:ln w="47625">
              <a:solidFill>
                <a:schemeClr val="bg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자유형 86"/>
            <p:cNvSpPr/>
            <p:nvPr/>
          </p:nvSpPr>
          <p:spPr>
            <a:xfrm>
              <a:off x="4293846" y="4251846"/>
              <a:ext cx="1751506" cy="535358"/>
            </a:xfrm>
            <a:custGeom>
              <a:avLst/>
              <a:gdLst>
                <a:gd name="connsiteX0" fmla="*/ 0 w 5709684"/>
                <a:gd name="connsiteY0" fmla="*/ 0 h 4465674"/>
                <a:gd name="connsiteX1" fmla="*/ 5709684 w 5709684"/>
                <a:gd name="connsiteY1" fmla="*/ 0 h 4465674"/>
                <a:gd name="connsiteX2" fmla="*/ 5709684 w 5709684"/>
                <a:gd name="connsiteY2" fmla="*/ 4465674 h 446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09684" h="4465674">
                  <a:moveTo>
                    <a:pt x="0" y="0"/>
                  </a:moveTo>
                  <a:lnTo>
                    <a:pt x="5709684" y="0"/>
                  </a:lnTo>
                  <a:lnTo>
                    <a:pt x="5709684" y="4465674"/>
                  </a:lnTo>
                </a:path>
              </a:pathLst>
            </a:custGeom>
            <a:noFill/>
            <a:ln w="47625">
              <a:solidFill>
                <a:schemeClr val="bg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9" name="막힌 원호 88"/>
          <p:cNvSpPr/>
          <p:nvPr/>
        </p:nvSpPr>
        <p:spPr>
          <a:xfrm rot="16200000">
            <a:off x="10415259" y="2935428"/>
            <a:ext cx="1361863" cy="1424807"/>
          </a:xfrm>
          <a:prstGeom prst="blockArc">
            <a:avLst>
              <a:gd name="adj1" fmla="val 10800000"/>
              <a:gd name="adj2" fmla="val 21368377"/>
              <a:gd name="adj3" fmla="val 12752"/>
            </a:avLst>
          </a:prstGeom>
          <a:solidFill>
            <a:srgbClr val="8C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0" name="막힌 원호 89"/>
          <p:cNvSpPr/>
          <p:nvPr/>
        </p:nvSpPr>
        <p:spPr>
          <a:xfrm rot="5400000">
            <a:off x="10410820" y="1745394"/>
            <a:ext cx="1361863" cy="1424808"/>
          </a:xfrm>
          <a:prstGeom prst="blockArc">
            <a:avLst>
              <a:gd name="adj1" fmla="val 11072097"/>
              <a:gd name="adj2" fmla="val 21440349"/>
              <a:gd name="adj3" fmla="val 12796"/>
            </a:avLst>
          </a:prstGeom>
          <a:solidFill>
            <a:srgbClr val="4A6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1" name="막힌 원호 90"/>
          <p:cNvSpPr/>
          <p:nvPr/>
        </p:nvSpPr>
        <p:spPr>
          <a:xfrm rot="16200000">
            <a:off x="10415259" y="548760"/>
            <a:ext cx="1361863" cy="1424807"/>
          </a:xfrm>
          <a:prstGeom prst="blockArc">
            <a:avLst>
              <a:gd name="adj1" fmla="val 10904073"/>
              <a:gd name="adj2" fmla="val 21440349"/>
              <a:gd name="adj3" fmla="val 12796"/>
            </a:avLst>
          </a:prstGeom>
          <a:solidFill>
            <a:srgbClr val="8C8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92" name="그룹 91"/>
          <p:cNvGrpSpPr/>
          <p:nvPr/>
        </p:nvGrpSpPr>
        <p:grpSpPr>
          <a:xfrm>
            <a:off x="10658380" y="827792"/>
            <a:ext cx="866741" cy="866741"/>
            <a:chOff x="6614763" y="1171614"/>
            <a:chExt cx="866741" cy="866741"/>
          </a:xfrm>
        </p:grpSpPr>
        <p:sp>
          <p:nvSpPr>
            <p:cNvPr id="93" name="타원 92"/>
            <p:cNvSpPr/>
            <p:nvPr/>
          </p:nvSpPr>
          <p:spPr>
            <a:xfrm>
              <a:off x="6614763" y="1171614"/>
              <a:ext cx="866741" cy="866741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rPr>
                <a:t>제목</a:t>
              </a:r>
              <a:endParaRPr lang="ko-KR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  <p:sp>
          <p:nvSpPr>
            <p:cNvPr id="94" name="자유형 93"/>
            <p:cNvSpPr/>
            <p:nvPr/>
          </p:nvSpPr>
          <p:spPr>
            <a:xfrm>
              <a:off x="6614763" y="1173759"/>
              <a:ext cx="731492" cy="774775"/>
            </a:xfrm>
            <a:custGeom>
              <a:avLst/>
              <a:gdLst>
                <a:gd name="connsiteX0" fmla="*/ 433371 w 731492"/>
                <a:gd name="connsiteY0" fmla="*/ 0 h 774775"/>
                <a:gd name="connsiteX1" fmla="*/ 675673 w 731492"/>
                <a:gd name="connsiteY1" fmla="*/ 74013 h 774775"/>
                <a:gd name="connsiteX2" fmla="*/ 731492 w 731492"/>
                <a:gd name="connsiteY2" fmla="*/ 120068 h 774775"/>
                <a:gd name="connsiteX3" fmla="*/ 169309 w 731492"/>
                <a:gd name="connsiteY3" fmla="*/ 774775 h 774775"/>
                <a:gd name="connsiteX4" fmla="*/ 126932 w 731492"/>
                <a:gd name="connsiteY4" fmla="*/ 739811 h 774775"/>
                <a:gd name="connsiteX5" fmla="*/ 0 w 731492"/>
                <a:gd name="connsiteY5" fmla="*/ 433371 h 774775"/>
                <a:gd name="connsiteX6" fmla="*/ 433371 w 731492"/>
                <a:gd name="connsiteY6" fmla="*/ 0 h 77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492" h="774775">
                  <a:moveTo>
                    <a:pt x="433371" y="0"/>
                  </a:moveTo>
                  <a:cubicBezTo>
                    <a:pt x="523125" y="0"/>
                    <a:pt x="606506" y="27285"/>
                    <a:pt x="675673" y="74013"/>
                  </a:cubicBezTo>
                  <a:lnTo>
                    <a:pt x="731492" y="120068"/>
                  </a:lnTo>
                  <a:lnTo>
                    <a:pt x="169309" y="774775"/>
                  </a:lnTo>
                  <a:lnTo>
                    <a:pt x="126932" y="739811"/>
                  </a:lnTo>
                  <a:cubicBezTo>
                    <a:pt x="48507" y="661386"/>
                    <a:pt x="0" y="553043"/>
                    <a:pt x="0" y="433371"/>
                  </a:cubicBezTo>
                  <a:cubicBezTo>
                    <a:pt x="0" y="194027"/>
                    <a:pt x="194027" y="0"/>
                    <a:pt x="433371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10635862" y="2006634"/>
            <a:ext cx="889259" cy="881233"/>
            <a:chOff x="6592245" y="2350456"/>
            <a:chExt cx="889259" cy="881233"/>
          </a:xfrm>
        </p:grpSpPr>
        <p:sp>
          <p:nvSpPr>
            <p:cNvPr id="102" name="타원 101"/>
            <p:cNvSpPr/>
            <p:nvPr/>
          </p:nvSpPr>
          <p:spPr>
            <a:xfrm>
              <a:off x="6614763" y="2364948"/>
              <a:ext cx="866741" cy="866741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rPr>
                <a:t>제목</a:t>
              </a:r>
              <a:endParaRPr lang="ko-KR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  <p:sp>
          <p:nvSpPr>
            <p:cNvPr id="103" name="자유형 102"/>
            <p:cNvSpPr/>
            <p:nvPr/>
          </p:nvSpPr>
          <p:spPr>
            <a:xfrm>
              <a:off x="6592245" y="2350456"/>
              <a:ext cx="731492" cy="774775"/>
            </a:xfrm>
            <a:custGeom>
              <a:avLst/>
              <a:gdLst>
                <a:gd name="connsiteX0" fmla="*/ 433371 w 731492"/>
                <a:gd name="connsiteY0" fmla="*/ 0 h 774775"/>
                <a:gd name="connsiteX1" fmla="*/ 675673 w 731492"/>
                <a:gd name="connsiteY1" fmla="*/ 74013 h 774775"/>
                <a:gd name="connsiteX2" fmla="*/ 731492 w 731492"/>
                <a:gd name="connsiteY2" fmla="*/ 120068 h 774775"/>
                <a:gd name="connsiteX3" fmla="*/ 169309 w 731492"/>
                <a:gd name="connsiteY3" fmla="*/ 774775 h 774775"/>
                <a:gd name="connsiteX4" fmla="*/ 126932 w 731492"/>
                <a:gd name="connsiteY4" fmla="*/ 739811 h 774775"/>
                <a:gd name="connsiteX5" fmla="*/ 0 w 731492"/>
                <a:gd name="connsiteY5" fmla="*/ 433371 h 774775"/>
                <a:gd name="connsiteX6" fmla="*/ 433371 w 731492"/>
                <a:gd name="connsiteY6" fmla="*/ 0 h 77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492" h="774775">
                  <a:moveTo>
                    <a:pt x="433371" y="0"/>
                  </a:moveTo>
                  <a:cubicBezTo>
                    <a:pt x="523125" y="0"/>
                    <a:pt x="606506" y="27285"/>
                    <a:pt x="675673" y="74013"/>
                  </a:cubicBezTo>
                  <a:lnTo>
                    <a:pt x="731492" y="120068"/>
                  </a:lnTo>
                  <a:lnTo>
                    <a:pt x="169309" y="774775"/>
                  </a:lnTo>
                  <a:lnTo>
                    <a:pt x="126932" y="739811"/>
                  </a:lnTo>
                  <a:cubicBezTo>
                    <a:pt x="48507" y="661386"/>
                    <a:pt x="0" y="553043"/>
                    <a:pt x="0" y="433371"/>
                  </a:cubicBezTo>
                  <a:cubicBezTo>
                    <a:pt x="0" y="194027"/>
                    <a:pt x="194027" y="0"/>
                    <a:pt x="433371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</p:grpSp>
      <p:grpSp>
        <p:nvGrpSpPr>
          <p:cNvPr id="104" name="그룹 103"/>
          <p:cNvGrpSpPr/>
          <p:nvPr/>
        </p:nvGrpSpPr>
        <p:grpSpPr>
          <a:xfrm>
            <a:off x="10635862" y="3196784"/>
            <a:ext cx="889259" cy="884417"/>
            <a:chOff x="6592245" y="3540606"/>
            <a:chExt cx="889259" cy="884417"/>
          </a:xfrm>
        </p:grpSpPr>
        <p:sp>
          <p:nvSpPr>
            <p:cNvPr id="105" name="타원 104"/>
            <p:cNvSpPr/>
            <p:nvPr/>
          </p:nvSpPr>
          <p:spPr>
            <a:xfrm>
              <a:off x="6614763" y="3558282"/>
              <a:ext cx="866741" cy="866741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바탕체" panose="02030609000101010101" pitchFamily="17" charset="-127"/>
                  <a:ea typeface="바탕체" panose="02030609000101010101" pitchFamily="17" charset="-127"/>
                </a:rPr>
                <a:t>제목</a:t>
              </a:r>
              <a:endParaRPr lang="ko-KR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  <p:sp>
          <p:nvSpPr>
            <p:cNvPr id="106" name="자유형 105"/>
            <p:cNvSpPr/>
            <p:nvPr/>
          </p:nvSpPr>
          <p:spPr>
            <a:xfrm>
              <a:off x="6592245" y="3540606"/>
              <a:ext cx="731492" cy="774775"/>
            </a:xfrm>
            <a:custGeom>
              <a:avLst/>
              <a:gdLst>
                <a:gd name="connsiteX0" fmla="*/ 433371 w 731492"/>
                <a:gd name="connsiteY0" fmla="*/ 0 h 774775"/>
                <a:gd name="connsiteX1" fmla="*/ 675673 w 731492"/>
                <a:gd name="connsiteY1" fmla="*/ 74013 h 774775"/>
                <a:gd name="connsiteX2" fmla="*/ 731492 w 731492"/>
                <a:gd name="connsiteY2" fmla="*/ 120068 h 774775"/>
                <a:gd name="connsiteX3" fmla="*/ 169309 w 731492"/>
                <a:gd name="connsiteY3" fmla="*/ 774775 h 774775"/>
                <a:gd name="connsiteX4" fmla="*/ 126932 w 731492"/>
                <a:gd name="connsiteY4" fmla="*/ 739811 h 774775"/>
                <a:gd name="connsiteX5" fmla="*/ 0 w 731492"/>
                <a:gd name="connsiteY5" fmla="*/ 433371 h 774775"/>
                <a:gd name="connsiteX6" fmla="*/ 433371 w 731492"/>
                <a:gd name="connsiteY6" fmla="*/ 0 h 77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492" h="774775">
                  <a:moveTo>
                    <a:pt x="433371" y="0"/>
                  </a:moveTo>
                  <a:cubicBezTo>
                    <a:pt x="523125" y="0"/>
                    <a:pt x="606506" y="27285"/>
                    <a:pt x="675673" y="74013"/>
                  </a:cubicBezTo>
                  <a:lnTo>
                    <a:pt x="731492" y="120068"/>
                  </a:lnTo>
                  <a:lnTo>
                    <a:pt x="169309" y="774775"/>
                  </a:lnTo>
                  <a:lnTo>
                    <a:pt x="126932" y="739811"/>
                  </a:lnTo>
                  <a:cubicBezTo>
                    <a:pt x="48507" y="661386"/>
                    <a:pt x="0" y="553043"/>
                    <a:pt x="0" y="433371"/>
                  </a:cubicBezTo>
                  <a:cubicBezTo>
                    <a:pt x="0" y="194027"/>
                    <a:pt x="194027" y="0"/>
                    <a:pt x="433371" y="0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바탕체" panose="02030609000101010101" pitchFamily="17" charset="-127"/>
                <a:ea typeface="바탕체" panose="02030609000101010101" pitchFamily="17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9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6811</TotalTime>
  <Words>308</Words>
  <Application>Microsoft Office PowerPoint</Application>
  <PresentationFormat>와이드스크린</PresentationFormat>
  <Paragraphs>81</Paragraphs>
  <Slides>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22" baseType="lpstr">
      <vt:lpstr>08서울한강체 M</vt:lpstr>
      <vt:lpstr>HY강B</vt:lpstr>
      <vt:lpstr>HY강M</vt:lpstr>
      <vt:lpstr>HY견고딕</vt:lpstr>
      <vt:lpstr>맑은 고딕</vt:lpstr>
      <vt:lpstr>바탕체</vt:lpstr>
      <vt:lpstr>태룡고딕240</vt:lpstr>
      <vt:lpstr>한컴 백제 M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235</cp:revision>
  <dcterms:created xsi:type="dcterms:W3CDTF">2016-08-29T06:39:06Z</dcterms:created>
  <dcterms:modified xsi:type="dcterms:W3CDTF">2016-09-30T08:09:43Z</dcterms:modified>
</cp:coreProperties>
</file>