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73" r:id="rId3"/>
    <p:sldId id="274" r:id="rId4"/>
    <p:sldId id="264" r:id="rId5"/>
    <p:sldId id="261" r:id="rId6"/>
    <p:sldId id="268" r:id="rId7"/>
    <p:sldId id="263" r:id="rId8"/>
    <p:sldId id="260" r:id="rId9"/>
    <p:sldId id="269" r:id="rId10"/>
    <p:sldId id="271" r:id="rId11"/>
    <p:sldId id="272" r:id="rId12"/>
    <p:sldId id="270" r:id="rId13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한컴 백제 M" panose="02020603020101020101" pitchFamily="18" charset="-127"/>
      <p:regular r:id="rId18"/>
    </p:embeddedFont>
    <p:embeddedFont>
      <p:font typeface="조선일보명조" panose="020B0600000101010101" charset="-127"/>
      <p:regular r:id="rId19"/>
    </p:embeddedFont>
    <p:embeddedFont>
      <p:font typeface="Arial Unicode MS" panose="020B0604020202020204" pitchFamily="50" charset="-127"/>
      <p:regular r:id="rId2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CD78"/>
    <a:srgbClr val="FBE3B3"/>
    <a:srgbClr val="5A6779"/>
    <a:srgbClr val="F9BDBE"/>
    <a:srgbClr val="F6A4A6"/>
    <a:srgbClr val="FFCFB7"/>
    <a:srgbClr val="FFB189"/>
    <a:srgbClr val="C4F4D7"/>
    <a:srgbClr val="A7EEC4"/>
    <a:srgbClr val="C6D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6582" autoAdjust="0"/>
  </p:normalViewPr>
  <p:slideViewPr>
    <p:cSldViewPr snapToGrid="0" showGuides="1">
      <p:cViewPr>
        <p:scale>
          <a:sx n="66" d="100"/>
          <a:sy n="66" d="100"/>
        </p:scale>
        <p:origin x="2118" y="122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D5B11-C9C1-406A-A1CB-4EC1730E697B}" type="datetimeFigureOut">
              <a:rPr lang="ko-KR" altLang="en-US" smtClean="0"/>
              <a:t>2016-07-14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BEB6B-F8D9-453E-9474-44C11782F7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4535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D5B11-C9C1-406A-A1CB-4EC1730E697B}" type="datetimeFigureOut">
              <a:rPr lang="ko-KR" altLang="en-US" smtClean="0"/>
              <a:t>2016-07-14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BEB6B-F8D9-453E-9474-44C11782F7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2329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D5B11-C9C1-406A-A1CB-4EC1730E697B}" type="datetimeFigureOut">
              <a:rPr lang="ko-KR" altLang="en-US" smtClean="0"/>
              <a:t>2016-07-14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BEB6B-F8D9-453E-9474-44C11782F7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160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697"/>
            <a:ext cx="6096000" cy="6886222"/>
          </a:xfrm>
          <a:prstGeom prst="rect">
            <a:avLst/>
          </a:prstGeom>
        </p:spPr>
      </p:pic>
      <p:sp>
        <p:nvSpPr>
          <p:cNvPr id="12" name="모서리가 둥근 직사각형 11"/>
          <p:cNvSpPr/>
          <p:nvPr userDrawn="1"/>
        </p:nvSpPr>
        <p:spPr>
          <a:xfrm>
            <a:off x="0" y="0"/>
            <a:ext cx="12001500" cy="6858000"/>
          </a:xfrm>
          <a:prstGeom prst="roundRect">
            <a:avLst/>
          </a:prstGeom>
          <a:gradFill>
            <a:gsLst>
              <a:gs pos="0">
                <a:sysClr val="windowText" lastClr="000000">
                  <a:alpha val="0"/>
                </a:sysClr>
              </a:gs>
              <a:gs pos="100000">
                <a:sysClr val="windowText" lastClr="000000">
                  <a:alpha val="0"/>
                </a:sysClr>
              </a:gs>
              <a:gs pos="62000">
                <a:srgbClr val="000000"/>
              </a:gs>
              <a:gs pos="31000">
                <a:sysClr val="windowText" lastClr="000000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한컴 백제 M" panose="02020603020101020101" pitchFamily="18" charset="-127"/>
              <a:ea typeface="한컴 백제 M" panose="0202060302010102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709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학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13" r="9167" b="7814"/>
          <a:stretch/>
        </p:blipFill>
        <p:spPr>
          <a:xfrm>
            <a:off x="1204686" y="-12700"/>
            <a:ext cx="10987314" cy="6898460"/>
          </a:xfrm>
          <a:prstGeom prst="rect">
            <a:avLst/>
          </a:prstGeom>
        </p:spPr>
      </p:pic>
      <p:grpSp>
        <p:nvGrpSpPr>
          <p:cNvPr id="6" name="그룹 5"/>
          <p:cNvGrpSpPr/>
          <p:nvPr userDrawn="1"/>
        </p:nvGrpSpPr>
        <p:grpSpPr>
          <a:xfrm>
            <a:off x="0" y="-12700"/>
            <a:ext cx="12192000" cy="6911160"/>
            <a:chOff x="2531411" y="1068694"/>
            <a:chExt cx="7143750" cy="4793637"/>
          </a:xfrm>
        </p:grpSpPr>
        <p:sp>
          <p:nvSpPr>
            <p:cNvPr id="7" name="직사각형 6"/>
            <p:cNvSpPr/>
            <p:nvPr/>
          </p:nvSpPr>
          <p:spPr>
            <a:xfrm>
              <a:off x="2531411" y="1068694"/>
              <a:ext cx="7143750" cy="4793637"/>
            </a:xfrm>
            <a:prstGeom prst="rect">
              <a:avLst/>
            </a:prstGeom>
            <a:gradFill>
              <a:gsLst>
                <a:gs pos="78000">
                  <a:srgbClr val="000000">
                    <a:alpha val="30000"/>
                  </a:srgbClr>
                </a:gs>
                <a:gs pos="27000">
                  <a:sysClr val="windowText" lastClr="000000">
                    <a:alpha val="30000"/>
                  </a:sysClr>
                </a:gs>
                <a:gs pos="100000">
                  <a:sysClr val="windowText" lastClr="000000"/>
                </a:gs>
                <a:gs pos="0">
                  <a:sysClr val="windowText" lastClr="000000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한컴 백제 M" panose="02020603020101020101" pitchFamily="18" charset="-127"/>
                <a:ea typeface="한컴 백제 M" panose="02020603020101020101" pitchFamily="18" charset="-127"/>
                <a:cs typeface="+mn-cs"/>
              </a:endParaRP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2531411" y="1068694"/>
              <a:ext cx="7143750" cy="4793637"/>
            </a:xfrm>
            <a:prstGeom prst="rect">
              <a:avLst/>
            </a:prstGeom>
            <a:gradFill flip="none" rotWithShape="1">
              <a:gsLst>
                <a:gs pos="77000">
                  <a:srgbClr val="000000">
                    <a:alpha val="30000"/>
                  </a:srgbClr>
                </a:gs>
                <a:gs pos="54000">
                  <a:sysClr val="windowText" lastClr="000000">
                    <a:alpha val="19000"/>
                  </a:sysClr>
                </a:gs>
                <a:gs pos="100000">
                  <a:sysClr val="windowText" lastClr="000000"/>
                </a:gs>
                <a:gs pos="25000">
                  <a:sysClr val="windowText" lastClr="000000">
                    <a:alpha val="94000"/>
                  </a:sys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한컴 백제 M" panose="02020603020101020101" pitchFamily="18" charset="-127"/>
                <a:ea typeface="한컴 백제 M" panose="02020603020101020101" pitchFamily="18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662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0"/>
          <a:stretch/>
        </p:blipFill>
        <p:spPr>
          <a:xfrm>
            <a:off x="8220074" y="0"/>
            <a:ext cx="3971925" cy="6858000"/>
          </a:xfrm>
          <a:prstGeom prst="rect">
            <a:avLst/>
          </a:prstGeom>
        </p:spPr>
      </p:pic>
      <p:sp>
        <p:nvSpPr>
          <p:cNvPr id="19" name="모서리가 둥근 직사각형 18"/>
          <p:cNvSpPr/>
          <p:nvPr userDrawn="1"/>
        </p:nvSpPr>
        <p:spPr>
          <a:xfrm>
            <a:off x="188685" y="0"/>
            <a:ext cx="13035165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ysClr val="windowText" lastClr="000000">
                  <a:alpha val="0"/>
                </a:sysClr>
              </a:gs>
              <a:gs pos="90000">
                <a:sysClr val="windowText" lastClr="000000">
                  <a:alpha val="0"/>
                </a:sysClr>
              </a:gs>
              <a:gs pos="67000">
                <a:srgbClr val="000000"/>
              </a:gs>
              <a:gs pos="31000">
                <a:sysClr val="windowText" lastClr="000000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한컴 백제 M" panose="02020603020101020101" pitchFamily="18" charset="-127"/>
              <a:ea typeface="한컴 백제 M" panose="0202060302010102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914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내용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모서리가 둥근 직사각형 18"/>
          <p:cNvSpPr/>
          <p:nvPr userDrawn="1"/>
        </p:nvSpPr>
        <p:spPr>
          <a:xfrm>
            <a:off x="188685" y="0"/>
            <a:ext cx="13035165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ysClr val="windowText" lastClr="000000">
                  <a:alpha val="0"/>
                </a:sysClr>
              </a:gs>
              <a:gs pos="90000">
                <a:sysClr val="windowText" lastClr="000000">
                  <a:alpha val="0"/>
                </a:sysClr>
              </a:gs>
              <a:gs pos="67000">
                <a:srgbClr val="000000"/>
              </a:gs>
              <a:gs pos="31000">
                <a:sysClr val="windowText" lastClr="000000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한컴 백제 M" panose="02020603020101020101" pitchFamily="18" charset="-127"/>
              <a:ea typeface="한컴 백제 M" panose="02020603020101020101" pitchFamily="18" charset="-127"/>
              <a:cs typeface="+mn-cs"/>
            </a:endParaRPr>
          </a:p>
        </p:txBody>
      </p:sp>
      <p:pic>
        <p:nvPicPr>
          <p:cNvPr id="6" name="그림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84"/>
          <a:stretch/>
        </p:blipFill>
        <p:spPr>
          <a:xfrm>
            <a:off x="4073151" y="0"/>
            <a:ext cx="8162392" cy="6858000"/>
          </a:xfrm>
          <a:prstGeom prst="rect">
            <a:avLst/>
          </a:prstGeom>
        </p:spPr>
      </p:pic>
      <p:sp>
        <p:nvSpPr>
          <p:cNvPr id="7" name="모서리가 둥근 직사각형 6"/>
          <p:cNvSpPr/>
          <p:nvPr userDrawn="1"/>
        </p:nvSpPr>
        <p:spPr>
          <a:xfrm>
            <a:off x="0" y="0"/>
            <a:ext cx="13398500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ysClr val="windowText" lastClr="000000">
                  <a:alpha val="0"/>
                </a:sysClr>
              </a:gs>
              <a:gs pos="100000">
                <a:sysClr val="windowText" lastClr="000000">
                  <a:alpha val="0"/>
                </a:sysClr>
              </a:gs>
              <a:gs pos="50000">
                <a:srgbClr val="000000"/>
              </a:gs>
              <a:gs pos="0">
                <a:sysClr val="windowText" lastClr="000000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한컴 백제 M" panose="02020603020101020101" pitchFamily="18" charset="-127"/>
              <a:ea typeface="한컴 백제 M" panose="0202060302010102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433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D5B11-C9C1-406A-A1CB-4EC1730E697B}" type="datetimeFigureOut">
              <a:rPr lang="ko-KR" altLang="en-US" smtClean="0"/>
              <a:t>2016-07-14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BEB6B-F8D9-453E-9474-44C11782F7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1305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D5B11-C9C1-406A-A1CB-4EC1730E697B}" type="datetimeFigureOut">
              <a:rPr lang="ko-KR" altLang="en-US" smtClean="0"/>
              <a:t>2016-07-14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BEB6B-F8D9-453E-9474-44C11782F7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6091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D5B11-C9C1-406A-A1CB-4EC1730E697B}" type="datetimeFigureOut">
              <a:rPr lang="ko-KR" altLang="en-US" smtClean="0"/>
              <a:t>2016-07-14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BEB6B-F8D9-453E-9474-44C11782F7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5457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D5B11-C9C1-406A-A1CB-4EC1730E697B}" type="datetimeFigureOut">
              <a:rPr lang="ko-KR" altLang="en-US" smtClean="0"/>
              <a:t>2016-07-14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BEB6B-F8D9-453E-9474-44C11782F7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4172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D5B11-C9C1-406A-A1CB-4EC1730E697B}" type="datetimeFigureOut">
              <a:rPr lang="ko-KR" altLang="en-US" smtClean="0"/>
              <a:t>2016-07-14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BEB6B-F8D9-453E-9474-44C11782F7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515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D5B11-C9C1-406A-A1CB-4EC1730E697B}" type="datetimeFigureOut">
              <a:rPr lang="ko-KR" altLang="en-US" smtClean="0"/>
              <a:t>2016-07-14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BEB6B-F8D9-453E-9474-44C11782F7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028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D5B11-C9C1-406A-A1CB-4EC1730E697B}" type="datetimeFigureOut">
              <a:rPr lang="ko-KR" altLang="en-US" smtClean="0"/>
              <a:t>2016-07-14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BEB6B-F8D9-453E-9474-44C11782F7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3910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D5B11-C9C1-406A-A1CB-4EC1730E697B}" type="datetimeFigureOut">
              <a:rPr lang="ko-KR" altLang="en-US" smtClean="0"/>
              <a:t>2016-07-14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BEB6B-F8D9-453E-9474-44C11782F7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2988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defRPr>
            </a:lvl1pPr>
          </a:lstStyle>
          <a:p>
            <a:fld id="{10BD5B11-C9C1-406A-A1CB-4EC1730E697B}" type="datetimeFigureOut">
              <a:rPr lang="ko-KR" altLang="en-US" smtClean="0"/>
              <a:pPr/>
              <a:t>2016-07-14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defRPr>
            </a:lvl1pPr>
          </a:lstStyle>
          <a:p>
            <a:fld id="{7EFBEB6B-F8D9-453E-9474-44C11782F73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489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한컴 백제 M" panose="02020603020101020101" pitchFamily="18" charset="-127"/>
          <a:ea typeface="한컴 백제 M" panose="02020603020101020101" pitchFamily="18" charset="-127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한컴 백제 M" panose="02020603020101020101" pitchFamily="18" charset="-127"/>
          <a:ea typeface="한컴 백제 M" panose="02020603020101020101" pitchFamily="18" charset="-127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한컴 백제 M" panose="02020603020101020101" pitchFamily="18" charset="-127"/>
          <a:ea typeface="한컴 백제 M" panose="02020603020101020101" pitchFamily="18" charset="-127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한컴 백제 M" panose="02020603020101020101" pitchFamily="18" charset="-127"/>
          <a:ea typeface="한컴 백제 M" panose="02020603020101020101" pitchFamily="18" charset="-127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한컴 백제 M" panose="02020603020101020101" pitchFamily="18" charset="-127"/>
          <a:ea typeface="한컴 백제 M" panose="02020603020101020101" pitchFamily="18" charset="-127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한컴 백제 M" panose="02020603020101020101" pitchFamily="18" charset="-127"/>
          <a:ea typeface="한컴 백제 M" panose="02020603020101020101" pitchFamily="18" charset="-127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58974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8" r:id="rId1"/>
    <p:sldLayoutId id="2147483667" r:id="rId2"/>
    <p:sldLayoutId id="2147483669" r:id="rId3"/>
    <p:sldLayoutId id="2147483670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그룹 28"/>
          <p:cNvGrpSpPr/>
          <p:nvPr/>
        </p:nvGrpSpPr>
        <p:grpSpPr>
          <a:xfrm>
            <a:off x="6096000" y="2498707"/>
            <a:ext cx="3906931" cy="1483801"/>
            <a:chOff x="6000750" y="1978007"/>
            <a:chExt cx="3906931" cy="1483801"/>
          </a:xfrm>
        </p:grpSpPr>
        <p:grpSp>
          <p:nvGrpSpPr>
            <p:cNvPr id="30" name="그룹 29"/>
            <p:cNvGrpSpPr/>
            <p:nvPr/>
          </p:nvGrpSpPr>
          <p:grpSpPr>
            <a:xfrm>
              <a:off x="6459735" y="2494454"/>
              <a:ext cx="3447946" cy="967354"/>
              <a:chOff x="6311956" y="2492970"/>
              <a:chExt cx="3447946" cy="967354"/>
            </a:xfrm>
          </p:grpSpPr>
          <p:sp>
            <p:nvSpPr>
              <p:cNvPr id="34" name="직사각형 33"/>
              <p:cNvSpPr/>
              <p:nvPr/>
            </p:nvSpPr>
            <p:spPr>
              <a:xfrm>
                <a:off x="6356406" y="2536994"/>
                <a:ext cx="340349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5400" dirty="0">
                    <a:ln>
                      <a:solidFill>
                        <a:prstClr val="black">
                          <a:lumMod val="85000"/>
                          <a:lumOff val="15000"/>
                          <a:alpha val="50000"/>
                        </a:prstClr>
                      </a:solidFill>
                    </a:ln>
                    <a:solidFill>
                      <a:prstClr val="white">
                        <a:alpha val="50000"/>
                      </a:prstClr>
                    </a:solidFill>
                    <a:latin typeface="한컴 백제 M" panose="02020603020101020101" pitchFamily="18" charset="-127"/>
                    <a:ea typeface="한컴 백제 M" panose="02020603020101020101" pitchFamily="18" charset="-127"/>
                    <a:cs typeface="조선일보명조" panose="02030304000000000000" pitchFamily="18" charset="-127"/>
                  </a:rPr>
                  <a:t>국어 국문학</a:t>
                </a:r>
              </a:p>
            </p:txBody>
          </p:sp>
          <p:sp>
            <p:nvSpPr>
              <p:cNvPr id="35" name="직사각형 34"/>
              <p:cNvSpPr/>
              <p:nvPr/>
            </p:nvSpPr>
            <p:spPr>
              <a:xfrm>
                <a:off x="6311956" y="2492970"/>
                <a:ext cx="340349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5400" dirty="0">
                    <a:solidFill>
                      <a:prstClr val="white"/>
                    </a:solidFill>
                    <a:latin typeface="한컴 백제 M" panose="02020603020101020101" pitchFamily="18" charset="-127"/>
                    <a:ea typeface="한컴 백제 M" panose="02020603020101020101" pitchFamily="18" charset="-127"/>
                    <a:cs typeface="조선일보명조" panose="02030304000000000000" pitchFamily="18" charset="-127"/>
                  </a:rPr>
                  <a:t>국어 국문학</a:t>
                </a:r>
              </a:p>
            </p:txBody>
          </p:sp>
        </p:grpSp>
        <p:grpSp>
          <p:nvGrpSpPr>
            <p:cNvPr id="31" name="그룹 30"/>
            <p:cNvGrpSpPr/>
            <p:nvPr/>
          </p:nvGrpSpPr>
          <p:grpSpPr>
            <a:xfrm>
              <a:off x="6000750" y="1978007"/>
              <a:ext cx="873522" cy="690355"/>
              <a:chOff x="7599167" y="2492970"/>
              <a:chExt cx="873522" cy="690355"/>
            </a:xfrm>
          </p:grpSpPr>
          <p:sp>
            <p:nvSpPr>
              <p:cNvPr id="32" name="직사각형 31"/>
              <p:cNvSpPr/>
              <p:nvPr/>
            </p:nvSpPr>
            <p:spPr>
              <a:xfrm>
                <a:off x="7643616" y="2536994"/>
                <a:ext cx="82907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3600" dirty="0" smtClean="0">
                    <a:ln>
                      <a:solidFill>
                        <a:prstClr val="black">
                          <a:lumMod val="85000"/>
                          <a:lumOff val="15000"/>
                          <a:alpha val="50000"/>
                        </a:prstClr>
                      </a:solidFill>
                    </a:ln>
                    <a:solidFill>
                      <a:prstClr val="white">
                        <a:alpha val="50000"/>
                      </a:prstClr>
                    </a:solidFill>
                    <a:latin typeface="한컴 백제 M" panose="02020603020101020101" pitchFamily="18" charset="-127"/>
                    <a:ea typeface="한컴 백제 M" panose="02020603020101020101" pitchFamily="18" charset="-127"/>
                    <a:cs typeface="조선일보명조" panose="02030304000000000000" pitchFamily="18" charset="-127"/>
                  </a:rPr>
                  <a:t>1</a:t>
                </a:r>
                <a:r>
                  <a:rPr lang="ko-KR" altLang="en-US" sz="3600" dirty="0" smtClean="0">
                    <a:ln>
                      <a:solidFill>
                        <a:prstClr val="black">
                          <a:lumMod val="85000"/>
                          <a:lumOff val="15000"/>
                          <a:alpha val="50000"/>
                        </a:prstClr>
                      </a:solidFill>
                    </a:ln>
                    <a:solidFill>
                      <a:prstClr val="white">
                        <a:alpha val="50000"/>
                      </a:prstClr>
                    </a:solidFill>
                    <a:latin typeface="한컴 백제 M" panose="02020603020101020101" pitchFamily="18" charset="-127"/>
                    <a:ea typeface="한컴 백제 M" panose="02020603020101020101" pitchFamily="18" charset="-127"/>
                    <a:cs typeface="조선일보명조" panose="02030304000000000000" pitchFamily="18" charset="-127"/>
                  </a:rPr>
                  <a:t>강</a:t>
                </a:r>
                <a:r>
                  <a:rPr lang="en-US" altLang="ko-KR" sz="3600" dirty="0" smtClean="0">
                    <a:ln>
                      <a:solidFill>
                        <a:prstClr val="black">
                          <a:lumMod val="85000"/>
                          <a:lumOff val="15000"/>
                          <a:alpha val="50000"/>
                        </a:prstClr>
                      </a:solidFill>
                    </a:ln>
                    <a:solidFill>
                      <a:prstClr val="white">
                        <a:alpha val="50000"/>
                      </a:prstClr>
                    </a:solidFill>
                    <a:latin typeface="한컴 백제 M" panose="02020603020101020101" pitchFamily="18" charset="-127"/>
                    <a:ea typeface="한컴 백제 M" panose="02020603020101020101" pitchFamily="18" charset="-127"/>
                    <a:cs typeface="조선일보명조" panose="02030304000000000000" pitchFamily="18" charset="-127"/>
                  </a:rPr>
                  <a:t>.</a:t>
                </a:r>
                <a:endParaRPr lang="ko-KR" altLang="en-US" sz="3600" dirty="0">
                  <a:ln>
                    <a:solidFill>
                      <a:prstClr val="black">
                        <a:lumMod val="85000"/>
                        <a:lumOff val="15000"/>
                        <a:alpha val="50000"/>
                      </a:prstClr>
                    </a:solidFill>
                  </a:ln>
                  <a:solidFill>
                    <a:prstClr val="white">
                      <a:alpha val="50000"/>
                    </a:prstClr>
                  </a:solidFill>
                  <a:latin typeface="한컴 백제 M" panose="02020603020101020101" pitchFamily="18" charset="-127"/>
                  <a:ea typeface="한컴 백제 M" panose="02020603020101020101" pitchFamily="18" charset="-127"/>
                  <a:cs typeface="조선일보명조" panose="02030304000000000000" pitchFamily="18" charset="-127"/>
                </a:endParaRPr>
              </a:p>
            </p:txBody>
          </p:sp>
          <p:sp>
            <p:nvSpPr>
              <p:cNvPr id="33" name="직사각형 32"/>
              <p:cNvSpPr/>
              <p:nvPr/>
            </p:nvSpPr>
            <p:spPr>
              <a:xfrm>
                <a:off x="7599167" y="2492970"/>
                <a:ext cx="82907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3600" dirty="0" smtClean="0">
                    <a:solidFill>
                      <a:prstClr val="white"/>
                    </a:solidFill>
                    <a:latin typeface="한컴 백제 M" panose="02020603020101020101" pitchFamily="18" charset="-127"/>
                    <a:ea typeface="한컴 백제 M" panose="02020603020101020101" pitchFamily="18" charset="-127"/>
                    <a:cs typeface="조선일보명조" panose="02030304000000000000" pitchFamily="18" charset="-127"/>
                  </a:rPr>
                  <a:t>1</a:t>
                </a:r>
                <a:r>
                  <a:rPr lang="ko-KR" altLang="en-US" sz="3600" dirty="0" smtClean="0">
                    <a:solidFill>
                      <a:prstClr val="white"/>
                    </a:solidFill>
                    <a:latin typeface="한컴 백제 M" panose="02020603020101020101" pitchFamily="18" charset="-127"/>
                    <a:ea typeface="한컴 백제 M" panose="02020603020101020101" pitchFamily="18" charset="-127"/>
                    <a:cs typeface="조선일보명조" panose="02030304000000000000" pitchFamily="18" charset="-127"/>
                  </a:rPr>
                  <a:t>강</a:t>
                </a:r>
                <a:r>
                  <a:rPr lang="en-US" altLang="ko-KR" sz="3600" dirty="0" smtClean="0">
                    <a:solidFill>
                      <a:prstClr val="white"/>
                    </a:solidFill>
                    <a:latin typeface="한컴 백제 M" panose="02020603020101020101" pitchFamily="18" charset="-127"/>
                    <a:ea typeface="한컴 백제 M" panose="02020603020101020101" pitchFamily="18" charset="-127"/>
                    <a:cs typeface="조선일보명조" panose="02030304000000000000" pitchFamily="18" charset="-127"/>
                  </a:rPr>
                  <a:t>.</a:t>
                </a:r>
                <a:endParaRPr lang="ko-KR" altLang="en-US" sz="3600" dirty="0">
                  <a:solidFill>
                    <a:prstClr val="white"/>
                  </a:solidFill>
                  <a:latin typeface="한컴 백제 M" panose="02020603020101020101" pitchFamily="18" charset="-127"/>
                  <a:ea typeface="한컴 백제 M" panose="02020603020101020101" pitchFamily="18" charset="-127"/>
                  <a:cs typeface="조선일보명조" panose="02030304000000000000" pitchFamily="18" charset="-127"/>
                </a:endParaRPr>
              </a:p>
            </p:txBody>
          </p:sp>
        </p:grpSp>
      </p:grpSp>
      <p:grpSp>
        <p:nvGrpSpPr>
          <p:cNvPr id="36" name="그룹 35"/>
          <p:cNvGrpSpPr/>
          <p:nvPr/>
        </p:nvGrpSpPr>
        <p:grpSpPr>
          <a:xfrm>
            <a:off x="4811901" y="2417706"/>
            <a:ext cx="1233541" cy="1400236"/>
            <a:chOff x="4811901" y="2417706"/>
            <a:chExt cx="1233541" cy="1400236"/>
          </a:xfrm>
        </p:grpSpPr>
        <p:sp>
          <p:nvSpPr>
            <p:cNvPr id="37" name="눈물 방울 36"/>
            <p:cNvSpPr/>
            <p:nvPr/>
          </p:nvSpPr>
          <p:spPr>
            <a:xfrm rot="8100000">
              <a:off x="4869884" y="2531862"/>
              <a:ext cx="1142977" cy="1142981"/>
            </a:xfrm>
            <a:prstGeom prst="teardrop">
              <a:avLst/>
            </a:prstGeom>
            <a:noFill/>
            <a:ln w="508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한컴 백제 M" panose="02020603020101020101" pitchFamily="18" charset="-127"/>
                <a:ea typeface="한컴 백제 M" panose="02020603020101020101" pitchFamily="18" charset="-127"/>
                <a:cs typeface="+mn-cs"/>
              </a:endParaRPr>
            </a:p>
          </p:txBody>
        </p:sp>
        <p:sp>
          <p:nvSpPr>
            <p:cNvPr id="38" name="자유형 37"/>
            <p:cNvSpPr/>
            <p:nvPr/>
          </p:nvSpPr>
          <p:spPr>
            <a:xfrm>
              <a:off x="4811901" y="2417706"/>
              <a:ext cx="1233541" cy="1400236"/>
            </a:xfrm>
            <a:custGeom>
              <a:avLst/>
              <a:gdLst>
                <a:gd name="connsiteX0" fmla="*/ 768923 w 1534236"/>
                <a:gd name="connsiteY0" fmla="*/ 0 h 2348494"/>
                <a:gd name="connsiteX1" fmla="*/ 872006 w 1534236"/>
                <a:gd name="connsiteY1" fmla="*/ 42698 h 2348494"/>
                <a:gd name="connsiteX2" fmla="*/ 1495148 w 1534236"/>
                <a:gd name="connsiteY2" fmla="*/ 665840 h 2348494"/>
                <a:gd name="connsiteX3" fmla="*/ 1527172 w 1534236"/>
                <a:gd name="connsiteY3" fmla="*/ 714065 h 2348494"/>
                <a:gd name="connsiteX4" fmla="*/ 1534236 w 1534236"/>
                <a:gd name="connsiteY4" fmla="*/ 787476 h 2348494"/>
                <a:gd name="connsiteX5" fmla="*/ 1534236 w 1534236"/>
                <a:gd name="connsiteY5" fmla="*/ 1561014 h 2348494"/>
                <a:gd name="connsiteX6" fmla="*/ 1527172 w 1534236"/>
                <a:gd name="connsiteY6" fmla="*/ 1634429 h 2348494"/>
                <a:gd name="connsiteX7" fmla="*/ 1495148 w 1534236"/>
                <a:gd name="connsiteY7" fmla="*/ 1682654 h 2348494"/>
                <a:gd name="connsiteX8" fmla="*/ 872007 w 1534236"/>
                <a:gd name="connsiteY8" fmla="*/ 2305796 h 2348494"/>
                <a:gd name="connsiteX9" fmla="*/ 665841 w 1534236"/>
                <a:gd name="connsiteY9" fmla="*/ 2305796 h 2348494"/>
                <a:gd name="connsiteX10" fmla="*/ 42700 w 1534236"/>
                <a:gd name="connsiteY10" fmla="*/ 1682654 h 2348494"/>
                <a:gd name="connsiteX11" fmla="*/ 10675 w 1534236"/>
                <a:gd name="connsiteY11" fmla="*/ 1634429 h 2348494"/>
                <a:gd name="connsiteX12" fmla="*/ 3632 w 1534236"/>
                <a:gd name="connsiteY12" fmla="*/ 1598230 h 2348494"/>
                <a:gd name="connsiteX13" fmla="*/ 0 w 1534236"/>
                <a:gd name="connsiteY13" fmla="*/ 894680 h 2348494"/>
                <a:gd name="connsiteX14" fmla="*/ 10675 w 1534236"/>
                <a:gd name="connsiteY14" fmla="*/ 714065 h 2348494"/>
                <a:gd name="connsiteX15" fmla="*/ 42699 w 1534236"/>
                <a:gd name="connsiteY15" fmla="*/ 665840 h 2348494"/>
                <a:gd name="connsiteX16" fmla="*/ 665841 w 1534236"/>
                <a:gd name="connsiteY16" fmla="*/ 42698 h 2348494"/>
                <a:gd name="connsiteX17" fmla="*/ 768923 w 1534236"/>
                <a:gd name="connsiteY17" fmla="*/ 0 h 2348494"/>
                <a:gd name="connsiteX0" fmla="*/ 768923 w 1534236"/>
                <a:gd name="connsiteY0" fmla="*/ 0 h 2348494"/>
                <a:gd name="connsiteX1" fmla="*/ 872006 w 1534236"/>
                <a:gd name="connsiteY1" fmla="*/ 42698 h 2348494"/>
                <a:gd name="connsiteX2" fmla="*/ 1495148 w 1534236"/>
                <a:gd name="connsiteY2" fmla="*/ 665840 h 2348494"/>
                <a:gd name="connsiteX3" fmla="*/ 1527172 w 1534236"/>
                <a:gd name="connsiteY3" fmla="*/ 714065 h 2348494"/>
                <a:gd name="connsiteX4" fmla="*/ 1534236 w 1534236"/>
                <a:gd name="connsiteY4" fmla="*/ 787476 h 2348494"/>
                <a:gd name="connsiteX5" fmla="*/ 1534236 w 1534236"/>
                <a:gd name="connsiteY5" fmla="*/ 1561014 h 2348494"/>
                <a:gd name="connsiteX6" fmla="*/ 1527172 w 1534236"/>
                <a:gd name="connsiteY6" fmla="*/ 1634429 h 2348494"/>
                <a:gd name="connsiteX7" fmla="*/ 1495148 w 1534236"/>
                <a:gd name="connsiteY7" fmla="*/ 1682654 h 2348494"/>
                <a:gd name="connsiteX8" fmla="*/ 872007 w 1534236"/>
                <a:gd name="connsiteY8" fmla="*/ 2305796 h 2348494"/>
                <a:gd name="connsiteX9" fmla="*/ 665841 w 1534236"/>
                <a:gd name="connsiteY9" fmla="*/ 2305796 h 2348494"/>
                <a:gd name="connsiteX10" fmla="*/ 42700 w 1534236"/>
                <a:gd name="connsiteY10" fmla="*/ 1682654 h 2348494"/>
                <a:gd name="connsiteX11" fmla="*/ 10675 w 1534236"/>
                <a:gd name="connsiteY11" fmla="*/ 1634429 h 2348494"/>
                <a:gd name="connsiteX12" fmla="*/ 3632 w 1534236"/>
                <a:gd name="connsiteY12" fmla="*/ 1598230 h 2348494"/>
                <a:gd name="connsiteX13" fmla="*/ 0 w 1534236"/>
                <a:gd name="connsiteY13" fmla="*/ 894680 h 2348494"/>
                <a:gd name="connsiteX14" fmla="*/ 3531 w 1534236"/>
                <a:gd name="connsiteY14" fmla="*/ 725261 h 2348494"/>
                <a:gd name="connsiteX15" fmla="*/ 42699 w 1534236"/>
                <a:gd name="connsiteY15" fmla="*/ 665840 h 2348494"/>
                <a:gd name="connsiteX16" fmla="*/ 665841 w 1534236"/>
                <a:gd name="connsiteY16" fmla="*/ 42698 h 2348494"/>
                <a:gd name="connsiteX17" fmla="*/ 768923 w 1534236"/>
                <a:gd name="connsiteY17" fmla="*/ 0 h 2348494"/>
                <a:gd name="connsiteX0" fmla="*/ 768923 w 1534236"/>
                <a:gd name="connsiteY0" fmla="*/ 0 h 2348494"/>
                <a:gd name="connsiteX1" fmla="*/ 872006 w 1534236"/>
                <a:gd name="connsiteY1" fmla="*/ 42698 h 2348494"/>
                <a:gd name="connsiteX2" fmla="*/ 1495148 w 1534236"/>
                <a:gd name="connsiteY2" fmla="*/ 665840 h 2348494"/>
                <a:gd name="connsiteX3" fmla="*/ 1527172 w 1534236"/>
                <a:gd name="connsiteY3" fmla="*/ 714065 h 2348494"/>
                <a:gd name="connsiteX4" fmla="*/ 1534236 w 1534236"/>
                <a:gd name="connsiteY4" fmla="*/ 787476 h 2348494"/>
                <a:gd name="connsiteX5" fmla="*/ 1534236 w 1534236"/>
                <a:gd name="connsiteY5" fmla="*/ 1561014 h 2348494"/>
                <a:gd name="connsiteX6" fmla="*/ 1527172 w 1534236"/>
                <a:gd name="connsiteY6" fmla="*/ 1634429 h 2348494"/>
                <a:gd name="connsiteX7" fmla="*/ 1495148 w 1534236"/>
                <a:gd name="connsiteY7" fmla="*/ 1682654 h 2348494"/>
                <a:gd name="connsiteX8" fmla="*/ 872007 w 1534236"/>
                <a:gd name="connsiteY8" fmla="*/ 2305796 h 2348494"/>
                <a:gd name="connsiteX9" fmla="*/ 665841 w 1534236"/>
                <a:gd name="connsiteY9" fmla="*/ 2305796 h 2348494"/>
                <a:gd name="connsiteX10" fmla="*/ 42700 w 1534236"/>
                <a:gd name="connsiteY10" fmla="*/ 1682654 h 2348494"/>
                <a:gd name="connsiteX11" fmla="*/ 10675 w 1534236"/>
                <a:gd name="connsiteY11" fmla="*/ 1634429 h 2348494"/>
                <a:gd name="connsiteX12" fmla="*/ 3632 w 1534236"/>
                <a:gd name="connsiteY12" fmla="*/ 1598230 h 2348494"/>
                <a:gd name="connsiteX13" fmla="*/ 0 w 1534236"/>
                <a:gd name="connsiteY13" fmla="*/ 894680 h 2348494"/>
                <a:gd name="connsiteX14" fmla="*/ 3531 w 1534236"/>
                <a:gd name="connsiteY14" fmla="*/ 725261 h 2348494"/>
                <a:gd name="connsiteX15" fmla="*/ 42699 w 1534236"/>
                <a:gd name="connsiteY15" fmla="*/ 665840 h 2348494"/>
                <a:gd name="connsiteX16" fmla="*/ 665841 w 1534236"/>
                <a:gd name="connsiteY16" fmla="*/ 42698 h 2348494"/>
                <a:gd name="connsiteX17" fmla="*/ 768923 w 1534236"/>
                <a:gd name="connsiteY17" fmla="*/ 0 h 2348494"/>
                <a:gd name="connsiteX0" fmla="*/ 766573 w 1531886"/>
                <a:gd name="connsiteY0" fmla="*/ 0 h 2348494"/>
                <a:gd name="connsiteX1" fmla="*/ 869656 w 1531886"/>
                <a:gd name="connsiteY1" fmla="*/ 42698 h 2348494"/>
                <a:gd name="connsiteX2" fmla="*/ 1492798 w 1531886"/>
                <a:gd name="connsiteY2" fmla="*/ 665840 h 2348494"/>
                <a:gd name="connsiteX3" fmla="*/ 1524822 w 1531886"/>
                <a:gd name="connsiteY3" fmla="*/ 714065 h 2348494"/>
                <a:gd name="connsiteX4" fmla="*/ 1531886 w 1531886"/>
                <a:gd name="connsiteY4" fmla="*/ 787476 h 2348494"/>
                <a:gd name="connsiteX5" fmla="*/ 1531886 w 1531886"/>
                <a:gd name="connsiteY5" fmla="*/ 1561014 h 2348494"/>
                <a:gd name="connsiteX6" fmla="*/ 1524822 w 1531886"/>
                <a:gd name="connsiteY6" fmla="*/ 1634429 h 2348494"/>
                <a:gd name="connsiteX7" fmla="*/ 1492798 w 1531886"/>
                <a:gd name="connsiteY7" fmla="*/ 1682654 h 2348494"/>
                <a:gd name="connsiteX8" fmla="*/ 869657 w 1531886"/>
                <a:gd name="connsiteY8" fmla="*/ 2305796 h 2348494"/>
                <a:gd name="connsiteX9" fmla="*/ 663491 w 1531886"/>
                <a:gd name="connsiteY9" fmla="*/ 2305796 h 2348494"/>
                <a:gd name="connsiteX10" fmla="*/ 40350 w 1531886"/>
                <a:gd name="connsiteY10" fmla="*/ 1682654 h 2348494"/>
                <a:gd name="connsiteX11" fmla="*/ 8325 w 1531886"/>
                <a:gd name="connsiteY11" fmla="*/ 1634429 h 2348494"/>
                <a:gd name="connsiteX12" fmla="*/ 1282 w 1531886"/>
                <a:gd name="connsiteY12" fmla="*/ 1598230 h 2348494"/>
                <a:gd name="connsiteX13" fmla="*/ 31 w 1531886"/>
                <a:gd name="connsiteY13" fmla="*/ 900278 h 2348494"/>
                <a:gd name="connsiteX14" fmla="*/ 1181 w 1531886"/>
                <a:gd name="connsiteY14" fmla="*/ 725261 h 2348494"/>
                <a:gd name="connsiteX15" fmla="*/ 40349 w 1531886"/>
                <a:gd name="connsiteY15" fmla="*/ 665840 h 2348494"/>
                <a:gd name="connsiteX16" fmla="*/ 663491 w 1531886"/>
                <a:gd name="connsiteY16" fmla="*/ 42698 h 2348494"/>
                <a:gd name="connsiteX17" fmla="*/ 766573 w 1531886"/>
                <a:gd name="connsiteY17" fmla="*/ 0 h 234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86" h="2348494">
                  <a:moveTo>
                    <a:pt x="766573" y="0"/>
                  </a:moveTo>
                  <a:cubicBezTo>
                    <a:pt x="803882" y="0"/>
                    <a:pt x="841190" y="14232"/>
                    <a:pt x="869656" y="42698"/>
                  </a:cubicBezTo>
                  <a:lnTo>
                    <a:pt x="1492798" y="665840"/>
                  </a:lnTo>
                  <a:cubicBezTo>
                    <a:pt x="1507030" y="680072"/>
                    <a:pt x="1517705" y="696517"/>
                    <a:pt x="1524822" y="714065"/>
                  </a:cubicBezTo>
                  <a:lnTo>
                    <a:pt x="1531886" y="787476"/>
                  </a:lnTo>
                  <a:lnTo>
                    <a:pt x="1531886" y="1561014"/>
                  </a:lnTo>
                  <a:lnTo>
                    <a:pt x="1524822" y="1634429"/>
                  </a:lnTo>
                  <a:cubicBezTo>
                    <a:pt x="1517706" y="1651978"/>
                    <a:pt x="1507031" y="1668422"/>
                    <a:pt x="1492798" y="1682654"/>
                  </a:cubicBezTo>
                  <a:lnTo>
                    <a:pt x="869657" y="2305796"/>
                  </a:lnTo>
                  <a:cubicBezTo>
                    <a:pt x="812725" y="2362727"/>
                    <a:pt x="720423" y="2362727"/>
                    <a:pt x="663491" y="2305796"/>
                  </a:cubicBezTo>
                  <a:lnTo>
                    <a:pt x="40350" y="1682654"/>
                  </a:lnTo>
                  <a:cubicBezTo>
                    <a:pt x="26117" y="1668422"/>
                    <a:pt x="15442" y="1651978"/>
                    <a:pt x="8325" y="1634429"/>
                  </a:cubicBezTo>
                  <a:lnTo>
                    <a:pt x="1282" y="1598230"/>
                  </a:lnTo>
                  <a:cubicBezTo>
                    <a:pt x="71" y="1363713"/>
                    <a:pt x="1242" y="1134795"/>
                    <a:pt x="31" y="900278"/>
                  </a:cubicBezTo>
                  <a:cubicBezTo>
                    <a:pt x="3589" y="840073"/>
                    <a:pt x="-2377" y="785466"/>
                    <a:pt x="1181" y="725261"/>
                  </a:cubicBezTo>
                  <a:cubicBezTo>
                    <a:pt x="24966" y="674123"/>
                    <a:pt x="26116" y="680072"/>
                    <a:pt x="40349" y="665840"/>
                  </a:cubicBezTo>
                  <a:lnTo>
                    <a:pt x="663491" y="42698"/>
                  </a:lnTo>
                  <a:cubicBezTo>
                    <a:pt x="691956" y="14233"/>
                    <a:pt x="729264" y="0"/>
                    <a:pt x="766573" y="0"/>
                  </a:cubicBezTo>
                  <a:close/>
                </a:path>
              </a:pathLst>
            </a:custGeom>
            <a:blipFill dpi="0" rotWithShape="1">
              <a:blip r:embed="rId2"/>
              <a:srcRect/>
              <a:stretch>
                <a:fillRect l="10000" t="15000" r="10000" b="15000"/>
              </a:stretch>
            </a:blipFill>
            <a:ln w="38100" cap="flat" cmpd="sng" algn="ctr">
              <a:noFill/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한컴 백제 M" panose="02020603020101020101" pitchFamily="18" charset="-127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91590" y="6160961"/>
            <a:ext cx="16273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prstClr val="white">
                    <a:lumMod val="50000"/>
                    <a:lumOff val="50000"/>
                  </a:prstClr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XEMI</a:t>
            </a:r>
          </a:p>
          <a:p>
            <a:r>
              <a:rPr lang="ko-KR" altLang="en-US" sz="1400" dirty="0" smtClean="0">
                <a:solidFill>
                  <a:prstClr val="white">
                    <a:lumMod val="50000"/>
                    <a:lumOff val="50000"/>
                  </a:prstClr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블랙스튜디오 템플릿</a:t>
            </a:r>
            <a:endParaRPr lang="en-US" altLang="ko-KR" sz="1400" dirty="0" smtClean="0">
              <a:solidFill>
                <a:prstClr val="white">
                  <a:lumMod val="50000"/>
                  <a:lumOff val="50000"/>
                </a:prstClr>
              </a:solidFill>
              <a:latin typeface="한컴 백제 M" panose="02020603020101020101" pitchFamily="18" charset="-127"/>
              <a:ea typeface="한컴 백제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268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1399936" y="708796"/>
            <a:ext cx="721014" cy="719727"/>
            <a:chOff x="2796" y="1967"/>
            <a:chExt cx="560" cy="559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2796" y="1967"/>
              <a:ext cx="323" cy="408"/>
            </a:xfrm>
            <a:custGeom>
              <a:avLst/>
              <a:gdLst>
                <a:gd name="T0" fmla="*/ 135 w 135"/>
                <a:gd name="T1" fmla="*/ 2 h 171"/>
                <a:gd name="T2" fmla="*/ 135 w 135"/>
                <a:gd name="T3" fmla="*/ 2 h 171"/>
                <a:gd name="T4" fmla="*/ 117 w 135"/>
                <a:gd name="T5" fmla="*/ 0 h 171"/>
                <a:gd name="T6" fmla="*/ 0 w 135"/>
                <a:gd name="T7" fmla="*/ 110 h 171"/>
                <a:gd name="T8" fmla="*/ 8 w 135"/>
                <a:gd name="T9" fmla="*/ 135 h 171"/>
                <a:gd name="T10" fmla="*/ 105 w 135"/>
                <a:gd name="T11" fmla="*/ 113 h 171"/>
                <a:gd name="T12" fmla="*/ 91 w 135"/>
                <a:gd name="T13" fmla="*/ 80 h 171"/>
                <a:gd name="T14" fmla="*/ 135 w 135"/>
                <a:gd name="T15" fmla="*/ 2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5" h="171">
                  <a:moveTo>
                    <a:pt x="135" y="2"/>
                  </a:moveTo>
                  <a:cubicBezTo>
                    <a:pt x="135" y="2"/>
                    <a:pt x="135" y="2"/>
                    <a:pt x="135" y="2"/>
                  </a:cubicBezTo>
                  <a:cubicBezTo>
                    <a:pt x="129" y="1"/>
                    <a:pt x="123" y="0"/>
                    <a:pt x="117" y="0"/>
                  </a:cubicBezTo>
                  <a:cubicBezTo>
                    <a:pt x="54" y="0"/>
                    <a:pt x="3" y="49"/>
                    <a:pt x="0" y="110"/>
                  </a:cubicBezTo>
                  <a:cubicBezTo>
                    <a:pt x="1" y="119"/>
                    <a:pt x="4" y="127"/>
                    <a:pt x="8" y="135"/>
                  </a:cubicBezTo>
                  <a:cubicBezTo>
                    <a:pt x="27" y="170"/>
                    <a:pt x="89" y="171"/>
                    <a:pt x="105" y="113"/>
                  </a:cubicBezTo>
                  <a:cubicBezTo>
                    <a:pt x="101" y="105"/>
                    <a:pt x="96" y="94"/>
                    <a:pt x="91" y="80"/>
                  </a:cubicBezTo>
                  <a:cubicBezTo>
                    <a:pt x="78" y="40"/>
                    <a:pt x="109" y="6"/>
                    <a:pt x="135" y="2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2987" y="1988"/>
              <a:ext cx="369" cy="440"/>
            </a:xfrm>
            <a:custGeom>
              <a:avLst/>
              <a:gdLst>
                <a:gd name="T0" fmla="*/ 154 w 154"/>
                <a:gd name="T1" fmla="*/ 108 h 184"/>
                <a:gd name="T2" fmla="*/ 83 w 154"/>
                <a:gd name="T3" fmla="*/ 1 h 184"/>
                <a:gd name="T4" fmla="*/ 75 w 154"/>
                <a:gd name="T5" fmla="*/ 0 h 184"/>
                <a:gd name="T6" fmla="*/ 42 w 154"/>
                <a:gd name="T7" fmla="*/ 99 h 184"/>
                <a:gd name="T8" fmla="*/ 81 w 154"/>
                <a:gd name="T9" fmla="*/ 103 h 184"/>
                <a:gd name="T10" fmla="*/ 126 w 154"/>
                <a:gd name="T11" fmla="*/ 184 h 184"/>
                <a:gd name="T12" fmla="*/ 154 w 154"/>
                <a:gd name="T13" fmla="*/ 10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4" h="184">
                  <a:moveTo>
                    <a:pt x="154" y="108"/>
                  </a:moveTo>
                  <a:cubicBezTo>
                    <a:pt x="154" y="60"/>
                    <a:pt x="125" y="19"/>
                    <a:pt x="83" y="1"/>
                  </a:cubicBezTo>
                  <a:cubicBezTo>
                    <a:pt x="81" y="0"/>
                    <a:pt x="78" y="0"/>
                    <a:pt x="75" y="0"/>
                  </a:cubicBezTo>
                  <a:cubicBezTo>
                    <a:pt x="34" y="0"/>
                    <a:pt x="0" y="46"/>
                    <a:pt x="42" y="99"/>
                  </a:cubicBezTo>
                  <a:cubicBezTo>
                    <a:pt x="52" y="98"/>
                    <a:pt x="66" y="100"/>
                    <a:pt x="81" y="103"/>
                  </a:cubicBezTo>
                  <a:cubicBezTo>
                    <a:pt x="124" y="112"/>
                    <a:pt x="138" y="160"/>
                    <a:pt x="126" y="184"/>
                  </a:cubicBezTo>
                  <a:cubicBezTo>
                    <a:pt x="143" y="164"/>
                    <a:pt x="154" y="137"/>
                    <a:pt x="154" y="108"/>
                  </a:cubicBezTo>
                  <a:close/>
                </a:path>
              </a:pathLst>
            </a:custGeom>
            <a:solidFill>
              <a:srgbClr val="1410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2810" y="2229"/>
              <a:ext cx="489" cy="297"/>
            </a:xfrm>
            <a:custGeom>
              <a:avLst/>
              <a:gdLst>
                <a:gd name="T0" fmla="*/ 112 w 204"/>
                <a:gd name="T1" fmla="*/ 16 h 124"/>
                <a:gd name="T2" fmla="*/ 92 w 204"/>
                <a:gd name="T3" fmla="*/ 47 h 124"/>
                <a:gd name="T4" fmla="*/ 0 w 204"/>
                <a:gd name="T5" fmla="*/ 45 h 124"/>
                <a:gd name="T6" fmla="*/ 111 w 204"/>
                <a:gd name="T7" fmla="*/ 124 h 124"/>
                <a:gd name="T8" fmla="*/ 174 w 204"/>
                <a:gd name="T9" fmla="*/ 106 h 124"/>
                <a:gd name="T10" fmla="*/ 182 w 204"/>
                <a:gd name="T11" fmla="*/ 96 h 124"/>
                <a:gd name="T12" fmla="*/ 112 w 204"/>
                <a:gd name="T13" fmla="*/ 16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4" h="124">
                  <a:moveTo>
                    <a:pt x="112" y="16"/>
                  </a:moveTo>
                  <a:cubicBezTo>
                    <a:pt x="108" y="24"/>
                    <a:pt x="103" y="35"/>
                    <a:pt x="92" y="47"/>
                  </a:cubicBezTo>
                  <a:cubicBezTo>
                    <a:pt x="63" y="78"/>
                    <a:pt x="16" y="67"/>
                    <a:pt x="0" y="45"/>
                  </a:cubicBezTo>
                  <a:cubicBezTo>
                    <a:pt x="16" y="91"/>
                    <a:pt x="59" y="124"/>
                    <a:pt x="111" y="124"/>
                  </a:cubicBezTo>
                  <a:cubicBezTo>
                    <a:pt x="134" y="124"/>
                    <a:pt x="156" y="118"/>
                    <a:pt x="174" y="106"/>
                  </a:cubicBezTo>
                  <a:cubicBezTo>
                    <a:pt x="177" y="103"/>
                    <a:pt x="180" y="99"/>
                    <a:pt x="182" y="96"/>
                  </a:cubicBezTo>
                  <a:cubicBezTo>
                    <a:pt x="204" y="62"/>
                    <a:pt x="170" y="0"/>
                    <a:pt x="112" y="16"/>
                  </a:cubicBezTo>
                  <a:close/>
                </a:path>
              </a:pathLst>
            </a:custGeom>
            <a:solidFill>
              <a:srgbClr val="FF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</p:grpSp>
      <p:grpSp>
        <p:nvGrpSpPr>
          <p:cNvPr id="12" name="Group 28"/>
          <p:cNvGrpSpPr>
            <a:grpSpLocks noChangeAspect="1"/>
          </p:cNvGrpSpPr>
          <p:nvPr/>
        </p:nvGrpSpPr>
        <p:grpSpPr bwMode="auto">
          <a:xfrm>
            <a:off x="2820139" y="798572"/>
            <a:ext cx="1621773" cy="635597"/>
            <a:chOff x="2778" y="2377"/>
            <a:chExt cx="569" cy="223"/>
          </a:xfrm>
        </p:grpSpPr>
        <p:sp>
          <p:nvSpPr>
            <p:cNvPr id="13" name="Freeform 29"/>
            <p:cNvSpPr>
              <a:spLocks/>
            </p:cNvSpPr>
            <p:nvPr/>
          </p:nvSpPr>
          <p:spPr bwMode="auto">
            <a:xfrm>
              <a:off x="3068" y="2442"/>
              <a:ext cx="279" cy="158"/>
            </a:xfrm>
            <a:custGeom>
              <a:avLst/>
              <a:gdLst>
                <a:gd name="T0" fmla="*/ 21 w 399"/>
                <a:gd name="T1" fmla="*/ 133 h 226"/>
                <a:gd name="T2" fmla="*/ 97 w 399"/>
                <a:gd name="T3" fmla="*/ 65 h 226"/>
                <a:gd name="T4" fmla="*/ 153 w 399"/>
                <a:gd name="T5" fmla="*/ 128 h 226"/>
                <a:gd name="T6" fmla="*/ 84 w 399"/>
                <a:gd name="T7" fmla="*/ 154 h 226"/>
                <a:gd name="T8" fmla="*/ 83 w 399"/>
                <a:gd name="T9" fmla="*/ 117 h 226"/>
                <a:gd name="T10" fmla="*/ 91 w 399"/>
                <a:gd name="T11" fmla="*/ 126 h 226"/>
                <a:gd name="T12" fmla="*/ 93 w 399"/>
                <a:gd name="T13" fmla="*/ 145 h 226"/>
                <a:gd name="T14" fmla="*/ 138 w 399"/>
                <a:gd name="T15" fmla="*/ 125 h 226"/>
                <a:gd name="T16" fmla="*/ 97 w 399"/>
                <a:gd name="T17" fmla="*/ 79 h 226"/>
                <a:gd name="T18" fmla="*/ 83 w 399"/>
                <a:gd name="T19" fmla="*/ 212 h 226"/>
                <a:gd name="T20" fmla="*/ 154 w 399"/>
                <a:gd name="T21" fmla="*/ 202 h 226"/>
                <a:gd name="T22" fmla="*/ 221 w 399"/>
                <a:gd name="T23" fmla="*/ 205 h 226"/>
                <a:gd name="T24" fmla="*/ 295 w 399"/>
                <a:gd name="T25" fmla="*/ 138 h 226"/>
                <a:gd name="T26" fmla="*/ 381 w 399"/>
                <a:gd name="T27" fmla="*/ 129 h 226"/>
                <a:gd name="T28" fmla="*/ 286 w 399"/>
                <a:gd name="T29" fmla="*/ 61 h 226"/>
                <a:gd name="T30" fmla="*/ 222 w 399"/>
                <a:gd name="T31" fmla="*/ 11 h 226"/>
                <a:gd name="T32" fmla="*/ 156 w 399"/>
                <a:gd name="T33" fmla="*/ 27 h 226"/>
                <a:gd name="T34" fmla="*/ 95 w 399"/>
                <a:gd name="T35" fmla="*/ 7 h 226"/>
                <a:gd name="T36" fmla="*/ 48 w 399"/>
                <a:gd name="T37" fmla="*/ 50 h 226"/>
                <a:gd name="T38" fmla="*/ 13 w 399"/>
                <a:gd name="T39" fmla="*/ 96 h 226"/>
                <a:gd name="T40" fmla="*/ 21 w 399"/>
                <a:gd name="T41" fmla="*/ 13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9" h="226">
                  <a:moveTo>
                    <a:pt x="21" y="133"/>
                  </a:moveTo>
                  <a:cubicBezTo>
                    <a:pt x="21" y="92"/>
                    <a:pt x="60" y="65"/>
                    <a:pt x="97" y="65"/>
                  </a:cubicBezTo>
                  <a:cubicBezTo>
                    <a:pt x="134" y="65"/>
                    <a:pt x="159" y="99"/>
                    <a:pt x="153" y="128"/>
                  </a:cubicBezTo>
                  <a:cubicBezTo>
                    <a:pt x="144" y="165"/>
                    <a:pt x="106" y="176"/>
                    <a:pt x="84" y="154"/>
                  </a:cubicBezTo>
                  <a:cubicBezTo>
                    <a:pt x="74" y="144"/>
                    <a:pt x="74" y="124"/>
                    <a:pt x="83" y="117"/>
                  </a:cubicBezTo>
                  <a:cubicBezTo>
                    <a:pt x="89" y="113"/>
                    <a:pt x="94" y="118"/>
                    <a:pt x="91" y="126"/>
                  </a:cubicBezTo>
                  <a:cubicBezTo>
                    <a:pt x="89" y="129"/>
                    <a:pt x="87" y="138"/>
                    <a:pt x="93" y="145"/>
                  </a:cubicBezTo>
                  <a:cubicBezTo>
                    <a:pt x="107" y="158"/>
                    <a:pt x="133" y="150"/>
                    <a:pt x="138" y="125"/>
                  </a:cubicBezTo>
                  <a:cubicBezTo>
                    <a:pt x="142" y="106"/>
                    <a:pt x="126" y="80"/>
                    <a:pt x="97" y="79"/>
                  </a:cubicBezTo>
                  <a:cubicBezTo>
                    <a:pt x="29" y="78"/>
                    <a:pt x="0" y="181"/>
                    <a:pt x="83" y="212"/>
                  </a:cubicBezTo>
                  <a:cubicBezTo>
                    <a:pt x="119" y="225"/>
                    <a:pt x="154" y="202"/>
                    <a:pt x="154" y="202"/>
                  </a:cubicBezTo>
                  <a:cubicBezTo>
                    <a:pt x="154" y="202"/>
                    <a:pt x="182" y="226"/>
                    <a:pt x="221" y="205"/>
                  </a:cubicBezTo>
                  <a:cubicBezTo>
                    <a:pt x="261" y="184"/>
                    <a:pt x="264" y="152"/>
                    <a:pt x="295" y="138"/>
                  </a:cubicBezTo>
                  <a:cubicBezTo>
                    <a:pt x="349" y="113"/>
                    <a:pt x="399" y="190"/>
                    <a:pt x="381" y="129"/>
                  </a:cubicBezTo>
                  <a:cubicBezTo>
                    <a:pt x="359" y="53"/>
                    <a:pt x="286" y="61"/>
                    <a:pt x="286" y="61"/>
                  </a:cubicBezTo>
                  <a:cubicBezTo>
                    <a:pt x="286" y="61"/>
                    <a:pt x="272" y="20"/>
                    <a:pt x="222" y="11"/>
                  </a:cubicBezTo>
                  <a:cubicBezTo>
                    <a:pt x="182" y="4"/>
                    <a:pt x="156" y="27"/>
                    <a:pt x="156" y="27"/>
                  </a:cubicBezTo>
                  <a:cubicBezTo>
                    <a:pt x="156" y="27"/>
                    <a:pt x="131" y="0"/>
                    <a:pt x="95" y="7"/>
                  </a:cubicBezTo>
                  <a:cubicBezTo>
                    <a:pt x="58" y="14"/>
                    <a:pt x="48" y="50"/>
                    <a:pt x="48" y="50"/>
                  </a:cubicBezTo>
                  <a:cubicBezTo>
                    <a:pt x="48" y="50"/>
                    <a:pt x="18" y="59"/>
                    <a:pt x="13" y="96"/>
                  </a:cubicBezTo>
                  <a:cubicBezTo>
                    <a:pt x="9" y="119"/>
                    <a:pt x="21" y="133"/>
                    <a:pt x="21" y="133"/>
                  </a:cubicBezTo>
                  <a:close/>
                </a:path>
              </a:pathLst>
            </a:custGeom>
            <a:solidFill>
              <a:srgbClr val="D1C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14" name="Freeform 30"/>
            <p:cNvSpPr>
              <a:spLocks/>
            </p:cNvSpPr>
            <p:nvPr/>
          </p:nvSpPr>
          <p:spPr bwMode="auto">
            <a:xfrm>
              <a:off x="2955" y="2377"/>
              <a:ext cx="180" cy="189"/>
            </a:xfrm>
            <a:custGeom>
              <a:avLst/>
              <a:gdLst>
                <a:gd name="T0" fmla="*/ 133 w 258"/>
                <a:gd name="T1" fmla="*/ 0 h 269"/>
                <a:gd name="T2" fmla="*/ 0 w 258"/>
                <a:gd name="T3" fmla="*/ 113 h 269"/>
                <a:gd name="T4" fmla="*/ 22 w 258"/>
                <a:gd name="T5" fmla="*/ 138 h 269"/>
                <a:gd name="T6" fmla="*/ 49 w 258"/>
                <a:gd name="T7" fmla="*/ 164 h 269"/>
                <a:gd name="T8" fmla="*/ 66 w 258"/>
                <a:gd name="T9" fmla="*/ 167 h 269"/>
                <a:gd name="T10" fmla="*/ 106 w 258"/>
                <a:gd name="T11" fmla="*/ 155 h 269"/>
                <a:gd name="T12" fmla="*/ 128 w 258"/>
                <a:gd name="T13" fmla="*/ 147 h 269"/>
                <a:gd name="T14" fmla="*/ 144 w 258"/>
                <a:gd name="T15" fmla="*/ 154 h 269"/>
                <a:gd name="T16" fmla="*/ 143 w 258"/>
                <a:gd name="T17" fmla="*/ 190 h 269"/>
                <a:gd name="T18" fmla="*/ 84 w 258"/>
                <a:gd name="T19" fmla="*/ 260 h 269"/>
                <a:gd name="T20" fmla="*/ 133 w 258"/>
                <a:gd name="T21" fmla="*/ 269 h 269"/>
                <a:gd name="T22" fmla="*/ 182 w 258"/>
                <a:gd name="T23" fmla="*/ 260 h 269"/>
                <a:gd name="T24" fmla="*/ 179 w 258"/>
                <a:gd name="T25" fmla="*/ 243 h 269"/>
                <a:gd name="T26" fmla="*/ 172 w 258"/>
                <a:gd name="T27" fmla="*/ 235 h 269"/>
                <a:gd name="T28" fmla="*/ 160 w 258"/>
                <a:gd name="T29" fmla="*/ 185 h 269"/>
                <a:gd name="T30" fmla="*/ 198 w 258"/>
                <a:gd name="T31" fmla="*/ 130 h 269"/>
                <a:gd name="T32" fmla="*/ 254 w 258"/>
                <a:gd name="T33" fmla="*/ 85 h 269"/>
                <a:gd name="T34" fmla="*/ 258 w 258"/>
                <a:gd name="T35" fmla="*/ 84 h 269"/>
                <a:gd name="T36" fmla="*/ 133 w 258"/>
                <a:gd name="T37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8" h="269">
                  <a:moveTo>
                    <a:pt x="133" y="0"/>
                  </a:moveTo>
                  <a:cubicBezTo>
                    <a:pt x="65" y="0"/>
                    <a:pt x="10" y="49"/>
                    <a:pt x="0" y="113"/>
                  </a:cubicBezTo>
                  <a:cubicBezTo>
                    <a:pt x="9" y="121"/>
                    <a:pt x="15" y="130"/>
                    <a:pt x="22" y="138"/>
                  </a:cubicBezTo>
                  <a:cubicBezTo>
                    <a:pt x="30" y="149"/>
                    <a:pt x="37" y="158"/>
                    <a:pt x="49" y="164"/>
                  </a:cubicBezTo>
                  <a:cubicBezTo>
                    <a:pt x="54" y="166"/>
                    <a:pt x="60" y="167"/>
                    <a:pt x="66" y="167"/>
                  </a:cubicBezTo>
                  <a:cubicBezTo>
                    <a:pt x="81" y="167"/>
                    <a:pt x="95" y="160"/>
                    <a:pt x="106" y="155"/>
                  </a:cubicBezTo>
                  <a:cubicBezTo>
                    <a:pt x="115" y="150"/>
                    <a:pt x="121" y="147"/>
                    <a:pt x="128" y="147"/>
                  </a:cubicBezTo>
                  <a:cubicBezTo>
                    <a:pt x="135" y="147"/>
                    <a:pt x="140" y="149"/>
                    <a:pt x="144" y="154"/>
                  </a:cubicBezTo>
                  <a:cubicBezTo>
                    <a:pt x="150" y="162"/>
                    <a:pt x="148" y="174"/>
                    <a:pt x="143" y="190"/>
                  </a:cubicBezTo>
                  <a:cubicBezTo>
                    <a:pt x="131" y="231"/>
                    <a:pt x="107" y="250"/>
                    <a:pt x="84" y="260"/>
                  </a:cubicBezTo>
                  <a:cubicBezTo>
                    <a:pt x="99" y="266"/>
                    <a:pt x="115" y="269"/>
                    <a:pt x="133" y="269"/>
                  </a:cubicBezTo>
                  <a:cubicBezTo>
                    <a:pt x="150" y="269"/>
                    <a:pt x="167" y="266"/>
                    <a:pt x="182" y="260"/>
                  </a:cubicBezTo>
                  <a:cubicBezTo>
                    <a:pt x="181" y="254"/>
                    <a:pt x="180" y="248"/>
                    <a:pt x="179" y="243"/>
                  </a:cubicBezTo>
                  <a:cubicBezTo>
                    <a:pt x="172" y="235"/>
                    <a:pt x="172" y="235"/>
                    <a:pt x="172" y="235"/>
                  </a:cubicBezTo>
                  <a:cubicBezTo>
                    <a:pt x="170" y="233"/>
                    <a:pt x="156" y="215"/>
                    <a:pt x="160" y="185"/>
                  </a:cubicBezTo>
                  <a:cubicBezTo>
                    <a:pt x="165" y="152"/>
                    <a:pt x="187" y="136"/>
                    <a:pt x="198" y="130"/>
                  </a:cubicBezTo>
                  <a:cubicBezTo>
                    <a:pt x="204" y="118"/>
                    <a:pt x="219" y="91"/>
                    <a:pt x="254" y="85"/>
                  </a:cubicBezTo>
                  <a:cubicBezTo>
                    <a:pt x="255" y="84"/>
                    <a:pt x="256" y="84"/>
                    <a:pt x="258" y="84"/>
                  </a:cubicBezTo>
                  <a:cubicBezTo>
                    <a:pt x="238" y="35"/>
                    <a:pt x="189" y="0"/>
                    <a:pt x="133" y="0"/>
                  </a:cubicBezTo>
                  <a:close/>
                </a:path>
              </a:pathLst>
            </a:custGeom>
            <a:solidFill>
              <a:srgbClr val="F8CD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15" name="Freeform 31"/>
            <p:cNvSpPr>
              <a:spLocks/>
            </p:cNvSpPr>
            <p:nvPr/>
          </p:nvSpPr>
          <p:spPr bwMode="auto">
            <a:xfrm>
              <a:off x="2778" y="2439"/>
              <a:ext cx="279" cy="158"/>
            </a:xfrm>
            <a:custGeom>
              <a:avLst/>
              <a:gdLst>
                <a:gd name="T0" fmla="*/ 21 w 399"/>
                <a:gd name="T1" fmla="*/ 93 h 225"/>
                <a:gd name="T2" fmla="*/ 96 w 399"/>
                <a:gd name="T3" fmla="*/ 161 h 225"/>
                <a:gd name="T4" fmla="*/ 152 w 399"/>
                <a:gd name="T5" fmla="*/ 98 h 225"/>
                <a:gd name="T6" fmla="*/ 84 w 399"/>
                <a:gd name="T7" fmla="*/ 72 h 225"/>
                <a:gd name="T8" fmla="*/ 82 w 399"/>
                <a:gd name="T9" fmla="*/ 108 h 225"/>
                <a:gd name="T10" fmla="*/ 90 w 399"/>
                <a:gd name="T11" fmla="*/ 100 h 225"/>
                <a:gd name="T12" fmla="*/ 93 w 399"/>
                <a:gd name="T13" fmla="*/ 81 h 225"/>
                <a:gd name="T14" fmla="*/ 138 w 399"/>
                <a:gd name="T15" fmla="*/ 100 h 225"/>
                <a:gd name="T16" fmla="*/ 96 w 399"/>
                <a:gd name="T17" fmla="*/ 146 h 225"/>
                <a:gd name="T18" fmla="*/ 82 w 399"/>
                <a:gd name="T19" fmla="*/ 14 h 225"/>
                <a:gd name="T20" fmla="*/ 153 w 399"/>
                <a:gd name="T21" fmla="*/ 23 h 225"/>
                <a:gd name="T22" fmla="*/ 221 w 399"/>
                <a:gd name="T23" fmla="*/ 21 h 225"/>
                <a:gd name="T24" fmla="*/ 295 w 399"/>
                <a:gd name="T25" fmla="*/ 88 h 225"/>
                <a:gd name="T26" fmla="*/ 381 w 399"/>
                <a:gd name="T27" fmla="*/ 97 h 225"/>
                <a:gd name="T28" fmla="*/ 285 w 399"/>
                <a:gd name="T29" fmla="*/ 164 h 225"/>
                <a:gd name="T30" fmla="*/ 221 w 399"/>
                <a:gd name="T31" fmla="*/ 215 h 225"/>
                <a:gd name="T32" fmla="*/ 156 w 399"/>
                <a:gd name="T33" fmla="*/ 199 h 225"/>
                <a:gd name="T34" fmla="*/ 94 w 399"/>
                <a:gd name="T35" fmla="*/ 218 h 225"/>
                <a:gd name="T36" fmla="*/ 48 w 399"/>
                <a:gd name="T37" fmla="*/ 176 h 225"/>
                <a:gd name="T38" fmla="*/ 12 w 399"/>
                <a:gd name="T39" fmla="*/ 130 h 225"/>
                <a:gd name="T40" fmla="*/ 21 w 399"/>
                <a:gd name="T41" fmla="*/ 93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9" h="225">
                  <a:moveTo>
                    <a:pt x="21" y="93"/>
                  </a:moveTo>
                  <a:cubicBezTo>
                    <a:pt x="21" y="134"/>
                    <a:pt x="59" y="161"/>
                    <a:pt x="96" y="161"/>
                  </a:cubicBezTo>
                  <a:cubicBezTo>
                    <a:pt x="133" y="161"/>
                    <a:pt x="159" y="127"/>
                    <a:pt x="152" y="98"/>
                  </a:cubicBezTo>
                  <a:cubicBezTo>
                    <a:pt x="144" y="61"/>
                    <a:pt x="105" y="50"/>
                    <a:pt x="84" y="72"/>
                  </a:cubicBezTo>
                  <a:cubicBezTo>
                    <a:pt x="74" y="82"/>
                    <a:pt x="73" y="102"/>
                    <a:pt x="82" y="108"/>
                  </a:cubicBezTo>
                  <a:cubicBezTo>
                    <a:pt x="88" y="113"/>
                    <a:pt x="93" y="107"/>
                    <a:pt x="90" y="100"/>
                  </a:cubicBezTo>
                  <a:cubicBezTo>
                    <a:pt x="89" y="97"/>
                    <a:pt x="86" y="88"/>
                    <a:pt x="93" y="81"/>
                  </a:cubicBezTo>
                  <a:cubicBezTo>
                    <a:pt x="106" y="67"/>
                    <a:pt x="133" y="76"/>
                    <a:pt x="138" y="100"/>
                  </a:cubicBezTo>
                  <a:cubicBezTo>
                    <a:pt x="142" y="120"/>
                    <a:pt x="126" y="146"/>
                    <a:pt x="96" y="146"/>
                  </a:cubicBezTo>
                  <a:cubicBezTo>
                    <a:pt x="28" y="148"/>
                    <a:pt x="0" y="45"/>
                    <a:pt x="82" y="14"/>
                  </a:cubicBezTo>
                  <a:cubicBezTo>
                    <a:pt x="118" y="0"/>
                    <a:pt x="153" y="23"/>
                    <a:pt x="153" y="23"/>
                  </a:cubicBezTo>
                  <a:cubicBezTo>
                    <a:pt x="153" y="23"/>
                    <a:pt x="181" y="0"/>
                    <a:pt x="221" y="21"/>
                  </a:cubicBezTo>
                  <a:cubicBezTo>
                    <a:pt x="260" y="42"/>
                    <a:pt x="263" y="74"/>
                    <a:pt x="295" y="88"/>
                  </a:cubicBezTo>
                  <a:cubicBezTo>
                    <a:pt x="349" y="113"/>
                    <a:pt x="399" y="36"/>
                    <a:pt x="381" y="97"/>
                  </a:cubicBezTo>
                  <a:cubicBezTo>
                    <a:pt x="359" y="173"/>
                    <a:pt x="285" y="164"/>
                    <a:pt x="285" y="164"/>
                  </a:cubicBezTo>
                  <a:cubicBezTo>
                    <a:pt x="285" y="164"/>
                    <a:pt x="271" y="206"/>
                    <a:pt x="221" y="215"/>
                  </a:cubicBezTo>
                  <a:cubicBezTo>
                    <a:pt x="182" y="222"/>
                    <a:pt x="156" y="199"/>
                    <a:pt x="156" y="199"/>
                  </a:cubicBezTo>
                  <a:cubicBezTo>
                    <a:pt x="156" y="199"/>
                    <a:pt x="131" y="225"/>
                    <a:pt x="94" y="218"/>
                  </a:cubicBezTo>
                  <a:cubicBezTo>
                    <a:pt x="58" y="211"/>
                    <a:pt x="48" y="176"/>
                    <a:pt x="48" y="176"/>
                  </a:cubicBezTo>
                  <a:cubicBezTo>
                    <a:pt x="48" y="176"/>
                    <a:pt x="18" y="167"/>
                    <a:pt x="12" y="130"/>
                  </a:cubicBezTo>
                  <a:cubicBezTo>
                    <a:pt x="9" y="106"/>
                    <a:pt x="21" y="93"/>
                    <a:pt x="21" y="93"/>
                  </a:cubicBezTo>
                  <a:close/>
                </a:path>
              </a:pathLst>
            </a:custGeom>
            <a:solidFill>
              <a:srgbClr val="918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</p:grpSp>
      <p:grpSp>
        <p:nvGrpSpPr>
          <p:cNvPr id="18" name="Group 725"/>
          <p:cNvGrpSpPr>
            <a:grpSpLocks noChangeAspect="1"/>
          </p:cNvGrpSpPr>
          <p:nvPr/>
        </p:nvGrpSpPr>
        <p:grpSpPr bwMode="auto">
          <a:xfrm>
            <a:off x="4911922" y="843803"/>
            <a:ext cx="612808" cy="1202938"/>
            <a:chOff x="3201" y="1989"/>
            <a:chExt cx="820" cy="1738"/>
          </a:xfrm>
        </p:grpSpPr>
        <p:sp>
          <p:nvSpPr>
            <p:cNvPr id="19" name="Freeform 726"/>
            <p:cNvSpPr>
              <a:spLocks/>
            </p:cNvSpPr>
            <p:nvPr/>
          </p:nvSpPr>
          <p:spPr bwMode="auto">
            <a:xfrm>
              <a:off x="3201" y="1989"/>
              <a:ext cx="820" cy="954"/>
            </a:xfrm>
            <a:custGeom>
              <a:avLst/>
              <a:gdLst>
                <a:gd name="T0" fmla="*/ 6691 w 8194"/>
                <a:gd name="T1" fmla="*/ 1083 h 9541"/>
                <a:gd name="T2" fmla="*/ 6893 w 8194"/>
                <a:gd name="T3" fmla="*/ 956 h 9541"/>
                <a:gd name="T4" fmla="*/ 6985 w 8194"/>
                <a:gd name="T5" fmla="*/ 329 h 9541"/>
                <a:gd name="T6" fmla="*/ 7480 w 8194"/>
                <a:gd name="T7" fmla="*/ 52 h 9541"/>
                <a:gd name="T8" fmla="*/ 7612 w 8194"/>
                <a:gd name="T9" fmla="*/ 370 h 9541"/>
                <a:gd name="T10" fmla="*/ 7969 w 8194"/>
                <a:gd name="T11" fmla="*/ 669 h 9541"/>
                <a:gd name="T12" fmla="*/ 7975 w 8194"/>
                <a:gd name="T13" fmla="*/ 1146 h 9541"/>
                <a:gd name="T14" fmla="*/ 7330 w 8194"/>
                <a:gd name="T15" fmla="*/ 1929 h 9541"/>
                <a:gd name="T16" fmla="*/ 6945 w 8194"/>
                <a:gd name="T17" fmla="*/ 2649 h 9541"/>
                <a:gd name="T18" fmla="*/ 7089 w 8194"/>
                <a:gd name="T19" fmla="*/ 3772 h 9541"/>
                <a:gd name="T20" fmla="*/ 6548 w 8194"/>
                <a:gd name="T21" fmla="*/ 4031 h 9541"/>
                <a:gd name="T22" fmla="*/ 5950 w 8194"/>
                <a:gd name="T23" fmla="*/ 4687 h 9541"/>
                <a:gd name="T24" fmla="*/ 5294 w 8194"/>
                <a:gd name="T25" fmla="*/ 5258 h 9541"/>
                <a:gd name="T26" fmla="*/ 4351 w 8194"/>
                <a:gd name="T27" fmla="*/ 5781 h 9541"/>
                <a:gd name="T28" fmla="*/ 4292 w 8194"/>
                <a:gd name="T29" fmla="*/ 6501 h 9541"/>
                <a:gd name="T30" fmla="*/ 4126 w 8194"/>
                <a:gd name="T31" fmla="*/ 6553 h 9541"/>
                <a:gd name="T32" fmla="*/ 5144 w 8194"/>
                <a:gd name="T33" fmla="*/ 7515 h 9541"/>
                <a:gd name="T34" fmla="*/ 4949 w 8194"/>
                <a:gd name="T35" fmla="*/ 8084 h 9541"/>
                <a:gd name="T36" fmla="*/ 4154 w 8194"/>
                <a:gd name="T37" fmla="*/ 8269 h 9541"/>
                <a:gd name="T38" fmla="*/ 3723 w 8194"/>
                <a:gd name="T39" fmla="*/ 8625 h 9541"/>
                <a:gd name="T40" fmla="*/ 3493 w 8194"/>
                <a:gd name="T41" fmla="*/ 8960 h 9541"/>
                <a:gd name="T42" fmla="*/ 3245 w 8194"/>
                <a:gd name="T43" fmla="*/ 9213 h 9541"/>
                <a:gd name="T44" fmla="*/ 2757 w 8194"/>
                <a:gd name="T45" fmla="*/ 9190 h 9541"/>
                <a:gd name="T46" fmla="*/ 2216 w 8194"/>
                <a:gd name="T47" fmla="*/ 9254 h 9541"/>
                <a:gd name="T48" fmla="*/ 1848 w 8194"/>
                <a:gd name="T49" fmla="*/ 9173 h 9541"/>
                <a:gd name="T50" fmla="*/ 1762 w 8194"/>
                <a:gd name="T51" fmla="*/ 9356 h 9541"/>
                <a:gd name="T52" fmla="*/ 1399 w 8194"/>
                <a:gd name="T53" fmla="*/ 9489 h 9541"/>
                <a:gd name="T54" fmla="*/ 1479 w 8194"/>
                <a:gd name="T55" fmla="*/ 9173 h 9541"/>
                <a:gd name="T56" fmla="*/ 1306 w 8194"/>
                <a:gd name="T57" fmla="*/ 9207 h 9541"/>
                <a:gd name="T58" fmla="*/ 893 w 8194"/>
                <a:gd name="T59" fmla="*/ 9161 h 9541"/>
                <a:gd name="T60" fmla="*/ 1283 w 8194"/>
                <a:gd name="T61" fmla="*/ 8994 h 9541"/>
                <a:gd name="T62" fmla="*/ 765 w 8194"/>
                <a:gd name="T63" fmla="*/ 8856 h 9541"/>
                <a:gd name="T64" fmla="*/ 536 w 8194"/>
                <a:gd name="T65" fmla="*/ 8763 h 9541"/>
                <a:gd name="T66" fmla="*/ 748 w 8194"/>
                <a:gd name="T67" fmla="*/ 8551 h 9541"/>
                <a:gd name="T68" fmla="*/ 1065 w 8194"/>
                <a:gd name="T69" fmla="*/ 7940 h 9541"/>
                <a:gd name="T70" fmla="*/ 1105 w 8194"/>
                <a:gd name="T71" fmla="*/ 7520 h 9541"/>
                <a:gd name="T72" fmla="*/ 1427 w 8194"/>
                <a:gd name="T73" fmla="*/ 6772 h 9541"/>
                <a:gd name="T74" fmla="*/ 1382 w 8194"/>
                <a:gd name="T75" fmla="*/ 6409 h 9541"/>
                <a:gd name="T76" fmla="*/ 536 w 8194"/>
                <a:gd name="T77" fmla="*/ 6000 h 9541"/>
                <a:gd name="T78" fmla="*/ 404 w 8194"/>
                <a:gd name="T79" fmla="*/ 6127 h 9541"/>
                <a:gd name="T80" fmla="*/ 283 w 8194"/>
                <a:gd name="T81" fmla="*/ 5833 h 9541"/>
                <a:gd name="T82" fmla="*/ 35 w 8194"/>
                <a:gd name="T83" fmla="*/ 5551 h 9541"/>
                <a:gd name="T84" fmla="*/ 242 w 8194"/>
                <a:gd name="T85" fmla="*/ 5148 h 9541"/>
                <a:gd name="T86" fmla="*/ 553 w 8194"/>
                <a:gd name="T87" fmla="*/ 4710 h 9541"/>
                <a:gd name="T88" fmla="*/ 869 w 8194"/>
                <a:gd name="T89" fmla="*/ 4561 h 9541"/>
                <a:gd name="T90" fmla="*/ 1658 w 8194"/>
                <a:gd name="T91" fmla="*/ 4100 h 9541"/>
                <a:gd name="T92" fmla="*/ 2739 w 8194"/>
                <a:gd name="T93" fmla="*/ 3035 h 9541"/>
                <a:gd name="T94" fmla="*/ 2831 w 8194"/>
                <a:gd name="T95" fmla="*/ 2741 h 9541"/>
                <a:gd name="T96" fmla="*/ 3147 w 8194"/>
                <a:gd name="T97" fmla="*/ 2425 h 9541"/>
                <a:gd name="T98" fmla="*/ 3603 w 8194"/>
                <a:gd name="T99" fmla="*/ 2482 h 9541"/>
                <a:gd name="T100" fmla="*/ 3653 w 8194"/>
                <a:gd name="T101" fmla="*/ 2747 h 9541"/>
                <a:gd name="T102" fmla="*/ 4178 w 8194"/>
                <a:gd name="T103" fmla="*/ 2793 h 9541"/>
                <a:gd name="T104" fmla="*/ 4655 w 8194"/>
                <a:gd name="T105" fmla="*/ 2793 h 9541"/>
                <a:gd name="T106" fmla="*/ 5133 w 8194"/>
                <a:gd name="T107" fmla="*/ 2678 h 9541"/>
                <a:gd name="T108" fmla="*/ 4805 w 8194"/>
                <a:gd name="T109" fmla="*/ 2033 h 9541"/>
                <a:gd name="T110" fmla="*/ 4983 w 8194"/>
                <a:gd name="T111" fmla="*/ 1849 h 9541"/>
                <a:gd name="T112" fmla="*/ 5518 w 8194"/>
                <a:gd name="T113" fmla="*/ 1803 h 9541"/>
                <a:gd name="T114" fmla="*/ 6185 w 8194"/>
                <a:gd name="T115" fmla="*/ 1504 h 9541"/>
                <a:gd name="T116" fmla="*/ 6479 w 8194"/>
                <a:gd name="T117" fmla="*/ 980 h 954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194"/>
                <a:gd name="T178" fmla="*/ 0 h 9541"/>
                <a:gd name="T179" fmla="*/ 8194 w 8194"/>
                <a:gd name="T180" fmla="*/ 9541 h 954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194" h="9541">
                  <a:moveTo>
                    <a:pt x="6531" y="973"/>
                  </a:moveTo>
                  <a:lnTo>
                    <a:pt x="6548" y="991"/>
                  </a:lnTo>
                  <a:lnTo>
                    <a:pt x="6617" y="980"/>
                  </a:lnTo>
                  <a:lnTo>
                    <a:pt x="6663" y="1032"/>
                  </a:lnTo>
                  <a:lnTo>
                    <a:pt x="6691" y="1083"/>
                  </a:lnTo>
                  <a:lnTo>
                    <a:pt x="6715" y="1112"/>
                  </a:lnTo>
                  <a:lnTo>
                    <a:pt x="6743" y="1112"/>
                  </a:lnTo>
                  <a:lnTo>
                    <a:pt x="6767" y="1014"/>
                  </a:lnTo>
                  <a:lnTo>
                    <a:pt x="6819" y="911"/>
                  </a:lnTo>
                  <a:lnTo>
                    <a:pt x="6893" y="956"/>
                  </a:lnTo>
                  <a:lnTo>
                    <a:pt x="6933" y="951"/>
                  </a:lnTo>
                  <a:lnTo>
                    <a:pt x="6911" y="859"/>
                  </a:lnTo>
                  <a:lnTo>
                    <a:pt x="6956" y="634"/>
                  </a:lnTo>
                  <a:lnTo>
                    <a:pt x="6962" y="491"/>
                  </a:lnTo>
                  <a:lnTo>
                    <a:pt x="6985" y="329"/>
                  </a:lnTo>
                  <a:lnTo>
                    <a:pt x="7059" y="110"/>
                  </a:lnTo>
                  <a:lnTo>
                    <a:pt x="7106" y="41"/>
                  </a:lnTo>
                  <a:lnTo>
                    <a:pt x="7187" y="7"/>
                  </a:lnTo>
                  <a:lnTo>
                    <a:pt x="7308" y="0"/>
                  </a:lnTo>
                  <a:lnTo>
                    <a:pt x="7480" y="52"/>
                  </a:lnTo>
                  <a:lnTo>
                    <a:pt x="7439" y="121"/>
                  </a:lnTo>
                  <a:lnTo>
                    <a:pt x="7469" y="145"/>
                  </a:lnTo>
                  <a:lnTo>
                    <a:pt x="7578" y="180"/>
                  </a:lnTo>
                  <a:lnTo>
                    <a:pt x="7601" y="249"/>
                  </a:lnTo>
                  <a:lnTo>
                    <a:pt x="7612" y="370"/>
                  </a:lnTo>
                  <a:lnTo>
                    <a:pt x="7664" y="461"/>
                  </a:lnTo>
                  <a:lnTo>
                    <a:pt x="7728" y="553"/>
                  </a:lnTo>
                  <a:lnTo>
                    <a:pt x="7785" y="640"/>
                  </a:lnTo>
                  <a:lnTo>
                    <a:pt x="7871" y="657"/>
                  </a:lnTo>
                  <a:lnTo>
                    <a:pt x="7969" y="669"/>
                  </a:lnTo>
                  <a:lnTo>
                    <a:pt x="8038" y="795"/>
                  </a:lnTo>
                  <a:lnTo>
                    <a:pt x="8118" y="911"/>
                  </a:lnTo>
                  <a:lnTo>
                    <a:pt x="8182" y="1032"/>
                  </a:lnTo>
                  <a:lnTo>
                    <a:pt x="8194" y="1227"/>
                  </a:lnTo>
                  <a:lnTo>
                    <a:pt x="7975" y="1146"/>
                  </a:lnTo>
                  <a:lnTo>
                    <a:pt x="7819" y="1204"/>
                  </a:lnTo>
                  <a:lnTo>
                    <a:pt x="7785" y="1360"/>
                  </a:lnTo>
                  <a:lnTo>
                    <a:pt x="7589" y="1590"/>
                  </a:lnTo>
                  <a:lnTo>
                    <a:pt x="7439" y="1872"/>
                  </a:lnTo>
                  <a:lnTo>
                    <a:pt x="7330" y="1929"/>
                  </a:lnTo>
                  <a:lnTo>
                    <a:pt x="7187" y="2050"/>
                  </a:lnTo>
                  <a:lnTo>
                    <a:pt x="7106" y="2275"/>
                  </a:lnTo>
                  <a:lnTo>
                    <a:pt x="7071" y="2321"/>
                  </a:lnTo>
                  <a:lnTo>
                    <a:pt x="6956" y="2482"/>
                  </a:lnTo>
                  <a:lnTo>
                    <a:pt x="6945" y="2649"/>
                  </a:lnTo>
                  <a:lnTo>
                    <a:pt x="7031" y="2719"/>
                  </a:lnTo>
                  <a:lnTo>
                    <a:pt x="7106" y="2816"/>
                  </a:lnTo>
                  <a:lnTo>
                    <a:pt x="7192" y="3260"/>
                  </a:lnTo>
                  <a:lnTo>
                    <a:pt x="7135" y="3702"/>
                  </a:lnTo>
                  <a:lnTo>
                    <a:pt x="7089" y="3772"/>
                  </a:lnTo>
                  <a:lnTo>
                    <a:pt x="7002" y="3818"/>
                  </a:lnTo>
                  <a:lnTo>
                    <a:pt x="6904" y="3853"/>
                  </a:lnTo>
                  <a:lnTo>
                    <a:pt x="6812" y="3904"/>
                  </a:lnTo>
                  <a:lnTo>
                    <a:pt x="6721" y="3985"/>
                  </a:lnTo>
                  <a:lnTo>
                    <a:pt x="6548" y="4031"/>
                  </a:lnTo>
                  <a:lnTo>
                    <a:pt x="6450" y="4100"/>
                  </a:lnTo>
                  <a:lnTo>
                    <a:pt x="6375" y="4198"/>
                  </a:lnTo>
                  <a:lnTo>
                    <a:pt x="6312" y="4313"/>
                  </a:lnTo>
                  <a:lnTo>
                    <a:pt x="6087" y="4566"/>
                  </a:lnTo>
                  <a:lnTo>
                    <a:pt x="5950" y="4687"/>
                  </a:lnTo>
                  <a:lnTo>
                    <a:pt x="5829" y="4757"/>
                  </a:lnTo>
                  <a:lnTo>
                    <a:pt x="5829" y="4831"/>
                  </a:lnTo>
                  <a:lnTo>
                    <a:pt x="5823" y="4923"/>
                  </a:lnTo>
                  <a:lnTo>
                    <a:pt x="5558" y="5119"/>
                  </a:lnTo>
                  <a:lnTo>
                    <a:pt x="5294" y="5258"/>
                  </a:lnTo>
                  <a:lnTo>
                    <a:pt x="4810" y="5372"/>
                  </a:lnTo>
                  <a:lnTo>
                    <a:pt x="4719" y="5430"/>
                  </a:lnTo>
                  <a:lnTo>
                    <a:pt x="4574" y="5655"/>
                  </a:lnTo>
                  <a:lnTo>
                    <a:pt x="4465" y="5752"/>
                  </a:lnTo>
                  <a:lnTo>
                    <a:pt x="4351" y="5781"/>
                  </a:lnTo>
                  <a:lnTo>
                    <a:pt x="4282" y="5833"/>
                  </a:lnTo>
                  <a:lnTo>
                    <a:pt x="4282" y="5948"/>
                  </a:lnTo>
                  <a:lnTo>
                    <a:pt x="4321" y="6069"/>
                  </a:lnTo>
                  <a:lnTo>
                    <a:pt x="4258" y="6150"/>
                  </a:lnTo>
                  <a:lnTo>
                    <a:pt x="4292" y="6501"/>
                  </a:lnTo>
                  <a:lnTo>
                    <a:pt x="4195" y="6535"/>
                  </a:lnTo>
                  <a:lnTo>
                    <a:pt x="4132" y="6432"/>
                  </a:lnTo>
                  <a:lnTo>
                    <a:pt x="4068" y="6432"/>
                  </a:lnTo>
                  <a:lnTo>
                    <a:pt x="4085" y="6466"/>
                  </a:lnTo>
                  <a:lnTo>
                    <a:pt x="4126" y="6553"/>
                  </a:lnTo>
                  <a:lnTo>
                    <a:pt x="4092" y="6685"/>
                  </a:lnTo>
                  <a:lnTo>
                    <a:pt x="4132" y="6846"/>
                  </a:lnTo>
                  <a:lnTo>
                    <a:pt x="4252" y="6910"/>
                  </a:lnTo>
                  <a:lnTo>
                    <a:pt x="4557" y="6950"/>
                  </a:lnTo>
                  <a:lnTo>
                    <a:pt x="5144" y="7515"/>
                  </a:lnTo>
                  <a:lnTo>
                    <a:pt x="5242" y="7548"/>
                  </a:lnTo>
                  <a:lnTo>
                    <a:pt x="5144" y="7831"/>
                  </a:lnTo>
                  <a:lnTo>
                    <a:pt x="5116" y="7929"/>
                  </a:lnTo>
                  <a:lnTo>
                    <a:pt x="5018" y="8032"/>
                  </a:lnTo>
                  <a:lnTo>
                    <a:pt x="4949" y="8084"/>
                  </a:lnTo>
                  <a:lnTo>
                    <a:pt x="4874" y="8119"/>
                  </a:lnTo>
                  <a:lnTo>
                    <a:pt x="4753" y="8142"/>
                  </a:lnTo>
                  <a:lnTo>
                    <a:pt x="4557" y="8182"/>
                  </a:lnTo>
                  <a:lnTo>
                    <a:pt x="4344" y="8200"/>
                  </a:lnTo>
                  <a:lnTo>
                    <a:pt x="4154" y="8269"/>
                  </a:lnTo>
                  <a:lnTo>
                    <a:pt x="4040" y="8321"/>
                  </a:lnTo>
                  <a:lnTo>
                    <a:pt x="3924" y="8407"/>
                  </a:lnTo>
                  <a:lnTo>
                    <a:pt x="3867" y="8447"/>
                  </a:lnTo>
                  <a:lnTo>
                    <a:pt x="3781" y="8585"/>
                  </a:lnTo>
                  <a:lnTo>
                    <a:pt x="3723" y="8625"/>
                  </a:lnTo>
                  <a:lnTo>
                    <a:pt x="3677" y="8654"/>
                  </a:lnTo>
                  <a:lnTo>
                    <a:pt x="3608" y="8741"/>
                  </a:lnTo>
                  <a:lnTo>
                    <a:pt x="3620" y="8832"/>
                  </a:lnTo>
                  <a:lnTo>
                    <a:pt x="3574" y="8879"/>
                  </a:lnTo>
                  <a:lnTo>
                    <a:pt x="3493" y="8960"/>
                  </a:lnTo>
                  <a:lnTo>
                    <a:pt x="3418" y="8943"/>
                  </a:lnTo>
                  <a:lnTo>
                    <a:pt x="3361" y="8977"/>
                  </a:lnTo>
                  <a:lnTo>
                    <a:pt x="3337" y="9064"/>
                  </a:lnTo>
                  <a:lnTo>
                    <a:pt x="3292" y="9144"/>
                  </a:lnTo>
                  <a:lnTo>
                    <a:pt x="3245" y="9213"/>
                  </a:lnTo>
                  <a:lnTo>
                    <a:pt x="3171" y="9259"/>
                  </a:lnTo>
                  <a:lnTo>
                    <a:pt x="2969" y="9236"/>
                  </a:lnTo>
                  <a:lnTo>
                    <a:pt x="2883" y="9178"/>
                  </a:lnTo>
                  <a:lnTo>
                    <a:pt x="2836" y="9092"/>
                  </a:lnTo>
                  <a:lnTo>
                    <a:pt x="2757" y="9190"/>
                  </a:lnTo>
                  <a:lnTo>
                    <a:pt x="2688" y="9225"/>
                  </a:lnTo>
                  <a:lnTo>
                    <a:pt x="2544" y="9276"/>
                  </a:lnTo>
                  <a:lnTo>
                    <a:pt x="2451" y="9368"/>
                  </a:lnTo>
                  <a:lnTo>
                    <a:pt x="2261" y="9190"/>
                  </a:lnTo>
                  <a:lnTo>
                    <a:pt x="2216" y="9254"/>
                  </a:lnTo>
                  <a:lnTo>
                    <a:pt x="1848" y="8953"/>
                  </a:lnTo>
                  <a:lnTo>
                    <a:pt x="1750" y="8953"/>
                  </a:lnTo>
                  <a:lnTo>
                    <a:pt x="1698" y="8971"/>
                  </a:lnTo>
                  <a:lnTo>
                    <a:pt x="1882" y="9126"/>
                  </a:lnTo>
                  <a:lnTo>
                    <a:pt x="1848" y="9173"/>
                  </a:lnTo>
                  <a:lnTo>
                    <a:pt x="1796" y="9207"/>
                  </a:lnTo>
                  <a:lnTo>
                    <a:pt x="1762" y="9213"/>
                  </a:lnTo>
                  <a:lnTo>
                    <a:pt x="1784" y="9287"/>
                  </a:lnTo>
                  <a:lnTo>
                    <a:pt x="1772" y="9328"/>
                  </a:lnTo>
                  <a:lnTo>
                    <a:pt x="1762" y="9356"/>
                  </a:lnTo>
                  <a:lnTo>
                    <a:pt x="1686" y="9403"/>
                  </a:lnTo>
                  <a:lnTo>
                    <a:pt x="1617" y="9477"/>
                  </a:lnTo>
                  <a:lnTo>
                    <a:pt x="1520" y="9541"/>
                  </a:lnTo>
                  <a:lnTo>
                    <a:pt x="1427" y="9536"/>
                  </a:lnTo>
                  <a:lnTo>
                    <a:pt x="1399" y="9489"/>
                  </a:lnTo>
                  <a:lnTo>
                    <a:pt x="1439" y="9408"/>
                  </a:lnTo>
                  <a:lnTo>
                    <a:pt x="1589" y="9328"/>
                  </a:lnTo>
                  <a:lnTo>
                    <a:pt x="1606" y="9236"/>
                  </a:lnTo>
                  <a:lnTo>
                    <a:pt x="1542" y="9173"/>
                  </a:lnTo>
                  <a:lnTo>
                    <a:pt x="1479" y="9173"/>
                  </a:lnTo>
                  <a:lnTo>
                    <a:pt x="1439" y="9219"/>
                  </a:lnTo>
                  <a:lnTo>
                    <a:pt x="1410" y="9270"/>
                  </a:lnTo>
                  <a:lnTo>
                    <a:pt x="1358" y="9304"/>
                  </a:lnTo>
                  <a:lnTo>
                    <a:pt x="1318" y="9299"/>
                  </a:lnTo>
                  <a:lnTo>
                    <a:pt x="1306" y="9207"/>
                  </a:lnTo>
                  <a:lnTo>
                    <a:pt x="1295" y="9190"/>
                  </a:lnTo>
                  <a:lnTo>
                    <a:pt x="1244" y="9294"/>
                  </a:lnTo>
                  <a:lnTo>
                    <a:pt x="1140" y="9311"/>
                  </a:lnTo>
                  <a:lnTo>
                    <a:pt x="1024" y="9254"/>
                  </a:lnTo>
                  <a:lnTo>
                    <a:pt x="893" y="9161"/>
                  </a:lnTo>
                  <a:lnTo>
                    <a:pt x="996" y="9092"/>
                  </a:lnTo>
                  <a:lnTo>
                    <a:pt x="1065" y="9109"/>
                  </a:lnTo>
                  <a:lnTo>
                    <a:pt x="1059" y="9023"/>
                  </a:lnTo>
                  <a:lnTo>
                    <a:pt x="1180" y="9000"/>
                  </a:lnTo>
                  <a:lnTo>
                    <a:pt x="1283" y="8994"/>
                  </a:lnTo>
                  <a:lnTo>
                    <a:pt x="1278" y="8948"/>
                  </a:lnTo>
                  <a:lnTo>
                    <a:pt x="1254" y="8925"/>
                  </a:lnTo>
                  <a:lnTo>
                    <a:pt x="1042" y="8931"/>
                  </a:lnTo>
                  <a:lnTo>
                    <a:pt x="817" y="8874"/>
                  </a:lnTo>
                  <a:lnTo>
                    <a:pt x="765" y="8856"/>
                  </a:lnTo>
                  <a:lnTo>
                    <a:pt x="731" y="8862"/>
                  </a:lnTo>
                  <a:lnTo>
                    <a:pt x="565" y="8913"/>
                  </a:lnTo>
                  <a:lnTo>
                    <a:pt x="501" y="8862"/>
                  </a:lnTo>
                  <a:lnTo>
                    <a:pt x="513" y="8798"/>
                  </a:lnTo>
                  <a:lnTo>
                    <a:pt x="536" y="8763"/>
                  </a:lnTo>
                  <a:lnTo>
                    <a:pt x="570" y="8723"/>
                  </a:lnTo>
                  <a:lnTo>
                    <a:pt x="691" y="8689"/>
                  </a:lnTo>
                  <a:lnTo>
                    <a:pt x="795" y="8677"/>
                  </a:lnTo>
                  <a:lnTo>
                    <a:pt x="800" y="8614"/>
                  </a:lnTo>
                  <a:lnTo>
                    <a:pt x="748" y="8551"/>
                  </a:lnTo>
                  <a:lnTo>
                    <a:pt x="760" y="8430"/>
                  </a:lnTo>
                  <a:lnTo>
                    <a:pt x="910" y="8200"/>
                  </a:lnTo>
                  <a:lnTo>
                    <a:pt x="904" y="8061"/>
                  </a:lnTo>
                  <a:lnTo>
                    <a:pt x="996" y="7980"/>
                  </a:lnTo>
                  <a:lnTo>
                    <a:pt x="1065" y="7940"/>
                  </a:lnTo>
                  <a:lnTo>
                    <a:pt x="1157" y="7900"/>
                  </a:lnTo>
                  <a:lnTo>
                    <a:pt x="1249" y="7825"/>
                  </a:lnTo>
                  <a:lnTo>
                    <a:pt x="1065" y="7641"/>
                  </a:lnTo>
                  <a:lnTo>
                    <a:pt x="1065" y="7572"/>
                  </a:lnTo>
                  <a:lnTo>
                    <a:pt x="1105" y="7520"/>
                  </a:lnTo>
                  <a:lnTo>
                    <a:pt x="1123" y="7463"/>
                  </a:lnTo>
                  <a:lnTo>
                    <a:pt x="1093" y="7417"/>
                  </a:lnTo>
                  <a:lnTo>
                    <a:pt x="1214" y="7249"/>
                  </a:lnTo>
                  <a:lnTo>
                    <a:pt x="1295" y="7054"/>
                  </a:lnTo>
                  <a:lnTo>
                    <a:pt x="1427" y="6772"/>
                  </a:lnTo>
                  <a:lnTo>
                    <a:pt x="1433" y="6645"/>
                  </a:lnTo>
                  <a:lnTo>
                    <a:pt x="1404" y="6645"/>
                  </a:lnTo>
                  <a:lnTo>
                    <a:pt x="1370" y="6604"/>
                  </a:lnTo>
                  <a:lnTo>
                    <a:pt x="1364" y="6461"/>
                  </a:lnTo>
                  <a:lnTo>
                    <a:pt x="1382" y="6409"/>
                  </a:lnTo>
                  <a:lnTo>
                    <a:pt x="1364" y="6323"/>
                  </a:lnTo>
                  <a:lnTo>
                    <a:pt x="1301" y="6317"/>
                  </a:lnTo>
                  <a:lnTo>
                    <a:pt x="1100" y="6259"/>
                  </a:lnTo>
                  <a:lnTo>
                    <a:pt x="708" y="6051"/>
                  </a:lnTo>
                  <a:lnTo>
                    <a:pt x="536" y="6000"/>
                  </a:lnTo>
                  <a:lnTo>
                    <a:pt x="536" y="6144"/>
                  </a:lnTo>
                  <a:lnTo>
                    <a:pt x="484" y="6224"/>
                  </a:lnTo>
                  <a:lnTo>
                    <a:pt x="437" y="6248"/>
                  </a:lnTo>
                  <a:lnTo>
                    <a:pt x="369" y="6202"/>
                  </a:lnTo>
                  <a:lnTo>
                    <a:pt x="404" y="6127"/>
                  </a:lnTo>
                  <a:lnTo>
                    <a:pt x="404" y="6058"/>
                  </a:lnTo>
                  <a:lnTo>
                    <a:pt x="375" y="6051"/>
                  </a:lnTo>
                  <a:lnTo>
                    <a:pt x="311" y="6012"/>
                  </a:lnTo>
                  <a:lnTo>
                    <a:pt x="306" y="5896"/>
                  </a:lnTo>
                  <a:lnTo>
                    <a:pt x="283" y="5833"/>
                  </a:lnTo>
                  <a:lnTo>
                    <a:pt x="202" y="5833"/>
                  </a:lnTo>
                  <a:lnTo>
                    <a:pt x="128" y="5833"/>
                  </a:lnTo>
                  <a:lnTo>
                    <a:pt x="47" y="5821"/>
                  </a:lnTo>
                  <a:lnTo>
                    <a:pt x="0" y="5724"/>
                  </a:lnTo>
                  <a:lnTo>
                    <a:pt x="35" y="5551"/>
                  </a:lnTo>
                  <a:lnTo>
                    <a:pt x="104" y="5407"/>
                  </a:lnTo>
                  <a:lnTo>
                    <a:pt x="207" y="5275"/>
                  </a:lnTo>
                  <a:lnTo>
                    <a:pt x="294" y="5165"/>
                  </a:lnTo>
                  <a:lnTo>
                    <a:pt x="294" y="5125"/>
                  </a:lnTo>
                  <a:lnTo>
                    <a:pt x="242" y="5148"/>
                  </a:lnTo>
                  <a:lnTo>
                    <a:pt x="190" y="5038"/>
                  </a:lnTo>
                  <a:lnTo>
                    <a:pt x="225" y="4992"/>
                  </a:lnTo>
                  <a:lnTo>
                    <a:pt x="387" y="4952"/>
                  </a:lnTo>
                  <a:lnTo>
                    <a:pt x="478" y="4843"/>
                  </a:lnTo>
                  <a:lnTo>
                    <a:pt x="553" y="4710"/>
                  </a:lnTo>
                  <a:lnTo>
                    <a:pt x="668" y="4613"/>
                  </a:lnTo>
                  <a:lnTo>
                    <a:pt x="714" y="4613"/>
                  </a:lnTo>
                  <a:lnTo>
                    <a:pt x="772" y="4670"/>
                  </a:lnTo>
                  <a:lnTo>
                    <a:pt x="795" y="4670"/>
                  </a:lnTo>
                  <a:lnTo>
                    <a:pt x="869" y="4561"/>
                  </a:lnTo>
                  <a:lnTo>
                    <a:pt x="945" y="4463"/>
                  </a:lnTo>
                  <a:lnTo>
                    <a:pt x="1059" y="4394"/>
                  </a:lnTo>
                  <a:lnTo>
                    <a:pt x="1174" y="4365"/>
                  </a:lnTo>
                  <a:lnTo>
                    <a:pt x="1439" y="4261"/>
                  </a:lnTo>
                  <a:lnTo>
                    <a:pt x="1658" y="4100"/>
                  </a:lnTo>
                  <a:lnTo>
                    <a:pt x="2060" y="3835"/>
                  </a:lnTo>
                  <a:lnTo>
                    <a:pt x="2330" y="3611"/>
                  </a:lnTo>
                  <a:lnTo>
                    <a:pt x="2561" y="3340"/>
                  </a:lnTo>
                  <a:lnTo>
                    <a:pt x="2636" y="3173"/>
                  </a:lnTo>
                  <a:lnTo>
                    <a:pt x="2739" y="3035"/>
                  </a:lnTo>
                  <a:lnTo>
                    <a:pt x="2791" y="3081"/>
                  </a:lnTo>
                  <a:lnTo>
                    <a:pt x="2814" y="3081"/>
                  </a:lnTo>
                  <a:lnTo>
                    <a:pt x="2831" y="2995"/>
                  </a:lnTo>
                  <a:lnTo>
                    <a:pt x="2831" y="2914"/>
                  </a:lnTo>
                  <a:lnTo>
                    <a:pt x="2831" y="2741"/>
                  </a:lnTo>
                  <a:lnTo>
                    <a:pt x="2866" y="2603"/>
                  </a:lnTo>
                  <a:lnTo>
                    <a:pt x="2964" y="2477"/>
                  </a:lnTo>
                  <a:lnTo>
                    <a:pt x="3085" y="2378"/>
                  </a:lnTo>
                  <a:lnTo>
                    <a:pt x="3107" y="2408"/>
                  </a:lnTo>
                  <a:lnTo>
                    <a:pt x="3147" y="2425"/>
                  </a:lnTo>
                  <a:lnTo>
                    <a:pt x="3228" y="2418"/>
                  </a:lnTo>
                  <a:lnTo>
                    <a:pt x="3257" y="2309"/>
                  </a:lnTo>
                  <a:lnTo>
                    <a:pt x="3361" y="2229"/>
                  </a:lnTo>
                  <a:lnTo>
                    <a:pt x="3505" y="2332"/>
                  </a:lnTo>
                  <a:lnTo>
                    <a:pt x="3603" y="2482"/>
                  </a:lnTo>
                  <a:lnTo>
                    <a:pt x="3700" y="2632"/>
                  </a:lnTo>
                  <a:lnTo>
                    <a:pt x="3665" y="2667"/>
                  </a:lnTo>
                  <a:lnTo>
                    <a:pt x="3591" y="2712"/>
                  </a:lnTo>
                  <a:lnTo>
                    <a:pt x="3596" y="2741"/>
                  </a:lnTo>
                  <a:lnTo>
                    <a:pt x="3653" y="2747"/>
                  </a:lnTo>
                  <a:lnTo>
                    <a:pt x="3740" y="2747"/>
                  </a:lnTo>
                  <a:lnTo>
                    <a:pt x="3809" y="2764"/>
                  </a:lnTo>
                  <a:lnTo>
                    <a:pt x="3850" y="2828"/>
                  </a:lnTo>
                  <a:lnTo>
                    <a:pt x="3993" y="2805"/>
                  </a:lnTo>
                  <a:lnTo>
                    <a:pt x="4178" y="2793"/>
                  </a:lnTo>
                  <a:lnTo>
                    <a:pt x="4316" y="2891"/>
                  </a:lnTo>
                  <a:lnTo>
                    <a:pt x="4425" y="2880"/>
                  </a:lnTo>
                  <a:lnTo>
                    <a:pt x="4586" y="2885"/>
                  </a:lnTo>
                  <a:lnTo>
                    <a:pt x="4615" y="2833"/>
                  </a:lnTo>
                  <a:lnTo>
                    <a:pt x="4655" y="2793"/>
                  </a:lnTo>
                  <a:lnTo>
                    <a:pt x="4719" y="2793"/>
                  </a:lnTo>
                  <a:lnTo>
                    <a:pt x="4840" y="2891"/>
                  </a:lnTo>
                  <a:lnTo>
                    <a:pt x="4966" y="2885"/>
                  </a:lnTo>
                  <a:lnTo>
                    <a:pt x="5064" y="2805"/>
                  </a:lnTo>
                  <a:lnTo>
                    <a:pt x="5133" y="2678"/>
                  </a:lnTo>
                  <a:lnTo>
                    <a:pt x="5144" y="2539"/>
                  </a:lnTo>
                  <a:lnTo>
                    <a:pt x="5064" y="2448"/>
                  </a:lnTo>
                  <a:lnTo>
                    <a:pt x="4937" y="2356"/>
                  </a:lnTo>
                  <a:lnTo>
                    <a:pt x="4850" y="2195"/>
                  </a:lnTo>
                  <a:lnTo>
                    <a:pt x="4805" y="2033"/>
                  </a:lnTo>
                  <a:lnTo>
                    <a:pt x="4799" y="1936"/>
                  </a:lnTo>
                  <a:lnTo>
                    <a:pt x="4857" y="1837"/>
                  </a:lnTo>
                  <a:lnTo>
                    <a:pt x="4902" y="1895"/>
                  </a:lnTo>
                  <a:lnTo>
                    <a:pt x="4937" y="1889"/>
                  </a:lnTo>
                  <a:lnTo>
                    <a:pt x="4983" y="1849"/>
                  </a:lnTo>
                  <a:lnTo>
                    <a:pt x="5018" y="1815"/>
                  </a:lnTo>
                  <a:lnTo>
                    <a:pt x="5133" y="1785"/>
                  </a:lnTo>
                  <a:lnTo>
                    <a:pt x="5265" y="1780"/>
                  </a:lnTo>
                  <a:lnTo>
                    <a:pt x="5294" y="1785"/>
                  </a:lnTo>
                  <a:lnTo>
                    <a:pt x="5518" y="1803"/>
                  </a:lnTo>
                  <a:lnTo>
                    <a:pt x="5800" y="1728"/>
                  </a:lnTo>
                  <a:lnTo>
                    <a:pt x="5933" y="1734"/>
                  </a:lnTo>
                  <a:lnTo>
                    <a:pt x="5944" y="1665"/>
                  </a:lnTo>
                  <a:lnTo>
                    <a:pt x="6087" y="1514"/>
                  </a:lnTo>
                  <a:lnTo>
                    <a:pt x="6185" y="1504"/>
                  </a:lnTo>
                  <a:lnTo>
                    <a:pt x="6249" y="1457"/>
                  </a:lnTo>
                  <a:lnTo>
                    <a:pt x="6249" y="1348"/>
                  </a:lnTo>
                  <a:lnTo>
                    <a:pt x="6277" y="1233"/>
                  </a:lnTo>
                  <a:lnTo>
                    <a:pt x="6370" y="1101"/>
                  </a:lnTo>
                  <a:lnTo>
                    <a:pt x="6479" y="980"/>
                  </a:lnTo>
                  <a:lnTo>
                    <a:pt x="6531" y="973"/>
                  </a:lnTo>
                  <a:close/>
                </a:path>
              </a:pathLst>
            </a:custGeom>
            <a:solidFill>
              <a:srgbClr val="D0D0D0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0" name="Freeform 728"/>
            <p:cNvSpPr>
              <a:spLocks/>
            </p:cNvSpPr>
            <p:nvPr/>
          </p:nvSpPr>
          <p:spPr bwMode="auto">
            <a:xfrm>
              <a:off x="3483" y="2929"/>
              <a:ext cx="25" cy="42"/>
            </a:xfrm>
            <a:custGeom>
              <a:avLst/>
              <a:gdLst>
                <a:gd name="T0" fmla="*/ 63 w 252"/>
                <a:gd name="T1" fmla="*/ 0 h 415"/>
                <a:gd name="T2" fmla="*/ 0 w 252"/>
                <a:gd name="T3" fmla="*/ 46 h 415"/>
                <a:gd name="T4" fmla="*/ 0 w 252"/>
                <a:gd name="T5" fmla="*/ 156 h 415"/>
                <a:gd name="T6" fmla="*/ 29 w 252"/>
                <a:gd name="T7" fmla="*/ 299 h 415"/>
                <a:gd name="T8" fmla="*/ 63 w 252"/>
                <a:gd name="T9" fmla="*/ 415 h 415"/>
                <a:gd name="T10" fmla="*/ 143 w 252"/>
                <a:gd name="T11" fmla="*/ 397 h 415"/>
                <a:gd name="T12" fmla="*/ 212 w 252"/>
                <a:gd name="T13" fmla="*/ 277 h 415"/>
                <a:gd name="T14" fmla="*/ 252 w 252"/>
                <a:gd name="T15" fmla="*/ 104 h 415"/>
                <a:gd name="T16" fmla="*/ 172 w 252"/>
                <a:gd name="T17" fmla="*/ 29 h 415"/>
                <a:gd name="T18" fmla="*/ 63 w 252"/>
                <a:gd name="T19" fmla="*/ 0 h 4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2"/>
                <a:gd name="T31" fmla="*/ 0 h 415"/>
                <a:gd name="T32" fmla="*/ 252 w 252"/>
                <a:gd name="T33" fmla="*/ 415 h 4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2" h="415">
                  <a:moveTo>
                    <a:pt x="63" y="0"/>
                  </a:moveTo>
                  <a:lnTo>
                    <a:pt x="0" y="46"/>
                  </a:lnTo>
                  <a:lnTo>
                    <a:pt x="0" y="156"/>
                  </a:lnTo>
                  <a:lnTo>
                    <a:pt x="29" y="299"/>
                  </a:lnTo>
                  <a:lnTo>
                    <a:pt x="63" y="415"/>
                  </a:lnTo>
                  <a:lnTo>
                    <a:pt x="143" y="397"/>
                  </a:lnTo>
                  <a:lnTo>
                    <a:pt x="212" y="277"/>
                  </a:lnTo>
                  <a:lnTo>
                    <a:pt x="252" y="104"/>
                  </a:lnTo>
                  <a:lnTo>
                    <a:pt x="172" y="2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0D0D0"/>
            </a:solidFill>
            <a:ln w="9525">
              <a:solidFill>
                <a:srgbClr val="90909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1" name="Freeform 729"/>
            <p:cNvSpPr>
              <a:spLocks/>
            </p:cNvSpPr>
            <p:nvPr/>
          </p:nvSpPr>
          <p:spPr bwMode="auto">
            <a:xfrm>
              <a:off x="3483" y="2929"/>
              <a:ext cx="25" cy="42"/>
            </a:xfrm>
            <a:custGeom>
              <a:avLst/>
              <a:gdLst>
                <a:gd name="T0" fmla="*/ 63 w 252"/>
                <a:gd name="T1" fmla="*/ 0 h 415"/>
                <a:gd name="T2" fmla="*/ 0 w 252"/>
                <a:gd name="T3" fmla="*/ 46 h 415"/>
                <a:gd name="T4" fmla="*/ 0 w 252"/>
                <a:gd name="T5" fmla="*/ 156 h 415"/>
                <a:gd name="T6" fmla="*/ 29 w 252"/>
                <a:gd name="T7" fmla="*/ 299 h 415"/>
                <a:gd name="T8" fmla="*/ 63 w 252"/>
                <a:gd name="T9" fmla="*/ 415 h 415"/>
                <a:gd name="T10" fmla="*/ 143 w 252"/>
                <a:gd name="T11" fmla="*/ 397 h 415"/>
                <a:gd name="T12" fmla="*/ 212 w 252"/>
                <a:gd name="T13" fmla="*/ 277 h 415"/>
                <a:gd name="T14" fmla="*/ 252 w 252"/>
                <a:gd name="T15" fmla="*/ 104 h 415"/>
                <a:gd name="T16" fmla="*/ 172 w 252"/>
                <a:gd name="T17" fmla="*/ 29 h 415"/>
                <a:gd name="T18" fmla="*/ 63 w 252"/>
                <a:gd name="T19" fmla="*/ 0 h 4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2"/>
                <a:gd name="T31" fmla="*/ 0 h 415"/>
                <a:gd name="T32" fmla="*/ 252 w 252"/>
                <a:gd name="T33" fmla="*/ 415 h 4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2" h="415">
                  <a:moveTo>
                    <a:pt x="63" y="0"/>
                  </a:moveTo>
                  <a:lnTo>
                    <a:pt x="0" y="46"/>
                  </a:lnTo>
                  <a:lnTo>
                    <a:pt x="0" y="156"/>
                  </a:lnTo>
                  <a:lnTo>
                    <a:pt x="29" y="299"/>
                  </a:lnTo>
                  <a:lnTo>
                    <a:pt x="63" y="415"/>
                  </a:lnTo>
                  <a:lnTo>
                    <a:pt x="143" y="397"/>
                  </a:lnTo>
                  <a:lnTo>
                    <a:pt x="212" y="277"/>
                  </a:lnTo>
                  <a:lnTo>
                    <a:pt x="252" y="104"/>
                  </a:lnTo>
                  <a:lnTo>
                    <a:pt x="172" y="29"/>
                  </a:lnTo>
                  <a:lnTo>
                    <a:pt x="63" y="0"/>
                  </a:lnTo>
                </a:path>
              </a:pathLst>
            </a:custGeom>
            <a:solidFill>
              <a:srgbClr val="D0D0D0"/>
            </a:solidFill>
            <a:ln w="0">
              <a:solidFill>
                <a:srgbClr val="90909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2" name="Freeform 730"/>
            <p:cNvSpPr>
              <a:spLocks/>
            </p:cNvSpPr>
            <p:nvPr/>
          </p:nvSpPr>
          <p:spPr bwMode="auto">
            <a:xfrm>
              <a:off x="3707" y="3429"/>
              <a:ext cx="61" cy="37"/>
            </a:xfrm>
            <a:custGeom>
              <a:avLst/>
              <a:gdLst>
                <a:gd name="T0" fmla="*/ 127 w 610"/>
                <a:gd name="T1" fmla="*/ 109 h 369"/>
                <a:gd name="T2" fmla="*/ 116 w 610"/>
                <a:gd name="T3" fmla="*/ 69 h 369"/>
                <a:gd name="T4" fmla="*/ 81 w 610"/>
                <a:gd name="T5" fmla="*/ 0 h 369"/>
                <a:gd name="T6" fmla="*/ 6 w 610"/>
                <a:gd name="T7" fmla="*/ 80 h 369"/>
                <a:gd name="T8" fmla="*/ 0 w 610"/>
                <a:gd name="T9" fmla="*/ 184 h 369"/>
                <a:gd name="T10" fmla="*/ 40 w 610"/>
                <a:gd name="T11" fmla="*/ 265 h 369"/>
                <a:gd name="T12" fmla="*/ 99 w 610"/>
                <a:gd name="T13" fmla="*/ 369 h 369"/>
                <a:gd name="T14" fmla="*/ 168 w 610"/>
                <a:gd name="T15" fmla="*/ 317 h 369"/>
                <a:gd name="T16" fmla="*/ 247 w 610"/>
                <a:gd name="T17" fmla="*/ 357 h 369"/>
                <a:gd name="T18" fmla="*/ 311 w 610"/>
                <a:gd name="T19" fmla="*/ 362 h 369"/>
                <a:gd name="T20" fmla="*/ 426 w 610"/>
                <a:gd name="T21" fmla="*/ 369 h 369"/>
                <a:gd name="T22" fmla="*/ 455 w 610"/>
                <a:gd name="T23" fmla="*/ 334 h 369"/>
                <a:gd name="T24" fmla="*/ 467 w 610"/>
                <a:gd name="T25" fmla="*/ 293 h 369"/>
                <a:gd name="T26" fmla="*/ 518 w 610"/>
                <a:gd name="T27" fmla="*/ 305 h 369"/>
                <a:gd name="T28" fmla="*/ 570 w 610"/>
                <a:gd name="T29" fmla="*/ 276 h 369"/>
                <a:gd name="T30" fmla="*/ 553 w 610"/>
                <a:gd name="T31" fmla="*/ 213 h 369"/>
                <a:gd name="T32" fmla="*/ 610 w 610"/>
                <a:gd name="T33" fmla="*/ 167 h 369"/>
                <a:gd name="T34" fmla="*/ 598 w 610"/>
                <a:gd name="T35" fmla="*/ 104 h 369"/>
                <a:gd name="T36" fmla="*/ 536 w 610"/>
                <a:gd name="T37" fmla="*/ 80 h 369"/>
                <a:gd name="T38" fmla="*/ 351 w 610"/>
                <a:gd name="T39" fmla="*/ 69 h 369"/>
                <a:gd name="T40" fmla="*/ 299 w 610"/>
                <a:gd name="T41" fmla="*/ 69 h 369"/>
                <a:gd name="T42" fmla="*/ 287 w 610"/>
                <a:gd name="T43" fmla="*/ 115 h 369"/>
                <a:gd name="T44" fmla="*/ 397 w 610"/>
                <a:gd name="T45" fmla="*/ 190 h 369"/>
                <a:gd name="T46" fmla="*/ 237 w 610"/>
                <a:gd name="T47" fmla="*/ 178 h 369"/>
                <a:gd name="T48" fmla="*/ 127 w 610"/>
                <a:gd name="T49" fmla="*/ 109 h 3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10"/>
                <a:gd name="T76" fmla="*/ 0 h 369"/>
                <a:gd name="T77" fmla="*/ 610 w 610"/>
                <a:gd name="T78" fmla="*/ 369 h 3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10" h="369">
                  <a:moveTo>
                    <a:pt x="127" y="109"/>
                  </a:moveTo>
                  <a:lnTo>
                    <a:pt x="116" y="69"/>
                  </a:lnTo>
                  <a:lnTo>
                    <a:pt x="81" y="0"/>
                  </a:lnTo>
                  <a:lnTo>
                    <a:pt x="6" y="80"/>
                  </a:lnTo>
                  <a:lnTo>
                    <a:pt x="0" y="184"/>
                  </a:lnTo>
                  <a:lnTo>
                    <a:pt x="40" y="265"/>
                  </a:lnTo>
                  <a:lnTo>
                    <a:pt x="99" y="369"/>
                  </a:lnTo>
                  <a:lnTo>
                    <a:pt x="168" y="317"/>
                  </a:lnTo>
                  <a:lnTo>
                    <a:pt x="247" y="357"/>
                  </a:lnTo>
                  <a:lnTo>
                    <a:pt x="311" y="362"/>
                  </a:lnTo>
                  <a:lnTo>
                    <a:pt x="426" y="369"/>
                  </a:lnTo>
                  <a:lnTo>
                    <a:pt x="455" y="334"/>
                  </a:lnTo>
                  <a:lnTo>
                    <a:pt x="467" y="293"/>
                  </a:lnTo>
                  <a:lnTo>
                    <a:pt x="518" y="305"/>
                  </a:lnTo>
                  <a:lnTo>
                    <a:pt x="570" y="276"/>
                  </a:lnTo>
                  <a:lnTo>
                    <a:pt x="553" y="213"/>
                  </a:lnTo>
                  <a:lnTo>
                    <a:pt x="610" y="167"/>
                  </a:lnTo>
                  <a:lnTo>
                    <a:pt x="598" y="104"/>
                  </a:lnTo>
                  <a:lnTo>
                    <a:pt x="536" y="80"/>
                  </a:lnTo>
                  <a:lnTo>
                    <a:pt x="351" y="69"/>
                  </a:lnTo>
                  <a:lnTo>
                    <a:pt x="299" y="69"/>
                  </a:lnTo>
                  <a:lnTo>
                    <a:pt x="287" y="115"/>
                  </a:lnTo>
                  <a:lnTo>
                    <a:pt x="397" y="190"/>
                  </a:lnTo>
                  <a:lnTo>
                    <a:pt x="237" y="178"/>
                  </a:lnTo>
                  <a:lnTo>
                    <a:pt x="127" y="109"/>
                  </a:lnTo>
                  <a:close/>
                </a:path>
              </a:pathLst>
            </a:custGeom>
            <a:solidFill>
              <a:srgbClr val="D0D0D0"/>
            </a:solidFill>
            <a:ln w="9525">
              <a:solidFill>
                <a:srgbClr val="90909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3" name="Freeform 731"/>
            <p:cNvSpPr>
              <a:spLocks/>
            </p:cNvSpPr>
            <p:nvPr/>
          </p:nvSpPr>
          <p:spPr bwMode="auto">
            <a:xfrm>
              <a:off x="3707" y="3429"/>
              <a:ext cx="61" cy="37"/>
            </a:xfrm>
            <a:custGeom>
              <a:avLst/>
              <a:gdLst>
                <a:gd name="T0" fmla="*/ 127 w 610"/>
                <a:gd name="T1" fmla="*/ 109 h 369"/>
                <a:gd name="T2" fmla="*/ 116 w 610"/>
                <a:gd name="T3" fmla="*/ 69 h 369"/>
                <a:gd name="T4" fmla="*/ 81 w 610"/>
                <a:gd name="T5" fmla="*/ 0 h 369"/>
                <a:gd name="T6" fmla="*/ 6 w 610"/>
                <a:gd name="T7" fmla="*/ 80 h 369"/>
                <a:gd name="T8" fmla="*/ 0 w 610"/>
                <a:gd name="T9" fmla="*/ 184 h 369"/>
                <a:gd name="T10" fmla="*/ 40 w 610"/>
                <a:gd name="T11" fmla="*/ 265 h 369"/>
                <a:gd name="T12" fmla="*/ 99 w 610"/>
                <a:gd name="T13" fmla="*/ 369 h 369"/>
                <a:gd name="T14" fmla="*/ 168 w 610"/>
                <a:gd name="T15" fmla="*/ 317 h 369"/>
                <a:gd name="T16" fmla="*/ 247 w 610"/>
                <a:gd name="T17" fmla="*/ 357 h 369"/>
                <a:gd name="T18" fmla="*/ 311 w 610"/>
                <a:gd name="T19" fmla="*/ 362 h 369"/>
                <a:gd name="T20" fmla="*/ 426 w 610"/>
                <a:gd name="T21" fmla="*/ 369 h 369"/>
                <a:gd name="T22" fmla="*/ 455 w 610"/>
                <a:gd name="T23" fmla="*/ 334 h 369"/>
                <a:gd name="T24" fmla="*/ 467 w 610"/>
                <a:gd name="T25" fmla="*/ 293 h 369"/>
                <a:gd name="T26" fmla="*/ 518 w 610"/>
                <a:gd name="T27" fmla="*/ 305 h 369"/>
                <a:gd name="T28" fmla="*/ 570 w 610"/>
                <a:gd name="T29" fmla="*/ 276 h 369"/>
                <a:gd name="T30" fmla="*/ 553 w 610"/>
                <a:gd name="T31" fmla="*/ 213 h 369"/>
                <a:gd name="T32" fmla="*/ 610 w 610"/>
                <a:gd name="T33" fmla="*/ 167 h 369"/>
                <a:gd name="T34" fmla="*/ 598 w 610"/>
                <a:gd name="T35" fmla="*/ 104 h 369"/>
                <a:gd name="T36" fmla="*/ 536 w 610"/>
                <a:gd name="T37" fmla="*/ 80 h 369"/>
                <a:gd name="T38" fmla="*/ 351 w 610"/>
                <a:gd name="T39" fmla="*/ 69 h 369"/>
                <a:gd name="T40" fmla="*/ 299 w 610"/>
                <a:gd name="T41" fmla="*/ 69 h 369"/>
                <a:gd name="T42" fmla="*/ 287 w 610"/>
                <a:gd name="T43" fmla="*/ 115 h 369"/>
                <a:gd name="T44" fmla="*/ 397 w 610"/>
                <a:gd name="T45" fmla="*/ 190 h 369"/>
                <a:gd name="T46" fmla="*/ 237 w 610"/>
                <a:gd name="T47" fmla="*/ 178 h 369"/>
                <a:gd name="T48" fmla="*/ 127 w 610"/>
                <a:gd name="T49" fmla="*/ 109 h 3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10"/>
                <a:gd name="T76" fmla="*/ 0 h 369"/>
                <a:gd name="T77" fmla="*/ 610 w 610"/>
                <a:gd name="T78" fmla="*/ 369 h 3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10" h="369">
                  <a:moveTo>
                    <a:pt x="127" y="109"/>
                  </a:moveTo>
                  <a:lnTo>
                    <a:pt x="116" y="69"/>
                  </a:lnTo>
                  <a:lnTo>
                    <a:pt x="81" y="0"/>
                  </a:lnTo>
                  <a:lnTo>
                    <a:pt x="6" y="80"/>
                  </a:lnTo>
                  <a:lnTo>
                    <a:pt x="0" y="184"/>
                  </a:lnTo>
                  <a:lnTo>
                    <a:pt x="40" y="265"/>
                  </a:lnTo>
                  <a:lnTo>
                    <a:pt x="99" y="369"/>
                  </a:lnTo>
                  <a:lnTo>
                    <a:pt x="168" y="317"/>
                  </a:lnTo>
                  <a:lnTo>
                    <a:pt x="247" y="357"/>
                  </a:lnTo>
                  <a:lnTo>
                    <a:pt x="311" y="362"/>
                  </a:lnTo>
                  <a:lnTo>
                    <a:pt x="426" y="369"/>
                  </a:lnTo>
                  <a:lnTo>
                    <a:pt x="455" y="334"/>
                  </a:lnTo>
                  <a:lnTo>
                    <a:pt x="467" y="293"/>
                  </a:lnTo>
                  <a:lnTo>
                    <a:pt x="518" y="305"/>
                  </a:lnTo>
                  <a:lnTo>
                    <a:pt x="570" y="276"/>
                  </a:lnTo>
                  <a:lnTo>
                    <a:pt x="553" y="213"/>
                  </a:lnTo>
                  <a:lnTo>
                    <a:pt x="610" y="167"/>
                  </a:lnTo>
                  <a:lnTo>
                    <a:pt x="598" y="104"/>
                  </a:lnTo>
                  <a:lnTo>
                    <a:pt x="536" y="80"/>
                  </a:lnTo>
                  <a:lnTo>
                    <a:pt x="351" y="69"/>
                  </a:lnTo>
                  <a:lnTo>
                    <a:pt x="299" y="69"/>
                  </a:lnTo>
                  <a:lnTo>
                    <a:pt x="287" y="115"/>
                  </a:lnTo>
                  <a:lnTo>
                    <a:pt x="397" y="190"/>
                  </a:lnTo>
                  <a:lnTo>
                    <a:pt x="237" y="178"/>
                  </a:lnTo>
                  <a:lnTo>
                    <a:pt x="127" y="109"/>
                  </a:lnTo>
                </a:path>
              </a:pathLst>
            </a:custGeom>
            <a:solidFill>
              <a:srgbClr val="D0D0D0"/>
            </a:solidFill>
            <a:ln w="0">
              <a:solidFill>
                <a:srgbClr val="90909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4" name="Freeform 732"/>
            <p:cNvSpPr>
              <a:spLocks/>
            </p:cNvSpPr>
            <p:nvPr/>
          </p:nvSpPr>
          <p:spPr bwMode="auto">
            <a:xfrm>
              <a:off x="3454" y="2754"/>
              <a:ext cx="497" cy="790"/>
            </a:xfrm>
            <a:custGeom>
              <a:avLst/>
              <a:gdLst>
                <a:gd name="T0" fmla="*/ 3550 w 4976"/>
                <a:gd name="T1" fmla="*/ 1089 h 7894"/>
                <a:gd name="T2" fmla="*/ 4551 w 4976"/>
                <a:gd name="T3" fmla="*/ 2707 h 7894"/>
                <a:gd name="T4" fmla="*/ 4764 w 4976"/>
                <a:gd name="T5" fmla="*/ 4107 h 7894"/>
                <a:gd name="T6" fmla="*/ 4976 w 4976"/>
                <a:gd name="T7" fmla="*/ 4860 h 7894"/>
                <a:gd name="T8" fmla="*/ 4821 w 4976"/>
                <a:gd name="T9" fmla="*/ 5626 h 7894"/>
                <a:gd name="T10" fmla="*/ 4401 w 4976"/>
                <a:gd name="T11" fmla="*/ 6357 h 7894"/>
                <a:gd name="T12" fmla="*/ 4119 w 4976"/>
                <a:gd name="T13" fmla="*/ 6207 h 7894"/>
                <a:gd name="T14" fmla="*/ 3648 w 4976"/>
                <a:gd name="T15" fmla="*/ 6345 h 7894"/>
                <a:gd name="T16" fmla="*/ 3423 w 4976"/>
                <a:gd name="T17" fmla="*/ 6495 h 7894"/>
                <a:gd name="T18" fmla="*/ 3435 w 4976"/>
                <a:gd name="T19" fmla="*/ 6795 h 7894"/>
                <a:gd name="T20" fmla="*/ 3170 w 4976"/>
                <a:gd name="T21" fmla="*/ 6720 h 7894"/>
                <a:gd name="T22" fmla="*/ 2842 w 4976"/>
                <a:gd name="T23" fmla="*/ 6715 h 7894"/>
                <a:gd name="T24" fmla="*/ 2456 w 4976"/>
                <a:gd name="T25" fmla="*/ 6668 h 7894"/>
                <a:gd name="T26" fmla="*/ 2290 w 4976"/>
                <a:gd name="T27" fmla="*/ 6824 h 7894"/>
                <a:gd name="T28" fmla="*/ 2463 w 4976"/>
                <a:gd name="T29" fmla="*/ 7042 h 7894"/>
                <a:gd name="T30" fmla="*/ 2238 w 4976"/>
                <a:gd name="T31" fmla="*/ 7215 h 7894"/>
                <a:gd name="T32" fmla="*/ 1957 w 4976"/>
                <a:gd name="T33" fmla="*/ 6945 h 7894"/>
                <a:gd name="T34" fmla="*/ 1933 w 4976"/>
                <a:gd name="T35" fmla="*/ 7491 h 7894"/>
                <a:gd name="T36" fmla="*/ 1617 w 4976"/>
                <a:gd name="T37" fmla="*/ 7612 h 7894"/>
                <a:gd name="T38" fmla="*/ 1715 w 4976"/>
                <a:gd name="T39" fmla="*/ 7353 h 7894"/>
                <a:gd name="T40" fmla="*/ 1738 w 4976"/>
                <a:gd name="T41" fmla="*/ 7094 h 7894"/>
                <a:gd name="T42" fmla="*/ 1358 w 4976"/>
                <a:gd name="T43" fmla="*/ 7377 h 7894"/>
                <a:gd name="T44" fmla="*/ 1042 w 4976"/>
                <a:gd name="T45" fmla="*/ 7532 h 7894"/>
                <a:gd name="T46" fmla="*/ 886 w 4976"/>
                <a:gd name="T47" fmla="*/ 7837 h 7894"/>
                <a:gd name="T48" fmla="*/ 673 w 4976"/>
                <a:gd name="T49" fmla="*/ 7543 h 7894"/>
                <a:gd name="T50" fmla="*/ 299 w 4976"/>
                <a:gd name="T51" fmla="*/ 7894 h 7894"/>
                <a:gd name="T52" fmla="*/ 116 w 4976"/>
                <a:gd name="T53" fmla="*/ 7671 h 7894"/>
                <a:gd name="T54" fmla="*/ 271 w 4976"/>
                <a:gd name="T55" fmla="*/ 7498 h 7894"/>
                <a:gd name="T56" fmla="*/ 391 w 4976"/>
                <a:gd name="T57" fmla="*/ 7411 h 7894"/>
                <a:gd name="T58" fmla="*/ 535 w 4976"/>
                <a:gd name="T59" fmla="*/ 7348 h 7894"/>
                <a:gd name="T60" fmla="*/ 765 w 4976"/>
                <a:gd name="T61" fmla="*/ 7388 h 7894"/>
                <a:gd name="T62" fmla="*/ 581 w 4976"/>
                <a:gd name="T63" fmla="*/ 7077 h 7894"/>
                <a:gd name="T64" fmla="*/ 484 w 4976"/>
                <a:gd name="T65" fmla="*/ 6905 h 7894"/>
                <a:gd name="T66" fmla="*/ 449 w 4976"/>
                <a:gd name="T67" fmla="*/ 6818 h 7894"/>
                <a:gd name="T68" fmla="*/ 328 w 4976"/>
                <a:gd name="T69" fmla="*/ 6456 h 7894"/>
                <a:gd name="T70" fmla="*/ 523 w 4976"/>
                <a:gd name="T71" fmla="*/ 6622 h 7894"/>
                <a:gd name="T72" fmla="*/ 414 w 4976"/>
                <a:gd name="T73" fmla="*/ 6053 h 7894"/>
                <a:gd name="T74" fmla="*/ 765 w 4976"/>
                <a:gd name="T75" fmla="*/ 5666 h 7894"/>
                <a:gd name="T76" fmla="*/ 794 w 4976"/>
                <a:gd name="T77" fmla="*/ 5390 h 7894"/>
                <a:gd name="T78" fmla="*/ 943 w 4976"/>
                <a:gd name="T79" fmla="*/ 5171 h 7894"/>
                <a:gd name="T80" fmla="*/ 881 w 4976"/>
                <a:gd name="T81" fmla="*/ 5050 h 7894"/>
                <a:gd name="T82" fmla="*/ 632 w 4976"/>
                <a:gd name="T83" fmla="*/ 4624 h 7894"/>
                <a:gd name="T84" fmla="*/ 615 w 4976"/>
                <a:gd name="T85" fmla="*/ 4152 h 7894"/>
                <a:gd name="T86" fmla="*/ 598 w 4976"/>
                <a:gd name="T87" fmla="*/ 3916 h 7894"/>
                <a:gd name="T88" fmla="*/ 494 w 4976"/>
                <a:gd name="T89" fmla="*/ 3697 h 7894"/>
                <a:gd name="T90" fmla="*/ 133 w 4976"/>
                <a:gd name="T91" fmla="*/ 3633 h 7894"/>
                <a:gd name="T92" fmla="*/ 242 w 4976"/>
                <a:gd name="T93" fmla="*/ 3300 h 7894"/>
                <a:gd name="T94" fmla="*/ 449 w 4976"/>
                <a:gd name="T95" fmla="*/ 3254 h 7894"/>
                <a:gd name="T96" fmla="*/ 604 w 4976"/>
                <a:gd name="T97" fmla="*/ 3225 h 7894"/>
                <a:gd name="T98" fmla="*/ 777 w 4976"/>
                <a:gd name="T99" fmla="*/ 3225 h 7894"/>
                <a:gd name="T100" fmla="*/ 1088 w 4976"/>
                <a:gd name="T101" fmla="*/ 3438 h 7894"/>
                <a:gd name="T102" fmla="*/ 1093 w 4976"/>
                <a:gd name="T103" fmla="*/ 3144 h 7894"/>
                <a:gd name="T104" fmla="*/ 881 w 4976"/>
                <a:gd name="T105" fmla="*/ 3127 h 7894"/>
                <a:gd name="T106" fmla="*/ 788 w 4976"/>
                <a:gd name="T107" fmla="*/ 2880 h 7894"/>
                <a:gd name="T108" fmla="*/ 782 w 4976"/>
                <a:gd name="T109" fmla="*/ 2258 h 7894"/>
                <a:gd name="T110" fmla="*/ 794 w 4976"/>
                <a:gd name="T111" fmla="*/ 2137 h 7894"/>
                <a:gd name="T112" fmla="*/ 644 w 4976"/>
                <a:gd name="T113" fmla="*/ 1832 h 7894"/>
                <a:gd name="T114" fmla="*/ 829 w 4976"/>
                <a:gd name="T115" fmla="*/ 1953 h 7894"/>
                <a:gd name="T116" fmla="*/ 852 w 4976"/>
                <a:gd name="T117" fmla="*/ 1556 h 7894"/>
                <a:gd name="T118" fmla="*/ 1168 w 4976"/>
                <a:gd name="T119" fmla="*/ 1187 h 7894"/>
                <a:gd name="T120" fmla="*/ 1715 w 4976"/>
                <a:gd name="T121" fmla="*/ 709 h 7894"/>
                <a:gd name="T122" fmla="*/ 2577 w 4976"/>
                <a:gd name="T123" fmla="*/ 462 h 789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976"/>
                <a:gd name="T187" fmla="*/ 0 h 7894"/>
                <a:gd name="T188" fmla="*/ 4976 w 4976"/>
                <a:gd name="T189" fmla="*/ 7894 h 789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976" h="7894">
                  <a:moveTo>
                    <a:pt x="2831" y="12"/>
                  </a:moveTo>
                  <a:lnTo>
                    <a:pt x="2980" y="139"/>
                  </a:lnTo>
                  <a:lnTo>
                    <a:pt x="3199" y="404"/>
                  </a:lnTo>
                  <a:lnTo>
                    <a:pt x="3377" y="721"/>
                  </a:lnTo>
                  <a:lnTo>
                    <a:pt x="3550" y="1089"/>
                  </a:lnTo>
                  <a:lnTo>
                    <a:pt x="3705" y="1365"/>
                  </a:lnTo>
                  <a:lnTo>
                    <a:pt x="3924" y="1688"/>
                  </a:lnTo>
                  <a:lnTo>
                    <a:pt x="4183" y="2050"/>
                  </a:lnTo>
                  <a:lnTo>
                    <a:pt x="4373" y="2344"/>
                  </a:lnTo>
                  <a:lnTo>
                    <a:pt x="4551" y="2707"/>
                  </a:lnTo>
                  <a:lnTo>
                    <a:pt x="4717" y="2880"/>
                  </a:lnTo>
                  <a:lnTo>
                    <a:pt x="4752" y="3023"/>
                  </a:lnTo>
                  <a:lnTo>
                    <a:pt x="4758" y="3265"/>
                  </a:lnTo>
                  <a:lnTo>
                    <a:pt x="4786" y="3611"/>
                  </a:lnTo>
                  <a:lnTo>
                    <a:pt x="4764" y="4107"/>
                  </a:lnTo>
                  <a:lnTo>
                    <a:pt x="4769" y="4555"/>
                  </a:lnTo>
                  <a:lnTo>
                    <a:pt x="4786" y="4693"/>
                  </a:lnTo>
                  <a:lnTo>
                    <a:pt x="4845" y="4693"/>
                  </a:lnTo>
                  <a:lnTo>
                    <a:pt x="4942" y="4601"/>
                  </a:lnTo>
                  <a:lnTo>
                    <a:pt x="4976" y="4860"/>
                  </a:lnTo>
                  <a:lnTo>
                    <a:pt x="4936" y="5062"/>
                  </a:lnTo>
                  <a:lnTo>
                    <a:pt x="4885" y="5258"/>
                  </a:lnTo>
                  <a:lnTo>
                    <a:pt x="4856" y="5448"/>
                  </a:lnTo>
                  <a:lnTo>
                    <a:pt x="4867" y="5552"/>
                  </a:lnTo>
                  <a:lnTo>
                    <a:pt x="4821" y="5626"/>
                  </a:lnTo>
                  <a:lnTo>
                    <a:pt x="4700" y="5752"/>
                  </a:lnTo>
                  <a:lnTo>
                    <a:pt x="4735" y="5873"/>
                  </a:lnTo>
                  <a:lnTo>
                    <a:pt x="4568" y="6144"/>
                  </a:lnTo>
                  <a:lnTo>
                    <a:pt x="4453" y="6259"/>
                  </a:lnTo>
                  <a:lnTo>
                    <a:pt x="4401" y="6357"/>
                  </a:lnTo>
                  <a:lnTo>
                    <a:pt x="4378" y="6414"/>
                  </a:lnTo>
                  <a:lnTo>
                    <a:pt x="4211" y="6456"/>
                  </a:lnTo>
                  <a:lnTo>
                    <a:pt x="4090" y="6380"/>
                  </a:lnTo>
                  <a:lnTo>
                    <a:pt x="4137" y="6207"/>
                  </a:lnTo>
                  <a:lnTo>
                    <a:pt x="4119" y="6207"/>
                  </a:lnTo>
                  <a:lnTo>
                    <a:pt x="4068" y="6328"/>
                  </a:lnTo>
                  <a:lnTo>
                    <a:pt x="3941" y="6392"/>
                  </a:lnTo>
                  <a:lnTo>
                    <a:pt x="3809" y="6392"/>
                  </a:lnTo>
                  <a:lnTo>
                    <a:pt x="3631" y="6311"/>
                  </a:lnTo>
                  <a:lnTo>
                    <a:pt x="3648" y="6345"/>
                  </a:lnTo>
                  <a:lnTo>
                    <a:pt x="3728" y="6426"/>
                  </a:lnTo>
                  <a:lnTo>
                    <a:pt x="3591" y="6426"/>
                  </a:lnTo>
                  <a:lnTo>
                    <a:pt x="3522" y="6426"/>
                  </a:lnTo>
                  <a:lnTo>
                    <a:pt x="3453" y="6444"/>
                  </a:lnTo>
                  <a:lnTo>
                    <a:pt x="3423" y="6495"/>
                  </a:lnTo>
                  <a:lnTo>
                    <a:pt x="3411" y="6582"/>
                  </a:lnTo>
                  <a:lnTo>
                    <a:pt x="3453" y="6651"/>
                  </a:lnTo>
                  <a:lnTo>
                    <a:pt x="3498" y="6680"/>
                  </a:lnTo>
                  <a:lnTo>
                    <a:pt x="3481" y="6732"/>
                  </a:lnTo>
                  <a:lnTo>
                    <a:pt x="3435" y="6795"/>
                  </a:lnTo>
                  <a:lnTo>
                    <a:pt x="3394" y="6829"/>
                  </a:lnTo>
                  <a:lnTo>
                    <a:pt x="3314" y="6824"/>
                  </a:lnTo>
                  <a:lnTo>
                    <a:pt x="3273" y="6784"/>
                  </a:lnTo>
                  <a:lnTo>
                    <a:pt x="3239" y="6737"/>
                  </a:lnTo>
                  <a:lnTo>
                    <a:pt x="3170" y="6720"/>
                  </a:lnTo>
                  <a:lnTo>
                    <a:pt x="3124" y="6760"/>
                  </a:lnTo>
                  <a:lnTo>
                    <a:pt x="3073" y="6755"/>
                  </a:lnTo>
                  <a:lnTo>
                    <a:pt x="3014" y="6784"/>
                  </a:lnTo>
                  <a:lnTo>
                    <a:pt x="2923" y="6767"/>
                  </a:lnTo>
                  <a:lnTo>
                    <a:pt x="2842" y="6715"/>
                  </a:lnTo>
                  <a:lnTo>
                    <a:pt x="2836" y="6634"/>
                  </a:lnTo>
                  <a:lnTo>
                    <a:pt x="2836" y="6565"/>
                  </a:lnTo>
                  <a:lnTo>
                    <a:pt x="2824" y="6535"/>
                  </a:lnTo>
                  <a:lnTo>
                    <a:pt x="2681" y="6680"/>
                  </a:lnTo>
                  <a:lnTo>
                    <a:pt x="2456" y="6668"/>
                  </a:lnTo>
                  <a:lnTo>
                    <a:pt x="2434" y="6708"/>
                  </a:lnTo>
                  <a:lnTo>
                    <a:pt x="2365" y="6726"/>
                  </a:lnTo>
                  <a:lnTo>
                    <a:pt x="2325" y="6737"/>
                  </a:lnTo>
                  <a:lnTo>
                    <a:pt x="2290" y="6760"/>
                  </a:lnTo>
                  <a:lnTo>
                    <a:pt x="2290" y="6824"/>
                  </a:lnTo>
                  <a:lnTo>
                    <a:pt x="2307" y="6864"/>
                  </a:lnTo>
                  <a:lnTo>
                    <a:pt x="2387" y="6784"/>
                  </a:lnTo>
                  <a:lnTo>
                    <a:pt x="2486" y="6864"/>
                  </a:lnTo>
                  <a:lnTo>
                    <a:pt x="2486" y="6973"/>
                  </a:lnTo>
                  <a:lnTo>
                    <a:pt x="2463" y="7042"/>
                  </a:lnTo>
                  <a:lnTo>
                    <a:pt x="2387" y="7054"/>
                  </a:lnTo>
                  <a:lnTo>
                    <a:pt x="2336" y="7042"/>
                  </a:lnTo>
                  <a:lnTo>
                    <a:pt x="2301" y="7048"/>
                  </a:lnTo>
                  <a:lnTo>
                    <a:pt x="2325" y="7118"/>
                  </a:lnTo>
                  <a:lnTo>
                    <a:pt x="2238" y="7215"/>
                  </a:lnTo>
                  <a:lnTo>
                    <a:pt x="2163" y="7077"/>
                  </a:lnTo>
                  <a:lnTo>
                    <a:pt x="2140" y="6979"/>
                  </a:lnTo>
                  <a:lnTo>
                    <a:pt x="2094" y="6922"/>
                  </a:lnTo>
                  <a:lnTo>
                    <a:pt x="1990" y="6922"/>
                  </a:lnTo>
                  <a:lnTo>
                    <a:pt x="1957" y="6945"/>
                  </a:lnTo>
                  <a:lnTo>
                    <a:pt x="1950" y="6979"/>
                  </a:lnTo>
                  <a:lnTo>
                    <a:pt x="1957" y="7135"/>
                  </a:lnTo>
                  <a:lnTo>
                    <a:pt x="2076" y="7290"/>
                  </a:lnTo>
                  <a:lnTo>
                    <a:pt x="2007" y="7353"/>
                  </a:lnTo>
                  <a:lnTo>
                    <a:pt x="1933" y="7491"/>
                  </a:lnTo>
                  <a:lnTo>
                    <a:pt x="1870" y="7520"/>
                  </a:lnTo>
                  <a:lnTo>
                    <a:pt x="1772" y="7550"/>
                  </a:lnTo>
                  <a:lnTo>
                    <a:pt x="1703" y="7543"/>
                  </a:lnTo>
                  <a:lnTo>
                    <a:pt x="1715" y="7595"/>
                  </a:lnTo>
                  <a:lnTo>
                    <a:pt x="1617" y="7612"/>
                  </a:lnTo>
                  <a:lnTo>
                    <a:pt x="1530" y="7572"/>
                  </a:lnTo>
                  <a:lnTo>
                    <a:pt x="1530" y="7451"/>
                  </a:lnTo>
                  <a:lnTo>
                    <a:pt x="1582" y="7405"/>
                  </a:lnTo>
                  <a:lnTo>
                    <a:pt x="1691" y="7388"/>
                  </a:lnTo>
                  <a:lnTo>
                    <a:pt x="1715" y="7353"/>
                  </a:lnTo>
                  <a:lnTo>
                    <a:pt x="1715" y="7325"/>
                  </a:lnTo>
                  <a:lnTo>
                    <a:pt x="1686" y="7278"/>
                  </a:lnTo>
                  <a:lnTo>
                    <a:pt x="1789" y="7163"/>
                  </a:lnTo>
                  <a:lnTo>
                    <a:pt x="1784" y="7100"/>
                  </a:lnTo>
                  <a:lnTo>
                    <a:pt x="1738" y="7094"/>
                  </a:lnTo>
                  <a:lnTo>
                    <a:pt x="1708" y="7123"/>
                  </a:lnTo>
                  <a:lnTo>
                    <a:pt x="1622" y="7239"/>
                  </a:lnTo>
                  <a:lnTo>
                    <a:pt x="1496" y="7239"/>
                  </a:lnTo>
                  <a:lnTo>
                    <a:pt x="1387" y="7267"/>
                  </a:lnTo>
                  <a:lnTo>
                    <a:pt x="1358" y="7377"/>
                  </a:lnTo>
                  <a:lnTo>
                    <a:pt x="1340" y="7498"/>
                  </a:lnTo>
                  <a:lnTo>
                    <a:pt x="1289" y="7601"/>
                  </a:lnTo>
                  <a:lnTo>
                    <a:pt x="1145" y="7647"/>
                  </a:lnTo>
                  <a:lnTo>
                    <a:pt x="1071" y="7595"/>
                  </a:lnTo>
                  <a:lnTo>
                    <a:pt x="1042" y="7532"/>
                  </a:lnTo>
                  <a:lnTo>
                    <a:pt x="1036" y="7451"/>
                  </a:lnTo>
                  <a:lnTo>
                    <a:pt x="1024" y="7422"/>
                  </a:lnTo>
                  <a:lnTo>
                    <a:pt x="967" y="7526"/>
                  </a:lnTo>
                  <a:lnTo>
                    <a:pt x="943" y="7676"/>
                  </a:lnTo>
                  <a:lnTo>
                    <a:pt x="886" y="7837"/>
                  </a:lnTo>
                  <a:lnTo>
                    <a:pt x="748" y="7894"/>
                  </a:lnTo>
                  <a:lnTo>
                    <a:pt x="679" y="7877"/>
                  </a:lnTo>
                  <a:lnTo>
                    <a:pt x="656" y="7820"/>
                  </a:lnTo>
                  <a:lnTo>
                    <a:pt x="656" y="7629"/>
                  </a:lnTo>
                  <a:lnTo>
                    <a:pt x="673" y="7543"/>
                  </a:lnTo>
                  <a:lnTo>
                    <a:pt x="604" y="7555"/>
                  </a:lnTo>
                  <a:lnTo>
                    <a:pt x="518" y="7595"/>
                  </a:lnTo>
                  <a:lnTo>
                    <a:pt x="523" y="7671"/>
                  </a:lnTo>
                  <a:lnTo>
                    <a:pt x="432" y="7780"/>
                  </a:lnTo>
                  <a:lnTo>
                    <a:pt x="299" y="7894"/>
                  </a:lnTo>
                  <a:lnTo>
                    <a:pt x="202" y="7889"/>
                  </a:lnTo>
                  <a:lnTo>
                    <a:pt x="126" y="7837"/>
                  </a:lnTo>
                  <a:lnTo>
                    <a:pt x="92" y="7785"/>
                  </a:lnTo>
                  <a:lnTo>
                    <a:pt x="109" y="7745"/>
                  </a:lnTo>
                  <a:lnTo>
                    <a:pt x="116" y="7671"/>
                  </a:lnTo>
                  <a:lnTo>
                    <a:pt x="150" y="7629"/>
                  </a:lnTo>
                  <a:lnTo>
                    <a:pt x="242" y="7619"/>
                  </a:lnTo>
                  <a:lnTo>
                    <a:pt x="316" y="7590"/>
                  </a:lnTo>
                  <a:lnTo>
                    <a:pt x="276" y="7543"/>
                  </a:lnTo>
                  <a:lnTo>
                    <a:pt x="271" y="7498"/>
                  </a:lnTo>
                  <a:lnTo>
                    <a:pt x="247" y="7451"/>
                  </a:lnTo>
                  <a:lnTo>
                    <a:pt x="259" y="7359"/>
                  </a:lnTo>
                  <a:lnTo>
                    <a:pt x="288" y="7313"/>
                  </a:lnTo>
                  <a:lnTo>
                    <a:pt x="334" y="7318"/>
                  </a:lnTo>
                  <a:lnTo>
                    <a:pt x="391" y="7411"/>
                  </a:lnTo>
                  <a:lnTo>
                    <a:pt x="443" y="7532"/>
                  </a:lnTo>
                  <a:lnTo>
                    <a:pt x="489" y="7520"/>
                  </a:lnTo>
                  <a:lnTo>
                    <a:pt x="587" y="7491"/>
                  </a:lnTo>
                  <a:lnTo>
                    <a:pt x="546" y="7434"/>
                  </a:lnTo>
                  <a:lnTo>
                    <a:pt x="535" y="7348"/>
                  </a:lnTo>
                  <a:lnTo>
                    <a:pt x="581" y="7290"/>
                  </a:lnTo>
                  <a:lnTo>
                    <a:pt x="644" y="7318"/>
                  </a:lnTo>
                  <a:lnTo>
                    <a:pt x="679" y="7359"/>
                  </a:lnTo>
                  <a:lnTo>
                    <a:pt x="708" y="7388"/>
                  </a:lnTo>
                  <a:lnTo>
                    <a:pt x="765" y="7388"/>
                  </a:lnTo>
                  <a:lnTo>
                    <a:pt x="771" y="7330"/>
                  </a:lnTo>
                  <a:lnTo>
                    <a:pt x="852" y="7267"/>
                  </a:lnTo>
                  <a:lnTo>
                    <a:pt x="846" y="7249"/>
                  </a:lnTo>
                  <a:lnTo>
                    <a:pt x="702" y="7163"/>
                  </a:lnTo>
                  <a:lnTo>
                    <a:pt x="581" y="7077"/>
                  </a:lnTo>
                  <a:lnTo>
                    <a:pt x="593" y="7007"/>
                  </a:lnTo>
                  <a:lnTo>
                    <a:pt x="541" y="7042"/>
                  </a:lnTo>
                  <a:lnTo>
                    <a:pt x="501" y="7042"/>
                  </a:lnTo>
                  <a:lnTo>
                    <a:pt x="472" y="7002"/>
                  </a:lnTo>
                  <a:lnTo>
                    <a:pt x="484" y="6905"/>
                  </a:lnTo>
                  <a:lnTo>
                    <a:pt x="506" y="6846"/>
                  </a:lnTo>
                  <a:lnTo>
                    <a:pt x="523" y="6777"/>
                  </a:lnTo>
                  <a:lnTo>
                    <a:pt x="512" y="6755"/>
                  </a:lnTo>
                  <a:lnTo>
                    <a:pt x="477" y="6755"/>
                  </a:lnTo>
                  <a:lnTo>
                    <a:pt x="449" y="6818"/>
                  </a:lnTo>
                  <a:lnTo>
                    <a:pt x="414" y="6812"/>
                  </a:lnTo>
                  <a:lnTo>
                    <a:pt x="403" y="6784"/>
                  </a:lnTo>
                  <a:lnTo>
                    <a:pt x="420" y="6651"/>
                  </a:lnTo>
                  <a:lnTo>
                    <a:pt x="397" y="6570"/>
                  </a:lnTo>
                  <a:lnTo>
                    <a:pt x="328" y="6456"/>
                  </a:lnTo>
                  <a:lnTo>
                    <a:pt x="368" y="6432"/>
                  </a:lnTo>
                  <a:lnTo>
                    <a:pt x="420" y="6456"/>
                  </a:lnTo>
                  <a:lnTo>
                    <a:pt x="449" y="6518"/>
                  </a:lnTo>
                  <a:lnTo>
                    <a:pt x="472" y="6576"/>
                  </a:lnTo>
                  <a:lnTo>
                    <a:pt x="523" y="6622"/>
                  </a:lnTo>
                  <a:lnTo>
                    <a:pt x="558" y="6605"/>
                  </a:lnTo>
                  <a:lnTo>
                    <a:pt x="541" y="6484"/>
                  </a:lnTo>
                  <a:lnTo>
                    <a:pt x="414" y="6345"/>
                  </a:lnTo>
                  <a:lnTo>
                    <a:pt x="380" y="6207"/>
                  </a:lnTo>
                  <a:lnTo>
                    <a:pt x="414" y="6053"/>
                  </a:lnTo>
                  <a:lnTo>
                    <a:pt x="518" y="5885"/>
                  </a:lnTo>
                  <a:lnTo>
                    <a:pt x="598" y="5816"/>
                  </a:lnTo>
                  <a:lnTo>
                    <a:pt x="691" y="5759"/>
                  </a:lnTo>
                  <a:lnTo>
                    <a:pt x="760" y="5707"/>
                  </a:lnTo>
                  <a:lnTo>
                    <a:pt x="765" y="5666"/>
                  </a:lnTo>
                  <a:lnTo>
                    <a:pt x="731" y="5655"/>
                  </a:lnTo>
                  <a:lnTo>
                    <a:pt x="667" y="5638"/>
                  </a:lnTo>
                  <a:lnTo>
                    <a:pt x="593" y="5592"/>
                  </a:lnTo>
                  <a:lnTo>
                    <a:pt x="708" y="5493"/>
                  </a:lnTo>
                  <a:lnTo>
                    <a:pt x="794" y="5390"/>
                  </a:lnTo>
                  <a:lnTo>
                    <a:pt x="874" y="5338"/>
                  </a:lnTo>
                  <a:lnTo>
                    <a:pt x="978" y="5350"/>
                  </a:lnTo>
                  <a:lnTo>
                    <a:pt x="967" y="5280"/>
                  </a:lnTo>
                  <a:lnTo>
                    <a:pt x="915" y="5217"/>
                  </a:lnTo>
                  <a:lnTo>
                    <a:pt x="943" y="5171"/>
                  </a:lnTo>
                  <a:lnTo>
                    <a:pt x="972" y="5166"/>
                  </a:lnTo>
                  <a:lnTo>
                    <a:pt x="972" y="5137"/>
                  </a:lnTo>
                  <a:lnTo>
                    <a:pt x="926" y="5137"/>
                  </a:lnTo>
                  <a:lnTo>
                    <a:pt x="886" y="5102"/>
                  </a:lnTo>
                  <a:lnTo>
                    <a:pt x="881" y="5050"/>
                  </a:lnTo>
                  <a:lnTo>
                    <a:pt x="846" y="5050"/>
                  </a:lnTo>
                  <a:lnTo>
                    <a:pt x="753" y="4964"/>
                  </a:lnTo>
                  <a:lnTo>
                    <a:pt x="760" y="4809"/>
                  </a:lnTo>
                  <a:lnTo>
                    <a:pt x="719" y="4745"/>
                  </a:lnTo>
                  <a:lnTo>
                    <a:pt x="632" y="4624"/>
                  </a:lnTo>
                  <a:lnTo>
                    <a:pt x="632" y="4549"/>
                  </a:lnTo>
                  <a:lnTo>
                    <a:pt x="639" y="4468"/>
                  </a:lnTo>
                  <a:lnTo>
                    <a:pt x="575" y="4302"/>
                  </a:lnTo>
                  <a:lnTo>
                    <a:pt x="570" y="4204"/>
                  </a:lnTo>
                  <a:lnTo>
                    <a:pt x="615" y="4152"/>
                  </a:lnTo>
                  <a:lnTo>
                    <a:pt x="632" y="4089"/>
                  </a:lnTo>
                  <a:lnTo>
                    <a:pt x="615" y="4065"/>
                  </a:lnTo>
                  <a:lnTo>
                    <a:pt x="535" y="4037"/>
                  </a:lnTo>
                  <a:lnTo>
                    <a:pt x="535" y="3986"/>
                  </a:lnTo>
                  <a:lnTo>
                    <a:pt x="598" y="3916"/>
                  </a:lnTo>
                  <a:lnTo>
                    <a:pt x="632" y="3865"/>
                  </a:lnTo>
                  <a:lnTo>
                    <a:pt x="622" y="3801"/>
                  </a:lnTo>
                  <a:lnTo>
                    <a:pt x="598" y="3749"/>
                  </a:lnTo>
                  <a:lnTo>
                    <a:pt x="558" y="3703"/>
                  </a:lnTo>
                  <a:lnTo>
                    <a:pt x="494" y="3697"/>
                  </a:lnTo>
                  <a:lnTo>
                    <a:pt x="414" y="3754"/>
                  </a:lnTo>
                  <a:lnTo>
                    <a:pt x="340" y="3858"/>
                  </a:lnTo>
                  <a:lnTo>
                    <a:pt x="195" y="3749"/>
                  </a:lnTo>
                  <a:lnTo>
                    <a:pt x="138" y="3697"/>
                  </a:lnTo>
                  <a:lnTo>
                    <a:pt x="133" y="3633"/>
                  </a:lnTo>
                  <a:lnTo>
                    <a:pt x="52" y="3628"/>
                  </a:lnTo>
                  <a:lnTo>
                    <a:pt x="0" y="3605"/>
                  </a:lnTo>
                  <a:lnTo>
                    <a:pt x="5" y="3547"/>
                  </a:lnTo>
                  <a:lnTo>
                    <a:pt x="150" y="3444"/>
                  </a:lnTo>
                  <a:lnTo>
                    <a:pt x="242" y="3300"/>
                  </a:lnTo>
                  <a:lnTo>
                    <a:pt x="294" y="3369"/>
                  </a:lnTo>
                  <a:lnTo>
                    <a:pt x="299" y="3467"/>
                  </a:lnTo>
                  <a:lnTo>
                    <a:pt x="311" y="3473"/>
                  </a:lnTo>
                  <a:lnTo>
                    <a:pt x="391" y="3415"/>
                  </a:lnTo>
                  <a:lnTo>
                    <a:pt x="449" y="3254"/>
                  </a:lnTo>
                  <a:lnTo>
                    <a:pt x="489" y="3213"/>
                  </a:lnTo>
                  <a:lnTo>
                    <a:pt x="593" y="3317"/>
                  </a:lnTo>
                  <a:lnTo>
                    <a:pt x="632" y="3317"/>
                  </a:lnTo>
                  <a:lnTo>
                    <a:pt x="632" y="3282"/>
                  </a:lnTo>
                  <a:lnTo>
                    <a:pt x="604" y="3225"/>
                  </a:lnTo>
                  <a:lnTo>
                    <a:pt x="598" y="3185"/>
                  </a:lnTo>
                  <a:lnTo>
                    <a:pt x="650" y="3162"/>
                  </a:lnTo>
                  <a:lnTo>
                    <a:pt x="684" y="3162"/>
                  </a:lnTo>
                  <a:lnTo>
                    <a:pt x="731" y="3203"/>
                  </a:lnTo>
                  <a:lnTo>
                    <a:pt x="777" y="3225"/>
                  </a:lnTo>
                  <a:lnTo>
                    <a:pt x="891" y="3225"/>
                  </a:lnTo>
                  <a:lnTo>
                    <a:pt x="961" y="3289"/>
                  </a:lnTo>
                  <a:lnTo>
                    <a:pt x="1047" y="3398"/>
                  </a:lnTo>
                  <a:lnTo>
                    <a:pt x="1059" y="3433"/>
                  </a:lnTo>
                  <a:lnTo>
                    <a:pt x="1088" y="3438"/>
                  </a:lnTo>
                  <a:lnTo>
                    <a:pt x="1162" y="3369"/>
                  </a:lnTo>
                  <a:lnTo>
                    <a:pt x="1030" y="3243"/>
                  </a:lnTo>
                  <a:lnTo>
                    <a:pt x="1064" y="3196"/>
                  </a:lnTo>
                  <a:lnTo>
                    <a:pt x="1093" y="3173"/>
                  </a:lnTo>
                  <a:lnTo>
                    <a:pt x="1093" y="3144"/>
                  </a:lnTo>
                  <a:lnTo>
                    <a:pt x="1076" y="3127"/>
                  </a:lnTo>
                  <a:lnTo>
                    <a:pt x="1042" y="3133"/>
                  </a:lnTo>
                  <a:lnTo>
                    <a:pt x="1002" y="3156"/>
                  </a:lnTo>
                  <a:lnTo>
                    <a:pt x="943" y="3162"/>
                  </a:lnTo>
                  <a:lnTo>
                    <a:pt x="881" y="3127"/>
                  </a:lnTo>
                  <a:lnTo>
                    <a:pt x="886" y="3047"/>
                  </a:lnTo>
                  <a:lnTo>
                    <a:pt x="961" y="2949"/>
                  </a:lnTo>
                  <a:lnTo>
                    <a:pt x="967" y="2920"/>
                  </a:lnTo>
                  <a:lnTo>
                    <a:pt x="829" y="2949"/>
                  </a:lnTo>
                  <a:lnTo>
                    <a:pt x="788" y="2880"/>
                  </a:lnTo>
                  <a:lnTo>
                    <a:pt x="788" y="2828"/>
                  </a:lnTo>
                  <a:lnTo>
                    <a:pt x="881" y="2764"/>
                  </a:lnTo>
                  <a:lnTo>
                    <a:pt x="909" y="2684"/>
                  </a:lnTo>
                  <a:lnTo>
                    <a:pt x="753" y="2304"/>
                  </a:lnTo>
                  <a:lnTo>
                    <a:pt x="782" y="2258"/>
                  </a:lnTo>
                  <a:lnTo>
                    <a:pt x="846" y="2252"/>
                  </a:lnTo>
                  <a:lnTo>
                    <a:pt x="874" y="2292"/>
                  </a:lnTo>
                  <a:lnTo>
                    <a:pt x="874" y="2269"/>
                  </a:lnTo>
                  <a:lnTo>
                    <a:pt x="869" y="2200"/>
                  </a:lnTo>
                  <a:lnTo>
                    <a:pt x="794" y="2137"/>
                  </a:lnTo>
                  <a:lnTo>
                    <a:pt x="731" y="2143"/>
                  </a:lnTo>
                  <a:lnTo>
                    <a:pt x="639" y="2131"/>
                  </a:lnTo>
                  <a:lnTo>
                    <a:pt x="587" y="2062"/>
                  </a:lnTo>
                  <a:lnTo>
                    <a:pt x="587" y="2005"/>
                  </a:lnTo>
                  <a:lnTo>
                    <a:pt x="644" y="1832"/>
                  </a:lnTo>
                  <a:lnTo>
                    <a:pt x="696" y="1912"/>
                  </a:lnTo>
                  <a:lnTo>
                    <a:pt x="731" y="1964"/>
                  </a:lnTo>
                  <a:lnTo>
                    <a:pt x="777" y="1988"/>
                  </a:lnTo>
                  <a:lnTo>
                    <a:pt x="822" y="1976"/>
                  </a:lnTo>
                  <a:lnTo>
                    <a:pt x="829" y="1953"/>
                  </a:lnTo>
                  <a:lnTo>
                    <a:pt x="846" y="1929"/>
                  </a:lnTo>
                  <a:lnTo>
                    <a:pt x="771" y="1832"/>
                  </a:lnTo>
                  <a:lnTo>
                    <a:pt x="753" y="1734"/>
                  </a:lnTo>
                  <a:lnTo>
                    <a:pt x="794" y="1625"/>
                  </a:lnTo>
                  <a:lnTo>
                    <a:pt x="852" y="1556"/>
                  </a:lnTo>
                  <a:lnTo>
                    <a:pt x="891" y="1429"/>
                  </a:lnTo>
                  <a:lnTo>
                    <a:pt x="961" y="1395"/>
                  </a:lnTo>
                  <a:lnTo>
                    <a:pt x="1024" y="1412"/>
                  </a:lnTo>
                  <a:lnTo>
                    <a:pt x="1151" y="1302"/>
                  </a:lnTo>
                  <a:lnTo>
                    <a:pt x="1168" y="1187"/>
                  </a:lnTo>
                  <a:lnTo>
                    <a:pt x="1220" y="1101"/>
                  </a:lnTo>
                  <a:lnTo>
                    <a:pt x="1335" y="1014"/>
                  </a:lnTo>
                  <a:lnTo>
                    <a:pt x="1404" y="899"/>
                  </a:lnTo>
                  <a:lnTo>
                    <a:pt x="1588" y="750"/>
                  </a:lnTo>
                  <a:lnTo>
                    <a:pt x="1715" y="709"/>
                  </a:lnTo>
                  <a:lnTo>
                    <a:pt x="1870" y="657"/>
                  </a:lnTo>
                  <a:lnTo>
                    <a:pt x="2123" y="634"/>
                  </a:lnTo>
                  <a:lnTo>
                    <a:pt x="2353" y="577"/>
                  </a:lnTo>
                  <a:lnTo>
                    <a:pt x="2463" y="553"/>
                  </a:lnTo>
                  <a:lnTo>
                    <a:pt x="2577" y="462"/>
                  </a:lnTo>
                  <a:lnTo>
                    <a:pt x="2641" y="370"/>
                  </a:lnTo>
                  <a:lnTo>
                    <a:pt x="2779" y="0"/>
                  </a:lnTo>
                  <a:lnTo>
                    <a:pt x="2831" y="12"/>
                  </a:lnTo>
                  <a:close/>
                </a:path>
              </a:pathLst>
            </a:custGeom>
            <a:solidFill>
              <a:srgbClr val="D0D0D0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5" name="Freeform 736"/>
            <p:cNvSpPr>
              <a:spLocks/>
            </p:cNvSpPr>
            <p:nvPr/>
          </p:nvSpPr>
          <p:spPr bwMode="auto">
            <a:xfrm>
              <a:off x="3435" y="3678"/>
              <a:ext cx="91" cy="49"/>
            </a:xfrm>
            <a:custGeom>
              <a:avLst/>
              <a:gdLst>
                <a:gd name="T0" fmla="*/ 881 w 910"/>
                <a:gd name="T1" fmla="*/ 98 h 484"/>
                <a:gd name="T2" fmla="*/ 772 w 910"/>
                <a:gd name="T3" fmla="*/ 29 h 484"/>
                <a:gd name="T4" fmla="*/ 634 w 910"/>
                <a:gd name="T5" fmla="*/ 0 h 484"/>
                <a:gd name="T6" fmla="*/ 513 w 910"/>
                <a:gd name="T7" fmla="*/ 29 h 484"/>
                <a:gd name="T8" fmla="*/ 202 w 910"/>
                <a:gd name="T9" fmla="*/ 144 h 484"/>
                <a:gd name="T10" fmla="*/ 70 w 910"/>
                <a:gd name="T11" fmla="*/ 207 h 484"/>
                <a:gd name="T12" fmla="*/ 30 w 910"/>
                <a:gd name="T13" fmla="*/ 282 h 484"/>
                <a:gd name="T14" fmla="*/ 0 w 910"/>
                <a:gd name="T15" fmla="*/ 334 h 484"/>
                <a:gd name="T16" fmla="*/ 18 w 910"/>
                <a:gd name="T17" fmla="*/ 397 h 484"/>
                <a:gd name="T18" fmla="*/ 93 w 910"/>
                <a:gd name="T19" fmla="*/ 460 h 484"/>
                <a:gd name="T20" fmla="*/ 168 w 910"/>
                <a:gd name="T21" fmla="*/ 484 h 484"/>
                <a:gd name="T22" fmla="*/ 197 w 910"/>
                <a:gd name="T23" fmla="*/ 460 h 484"/>
                <a:gd name="T24" fmla="*/ 249 w 910"/>
                <a:gd name="T25" fmla="*/ 432 h 484"/>
                <a:gd name="T26" fmla="*/ 421 w 910"/>
                <a:gd name="T27" fmla="*/ 449 h 484"/>
                <a:gd name="T28" fmla="*/ 657 w 910"/>
                <a:gd name="T29" fmla="*/ 408 h 484"/>
                <a:gd name="T30" fmla="*/ 772 w 910"/>
                <a:gd name="T31" fmla="*/ 339 h 484"/>
                <a:gd name="T32" fmla="*/ 898 w 910"/>
                <a:gd name="T33" fmla="*/ 173 h 484"/>
                <a:gd name="T34" fmla="*/ 910 w 910"/>
                <a:gd name="T35" fmla="*/ 138 h 484"/>
                <a:gd name="T36" fmla="*/ 881 w 910"/>
                <a:gd name="T37" fmla="*/ 98 h 48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10"/>
                <a:gd name="T58" fmla="*/ 0 h 484"/>
                <a:gd name="T59" fmla="*/ 910 w 910"/>
                <a:gd name="T60" fmla="*/ 484 h 48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10" h="484">
                  <a:moveTo>
                    <a:pt x="881" y="98"/>
                  </a:moveTo>
                  <a:lnTo>
                    <a:pt x="772" y="29"/>
                  </a:lnTo>
                  <a:lnTo>
                    <a:pt x="634" y="0"/>
                  </a:lnTo>
                  <a:lnTo>
                    <a:pt x="513" y="29"/>
                  </a:lnTo>
                  <a:lnTo>
                    <a:pt x="202" y="144"/>
                  </a:lnTo>
                  <a:lnTo>
                    <a:pt x="70" y="207"/>
                  </a:lnTo>
                  <a:lnTo>
                    <a:pt x="30" y="282"/>
                  </a:lnTo>
                  <a:lnTo>
                    <a:pt x="0" y="334"/>
                  </a:lnTo>
                  <a:lnTo>
                    <a:pt x="18" y="397"/>
                  </a:lnTo>
                  <a:lnTo>
                    <a:pt x="93" y="460"/>
                  </a:lnTo>
                  <a:lnTo>
                    <a:pt x="168" y="484"/>
                  </a:lnTo>
                  <a:lnTo>
                    <a:pt x="197" y="460"/>
                  </a:lnTo>
                  <a:lnTo>
                    <a:pt x="249" y="432"/>
                  </a:lnTo>
                  <a:lnTo>
                    <a:pt x="421" y="449"/>
                  </a:lnTo>
                  <a:lnTo>
                    <a:pt x="657" y="408"/>
                  </a:lnTo>
                  <a:lnTo>
                    <a:pt x="772" y="339"/>
                  </a:lnTo>
                  <a:lnTo>
                    <a:pt x="898" y="173"/>
                  </a:lnTo>
                  <a:lnTo>
                    <a:pt x="910" y="138"/>
                  </a:lnTo>
                  <a:lnTo>
                    <a:pt x="881" y="98"/>
                  </a:lnTo>
                  <a:close/>
                </a:path>
              </a:pathLst>
            </a:custGeom>
            <a:solidFill>
              <a:srgbClr val="D0D0D0"/>
            </a:solidFill>
            <a:ln w="9525">
              <a:solidFill>
                <a:srgbClr val="90909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6" name="Freeform 737"/>
            <p:cNvSpPr>
              <a:spLocks/>
            </p:cNvSpPr>
            <p:nvPr/>
          </p:nvSpPr>
          <p:spPr bwMode="auto">
            <a:xfrm>
              <a:off x="3435" y="3678"/>
              <a:ext cx="91" cy="49"/>
            </a:xfrm>
            <a:custGeom>
              <a:avLst/>
              <a:gdLst>
                <a:gd name="T0" fmla="*/ 881 w 910"/>
                <a:gd name="T1" fmla="*/ 98 h 484"/>
                <a:gd name="T2" fmla="*/ 772 w 910"/>
                <a:gd name="T3" fmla="*/ 29 h 484"/>
                <a:gd name="T4" fmla="*/ 634 w 910"/>
                <a:gd name="T5" fmla="*/ 0 h 484"/>
                <a:gd name="T6" fmla="*/ 513 w 910"/>
                <a:gd name="T7" fmla="*/ 29 h 484"/>
                <a:gd name="T8" fmla="*/ 202 w 910"/>
                <a:gd name="T9" fmla="*/ 144 h 484"/>
                <a:gd name="T10" fmla="*/ 70 w 910"/>
                <a:gd name="T11" fmla="*/ 207 h 484"/>
                <a:gd name="T12" fmla="*/ 30 w 910"/>
                <a:gd name="T13" fmla="*/ 282 h 484"/>
                <a:gd name="T14" fmla="*/ 0 w 910"/>
                <a:gd name="T15" fmla="*/ 334 h 484"/>
                <a:gd name="T16" fmla="*/ 18 w 910"/>
                <a:gd name="T17" fmla="*/ 397 h 484"/>
                <a:gd name="T18" fmla="*/ 93 w 910"/>
                <a:gd name="T19" fmla="*/ 460 h 484"/>
                <a:gd name="T20" fmla="*/ 168 w 910"/>
                <a:gd name="T21" fmla="*/ 484 h 484"/>
                <a:gd name="T22" fmla="*/ 197 w 910"/>
                <a:gd name="T23" fmla="*/ 460 h 484"/>
                <a:gd name="T24" fmla="*/ 249 w 910"/>
                <a:gd name="T25" fmla="*/ 432 h 484"/>
                <a:gd name="T26" fmla="*/ 421 w 910"/>
                <a:gd name="T27" fmla="*/ 449 h 484"/>
                <a:gd name="T28" fmla="*/ 657 w 910"/>
                <a:gd name="T29" fmla="*/ 408 h 484"/>
                <a:gd name="T30" fmla="*/ 772 w 910"/>
                <a:gd name="T31" fmla="*/ 339 h 484"/>
                <a:gd name="T32" fmla="*/ 898 w 910"/>
                <a:gd name="T33" fmla="*/ 173 h 484"/>
                <a:gd name="T34" fmla="*/ 910 w 910"/>
                <a:gd name="T35" fmla="*/ 138 h 484"/>
                <a:gd name="T36" fmla="*/ 881 w 910"/>
                <a:gd name="T37" fmla="*/ 98 h 48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10"/>
                <a:gd name="T58" fmla="*/ 0 h 484"/>
                <a:gd name="T59" fmla="*/ 910 w 910"/>
                <a:gd name="T60" fmla="*/ 484 h 48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10" h="484">
                  <a:moveTo>
                    <a:pt x="881" y="98"/>
                  </a:moveTo>
                  <a:lnTo>
                    <a:pt x="772" y="29"/>
                  </a:lnTo>
                  <a:lnTo>
                    <a:pt x="634" y="0"/>
                  </a:lnTo>
                  <a:lnTo>
                    <a:pt x="513" y="29"/>
                  </a:lnTo>
                  <a:lnTo>
                    <a:pt x="202" y="144"/>
                  </a:lnTo>
                  <a:lnTo>
                    <a:pt x="70" y="207"/>
                  </a:lnTo>
                  <a:lnTo>
                    <a:pt x="30" y="282"/>
                  </a:lnTo>
                  <a:lnTo>
                    <a:pt x="0" y="334"/>
                  </a:lnTo>
                  <a:lnTo>
                    <a:pt x="18" y="397"/>
                  </a:lnTo>
                  <a:lnTo>
                    <a:pt x="93" y="460"/>
                  </a:lnTo>
                  <a:lnTo>
                    <a:pt x="168" y="484"/>
                  </a:lnTo>
                  <a:lnTo>
                    <a:pt x="197" y="460"/>
                  </a:lnTo>
                  <a:lnTo>
                    <a:pt x="249" y="432"/>
                  </a:lnTo>
                  <a:lnTo>
                    <a:pt x="421" y="449"/>
                  </a:lnTo>
                  <a:lnTo>
                    <a:pt x="657" y="408"/>
                  </a:lnTo>
                  <a:lnTo>
                    <a:pt x="772" y="339"/>
                  </a:lnTo>
                  <a:lnTo>
                    <a:pt x="898" y="173"/>
                  </a:lnTo>
                  <a:lnTo>
                    <a:pt x="910" y="138"/>
                  </a:lnTo>
                  <a:lnTo>
                    <a:pt x="881" y="98"/>
                  </a:lnTo>
                </a:path>
              </a:pathLst>
            </a:custGeom>
            <a:solidFill>
              <a:srgbClr val="D0D0D0"/>
            </a:solidFill>
            <a:ln w="0">
              <a:solidFill>
                <a:srgbClr val="90909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7" name="Freeform 738"/>
            <p:cNvSpPr>
              <a:spLocks/>
            </p:cNvSpPr>
            <p:nvPr/>
          </p:nvSpPr>
          <p:spPr bwMode="auto">
            <a:xfrm>
              <a:off x="3804" y="3401"/>
              <a:ext cx="44" cy="69"/>
            </a:xfrm>
            <a:custGeom>
              <a:avLst/>
              <a:gdLst>
                <a:gd name="T0" fmla="*/ 287 w 437"/>
                <a:gd name="T1" fmla="*/ 685 h 690"/>
                <a:gd name="T2" fmla="*/ 327 w 437"/>
                <a:gd name="T3" fmla="*/ 621 h 690"/>
                <a:gd name="T4" fmla="*/ 322 w 437"/>
                <a:gd name="T5" fmla="*/ 454 h 690"/>
                <a:gd name="T6" fmla="*/ 322 w 437"/>
                <a:gd name="T7" fmla="*/ 403 h 690"/>
                <a:gd name="T8" fmla="*/ 339 w 437"/>
                <a:gd name="T9" fmla="*/ 385 h 690"/>
                <a:gd name="T10" fmla="*/ 368 w 437"/>
                <a:gd name="T11" fmla="*/ 368 h 690"/>
                <a:gd name="T12" fmla="*/ 379 w 437"/>
                <a:gd name="T13" fmla="*/ 339 h 690"/>
                <a:gd name="T14" fmla="*/ 386 w 437"/>
                <a:gd name="T15" fmla="*/ 294 h 690"/>
                <a:gd name="T16" fmla="*/ 368 w 437"/>
                <a:gd name="T17" fmla="*/ 259 h 690"/>
                <a:gd name="T18" fmla="*/ 368 w 437"/>
                <a:gd name="T19" fmla="*/ 230 h 690"/>
                <a:gd name="T20" fmla="*/ 396 w 437"/>
                <a:gd name="T21" fmla="*/ 201 h 690"/>
                <a:gd name="T22" fmla="*/ 408 w 437"/>
                <a:gd name="T23" fmla="*/ 195 h 690"/>
                <a:gd name="T24" fmla="*/ 426 w 437"/>
                <a:gd name="T25" fmla="*/ 173 h 690"/>
                <a:gd name="T26" fmla="*/ 437 w 437"/>
                <a:gd name="T27" fmla="*/ 143 h 690"/>
                <a:gd name="T28" fmla="*/ 431 w 437"/>
                <a:gd name="T29" fmla="*/ 114 h 690"/>
                <a:gd name="T30" fmla="*/ 414 w 437"/>
                <a:gd name="T31" fmla="*/ 92 h 690"/>
                <a:gd name="T32" fmla="*/ 408 w 437"/>
                <a:gd name="T33" fmla="*/ 69 h 690"/>
                <a:gd name="T34" fmla="*/ 408 w 437"/>
                <a:gd name="T35" fmla="*/ 52 h 690"/>
                <a:gd name="T36" fmla="*/ 386 w 437"/>
                <a:gd name="T37" fmla="*/ 34 h 690"/>
                <a:gd name="T38" fmla="*/ 362 w 437"/>
                <a:gd name="T39" fmla="*/ 34 h 690"/>
                <a:gd name="T40" fmla="*/ 327 w 437"/>
                <a:gd name="T41" fmla="*/ 5 h 690"/>
                <a:gd name="T42" fmla="*/ 299 w 437"/>
                <a:gd name="T43" fmla="*/ 0 h 690"/>
                <a:gd name="T44" fmla="*/ 270 w 437"/>
                <a:gd name="T45" fmla="*/ 28 h 690"/>
                <a:gd name="T46" fmla="*/ 265 w 437"/>
                <a:gd name="T47" fmla="*/ 52 h 690"/>
                <a:gd name="T48" fmla="*/ 241 w 437"/>
                <a:gd name="T49" fmla="*/ 80 h 690"/>
                <a:gd name="T50" fmla="*/ 201 w 437"/>
                <a:gd name="T51" fmla="*/ 109 h 690"/>
                <a:gd name="T52" fmla="*/ 189 w 437"/>
                <a:gd name="T53" fmla="*/ 121 h 690"/>
                <a:gd name="T54" fmla="*/ 184 w 437"/>
                <a:gd name="T55" fmla="*/ 149 h 690"/>
                <a:gd name="T56" fmla="*/ 196 w 437"/>
                <a:gd name="T57" fmla="*/ 195 h 690"/>
                <a:gd name="T58" fmla="*/ 189 w 437"/>
                <a:gd name="T59" fmla="*/ 207 h 690"/>
                <a:gd name="T60" fmla="*/ 92 w 437"/>
                <a:gd name="T61" fmla="*/ 253 h 690"/>
                <a:gd name="T62" fmla="*/ 40 w 437"/>
                <a:gd name="T63" fmla="*/ 242 h 690"/>
                <a:gd name="T64" fmla="*/ 28 w 437"/>
                <a:gd name="T65" fmla="*/ 247 h 690"/>
                <a:gd name="T66" fmla="*/ 11 w 437"/>
                <a:gd name="T67" fmla="*/ 264 h 690"/>
                <a:gd name="T68" fmla="*/ 0 w 437"/>
                <a:gd name="T69" fmla="*/ 311 h 690"/>
                <a:gd name="T70" fmla="*/ 28 w 437"/>
                <a:gd name="T71" fmla="*/ 380 h 690"/>
                <a:gd name="T72" fmla="*/ 103 w 437"/>
                <a:gd name="T73" fmla="*/ 432 h 690"/>
                <a:gd name="T74" fmla="*/ 120 w 437"/>
                <a:gd name="T75" fmla="*/ 500 h 690"/>
                <a:gd name="T76" fmla="*/ 103 w 437"/>
                <a:gd name="T77" fmla="*/ 534 h 690"/>
                <a:gd name="T78" fmla="*/ 92 w 437"/>
                <a:gd name="T79" fmla="*/ 586 h 690"/>
                <a:gd name="T80" fmla="*/ 144 w 437"/>
                <a:gd name="T81" fmla="*/ 604 h 690"/>
                <a:gd name="T82" fmla="*/ 206 w 437"/>
                <a:gd name="T83" fmla="*/ 627 h 690"/>
                <a:gd name="T84" fmla="*/ 218 w 437"/>
                <a:gd name="T85" fmla="*/ 645 h 690"/>
                <a:gd name="T86" fmla="*/ 224 w 437"/>
                <a:gd name="T87" fmla="*/ 673 h 690"/>
                <a:gd name="T88" fmla="*/ 253 w 437"/>
                <a:gd name="T89" fmla="*/ 690 h 690"/>
                <a:gd name="T90" fmla="*/ 282 w 437"/>
                <a:gd name="T91" fmla="*/ 690 h 690"/>
                <a:gd name="T92" fmla="*/ 287 w 437"/>
                <a:gd name="T93" fmla="*/ 685 h 69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37"/>
                <a:gd name="T142" fmla="*/ 0 h 690"/>
                <a:gd name="T143" fmla="*/ 437 w 437"/>
                <a:gd name="T144" fmla="*/ 690 h 69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37" h="690">
                  <a:moveTo>
                    <a:pt x="287" y="685"/>
                  </a:moveTo>
                  <a:lnTo>
                    <a:pt x="327" y="621"/>
                  </a:lnTo>
                  <a:lnTo>
                    <a:pt x="322" y="454"/>
                  </a:lnTo>
                  <a:lnTo>
                    <a:pt x="322" y="403"/>
                  </a:lnTo>
                  <a:lnTo>
                    <a:pt x="339" y="385"/>
                  </a:lnTo>
                  <a:lnTo>
                    <a:pt x="368" y="368"/>
                  </a:lnTo>
                  <a:lnTo>
                    <a:pt x="379" y="339"/>
                  </a:lnTo>
                  <a:lnTo>
                    <a:pt x="386" y="294"/>
                  </a:lnTo>
                  <a:lnTo>
                    <a:pt x="368" y="259"/>
                  </a:lnTo>
                  <a:lnTo>
                    <a:pt x="368" y="230"/>
                  </a:lnTo>
                  <a:lnTo>
                    <a:pt x="396" y="201"/>
                  </a:lnTo>
                  <a:lnTo>
                    <a:pt x="408" y="195"/>
                  </a:lnTo>
                  <a:lnTo>
                    <a:pt x="426" y="173"/>
                  </a:lnTo>
                  <a:lnTo>
                    <a:pt x="437" y="143"/>
                  </a:lnTo>
                  <a:lnTo>
                    <a:pt x="431" y="114"/>
                  </a:lnTo>
                  <a:lnTo>
                    <a:pt x="414" y="92"/>
                  </a:lnTo>
                  <a:lnTo>
                    <a:pt x="408" y="69"/>
                  </a:lnTo>
                  <a:lnTo>
                    <a:pt x="408" y="52"/>
                  </a:lnTo>
                  <a:lnTo>
                    <a:pt x="386" y="34"/>
                  </a:lnTo>
                  <a:lnTo>
                    <a:pt x="362" y="34"/>
                  </a:lnTo>
                  <a:lnTo>
                    <a:pt x="327" y="5"/>
                  </a:lnTo>
                  <a:lnTo>
                    <a:pt x="299" y="0"/>
                  </a:lnTo>
                  <a:lnTo>
                    <a:pt x="270" y="28"/>
                  </a:lnTo>
                  <a:lnTo>
                    <a:pt x="265" y="52"/>
                  </a:lnTo>
                  <a:lnTo>
                    <a:pt x="241" y="80"/>
                  </a:lnTo>
                  <a:lnTo>
                    <a:pt x="201" y="109"/>
                  </a:lnTo>
                  <a:lnTo>
                    <a:pt x="189" y="121"/>
                  </a:lnTo>
                  <a:lnTo>
                    <a:pt x="184" y="149"/>
                  </a:lnTo>
                  <a:lnTo>
                    <a:pt x="196" y="195"/>
                  </a:lnTo>
                  <a:lnTo>
                    <a:pt x="189" y="207"/>
                  </a:lnTo>
                  <a:lnTo>
                    <a:pt x="92" y="253"/>
                  </a:lnTo>
                  <a:lnTo>
                    <a:pt x="40" y="242"/>
                  </a:lnTo>
                  <a:lnTo>
                    <a:pt x="28" y="247"/>
                  </a:lnTo>
                  <a:lnTo>
                    <a:pt x="11" y="264"/>
                  </a:lnTo>
                  <a:lnTo>
                    <a:pt x="0" y="311"/>
                  </a:lnTo>
                  <a:lnTo>
                    <a:pt x="28" y="380"/>
                  </a:lnTo>
                  <a:lnTo>
                    <a:pt x="103" y="432"/>
                  </a:lnTo>
                  <a:lnTo>
                    <a:pt x="120" y="500"/>
                  </a:lnTo>
                  <a:lnTo>
                    <a:pt x="103" y="534"/>
                  </a:lnTo>
                  <a:lnTo>
                    <a:pt x="92" y="586"/>
                  </a:lnTo>
                  <a:lnTo>
                    <a:pt x="144" y="604"/>
                  </a:lnTo>
                  <a:lnTo>
                    <a:pt x="206" y="627"/>
                  </a:lnTo>
                  <a:lnTo>
                    <a:pt x="218" y="645"/>
                  </a:lnTo>
                  <a:lnTo>
                    <a:pt x="224" y="673"/>
                  </a:lnTo>
                  <a:lnTo>
                    <a:pt x="253" y="690"/>
                  </a:lnTo>
                  <a:lnTo>
                    <a:pt x="282" y="690"/>
                  </a:lnTo>
                  <a:lnTo>
                    <a:pt x="287" y="685"/>
                  </a:lnTo>
                  <a:close/>
                </a:path>
              </a:pathLst>
            </a:custGeom>
            <a:solidFill>
              <a:srgbClr val="D0D0D0"/>
            </a:solidFill>
            <a:ln w="9525">
              <a:solidFill>
                <a:srgbClr val="90909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8" name="Freeform 739"/>
            <p:cNvSpPr>
              <a:spLocks/>
            </p:cNvSpPr>
            <p:nvPr/>
          </p:nvSpPr>
          <p:spPr bwMode="auto">
            <a:xfrm>
              <a:off x="3804" y="3401"/>
              <a:ext cx="44" cy="69"/>
            </a:xfrm>
            <a:custGeom>
              <a:avLst/>
              <a:gdLst>
                <a:gd name="T0" fmla="*/ 287 w 437"/>
                <a:gd name="T1" fmla="*/ 685 h 690"/>
                <a:gd name="T2" fmla="*/ 327 w 437"/>
                <a:gd name="T3" fmla="*/ 621 h 690"/>
                <a:gd name="T4" fmla="*/ 322 w 437"/>
                <a:gd name="T5" fmla="*/ 454 h 690"/>
                <a:gd name="T6" fmla="*/ 322 w 437"/>
                <a:gd name="T7" fmla="*/ 403 h 690"/>
                <a:gd name="T8" fmla="*/ 339 w 437"/>
                <a:gd name="T9" fmla="*/ 385 h 690"/>
                <a:gd name="T10" fmla="*/ 368 w 437"/>
                <a:gd name="T11" fmla="*/ 368 h 690"/>
                <a:gd name="T12" fmla="*/ 379 w 437"/>
                <a:gd name="T13" fmla="*/ 339 h 690"/>
                <a:gd name="T14" fmla="*/ 386 w 437"/>
                <a:gd name="T15" fmla="*/ 294 h 690"/>
                <a:gd name="T16" fmla="*/ 368 w 437"/>
                <a:gd name="T17" fmla="*/ 259 h 690"/>
                <a:gd name="T18" fmla="*/ 368 w 437"/>
                <a:gd name="T19" fmla="*/ 230 h 690"/>
                <a:gd name="T20" fmla="*/ 396 w 437"/>
                <a:gd name="T21" fmla="*/ 201 h 690"/>
                <a:gd name="T22" fmla="*/ 408 w 437"/>
                <a:gd name="T23" fmla="*/ 195 h 690"/>
                <a:gd name="T24" fmla="*/ 426 w 437"/>
                <a:gd name="T25" fmla="*/ 173 h 690"/>
                <a:gd name="T26" fmla="*/ 437 w 437"/>
                <a:gd name="T27" fmla="*/ 143 h 690"/>
                <a:gd name="T28" fmla="*/ 431 w 437"/>
                <a:gd name="T29" fmla="*/ 114 h 690"/>
                <a:gd name="T30" fmla="*/ 414 w 437"/>
                <a:gd name="T31" fmla="*/ 92 h 690"/>
                <a:gd name="T32" fmla="*/ 408 w 437"/>
                <a:gd name="T33" fmla="*/ 69 h 690"/>
                <a:gd name="T34" fmla="*/ 408 w 437"/>
                <a:gd name="T35" fmla="*/ 52 h 690"/>
                <a:gd name="T36" fmla="*/ 386 w 437"/>
                <a:gd name="T37" fmla="*/ 34 h 690"/>
                <a:gd name="T38" fmla="*/ 362 w 437"/>
                <a:gd name="T39" fmla="*/ 34 h 690"/>
                <a:gd name="T40" fmla="*/ 327 w 437"/>
                <a:gd name="T41" fmla="*/ 5 h 690"/>
                <a:gd name="T42" fmla="*/ 299 w 437"/>
                <a:gd name="T43" fmla="*/ 0 h 690"/>
                <a:gd name="T44" fmla="*/ 270 w 437"/>
                <a:gd name="T45" fmla="*/ 28 h 690"/>
                <a:gd name="T46" fmla="*/ 265 w 437"/>
                <a:gd name="T47" fmla="*/ 52 h 690"/>
                <a:gd name="T48" fmla="*/ 241 w 437"/>
                <a:gd name="T49" fmla="*/ 80 h 690"/>
                <a:gd name="T50" fmla="*/ 201 w 437"/>
                <a:gd name="T51" fmla="*/ 109 h 690"/>
                <a:gd name="T52" fmla="*/ 189 w 437"/>
                <a:gd name="T53" fmla="*/ 121 h 690"/>
                <a:gd name="T54" fmla="*/ 184 w 437"/>
                <a:gd name="T55" fmla="*/ 149 h 690"/>
                <a:gd name="T56" fmla="*/ 196 w 437"/>
                <a:gd name="T57" fmla="*/ 195 h 690"/>
                <a:gd name="T58" fmla="*/ 189 w 437"/>
                <a:gd name="T59" fmla="*/ 207 h 690"/>
                <a:gd name="T60" fmla="*/ 92 w 437"/>
                <a:gd name="T61" fmla="*/ 253 h 690"/>
                <a:gd name="T62" fmla="*/ 40 w 437"/>
                <a:gd name="T63" fmla="*/ 242 h 690"/>
                <a:gd name="T64" fmla="*/ 28 w 437"/>
                <a:gd name="T65" fmla="*/ 247 h 690"/>
                <a:gd name="T66" fmla="*/ 11 w 437"/>
                <a:gd name="T67" fmla="*/ 264 h 690"/>
                <a:gd name="T68" fmla="*/ 0 w 437"/>
                <a:gd name="T69" fmla="*/ 311 h 690"/>
                <a:gd name="T70" fmla="*/ 28 w 437"/>
                <a:gd name="T71" fmla="*/ 380 h 690"/>
                <a:gd name="T72" fmla="*/ 103 w 437"/>
                <a:gd name="T73" fmla="*/ 432 h 690"/>
                <a:gd name="T74" fmla="*/ 120 w 437"/>
                <a:gd name="T75" fmla="*/ 500 h 690"/>
                <a:gd name="T76" fmla="*/ 103 w 437"/>
                <a:gd name="T77" fmla="*/ 534 h 690"/>
                <a:gd name="T78" fmla="*/ 92 w 437"/>
                <a:gd name="T79" fmla="*/ 586 h 690"/>
                <a:gd name="T80" fmla="*/ 144 w 437"/>
                <a:gd name="T81" fmla="*/ 604 h 690"/>
                <a:gd name="T82" fmla="*/ 206 w 437"/>
                <a:gd name="T83" fmla="*/ 627 h 690"/>
                <a:gd name="T84" fmla="*/ 218 w 437"/>
                <a:gd name="T85" fmla="*/ 645 h 690"/>
                <a:gd name="T86" fmla="*/ 224 w 437"/>
                <a:gd name="T87" fmla="*/ 673 h 690"/>
                <a:gd name="T88" fmla="*/ 253 w 437"/>
                <a:gd name="T89" fmla="*/ 690 h 690"/>
                <a:gd name="T90" fmla="*/ 282 w 437"/>
                <a:gd name="T91" fmla="*/ 690 h 690"/>
                <a:gd name="T92" fmla="*/ 287 w 437"/>
                <a:gd name="T93" fmla="*/ 685 h 69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37"/>
                <a:gd name="T142" fmla="*/ 0 h 690"/>
                <a:gd name="T143" fmla="*/ 437 w 437"/>
                <a:gd name="T144" fmla="*/ 690 h 69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37" h="690">
                  <a:moveTo>
                    <a:pt x="287" y="685"/>
                  </a:moveTo>
                  <a:lnTo>
                    <a:pt x="327" y="621"/>
                  </a:lnTo>
                  <a:lnTo>
                    <a:pt x="322" y="454"/>
                  </a:lnTo>
                  <a:lnTo>
                    <a:pt x="322" y="403"/>
                  </a:lnTo>
                  <a:lnTo>
                    <a:pt x="339" y="385"/>
                  </a:lnTo>
                  <a:lnTo>
                    <a:pt x="368" y="368"/>
                  </a:lnTo>
                  <a:lnTo>
                    <a:pt x="379" y="339"/>
                  </a:lnTo>
                  <a:lnTo>
                    <a:pt x="386" y="294"/>
                  </a:lnTo>
                  <a:lnTo>
                    <a:pt x="368" y="259"/>
                  </a:lnTo>
                  <a:lnTo>
                    <a:pt x="368" y="230"/>
                  </a:lnTo>
                  <a:lnTo>
                    <a:pt x="396" y="201"/>
                  </a:lnTo>
                  <a:lnTo>
                    <a:pt x="408" y="195"/>
                  </a:lnTo>
                  <a:lnTo>
                    <a:pt x="426" y="173"/>
                  </a:lnTo>
                  <a:lnTo>
                    <a:pt x="437" y="143"/>
                  </a:lnTo>
                  <a:lnTo>
                    <a:pt x="431" y="114"/>
                  </a:lnTo>
                  <a:lnTo>
                    <a:pt x="414" y="92"/>
                  </a:lnTo>
                  <a:lnTo>
                    <a:pt x="408" y="69"/>
                  </a:lnTo>
                  <a:lnTo>
                    <a:pt x="408" y="52"/>
                  </a:lnTo>
                  <a:lnTo>
                    <a:pt x="386" y="34"/>
                  </a:lnTo>
                  <a:lnTo>
                    <a:pt x="362" y="34"/>
                  </a:lnTo>
                  <a:lnTo>
                    <a:pt x="327" y="5"/>
                  </a:lnTo>
                  <a:lnTo>
                    <a:pt x="299" y="0"/>
                  </a:lnTo>
                  <a:lnTo>
                    <a:pt x="270" y="28"/>
                  </a:lnTo>
                  <a:lnTo>
                    <a:pt x="265" y="52"/>
                  </a:lnTo>
                  <a:lnTo>
                    <a:pt x="241" y="80"/>
                  </a:lnTo>
                  <a:lnTo>
                    <a:pt x="201" y="109"/>
                  </a:lnTo>
                  <a:lnTo>
                    <a:pt x="189" y="121"/>
                  </a:lnTo>
                  <a:lnTo>
                    <a:pt x="184" y="149"/>
                  </a:lnTo>
                  <a:lnTo>
                    <a:pt x="196" y="195"/>
                  </a:lnTo>
                  <a:lnTo>
                    <a:pt x="189" y="207"/>
                  </a:lnTo>
                  <a:lnTo>
                    <a:pt x="92" y="253"/>
                  </a:lnTo>
                  <a:lnTo>
                    <a:pt x="40" y="242"/>
                  </a:lnTo>
                  <a:lnTo>
                    <a:pt x="28" y="247"/>
                  </a:lnTo>
                  <a:lnTo>
                    <a:pt x="11" y="264"/>
                  </a:lnTo>
                  <a:lnTo>
                    <a:pt x="0" y="311"/>
                  </a:lnTo>
                  <a:lnTo>
                    <a:pt x="28" y="380"/>
                  </a:lnTo>
                  <a:lnTo>
                    <a:pt x="103" y="432"/>
                  </a:lnTo>
                  <a:lnTo>
                    <a:pt x="120" y="500"/>
                  </a:lnTo>
                  <a:lnTo>
                    <a:pt x="103" y="534"/>
                  </a:lnTo>
                  <a:lnTo>
                    <a:pt x="92" y="586"/>
                  </a:lnTo>
                  <a:lnTo>
                    <a:pt x="144" y="604"/>
                  </a:lnTo>
                  <a:lnTo>
                    <a:pt x="206" y="627"/>
                  </a:lnTo>
                  <a:lnTo>
                    <a:pt x="218" y="645"/>
                  </a:lnTo>
                  <a:lnTo>
                    <a:pt x="224" y="673"/>
                  </a:lnTo>
                  <a:lnTo>
                    <a:pt x="253" y="690"/>
                  </a:lnTo>
                  <a:lnTo>
                    <a:pt x="282" y="690"/>
                  </a:lnTo>
                  <a:lnTo>
                    <a:pt x="287" y="685"/>
                  </a:lnTo>
                </a:path>
              </a:pathLst>
            </a:custGeom>
            <a:solidFill>
              <a:srgbClr val="D0D0D0"/>
            </a:solidFill>
            <a:ln w="0">
              <a:solidFill>
                <a:srgbClr val="90909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</p:grpSp>
      <p:pic>
        <p:nvPicPr>
          <p:cNvPr id="29" name="그림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244" y="1911414"/>
            <a:ext cx="1100625" cy="933992"/>
          </a:xfrm>
          <a:prstGeom prst="rect">
            <a:avLst/>
          </a:prstGeom>
        </p:spPr>
      </p:pic>
      <p:sp>
        <p:nvSpPr>
          <p:cNvPr id="30" name="Freeform 300"/>
          <p:cNvSpPr>
            <a:spLocks noEditPoints="1"/>
          </p:cNvSpPr>
          <p:nvPr/>
        </p:nvSpPr>
        <p:spPr bwMode="auto">
          <a:xfrm>
            <a:off x="3081613" y="2261284"/>
            <a:ext cx="657023" cy="436139"/>
          </a:xfrm>
          <a:custGeom>
            <a:avLst/>
            <a:gdLst>
              <a:gd name="T0" fmla="*/ 15 w 86"/>
              <a:gd name="T1" fmla="*/ 44 h 56"/>
              <a:gd name="T2" fmla="*/ 15 w 86"/>
              <a:gd name="T3" fmla="*/ 43 h 56"/>
              <a:gd name="T4" fmla="*/ 6 w 86"/>
              <a:gd name="T5" fmla="*/ 36 h 56"/>
              <a:gd name="T6" fmla="*/ 0 w 86"/>
              <a:gd name="T7" fmla="*/ 23 h 56"/>
              <a:gd name="T8" fmla="*/ 11 w 86"/>
              <a:gd name="T9" fmla="*/ 4 h 56"/>
              <a:gd name="T10" fmla="*/ 25 w 86"/>
              <a:gd name="T11" fmla="*/ 0 h 56"/>
              <a:gd name="T12" fmla="*/ 39 w 86"/>
              <a:gd name="T13" fmla="*/ 7 h 56"/>
              <a:gd name="T14" fmla="*/ 48 w 86"/>
              <a:gd name="T15" fmla="*/ 2 h 56"/>
              <a:gd name="T16" fmla="*/ 67 w 86"/>
              <a:gd name="T17" fmla="*/ 20 h 56"/>
              <a:gd name="T18" fmla="*/ 67 w 86"/>
              <a:gd name="T19" fmla="*/ 21 h 56"/>
              <a:gd name="T20" fmla="*/ 65 w 86"/>
              <a:gd name="T21" fmla="*/ 31 h 56"/>
              <a:gd name="T22" fmla="*/ 67 w 86"/>
              <a:gd name="T23" fmla="*/ 36 h 56"/>
              <a:gd name="T24" fmla="*/ 74 w 86"/>
              <a:gd name="T25" fmla="*/ 39 h 56"/>
              <a:gd name="T26" fmla="*/ 82 w 86"/>
              <a:gd name="T27" fmla="*/ 36 h 56"/>
              <a:gd name="T28" fmla="*/ 86 w 86"/>
              <a:gd name="T29" fmla="*/ 32 h 56"/>
              <a:gd name="T30" fmla="*/ 64 w 86"/>
              <a:gd name="T31" fmla="*/ 52 h 56"/>
              <a:gd name="T32" fmla="*/ 48 w 86"/>
              <a:gd name="T33" fmla="*/ 47 h 56"/>
              <a:gd name="T34" fmla="*/ 30 w 86"/>
              <a:gd name="T35" fmla="*/ 56 h 56"/>
              <a:gd name="T36" fmla="*/ 30 w 86"/>
              <a:gd name="T37" fmla="*/ 56 h 56"/>
              <a:gd name="T38" fmla="*/ 30 w 86"/>
              <a:gd name="T39" fmla="*/ 53 h 56"/>
              <a:gd name="T40" fmla="*/ 46 w 86"/>
              <a:gd name="T41" fmla="*/ 44 h 56"/>
              <a:gd name="T42" fmla="*/ 47 w 86"/>
              <a:gd name="T43" fmla="*/ 43 h 56"/>
              <a:gd name="T44" fmla="*/ 64 w 86"/>
              <a:gd name="T45" fmla="*/ 49 h 56"/>
              <a:gd name="T46" fmla="*/ 81 w 86"/>
              <a:gd name="T47" fmla="*/ 41 h 56"/>
              <a:gd name="T48" fmla="*/ 74 w 86"/>
              <a:gd name="T49" fmla="*/ 42 h 56"/>
              <a:gd name="T50" fmla="*/ 64 w 86"/>
              <a:gd name="T51" fmla="*/ 38 h 56"/>
              <a:gd name="T52" fmla="*/ 62 w 86"/>
              <a:gd name="T53" fmla="*/ 31 h 56"/>
              <a:gd name="T54" fmla="*/ 64 w 86"/>
              <a:gd name="T55" fmla="*/ 20 h 56"/>
              <a:gd name="T56" fmla="*/ 64 w 86"/>
              <a:gd name="T57" fmla="*/ 20 h 56"/>
              <a:gd name="T58" fmla="*/ 59 w 86"/>
              <a:gd name="T59" fmla="*/ 9 h 56"/>
              <a:gd name="T60" fmla="*/ 48 w 86"/>
              <a:gd name="T61" fmla="*/ 5 h 56"/>
              <a:gd name="T62" fmla="*/ 40 w 86"/>
              <a:gd name="T63" fmla="*/ 11 h 56"/>
              <a:gd name="T64" fmla="*/ 38 w 86"/>
              <a:gd name="T65" fmla="*/ 17 h 56"/>
              <a:gd name="T66" fmla="*/ 25 w 86"/>
              <a:gd name="T67" fmla="*/ 3 h 56"/>
              <a:gd name="T68" fmla="*/ 13 w 86"/>
              <a:gd name="T69" fmla="*/ 6 h 56"/>
              <a:gd name="T70" fmla="*/ 3 w 86"/>
              <a:gd name="T71" fmla="*/ 23 h 56"/>
              <a:gd name="T72" fmla="*/ 8 w 86"/>
              <a:gd name="T73" fmla="*/ 34 h 56"/>
              <a:gd name="T74" fmla="*/ 22 w 86"/>
              <a:gd name="T75" fmla="*/ 41 h 56"/>
              <a:gd name="T76" fmla="*/ 31 w 86"/>
              <a:gd name="T77" fmla="*/ 37 h 56"/>
              <a:gd name="T78" fmla="*/ 33 w 86"/>
              <a:gd name="T79" fmla="*/ 32 h 56"/>
              <a:gd name="T80" fmla="*/ 27 w 86"/>
              <a:gd name="T81" fmla="*/ 27 h 56"/>
              <a:gd name="T82" fmla="*/ 24 w 86"/>
              <a:gd name="T83" fmla="*/ 29 h 56"/>
              <a:gd name="T84" fmla="*/ 21 w 86"/>
              <a:gd name="T85" fmla="*/ 29 h 56"/>
              <a:gd name="T86" fmla="*/ 27 w 86"/>
              <a:gd name="T87" fmla="*/ 24 h 56"/>
              <a:gd name="T88" fmla="*/ 36 w 86"/>
              <a:gd name="T89" fmla="*/ 32 h 56"/>
              <a:gd name="T90" fmla="*/ 33 w 86"/>
              <a:gd name="T91" fmla="*/ 39 h 56"/>
              <a:gd name="T92" fmla="*/ 22 w 86"/>
              <a:gd name="T93" fmla="*/ 44 h 56"/>
              <a:gd name="T94" fmla="*/ 18 w 86"/>
              <a:gd name="T95" fmla="*/ 43 h 56"/>
              <a:gd name="T96" fmla="*/ 24 w 86"/>
              <a:gd name="T97" fmla="*/ 29 h 56"/>
              <a:gd name="T98" fmla="*/ 24 w 86"/>
              <a:gd name="T99" fmla="*/ 29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86" h="56">
                <a:moveTo>
                  <a:pt x="30" y="56"/>
                </a:moveTo>
                <a:cubicBezTo>
                  <a:pt x="22" y="56"/>
                  <a:pt x="15" y="51"/>
                  <a:pt x="15" y="44"/>
                </a:cubicBezTo>
                <a:cubicBezTo>
                  <a:pt x="15" y="44"/>
                  <a:pt x="15" y="44"/>
                  <a:pt x="15" y="44"/>
                </a:cubicBezTo>
                <a:cubicBezTo>
                  <a:pt x="15" y="44"/>
                  <a:pt x="15" y="43"/>
                  <a:pt x="15" y="43"/>
                </a:cubicBezTo>
                <a:cubicBezTo>
                  <a:pt x="15" y="43"/>
                  <a:pt x="15" y="43"/>
                  <a:pt x="15" y="43"/>
                </a:cubicBezTo>
                <a:cubicBezTo>
                  <a:pt x="11" y="41"/>
                  <a:pt x="8" y="39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2" y="32"/>
                  <a:pt x="0" y="28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5"/>
                  <a:pt x="4" y="8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5" y="1"/>
                  <a:pt x="20" y="0"/>
                  <a:pt x="25" y="0"/>
                </a:cubicBezTo>
                <a:cubicBezTo>
                  <a:pt x="25" y="0"/>
                  <a:pt x="25" y="0"/>
                  <a:pt x="25" y="0"/>
                </a:cubicBezTo>
                <a:cubicBezTo>
                  <a:pt x="30" y="0"/>
                  <a:pt x="36" y="2"/>
                  <a:pt x="39" y="7"/>
                </a:cubicBezTo>
                <a:cubicBezTo>
                  <a:pt x="39" y="7"/>
                  <a:pt x="39" y="7"/>
                  <a:pt x="39" y="7"/>
                </a:cubicBezTo>
                <a:cubicBezTo>
                  <a:pt x="41" y="3"/>
                  <a:pt x="45" y="2"/>
                  <a:pt x="48" y="2"/>
                </a:cubicBezTo>
                <a:cubicBezTo>
                  <a:pt x="48" y="2"/>
                  <a:pt x="48" y="2"/>
                  <a:pt x="48" y="2"/>
                </a:cubicBezTo>
                <a:cubicBezTo>
                  <a:pt x="57" y="2"/>
                  <a:pt x="67" y="10"/>
                  <a:pt x="67" y="20"/>
                </a:cubicBezTo>
                <a:cubicBezTo>
                  <a:pt x="67" y="20"/>
                  <a:pt x="67" y="20"/>
                  <a:pt x="67" y="20"/>
                </a:cubicBezTo>
                <a:cubicBezTo>
                  <a:pt x="67" y="20"/>
                  <a:pt x="67" y="20"/>
                  <a:pt x="67" y="21"/>
                </a:cubicBezTo>
                <a:cubicBezTo>
                  <a:pt x="67" y="21"/>
                  <a:pt x="67" y="21"/>
                  <a:pt x="67" y="21"/>
                </a:cubicBezTo>
                <a:cubicBezTo>
                  <a:pt x="67" y="25"/>
                  <a:pt x="65" y="28"/>
                  <a:pt x="65" y="31"/>
                </a:cubicBezTo>
                <a:cubicBezTo>
                  <a:pt x="65" y="31"/>
                  <a:pt x="65" y="31"/>
                  <a:pt x="65" y="31"/>
                </a:cubicBezTo>
                <a:cubicBezTo>
                  <a:pt x="65" y="33"/>
                  <a:pt x="65" y="34"/>
                  <a:pt x="67" y="36"/>
                </a:cubicBezTo>
                <a:cubicBezTo>
                  <a:pt x="67" y="36"/>
                  <a:pt x="67" y="36"/>
                  <a:pt x="67" y="36"/>
                </a:cubicBezTo>
                <a:cubicBezTo>
                  <a:pt x="68" y="38"/>
                  <a:pt x="71" y="39"/>
                  <a:pt x="74" y="39"/>
                </a:cubicBezTo>
                <a:cubicBezTo>
                  <a:pt x="74" y="39"/>
                  <a:pt x="74" y="39"/>
                  <a:pt x="74" y="39"/>
                </a:cubicBezTo>
                <a:cubicBezTo>
                  <a:pt x="77" y="39"/>
                  <a:pt x="80" y="38"/>
                  <a:pt x="82" y="36"/>
                </a:cubicBezTo>
                <a:cubicBezTo>
                  <a:pt x="82" y="36"/>
                  <a:pt x="82" y="36"/>
                  <a:pt x="82" y="36"/>
                </a:cubicBezTo>
                <a:cubicBezTo>
                  <a:pt x="86" y="32"/>
                  <a:pt x="86" y="32"/>
                  <a:pt x="86" y="32"/>
                </a:cubicBezTo>
                <a:cubicBezTo>
                  <a:pt x="85" y="37"/>
                  <a:pt x="85" y="37"/>
                  <a:pt x="85" y="37"/>
                </a:cubicBezTo>
                <a:cubicBezTo>
                  <a:pt x="84" y="48"/>
                  <a:pt x="73" y="52"/>
                  <a:pt x="64" y="52"/>
                </a:cubicBezTo>
                <a:cubicBezTo>
                  <a:pt x="64" y="52"/>
                  <a:pt x="64" y="52"/>
                  <a:pt x="64" y="52"/>
                </a:cubicBezTo>
                <a:cubicBezTo>
                  <a:pt x="58" y="52"/>
                  <a:pt x="52" y="50"/>
                  <a:pt x="48" y="47"/>
                </a:cubicBezTo>
                <a:cubicBezTo>
                  <a:pt x="48" y="47"/>
                  <a:pt x="48" y="47"/>
                  <a:pt x="48" y="47"/>
                </a:cubicBezTo>
                <a:cubicBezTo>
                  <a:pt x="43" y="53"/>
                  <a:pt x="36" y="56"/>
                  <a:pt x="30" y="56"/>
                </a:cubicBezTo>
                <a:cubicBezTo>
                  <a:pt x="30" y="56"/>
                  <a:pt x="30" y="56"/>
                  <a:pt x="30" y="56"/>
                </a:cubicBezTo>
                <a:cubicBezTo>
                  <a:pt x="30" y="56"/>
                  <a:pt x="30" y="56"/>
                  <a:pt x="30" y="56"/>
                </a:cubicBezTo>
                <a:close/>
                <a:moveTo>
                  <a:pt x="18" y="44"/>
                </a:moveTo>
                <a:cubicBezTo>
                  <a:pt x="18" y="49"/>
                  <a:pt x="23" y="53"/>
                  <a:pt x="30" y="53"/>
                </a:cubicBezTo>
                <a:cubicBezTo>
                  <a:pt x="30" y="53"/>
                  <a:pt x="30" y="53"/>
                  <a:pt x="30" y="53"/>
                </a:cubicBezTo>
                <a:cubicBezTo>
                  <a:pt x="36" y="53"/>
                  <a:pt x="42" y="50"/>
                  <a:pt x="46" y="44"/>
                </a:cubicBezTo>
                <a:cubicBezTo>
                  <a:pt x="46" y="44"/>
                  <a:pt x="46" y="44"/>
                  <a:pt x="46" y="44"/>
                </a:cubicBezTo>
                <a:cubicBezTo>
                  <a:pt x="47" y="43"/>
                  <a:pt x="47" y="43"/>
                  <a:pt x="47" y="43"/>
                </a:cubicBezTo>
                <a:cubicBezTo>
                  <a:pt x="49" y="44"/>
                  <a:pt x="49" y="44"/>
                  <a:pt x="49" y="44"/>
                </a:cubicBezTo>
                <a:cubicBezTo>
                  <a:pt x="52" y="47"/>
                  <a:pt x="58" y="49"/>
                  <a:pt x="64" y="49"/>
                </a:cubicBezTo>
                <a:cubicBezTo>
                  <a:pt x="64" y="49"/>
                  <a:pt x="64" y="49"/>
                  <a:pt x="64" y="49"/>
                </a:cubicBezTo>
                <a:cubicBezTo>
                  <a:pt x="71" y="49"/>
                  <a:pt x="78" y="46"/>
                  <a:pt x="81" y="41"/>
                </a:cubicBezTo>
                <a:cubicBezTo>
                  <a:pt x="81" y="41"/>
                  <a:pt x="81" y="41"/>
                  <a:pt x="81" y="41"/>
                </a:cubicBezTo>
                <a:cubicBezTo>
                  <a:pt x="79" y="42"/>
                  <a:pt x="76" y="42"/>
                  <a:pt x="74" y="42"/>
                </a:cubicBezTo>
                <a:cubicBezTo>
                  <a:pt x="74" y="42"/>
                  <a:pt x="74" y="42"/>
                  <a:pt x="74" y="42"/>
                </a:cubicBezTo>
                <a:cubicBezTo>
                  <a:pt x="70" y="42"/>
                  <a:pt x="66" y="41"/>
                  <a:pt x="64" y="38"/>
                </a:cubicBezTo>
                <a:cubicBezTo>
                  <a:pt x="64" y="38"/>
                  <a:pt x="64" y="38"/>
                  <a:pt x="64" y="38"/>
                </a:cubicBezTo>
                <a:cubicBezTo>
                  <a:pt x="63" y="35"/>
                  <a:pt x="62" y="33"/>
                  <a:pt x="62" y="31"/>
                </a:cubicBezTo>
                <a:cubicBezTo>
                  <a:pt x="62" y="31"/>
                  <a:pt x="62" y="31"/>
                  <a:pt x="62" y="31"/>
                </a:cubicBezTo>
                <a:cubicBezTo>
                  <a:pt x="62" y="27"/>
                  <a:pt x="64" y="24"/>
                  <a:pt x="64" y="20"/>
                </a:cubicBezTo>
                <a:cubicBezTo>
                  <a:pt x="64" y="20"/>
                  <a:pt x="64" y="20"/>
                  <a:pt x="64" y="20"/>
                </a:cubicBezTo>
                <a:cubicBezTo>
                  <a:pt x="64" y="20"/>
                  <a:pt x="64" y="20"/>
                  <a:pt x="64" y="20"/>
                </a:cubicBezTo>
                <a:cubicBezTo>
                  <a:pt x="64" y="20"/>
                  <a:pt x="64" y="20"/>
                  <a:pt x="64" y="20"/>
                </a:cubicBezTo>
                <a:cubicBezTo>
                  <a:pt x="64" y="16"/>
                  <a:pt x="62" y="12"/>
                  <a:pt x="59" y="9"/>
                </a:cubicBezTo>
                <a:cubicBezTo>
                  <a:pt x="59" y="9"/>
                  <a:pt x="59" y="9"/>
                  <a:pt x="59" y="9"/>
                </a:cubicBezTo>
                <a:cubicBezTo>
                  <a:pt x="56" y="6"/>
                  <a:pt x="52" y="5"/>
                  <a:pt x="48" y="5"/>
                </a:cubicBezTo>
                <a:cubicBezTo>
                  <a:pt x="48" y="5"/>
                  <a:pt x="48" y="5"/>
                  <a:pt x="48" y="5"/>
                </a:cubicBezTo>
                <a:cubicBezTo>
                  <a:pt x="45" y="5"/>
                  <a:pt x="42" y="6"/>
                  <a:pt x="40" y="11"/>
                </a:cubicBezTo>
                <a:cubicBezTo>
                  <a:pt x="40" y="11"/>
                  <a:pt x="40" y="11"/>
                  <a:pt x="40" y="11"/>
                </a:cubicBezTo>
                <a:cubicBezTo>
                  <a:pt x="38" y="17"/>
                  <a:pt x="38" y="17"/>
                  <a:pt x="38" y="17"/>
                </a:cubicBezTo>
                <a:cubicBezTo>
                  <a:pt x="37" y="11"/>
                  <a:pt x="37" y="11"/>
                  <a:pt x="37" y="11"/>
                </a:cubicBezTo>
                <a:cubicBezTo>
                  <a:pt x="36" y="5"/>
                  <a:pt x="31" y="3"/>
                  <a:pt x="25" y="3"/>
                </a:cubicBezTo>
                <a:cubicBezTo>
                  <a:pt x="25" y="3"/>
                  <a:pt x="25" y="3"/>
                  <a:pt x="25" y="3"/>
                </a:cubicBezTo>
                <a:cubicBezTo>
                  <a:pt x="21" y="3"/>
                  <a:pt x="16" y="4"/>
                  <a:pt x="13" y="6"/>
                </a:cubicBezTo>
                <a:cubicBezTo>
                  <a:pt x="13" y="6"/>
                  <a:pt x="13" y="6"/>
                  <a:pt x="13" y="6"/>
                </a:cubicBezTo>
                <a:cubicBezTo>
                  <a:pt x="6" y="10"/>
                  <a:pt x="3" y="17"/>
                  <a:pt x="3" y="23"/>
                </a:cubicBezTo>
                <a:cubicBezTo>
                  <a:pt x="3" y="23"/>
                  <a:pt x="3" y="23"/>
                  <a:pt x="3" y="23"/>
                </a:cubicBezTo>
                <a:cubicBezTo>
                  <a:pt x="3" y="27"/>
                  <a:pt x="5" y="31"/>
                  <a:pt x="8" y="34"/>
                </a:cubicBezTo>
                <a:cubicBezTo>
                  <a:pt x="8" y="34"/>
                  <a:pt x="8" y="34"/>
                  <a:pt x="8" y="34"/>
                </a:cubicBezTo>
                <a:cubicBezTo>
                  <a:pt x="11" y="38"/>
                  <a:pt x="17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5" y="41"/>
                  <a:pt x="28" y="40"/>
                  <a:pt x="31" y="37"/>
                </a:cubicBezTo>
                <a:cubicBezTo>
                  <a:pt x="31" y="37"/>
                  <a:pt x="31" y="37"/>
                  <a:pt x="31" y="37"/>
                </a:cubicBezTo>
                <a:cubicBezTo>
                  <a:pt x="32" y="35"/>
                  <a:pt x="33" y="33"/>
                  <a:pt x="33" y="32"/>
                </a:cubicBezTo>
                <a:cubicBezTo>
                  <a:pt x="33" y="32"/>
                  <a:pt x="33" y="32"/>
                  <a:pt x="33" y="32"/>
                </a:cubicBezTo>
                <a:cubicBezTo>
                  <a:pt x="33" y="29"/>
                  <a:pt x="30" y="27"/>
                  <a:pt x="27" y="27"/>
                </a:cubicBezTo>
                <a:cubicBezTo>
                  <a:pt x="27" y="27"/>
                  <a:pt x="27" y="27"/>
                  <a:pt x="27" y="27"/>
                </a:cubicBezTo>
                <a:cubicBezTo>
                  <a:pt x="26" y="27"/>
                  <a:pt x="24" y="28"/>
                  <a:pt x="24" y="29"/>
                </a:cubicBezTo>
                <a:cubicBezTo>
                  <a:pt x="24" y="29"/>
                  <a:pt x="24" y="29"/>
                  <a:pt x="24" y="29"/>
                </a:cubicBezTo>
                <a:cubicBezTo>
                  <a:pt x="21" y="29"/>
                  <a:pt x="21" y="29"/>
                  <a:pt x="21" y="29"/>
                </a:cubicBezTo>
                <a:cubicBezTo>
                  <a:pt x="22" y="25"/>
                  <a:pt x="25" y="24"/>
                  <a:pt x="27" y="24"/>
                </a:cubicBezTo>
                <a:cubicBezTo>
                  <a:pt x="27" y="24"/>
                  <a:pt x="27" y="24"/>
                  <a:pt x="27" y="24"/>
                </a:cubicBezTo>
                <a:cubicBezTo>
                  <a:pt x="31" y="24"/>
                  <a:pt x="36" y="27"/>
                  <a:pt x="36" y="32"/>
                </a:cubicBezTo>
                <a:cubicBezTo>
                  <a:pt x="36" y="32"/>
                  <a:pt x="36" y="32"/>
                  <a:pt x="36" y="32"/>
                </a:cubicBezTo>
                <a:cubicBezTo>
                  <a:pt x="36" y="34"/>
                  <a:pt x="35" y="36"/>
                  <a:pt x="33" y="39"/>
                </a:cubicBezTo>
                <a:cubicBezTo>
                  <a:pt x="33" y="39"/>
                  <a:pt x="33" y="39"/>
                  <a:pt x="33" y="39"/>
                </a:cubicBezTo>
                <a:cubicBezTo>
                  <a:pt x="30" y="42"/>
                  <a:pt x="26" y="44"/>
                  <a:pt x="22" y="44"/>
                </a:cubicBezTo>
                <a:cubicBezTo>
                  <a:pt x="22" y="44"/>
                  <a:pt x="22" y="44"/>
                  <a:pt x="22" y="44"/>
                </a:cubicBezTo>
                <a:cubicBezTo>
                  <a:pt x="20" y="44"/>
                  <a:pt x="19" y="44"/>
                  <a:pt x="18" y="43"/>
                </a:cubicBezTo>
                <a:cubicBezTo>
                  <a:pt x="18" y="43"/>
                  <a:pt x="18" y="43"/>
                  <a:pt x="18" y="43"/>
                </a:cubicBezTo>
                <a:cubicBezTo>
                  <a:pt x="18" y="44"/>
                  <a:pt x="18" y="44"/>
                  <a:pt x="18" y="44"/>
                </a:cubicBezTo>
                <a:close/>
                <a:moveTo>
                  <a:pt x="24" y="29"/>
                </a:moveTo>
                <a:cubicBezTo>
                  <a:pt x="24" y="29"/>
                  <a:pt x="24" y="29"/>
                  <a:pt x="24" y="29"/>
                </a:cubicBezTo>
                <a:cubicBezTo>
                  <a:pt x="24" y="29"/>
                  <a:pt x="24" y="29"/>
                  <a:pt x="24" y="29"/>
                </a:cubicBezTo>
                <a:close/>
              </a:path>
            </a:pathLst>
          </a:custGeom>
          <a:solidFill>
            <a:srgbClr val="FFFCE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+mn-ea"/>
            </a:endParaRPr>
          </a:p>
        </p:txBody>
      </p:sp>
      <p:sp>
        <p:nvSpPr>
          <p:cNvPr id="31" name="Freeform 304"/>
          <p:cNvSpPr>
            <a:spLocks noEditPoints="1"/>
          </p:cNvSpPr>
          <p:nvPr/>
        </p:nvSpPr>
        <p:spPr bwMode="auto">
          <a:xfrm>
            <a:off x="4224236" y="2145963"/>
            <a:ext cx="1475527" cy="761732"/>
          </a:xfrm>
          <a:custGeom>
            <a:avLst/>
            <a:gdLst>
              <a:gd name="T0" fmla="*/ 14 w 82"/>
              <a:gd name="T1" fmla="*/ 37 h 41"/>
              <a:gd name="T2" fmla="*/ 1 w 82"/>
              <a:gd name="T3" fmla="*/ 30 h 41"/>
              <a:gd name="T4" fmla="*/ 0 w 82"/>
              <a:gd name="T5" fmla="*/ 25 h 41"/>
              <a:gd name="T6" fmla="*/ 10 w 82"/>
              <a:gd name="T7" fmla="*/ 13 h 41"/>
              <a:gd name="T8" fmla="*/ 10 w 82"/>
              <a:gd name="T9" fmla="*/ 13 h 41"/>
              <a:gd name="T10" fmla="*/ 25 w 82"/>
              <a:gd name="T11" fmla="*/ 0 h 41"/>
              <a:gd name="T12" fmla="*/ 37 w 82"/>
              <a:gd name="T13" fmla="*/ 6 h 41"/>
              <a:gd name="T14" fmla="*/ 42 w 82"/>
              <a:gd name="T15" fmla="*/ 5 h 41"/>
              <a:gd name="T16" fmla="*/ 58 w 82"/>
              <a:gd name="T17" fmla="*/ 21 h 41"/>
              <a:gd name="T18" fmla="*/ 56 w 82"/>
              <a:gd name="T19" fmla="*/ 27 h 41"/>
              <a:gd name="T20" fmla="*/ 73 w 82"/>
              <a:gd name="T21" fmla="*/ 29 h 41"/>
              <a:gd name="T22" fmla="*/ 75 w 82"/>
              <a:gd name="T23" fmla="*/ 29 h 41"/>
              <a:gd name="T24" fmla="*/ 82 w 82"/>
              <a:gd name="T25" fmla="*/ 29 h 41"/>
              <a:gd name="T26" fmla="*/ 62 w 82"/>
              <a:gd name="T27" fmla="*/ 35 h 41"/>
              <a:gd name="T28" fmla="*/ 53 w 82"/>
              <a:gd name="T29" fmla="*/ 36 h 41"/>
              <a:gd name="T30" fmla="*/ 45 w 82"/>
              <a:gd name="T31" fmla="*/ 40 h 41"/>
              <a:gd name="T32" fmla="*/ 36 w 82"/>
              <a:gd name="T33" fmla="*/ 41 h 41"/>
              <a:gd name="T34" fmla="*/ 36 w 82"/>
              <a:gd name="T35" fmla="*/ 41 h 41"/>
              <a:gd name="T36" fmla="*/ 23 w 82"/>
              <a:gd name="T37" fmla="*/ 35 h 41"/>
              <a:gd name="T38" fmla="*/ 36 w 82"/>
              <a:gd name="T39" fmla="*/ 38 h 41"/>
              <a:gd name="T40" fmla="*/ 44 w 82"/>
              <a:gd name="T41" fmla="*/ 37 h 41"/>
              <a:gd name="T42" fmla="*/ 52 w 82"/>
              <a:gd name="T43" fmla="*/ 33 h 41"/>
              <a:gd name="T44" fmla="*/ 62 w 82"/>
              <a:gd name="T45" fmla="*/ 32 h 41"/>
              <a:gd name="T46" fmla="*/ 65 w 82"/>
              <a:gd name="T47" fmla="*/ 32 h 41"/>
              <a:gd name="T48" fmla="*/ 53 w 82"/>
              <a:gd name="T49" fmla="*/ 30 h 41"/>
              <a:gd name="T50" fmla="*/ 45 w 82"/>
              <a:gd name="T51" fmla="*/ 31 h 41"/>
              <a:gd name="T52" fmla="*/ 33 w 82"/>
              <a:gd name="T53" fmla="*/ 23 h 41"/>
              <a:gd name="T54" fmla="*/ 34 w 82"/>
              <a:gd name="T55" fmla="*/ 19 h 41"/>
              <a:gd name="T56" fmla="*/ 41 w 82"/>
              <a:gd name="T57" fmla="*/ 15 h 41"/>
              <a:gd name="T58" fmla="*/ 48 w 82"/>
              <a:gd name="T59" fmla="*/ 22 h 41"/>
              <a:gd name="T60" fmla="*/ 46 w 82"/>
              <a:gd name="T61" fmla="*/ 25 h 41"/>
              <a:gd name="T62" fmla="*/ 45 w 82"/>
              <a:gd name="T63" fmla="*/ 22 h 41"/>
              <a:gd name="T64" fmla="*/ 45 w 82"/>
              <a:gd name="T65" fmla="*/ 22 h 41"/>
              <a:gd name="T66" fmla="*/ 44 w 82"/>
              <a:gd name="T67" fmla="*/ 20 h 41"/>
              <a:gd name="T68" fmla="*/ 41 w 82"/>
              <a:gd name="T69" fmla="*/ 18 h 41"/>
              <a:gd name="T70" fmla="*/ 37 w 82"/>
              <a:gd name="T71" fmla="*/ 21 h 41"/>
              <a:gd name="T72" fmla="*/ 36 w 82"/>
              <a:gd name="T73" fmla="*/ 23 h 41"/>
              <a:gd name="T74" fmla="*/ 39 w 82"/>
              <a:gd name="T75" fmla="*/ 26 h 41"/>
              <a:gd name="T76" fmla="*/ 45 w 82"/>
              <a:gd name="T77" fmla="*/ 28 h 41"/>
              <a:gd name="T78" fmla="*/ 51 w 82"/>
              <a:gd name="T79" fmla="*/ 27 h 41"/>
              <a:gd name="T80" fmla="*/ 55 w 82"/>
              <a:gd name="T81" fmla="*/ 21 h 41"/>
              <a:gd name="T82" fmla="*/ 42 w 82"/>
              <a:gd name="T83" fmla="*/ 8 h 41"/>
              <a:gd name="T84" fmla="*/ 37 w 82"/>
              <a:gd name="T85" fmla="*/ 9 h 41"/>
              <a:gd name="T86" fmla="*/ 35 w 82"/>
              <a:gd name="T87" fmla="*/ 9 h 41"/>
              <a:gd name="T88" fmla="*/ 25 w 82"/>
              <a:gd name="T89" fmla="*/ 3 h 41"/>
              <a:gd name="T90" fmla="*/ 13 w 82"/>
              <a:gd name="T91" fmla="*/ 13 h 41"/>
              <a:gd name="T92" fmla="*/ 13 w 82"/>
              <a:gd name="T93" fmla="*/ 14 h 41"/>
              <a:gd name="T94" fmla="*/ 11 w 82"/>
              <a:gd name="T95" fmla="*/ 16 h 41"/>
              <a:gd name="T96" fmla="*/ 10 w 82"/>
              <a:gd name="T97" fmla="*/ 16 h 41"/>
              <a:gd name="T98" fmla="*/ 3 w 82"/>
              <a:gd name="T99" fmla="*/ 25 h 41"/>
              <a:gd name="T100" fmla="*/ 4 w 82"/>
              <a:gd name="T101" fmla="*/ 29 h 41"/>
              <a:gd name="T102" fmla="*/ 14 w 82"/>
              <a:gd name="T103" fmla="*/ 34 h 41"/>
              <a:gd name="T104" fmla="*/ 22 w 82"/>
              <a:gd name="T105" fmla="*/ 31 h 41"/>
              <a:gd name="T106" fmla="*/ 24 w 82"/>
              <a:gd name="T107" fmla="*/ 32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2" h="41">
                <a:moveTo>
                  <a:pt x="23" y="35"/>
                </a:moveTo>
                <a:cubicBezTo>
                  <a:pt x="20" y="37"/>
                  <a:pt x="17" y="37"/>
                  <a:pt x="14" y="37"/>
                </a:cubicBezTo>
                <a:cubicBezTo>
                  <a:pt x="14" y="37"/>
                  <a:pt x="14" y="37"/>
                  <a:pt x="14" y="37"/>
                </a:cubicBezTo>
                <a:cubicBezTo>
                  <a:pt x="9" y="37"/>
                  <a:pt x="4" y="35"/>
                  <a:pt x="1" y="30"/>
                </a:cubicBezTo>
                <a:cubicBezTo>
                  <a:pt x="1" y="30"/>
                  <a:pt x="1" y="30"/>
                  <a:pt x="1" y="30"/>
                </a:cubicBezTo>
                <a:cubicBezTo>
                  <a:pt x="0" y="28"/>
                  <a:pt x="0" y="27"/>
                  <a:pt x="0" y="25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19"/>
                  <a:pt x="4" y="13"/>
                  <a:pt x="10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5"/>
                  <a:pt x="18" y="0"/>
                  <a:pt x="25" y="0"/>
                </a:cubicBezTo>
                <a:cubicBezTo>
                  <a:pt x="25" y="0"/>
                  <a:pt x="25" y="0"/>
                  <a:pt x="25" y="0"/>
                </a:cubicBezTo>
                <a:cubicBezTo>
                  <a:pt x="29" y="0"/>
                  <a:pt x="34" y="2"/>
                  <a:pt x="37" y="6"/>
                </a:cubicBezTo>
                <a:cubicBezTo>
                  <a:pt x="37" y="6"/>
                  <a:pt x="37" y="6"/>
                  <a:pt x="37" y="6"/>
                </a:cubicBezTo>
                <a:cubicBezTo>
                  <a:pt x="39" y="6"/>
                  <a:pt x="41" y="5"/>
                  <a:pt x="42" y="5"/>
                </a:cubicBezTo>
                <a:cubicBezTo>
                  <a:pt x="42" y="5"/>
                  <a:pt x="42" y="5"/>
                  <a:pt x="42" y="5"/>
                </a:cubicBezTo>
                <a:cubicBezTo>
                  <a:pt x="52" y="5"/>
                  <a:pt x="58" y="14"/>
                  <a:pt x="58" y="21"/>
                </a:cubicBezTo>
                <a:cubicBezTo>
                  <a:pt x="58" y="21"/>
                  <a:pt x="58" y="21"/>
                  <a:pt x="58" y="21"/>
                </a:cubicBezTo>
                <a:cubicBezTo>
                  <a:pt x="58" y="23"/>
                  <a:pt x="57" y="25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61" y="28"/>
                  <a:pt x="65" y="29"/>
                  <a:pt x="73" y="29"/>
                </a:cubicBezTo>
                <a:cubicBezTo>
                  <a:pt x="73" y="29"/>
                  <a:pt x="73" y="29"/>
                  <a:pt x="73" y="29"/>
                </a:cubicBezTo>
                <a:cubicBezTo>
                  <a:pt x="73" y="29"/>
                  <a:pt x="74" y="29"/>
                  <a:pt x="75" y="29"/>
                </a:cubicBezTo>
                <a:cubicBezTo>
                  <a:pt x="75" y="29"/>
                  <a:pt x="75" y="29"/>
                  <a:pt x="75" y="29"/>
                </a:cubicBezTo>
                <a:cubicBezTo>
                  <a:pt x="82" y="29"/>
                  <a:pt x="82" y="29"/>
                  <a:pt x="82" y="29"/>
                </a:cubicBezTo>
                <a:cubicBezTo>
                  <a:pt x="75" y="32"/>
                  <a:pt x="75" y="32"/>
                  <a:pt x="75" y="32"/>
                </a:cubicBezTo>
                <a:cubicBezTo>
                  <a:pt x="72" y="33"/>
                  <a:pt x="65" y="35"/>
                  <a:pt x="62" y="35"/>
                </a:cubicBezTo>
                <a:cubicBezTo>
                  <a:pt x="62" y="35"/>
                  <a:pt x="62" y="35"/>
                  <a:pt x="62" y="35"/>
                </a:cubicBezTo>
                <a:cubicBezTo>
                  <a:pt x="61" y="35"/>
                  <a:pt x="53" y="36"/>
                  <a:pt x="53" y="36"/>
                </a:cubicBezTo>
                <a:cubicBezTo>
                  <a:pt x="53" y="36"/>
                  <a:pt x="53" y="36"/>
                  <a:pt x="53" y="36"/>
                </a:cubicBezTo>
                <a:cubicBezTo>
                  <a:pt x="51" y="37"/>
                  <a:pt x="47" y="39"/>
                  <a:pt x="45" y="40"/>
                </a:cubicBezTo>
                <a:cubicBezTo>
                  <a:pt x="45" y="40"/>
                  <a:pt x="45" y="40"/>
                  <a:pt x="45" y="40"/>
                </a:cubicBezTo>
                <a:cubicBezTo>
                  <a:pt x="43" y="40"/>
                  <a:pt x="39" y="41"/>
                  <a:pt x="36" y="41"/>
                </a:cubicBezTo>
                <a:cubicBezTo>
                  <a:pt x="36" y="41"/>
                  <a:pt x="36" y="41"/>
                  <a:pt x="36" y="41"/>
                </a:cubicBezTo>
                <a:cubicBezTo>
                  <a:pt x="36" y="41"/>
                  <a:pt x="36" y="41"/>
                  <a:pt x="36" y="41"/>
                </a:cubicBezTo>
                <a:cubicBezTo>
                  <a:pt x="36" y="41"/>
                  <a:pt x="36" y="41"/>
                  <a:pt x="36" y="41"/>
                </a:cubicBezTo>
                <a:cubicBezTo>
                  <a:pt x="32" y="41"/>
                  <a:pt x="27" y="40"/>
                  <a:pt x="23" y="35"/>
                </a:cubicBezTo>
                <a:close/>
                <a:moveTo>
                  <a:pt x="24" y="32"/>
                </a:moveTo>
                <a:cubicBezTo>
                  <a:pt x="28" y="37"/>
                  <a:pt x="32" y="38"/>
                  <a:pt x="36" y="38"/>
                </a:cubicBezTo>
                <a:cubicBezTo>
                  <a:pt x="36" y="38"/>
                  <a:pt x="36" y="38"/>
                  <a:pt x="36" y="38"/>
                </a:cubicBezTo>
                <a:cubicBezTo>
                  <a:pt x="39" y="38"/>
                  <a:pt x="42" y="37"/>
                  <a:pt x="44" y="37"/>
                </a:cubicBezTo>
                <a:cubicBezTo>
                  <a:pt x="44" y="37"/>
                  <a:pt x="44" y="37"/>
                  <a:pt x="44" y="37"/>
                </a:cubicBezTo>
                <a:cubicBezTo>
                  <a:pt x="45" y="36"/>
                  <a:pt x="50" y="34"/>
                  <a:pt x="52" y="33"/>
                </a:cubicBezTo>
                <a:cubicBezTo>
                  <a:pt x="52" y="33"/>
                  <a:pt x="52" y="33"/>
                  <a:pt x="52" y="33"/>
                </a:cubicBezTo>
                <a:cubicBezTo>
                  <a:pt x="53" y="33"/>
                  <a:pt x="60" y="32"/>
                  <a:pt x="62" y="32"/>
                </a:cubicBezTo>
                <a:cubicBezTo>
                  <a:pt x="62" y="32"/>
                  <a:pt x="62" y="32"/>
                  <a:pt x="62" y="32"/>
                </a:cubicBezTo>
                <a:cubicBezTo>
                  <a:pt x="62" y="32"/>
                  <a:pt x="64" y="32"/>
                  <a:pt x="65" y="32"/>
                </a:cubicBezTo>
                <a:cubicBezTo>
                  <a:pt x="65" y="32"/>
                  <a:pt x="65" y="32"/>
                  <a:pt x="65" y="32"/>
                </a:cubicBezTo>
                <a:cubicBezTo>
                  <a:pt x="60" y="31"/>
                  <a:pt x="57" y="30"/>
                  <a:pt x="53" y="30"/>
                </a:cubicBezTo>
                <a:cubicBezTo>
                  <a:pt x="53" y="30"/>
                  <a:pt x="53" y="30"/>
                  <a:pt x="53" y="30"/>
                </a:cubicBezTo>
                <a:cubicBezTo>
                  <a:pt x="50" y="31"/>
                  <a:pt x="48" y="31"/>
                  <a:pt x="45" y="31"/>
                </a:cubicBezTo>
                <a:cubicBezTo>
                  <a:pt x="45" y="31"/>
                  <a:pt x="45" y="31"/>
                  <a:pt x="45" y="31"/>
                </a:cubicBezTo>
                <a:cubicBezTo>
                  <a:pt x="39" y="31"/>
                  <a:pt x="33" y="28"/>
                  <a:pt x="33" y="23"/>
                </a:cubicBezTo>
                <a:cubicBezTo>
                  <a:pt x="33" y="23"/>
                  <a:pt x="33" y="23"/>
                  <a:pt x="33" y="23"/>
                </a:cubicBezTo>
                <a:cubicBezTo>
                  <a:pt x="33" y="21"/>
                  <a:pt x="33" y="20"/>
                  <a:pt x="34" y="19"/>
                </a:cubicBezTo>
                <a:cubicBezTo>
                  <a:pt x="34" y="19"/>
                  <a:pt x="34" y="19"/>
                  <a:pt x="34" y="19"/>
                </a:cubicBezTo>
                <a:cubicBezTo>
                  <a:pt x="36" y="17"/>
                  <a:pt x="38" y="15"/>
                  <a:pt x="41" y="15"/>
                </a:cubicBezTo>
                <a:cubicBezTo>
                  <a:pt x="41" y="15"/>
                  <a:pt x="41" y="15"/>
                  <a:pt x="41" y="15"/>
                </a:cubicBezTo>
                <a:cubicBezTo>
                  <a:pt x="45" y="16"/>
                  <a:pt x="48" y="19"/>
                  <a:pt x="48" y="22"/>
                </a:cubicBezTo>
                <a:cubicBezTo>
                  <a:pt x="48" y="22"/>
                  <a:pt x="48" y="22"/>
                  <a:pt x="48" y="22"/>
                </a:cubicBezTo>
                <a:cubicBezTo>
                  <a:pt x="48" y="23"/>
                  <a:pt x="47" y="24"/>
                  <a:pt x="46" y="25"/>
                </a:cubicBezTo>
                <a:cubicBezTo>
                  <a:pt x="46" y="25"/>
                  <a:pt x="46" y="25"/>
                  <a:pt x="46" y="25"/>
                </a:cubicBezTo>
                <a:cubicBezTo>
                  <a:pt x="45" y="22"/>
                  <a:pt x="45" y="22"/>
                  <a:pt x="45" y="22"/>
                </a:cubicBezTo>
                <a:cubicBezTo>
                  <a:pt x="45" y="22"/>
                  <a:pt x="45" y="22"/>
                  <a:pt x="45" y="22"/>
                </a:cubicBezTo>
                <a:cubicBezTo>
                  <a:pt x="45" y="22"/>
                  <a:pt x="45" y="22"/>
                  <a:pt x="45" y="22"/>
                </a:cubicBezTo>
                <a:cubicBezTo>
                  <a:pt x="45" y="21"/>
                  <a:pt x="44" y="20"/>
                  <a:pt x="44" y="20"/>
                </a:cubicBezTo>
                <a:cubicBezTo>
                  <a:pt x="44" y="20"/>
                  <a:pt x="44" y="20"/>
                  <a:pt x="44" y="20"/>
                </a:cubicBezTo>
                <a:cubicBezTo>
                  <a:pt x="43" y="19"/>
                  <a:pt x="42" y="18"/>
                  <a:pt x="41" y="18"/>
                </a:cubicBezTo>
                <a:cubicBezTo>
                  <a:pt x="41" y="18"/>
                  <a:pt x="41" y="18"/>
                  <a:pt x="41" y="18"/>
                </a:cubicBezTo>
                <a:cubicBezTo>
                  <a:pt x="39" y="18"/>
                  <a:pt x="38" y="19"/>
                  <a:pt x="37" y="21"/>
                </a:cubicBezTo>
                <a:cubicBezTo>
                  <a:pt x="37" y="21"/>
                  <a:pt x="37" y="21"/>
                  <a:pt x="37" y="21"/>
                </a:cubicBezTo>
                <a:cubicBezTo>
                  <a:pt x="36" y="21"/>
                  <a:pt x="36" y="22"/>
                  <a:pt x="36" y="23"/>
                </a:cubicBezTo>
                <a:cubicBezTo>
                  <a:pt x="36" y="23"/>
                  <a:pt x="36" y="23"/>
                  <a:pt x="36" y="23"/>
                </a:cubicBezTo>
                <a:cubicBezTo>
                  <a:pt x="36" y="24"/>
                  <a:pt x="37" y="25"/>
                  <a:pt x="39" y="26"/>
                </a:cubicBezTo>
                <a:cubicBezTo>
                  <a:pt x="39" y="26"/>
                  <a:pt x="39" y="26"/>
                  <a:pt x="39" y="26"/>
                </a:cubicBezTo>
                <a:cubicBezTo>
                  <a:pt x="40" y="28"/>
                  <a:pt x="43" y="28"/>
                  <a:pt x="45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47" y="28"/>
                  <a:pt x="49" y="28"/>
                  <a:pt x="51" y="27"/>
                </a:cubicBezTo>
                <a:cubicBezTo>
                  <a:pt x="51" y="27"/>
                  <a:pt x="51" y="27"/>
                  <a:pt x="51" y="27"/>
                </a:cubicBezTo>
                <a:cubicBezTo>
                  <a:pt x="53" y="26"/>
                  <a:pt x="55" y="23"/>
                  <a:pt x="55" y="21"/>
                </a:cubicBezTo>
                <a:cubicBezTo>
                  <a:pt x="55" y="21"/>
                  <a:pt x="55" y="21"/>
                  <a:pt x="55" y="21"/>
                </a:cubicBezTo>
                <a:cubicBezTo>
                  <a:pt x="54" y="15"/>
                  <a:pt x="50" y="8"/>
                  <a:pt x="4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1" y="8"/>
                  <a:pt x="39" y="9"/>
                  <a:pt x="37" y="9"/>
                </a:cubicBezTo>
                <a:cubicBezTo>
                  <a:pt x="37" y="9"/>
                  <a:pt x="37" y="9"/>
                  <a:pt x="37" y="9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9"/>
                  <a:pt x="35" y="9"/>
                  <a:pt x="35" y="9"/>
                </a:cubicBezTo>
                <a:cubicBezTo>
                  <a:pt x="33" y="4"/>
                  <a:pt x="29" y="3"/>
                  <a:pt x="25" y="3"/>
                </a:cubicBezTo>
                <a:cubicBezTo>
                  <a:pt x="25" y="3"/>
                  <a:pt x="25" y="3"/>
                  <a:pt x="25" y="3"/>
                </a:cubicBezTo>
                <a:cubicBezTo>
                  <a:pt x="19" y="3"/>
                  <a:pt x="13" y="7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4"/>
                  <a:pt x="13" y="14"/>
                </a:cubicBezTo>
                <a:cubicBezTo>
                  <a:pt x="13" y="14"/>
                  <a:pt x="13" y="14"/>
                  <a:pt x="13" y="14"/>
                </a:cubicBezTo>
                <a:cubicBezTo>
                  <a:pt x="14" y="17"/>
                  <a:pt x="14" y="17"/>
                  <a:pt x="14" y="17"/>
                </a:cubicBezTo>
                <a:cubicBezTo>
                  <a:pt x="11" y="16"/>
                  <a:pt x="11" y="16"/>
                  <a:pt x="11" y="16"/>
                </a:cubicBezTo>
                <a:cubicBezTo>
                  <a:pt x="11" y="16"/>
                  <a:pt x="11" y="16"/>
                  <a:pt x="10" y="16"/>
                </a:cubicBezTo>
                <a:cubicBezTo>
                  <a:pt x="10" y="16"/>
                  <a:pt x="10" y="16"/>
                  <a:pt x="10" y="16"/>
                </a:cubicBezTo>
                <a:cubicBezTo>
                  <a:pt x="6" y="16"/>
                  <a:pt x="3" y="20"/>
                  <a:pt x="3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3" y="26"/>
                  <a:pt x="3" y="27"/>
                  <a:pt x="4" y="29"/>
                </a:cubicBezTo>
                <a:cubicBezTo>
                  <a:pt x="4" y="29"/>
                  <a:pt x="4" y="29"/>
                  <a:pt x="4" y="29"/>
                </a:cubicBezTo>
                <a:cubicBezTo>
                  <a:pt x="6" y="33"/>
                  <a:pt x="10" y="34"/>
                  <a:pt x="14" y="34"/>
                </a:cubicBezTo>
                <a:cubicBezTo>
                  <a:pt x="14" y="34"/>
                  <a:pt x="14" y="34"/>
                  <a:pt x="14" y="34"/>
                </a:cubicBezTo>
                <a:cubicBezTo>
                  <a:pt x="17" y="34"/>
                  <a:pt x="20" y="33"/>
                  <a:pt x="22" y="31"/>
                </a:cubicBezTo>
                <a:cubicBezTo>
                  <a:pt x="22" y="31"/>
                  <a:pt x="22" y="31"/>
                  <a:pt x="22" y="31"/>
                </a:cubicBezTo>
                <a:cubicBezTo>
                  <a:pt x="23" y="30"/>
                  <a:pt x="23" y="30"/>
                  <a:pt x="23" y="30"/>
                </a:cubicBezTo>
                <a:cubicBezTo>
                  <a:pt x="24" y="32"/>
                  <a:pt x="24" y="32"/>
                  <a:pt x="24" y="32"/>
                </a:cubicBezTo>
                <a:close/>
              </a:path>
            </a:pathLst>
          </a:custGeom>
          <a:solidFill>
            <a:srgbClr val="FFFCE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+mn-ea"/>
            </a:endParaRPr>
          </a:p>
        </p:txBody>
      </p:sp>
      <p:sp>
        <p:nvSpPr>
          <p:cNvPr id="32" name="타원형 설명선 31"/>
          <p:cNvSpPr/>
          <p:nvPr/>
        </p:nvSpPr>
        <p:spPr>
          <a:xfrm>
            <a:off x="1238636" y="3392075"/>
            <a:ext cx="1202394" cy="786214"/>
          </a:xfrm>
          <a:prstGeom prst="wedgeEllipseCallout">
            <a:avLst/>
          </a:prstGeom>
          <a:noFill/>
          <a:ln w="412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0" h="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0135" latinLnBrk="0">
              <a:spcBef>
                <a:spcPct val="0"/>
              </a:spcBef>
              <a:spcAft>
                <a:spcPct val="0"/>
              </a:spcAft>
              <a:buClr>
                <a:srgbClr val="000000">
                  <a:alpha val="100000"/>
                </a:srgbClr>
              </a:buClr>
              <a:buSzPct val="100000"/>
              <a:tabLst>
                <a:tab pos="0" algn="l"/>
              </a:tabLst>
              <a:defRPr/>
            </a:pPr>
            <a:endParaRPr lang="en-US" altLang="ko-KR" sz="2700" kern="0" spc="5" dirty="0">
              <a:solidFill>
                <a:schemeClr val="bg1"/>
              </a:solidFill>
              <a:latin typeface="+mn-ea"/>
              <a:sym typeface="Wingdings"/>
            </a:endParaRPr>
          </a:p>
        </p:txBody>
      </p:sp>
      <p:grpSp>
        <p:nvGrpSpPr>
          <p:cNvPr id="33" name="Group 16"/>
          <p:cNvGrpSpPr>
            <a:grpSpLocks noChangeAspect="1"/>
          </p:cNvGrpSpPr>
          <p:nvPr/>
        </p:nvGrpSpPr>
        <p:grpSpPr bwMode="auto">
          <a:xfrm>
            <a:off x="3111323" y="3230101"/>
            <a:ext cx="2797717" cy="2677529"/>
            <a:chOff x="4064" y="957"/>
            <a:chExt cx="2514" cy="2406"/>
          </a:xfrm>
        </p:grpSpPr>
        <p:grpSp>
          <p:nvGrpSpPr>
            <p:cNvPr id="34" name="Group 217"/>
            <p:cNvGrpSpPr>
              <a:grpSpLocks/>
            </p:cNvGrpSpPr>
            <p:nvPr/>
          </p:nvGrpSpPr>
          <p:grpSpPr bwMode="auto">
            <a:xfrm>
              <a:off x="4064" y="1012"/>
              <a:ext cx="2514" cy="2351"/>
              <a:chOff x="4064" y="1012"/>
              <a:chExt cx="2514" cy="2351"/>
            </a:xfrm>
          </p:grpSpPr>
          <p:sp>
            <p:nvSpPr>
              <p:cNvPr id="114" name="Freeform 17"/>
              <p:cNvSpPr>
                <a:spLocks/>
              </p:cNvSpPr>
              <p:nvPr/>
            </p:nvSpPr>
            <p:spPr bwMode="auto">
              <a:xfrm>
                <a:off x="4772" y="1064"/>
                <a:ext cx="1097" cy="543"/>
              </a:xfrm>
              <a:custGeom>
                <a:avLst/>
                <a:gdLst>
                  <a:gd name="T0" fmla="*/ 0 w 463"/>
                  <a:gd name="T1" fmla="*/ 229 h 229"/>
                  <a:gd name="T2" fmla="*/ 36 w 463"/>
                  <a:gd name="T3" fmla="*/ 206 h 229"/>
                  <a:gd name="T4" fmla="*/ 221 w 463"/>
                  <a:gd name="T5" fmla="*/ 15 h 229"/>
                  <a:gd name="T6" fmla="*/ 232 w 463"/>
                  <a:gd name="T7" fmla="*/ 0 h 229"/>
                  <a:gd name="T8" fmla="*/ 242 w 463"/>
                  <a:gd name="T9" fmla="*/ 15 h 229"/>
                  <a:gd name="T10" fmla="*/ 427 w 463"/>
                  <a:gd name="T11" fmla="*/ 206 h 229"/>
                  <a:gd name="T12" fmla="*/ 463 w 463"/>
                  <a:gd name="T13" fmla="*/ 229 h 229"/>
                  <a:gd name="T14" fmla="*/ 420 w 463"/>
                  <a:gd name="T15" fmla="*/ 229 h 229"/>
                  <a:gd name="T16" fmla="*/ 0 w 463"/>
                  <a:gd name="T17" fmla="*/ 22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3" h="229">
                    <a:moveTo>
                      <a:pt x="0" y="229"/>
                    </a:moveTo>
                    <a:cubicBezTo>
                      <a:pt x="36" y="206"/>
                      <a:pt x="36" y="206"/>
                      <a:pt x="36" y="206"/>
                    </a:cubicBezTo>
                    <a:cubicBezTo>
                      <a:pt x="37" y="205"/>
                      <a:pt x="132" y="142"/>
                      <a:pt x="221" y="15"/>
                    </a:cubicBezTo>
                    <a:cubicBezTo>
                      <a:pt x="232" y="0"/>
                      <a:pt x="232" y="0"/>
                      <a:pt x="232" y="0"/>
                    </a:cubicBezTo>
                    <a:cubicBezTo>
                      <a:pt x="242" y="15"/>
                      <a:pt x="242" y="15"/>
                      <a:pt x="242" y="15"/>
                    </a:cubicBezTo>
                    <a:cubicBezTo>
                      <a:pt x="331" y="142"/>
                      <a:pt x="426" y="205"/>
                      <a:pt x="427" y="206"/>
                    </a:cubicBezTo>
                    <a:cubicBezTo>
                      <a:pt x="463" y="229"/>
                      <a:pt x="463" y="229"/>
                      <a:pt x="463" y="229"/>
                    </a:cubicBezTo>
                    <a:cubicBezTo>
                      <a:pt x="420" y="229"/>
                      <a:pt x="420" y="229"/>
                      <a:pt x="420" y="229"/>
                    </a:cubicBezTo>
                    <a:lnTo>
                      <a:pt x="0" y="229"/>
                    </a:lnTo>
                    <a:close/>
                  </a:path>
                </a:pathLst>
              </a:custGeom>
              <a:solidFill>
                <a:srgbClr val="CE5B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15" name="Freeform 18"/>
              <p:cNvSpPr>
                <a:spLocks noEditPoints="1"/>
              </p:cNvSpPr>
              <p:nvPr/>
            </p:nvSpPr>
            <p:spPr bwMode="auto">
              <a:xfrm>
                <a:off x="4670" y="1012"/>
                <a:ext cx="1301" cy="626"/>
              </a:xfrm>
              <a:custGeom>
                <a:avLst/>
                <a:gdLst>
                  <a:gd name="T0" fmla="*/ 463 w 549"/>
                  <a:gd name="T1" fmla="*/ 238 h 264"/>
                  <a:gd name="T2" fmla="*/ 275 w 549"/>
                  <a:gd name="T3" fmla="*/ 238 h 264"/>
                  <a:gd name="T4" fmla="*/ 86 w 549"/>
                  <a:gd name="T5" fmla="*/ 238 h 264"/>
                  <a:gd name="T6" fmla="*/ 275 w 549"/>
                  <a:gd name="T7" fmla="*/ 44 h 264"/>
                  <a:gd name="T8" fmla="*/ 463 w 549"/>
                  <a:gd name="T9" fmla="*/ 238 h 264"/>
                  <a:gd name="T10" fmla="*/ 275 w 549"/>
                  <a:gd name="T11" fmla="*/ 0 h 264"/>
                  <a:gd name="T12" fmla="*/ 254 w 549"/>
                  <a:gd name="T13" fmla="*/ 29 h 264"/>
                  <a:gd name="T14" fmla="*/ 72 w 549"/>
                  <a:gd name="T15" fmla="*/ 217 h 264"/>
                  <a:gd name="T16" fmla="*/ 0 w 549"/>
                  <a:gd name="T17" fmla="*/ 264 h 264"/>
                  <a:gd name="T18" fmla="*/ 86 w 549"/>
                  <a:gd name="T19" fmla="*/ 264 h 264"/>
                  <a:gd name="T20" fmla="*/ 275 w 549"/>
                  <a:gd name="T21" fmla="*/ 264 h 264"/>
                  <a:gd name="T22" fmla="*/ 463 w 549"/>
                  <a:gd name="T23" fmla="*/ 264 h 264"/>
                  <a:gd name="T24" fmla="*/ 549 w 549"/>
                  <a:gd name="T25" fmla="*/ 264 h 264"/>
                  <a:gd name="T26" fmla="*/ 477 w 549"/>
                  <a:gd name="T27" fmla="*/ 217 h 264"/>
                  <a:gd name="T28" fmla="*/ 295 w 549"/>
                  <a:gd name="T29" fmla="*/ 29 h 264"/>
                  <a:gd name="T30" fmla="*/ 275 w 549"/>
                  <a:gd name="T31" fmla="*/ 0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49" h="264">
                    <a:moveTo>
                      <a:pt x="463" y="238"/>
                    </a:moveTo>
                    <a:cubicBezTo>
                      <a:pt x="275" y="238"/>
                      <a:pt x="275" y="238"/>
                      <a:pt x="275" y="238"/>
                    </a:cubicBezTo>
                    <a:cubicBezTo>
                      <a:pt x="86" y="238"/>
                      <a:pt x="86" y="238"/>
                      <a:pt x="86" y="238"/>
                    </a:cubicBezTo>
                    <a:cubicBezTo>
                      <a:pt x="86" y="238"/>
                      <a:pt x="183" y="175"/>
                      <a:pt x="275" y="44"/>
                    </a:cubicBezTo>
                    <a:cubicBezTo>
                      <a:pt x="366" y="175"/>
                      <a:pt x="463" y="238"/>
                      <a:pt x="463" y="238"/>
                    </a:cubicBezTo>
                    <a:close/>
                    <a:moveTo>
                      <a:pt x="275" y="0"/>
                    </a:moveTo>
                    <a:cubicBezTo>
                      <a:pt x="254" y="29"/>
                      <a:pt x="254" y="29"/>
                      <a:pt x="254" y="29"/>
                    </a:cubicBezTo>
                    <a:cubicBezTo>
                      <a:pt x="166" y="155"/>
                      <a:pt x="73" y="216"/>
                      <a:pt x="72" y="217"/>
                    </a:cubicBezTo>
                    <a:cubicBezTo>
                      <a:pt x="0" y="264"/>
                      <a:pt x="0" y="264"/>
                      <a:pt x="0" y="264"/>
                    </a:cubicBezTo>
                    <a:cubicBezTo>
                      <a:pt x="86" y="264"/>
                      <a:pt x="86" y="264"/>
                      <a:pt x="86" y="264"/>
                    </a:cubicBezTo>
                    <a:cubicBezTo>
                      <a:pt x="275" y="264"/>
                      <a:pt x="275" y="264"/>
                      <a:pt x="275" y="264"/>
                    </a:cubicBezTo>
                    <a:cubicBezTo>
                      <a:pt x="463" y="264"/>
                      <a:pt x="463" y="264"/>
                      <a:pt x="463" y="264"/>
                    </a:cubicBezTo>
                    <a:cubicBezTo>
                      <a:pt x="549" y="264"/>
                      <a:pt x="549" y="264"/>
                      <a:pt x="549" y="264"/>
                    </a:cubicBezTo>
                    <a:cubicBezTo>
                      <a:pt x="477" y="217"/>
                      <a:pt x="477" y="217"/>
                      <a:pt x="477" y="217"/>
                    </a:cubicBezTo>
                    <a:cubicBezTo>
                      <a:pt x="476" y="216"/>
                      <a:pt x="383" y="155"/>
                      <a:pt x="295" y="29"/>
                    </a:cubicBezTo>
                    <a:cubicBezTo>
                      <a:pt x="275" y="0"/>
                      <a:pt x="275" y="0"/>
                      <a:pt x="275" y="0"/>
                    </a:cubicBezTo>
                    <a:close/>
                  </a:path>
                </a:pathLst>
              </a:custGeom>
              <a:solidFill>
                <a:srgbClr val="2A4E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16" name="Freeform 19"/>
              <p:cNvSpPr>
                <a:spLocks/>
              </p:cNvSpPr>
              <p:nvPr/>
            </p:nvSpPr>
            <p:spPr bwMode="auto">
              <a:xfrm>
                <a:off x="5739" y="1550"/>
                <a:ext cx="24" cy="28"/>
              </a:xfrm>
              <a:custGeom>
                <a:avLst/>
                <a:gdLst>
                  <a:gd name="T0" fmla="*/ 2 w 10"/>
                  <a:gd name="T1" fmla="*/ 4 h 12"/>
                  <a:gd name="T2" fmla="*/ 8 w 10"/>
                  <a:gd name="T3" fmla="*/ 1 h 12"/>
                  <a:gd name="T4" fmla="*/ 8 w 10"/>
                  <a:gd name="T5" fmla="*/ 8 h 12"/>
                  <a:gd name="T6" fmla="*/ 2 w 10"/>
                  <a:gd name="T7" fmla="*/ 10 h 12"/>
                  <a:gd name="T8" fmla="*/ 2 w 10"/>
                  <a:gd name="T9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2" y="4"/>
                    </a:moveTo>
                    <a:cubicBezTo>
                      <a:pt x="4" y="1"/>
                      <a:pt x="6" y="0"/>
                      <a:pt x="8" y="1"/>
                    </a:cubicBezTo>
                    <a:cubicBezTo>
                      <a:pt x="10" y="3"/>
                      <a:pt x="10" y="6"/>
                      <a:pt x="8" y="8"/>
                    </a:cubicBezTo>
                    <a:cubicBezTo>
                      <a:pt x="6" y="11"/>
                      <a:pt x="3" y="12"/>
                      <a:pt x="2" y="10"/>
                    </a:cubicBezTo>
                    <a:cubicBezTo>
                      <a:pt x="0" y="9"/>
                      <a:pt x="0" y="6"/>
                      <a:pt x="2" y="4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17" name="Freeform 20"/>
              <p:cNvSpPr>
                <a:spLocks/>
              </p:cNvSpPr>
              <p:nvPr/>
            </p:nvSpPr>
            <p:spPr bwMode="auto">
              <a:xfrm>
                <a:off x="5715" y="1533"/>
                <a:ext cx="24" cy="26"/>
              </a:xfrm>
              <a:custGeom>
                <a:avLst/>
                <a:gdLst>
                  <a:gd name="T0" fmla="*/ 2 w 10"/>
                  <a:gd name="T1" fmla="*/ 3 h 11"/>
                  <a:gd name="T2" fmla="*/ 8 w 10"/>
                  <a:gd name="T3" fmla="*/ 1 h 11"/>
                  <a:gd name="T4" fmla="*/ 8 w 10"/>
                  <a:gd name="T5" fmla="*/ 8 h 11"/>
                  <a:gd name="T6" fmla="*/ 1 w 10"/>
                  <a:gd name="T7" fmla="*/ 10 h 11"/>
                  <a:gd name="T8" fmla="*/ 2 w 10"/>
                  <a:gd name="T9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2" y="3"/>
                    </a:moveTo>
                    <a:cubicBezTo>
                      <a:pt x="3" y="1"/>
                      <a:pt x="6" y="0"/>
                      <a:pt x="8" y="1"/>
                    </a:cubicBezTo>
                    <a:cubicBezTo>
                      <a:pt x="10" y="2"/>
                      <a:pt x="9" y="5"/>
                      <a:pt x="8" y="8"/>
                    </a:cubicBezTo>
                    <a:cubicBezTo>
                      <a:pt x="6" y="10"/>
                      <a:pt x="3" y="11"/>
                      <a:pt x="1" y="10"/>
                    </a:cubicBezTo>
                    <a:cubicBezTo>
                      <a:pt x="0" y="8"/>
                      <a:pt x="0" y="5"/>
                      <a:pt x="2" y="3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18" name="Freeform 21"/>
              <p:cNvSpPr>
                <a:spLocks/>
              </p:cNvSpPr>
              <p:nvPr/>
            </p:nvSpPr>
            <p:spPr bwMode="auto">
              <a:xfrm>
                <a:off x="5689" y="1514"/>
                <a:ext cx="24" cy="26"/>
              </a:xfrm>
              <a:custGeom>
                <a:avLst/>
                <a:gdLst>
                  <a:gd name="T0" fmla="*/ 2 w 10"/>
                  <a:gd name="T1" fmla="*/ 3 h 11"/>
                  <a:gd name="T2" fmla="*/ 9 w 10"/>
                  <a:gd name="T3" fmla="*/ 1 h 11"/>
                  <a:gd name="T4" fmla="*/ 8 w 10"/>
                  <a:gd name="T5" fmla="*/ 8 h 11"/>
                  <a:gd name="T6" fmla="*/ 2 w 10"/>
                  <a:gd name="T7" fmla="*/ 9 h 11"/>
                  <a:gd name="T8" fmla="*/ 2 w 10"/>
                  <a:gd name="T9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2" y="3"/>
                    </a:moveTo>
                    <a:cubicBezTo>
                      <a:pt x="4" y="0"/>
                      <a:pt x="7" y="0"/>
                      <a:pt x="9" y="1"/>
                    </a:cubicBezTo>
                    <a:cubicBezTo>
                      <a:pt x="10" y="2"/>
                      <a:pt x="10" y="5"/>
                      <a:pt x="8" y="8"/>
                    </a:cubicBezTo>
                    <a:cubicBezTo>
                      <a:pt x="6" y="10"/>
                      <a:pt x="3" y="11"/>
                      <a:pt x="2" y="9"/>
                    </a:cubicBezTo>
                    <a:cubicBezTo>
                      <a:pt x="0" y="8"/>
                      <a:pt x="0" y="5"/>
                      <a:pt x="2" y="3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19" name="Freeform 22"/>
              <p:cNvSpPr>
                <a:spLocks/>
              </p:cNvSpPr>
              <p:nvPr/>
            </p:nvSpPr>
            <p:spPr bwMode="auto">
              <a:xfrm>
                <a:off x="5665" y="1493"/>
                <a:ext cx="24" cy="28"/>
              </a:xfrm>
              <a:custGeom>
                <a:avLst/>
                <a:gdLst>
                  <a:gd name="T0" fmla="*/ 2 w 10"/>
                  <a:gd name="T1" fmla="*/ 4 h 12"/>
                  <a:gd name="T2" fmla="*/ 9 w 10"/>
                  <a:gd name="T3" fmla="*/ 2 h 12"/>
                  <a:gd name="T4" fmla="*/ 8 w 10"/>
                  <a:gd name="T5" fmla="*/ 9 h 12"/>
                  <a:gd name="T6" fmla="*/ 2 w 10"/>
                  <a:gd name="T7" fmla="*/ 10 h 12"/>
                  <a:gd name="T8" fmla="*/ 2 w 10"/>
                  <a:gd name="T9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2" y="4"/>
                    </a:moveTo>
                    <a:cubicBezTo>
                      <a:pt x="4" y="1"/>
                      <a:pt x="7" y="0"/>
                      <a:pt x="9" y="2"/>
                    </a:cubicBezTo>
                    <a:cubicBezTo>
                      <a:pt x="10" y="3"/>
                      <a:pt x="10" y="6"/>
                      <a:pt x="8" y="9"/>
                    </a:cubicBezTo>
                    <a:cubicBezTo>
                      <a:pt x="6" y="11"/>
                      <a:pt x="3" y="12"/>
                      <a:pt x="2" y="10"/>
                    </a:cubicBezTo>
                    <a:cubicBezTo>
                      <a:pt x="0" y="9"/>
                      <a:pt x="0" y="6"/>
                      <a:pt x="2" y="4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20" name="Freeform 23"/>
              <p:cNvSpPr>
                <a:spLocks/>
              </p:cNvSpPr>
              <p:nvPr/>
            </p:nvSpPr>
            <p:spPr bwMode="auto">
              <a:xfrm>
                <a:off x="5642" y="1474"/>
                <a:ext cx="26" cy="26"/>
              </a:xfrm>
              <a:custGeom>
                <a:avLst/>
                <a:gdLst>
                  <a:gd name="T0" fmla="*/ 2 w 11"/>
                  <a:gd name="T1" fmla="*/ 3 h 11"/>
                  <a:gd name="T2" fmla="*/ 9 w 11"/>
                  <a:gd name="T3" fmla="*/ 1 h 11"/>
                  <a:gd name="T4" fmla="*/ 8 w 11"/>
                  <a:gd name="T5" fmla="*/ 8 h 11"/>
                  <a:gd name="T6" fmla="*/ 2 w 11"/>
                  <a:gd name="T7" fmla="*/ 10 h 11"/>
                  <a:gd name="T8" fmla="*/ 2 w 11"/>
                  <a:gd name="T9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2" y="3"/>
                    </a:moveTo>
                    <a:cubicBezTo>
                      <a:pt x="4" y="1"/>
                      <a:pt x="7" y="0"/>
                      <a:pt x="9" y="1"/>
                    </a:cubicBezTo>
                    <a:cubicBezTo>
                      <a:pt x="11" y="3"/>
                      <a:pt x="10" y="6"/>
                      <a:pt x="8" y="8"/>
                    </a:cubicBezTo>
                    <a:cubicBezTo>
                      <a:pt x="6" y="10"/>
                      <a:pt x="3" y="11"/>
                      <a:pt x="2" y="10"/>
                    </a:cubicBezTo>
                    <a:cubicBezTo>
                      <a:pt x="0" y="8"/>
                      <a:pt x="0" y="5"/>
                      <a:pt x="2" y="3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21" name="Freeform 24"/>
              <p:cNvSpPr>
                <a:spLocks/>
              </p:cNvSpPr>
              <p:nvPr/>
            </p:nvSpPr>
            <p:spPr bwMode="auto">
              <a:xfrm>
                <a:off x="5618" y="1455"/>
                <a:ext cx="26" cy="26"/>
              </a:xfrm>
              <a:custGeom>
                <a:avLst/>
                <a:gdLst>
                  <a:gd name="T0" fmla="*/ 3 w 11"/>
                  <a:gd name="T1" fmla="*/ 3 h 11"/>
                  <a:gd name="T2" fmla="*/ 9 w 11"/>
                  <a:gd name="T3" fmla="*/ 1 h 11"/>
                  <a:gd name="T4" fmla="*/ 9 w 11"/>
                  <a:gd name="T5" fmla="*/ 8 h 11"/>
                  <a:gd name="T6" fmla="*/ 2 w 11"/>
                  <a:gd name="T7" fmla="*/ 9 h 11"/>
                  <a:gd name="T8" fmla="*/ 3 w 11"/>
                  <a:gd name="T9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3" y="3"/>
                    </a:moveTo>
                    <a:cubicBezTo>
                      <a:pt x="5" y="0"/>
                      <a:pt x="8" y="0"/>
                      <a:pt x="9" y="1"/>
                    </a:cubicBezTo>
                    <a:cubicBezTo>
                      <a:pt x="11" y="2"/>
                      <a:pt x="11" y="5"/>
                      <a:pt x="9" y="8"/>
                    </a:cubicBezTo>
                    <a:cubicBezTo>
                      <a:pt x="7" y="10"/>
                      <a:pt x="4" y="11"/>
                      <a:pt x="2" y="9"/>
                    </a:cubicBezTo>
                    <a:cubicBezTo>
                      <a:pt x="0" y="8"/>
                      <a:pt x="1" y="5"/>
                      <a:pt x="3" y="3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22" name="Freeform 25"/>
              <p:cNvSpPr>
                <a:spLocks/>
              </p:cNvSpPr>
              <p:nvPr/>
            </p:nvSpPr>
            <p:spPr bwMode="auto">
              <a:xfrm>
                <a:off x="5597" y="1434"/>
                <a:ext cx="23" cy="26"/>
              </a:xfrm>
              <a:custGeom>
                <a:avLst/>
                <a:gdLst>
                  <a:gd name="T0" fmla="*/ 2 w 10"/>
                  <a:gd name="T1" fmla="*/ 3 h 11"/>
                  <a:gd name="T2" fmla="*/ 9 w 10"/>
                  <a:gd name="T3" fmla="*/ 1 h 11"/>
                  <a:gd name="T4" fmla="*/ 8 w 10"/>
                  <a:gd name="T5" fmla="*/ 8 h 11"/>
                  <a:gd name="T6" fmla="*/ 1 w 10"/>
                  <a:gd name="T7" fmla="*/ 9 h 11"/>
                  <a:gd name="T8" fmla="*/ 2 w 10"/>
                  <a:gd name="T9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2" y="3"/>
                    </a:moveTo>
                    <a:cubicBezTo>
                      <a:pt x="4" y="0"/>
                      <a:pt x="7" y="0"/>
                      <a:pt x="9" y="1"/>
                    </a:cubicBezTo>
                    <a:cubicBezTo>
                      <a:pt x="10" y="3"/>
                      <a:pt x="10" y="6"/>
                      <a:pt x="8" y="8"/>
                    </a:cubicBezTo>
                    <a:cubicBezTo>
                      <a:pt x="6" y="10"/>
                      <a:pt x="3" y="11"/>
                      <a:pt x="1" y="9"/>
                    </a:cubicBezTo>
                    <a:cubicBezTo>
                      <a:pt x="0" y="8"/>
                      <a:pt x="0" y="5"/>
                      <a:pt x="2" y="3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23" name="Freeform 26"/>
              <p:cNvSpPr>
                <a:spLocks/>
              </p:cNvSpPr>
              <p:nvPr/>
            </p:nvSpPr>
            <p:spPr bwMode="auto">
              <a:xfrm>
                <a:off x="5573" y="1412"/>
                <a:ext cx="26" cy="26"/>
              </a:xfrm>
              <a:custGeom>
                <a:avLst/>
                <a:gdLst>
                  <a:gd name="T0" fmla="*/ 3 w 11"/>
                  <a:gd name="T1" fmla="*/ 3 h 11"/>
                  <a:gd name="T2" fmla="*/ 10 w 11"/>
                  <a:gd name="T3" fmla="*/ 1 h 11"/>
                  <a:gd name="T4" fmla="*/ 8 w 11"/>
                  <a:gd name="T5" fmla="*/ 8 h 11"/>
                  <a:gd name="T6" fmla="*/ 2 w 11"/>
                  <a:gd name="T7" fmla="*/ 9 h 11"/>
                  <a:gd name="T8" fmla="*/ 3 w 11"/>
                  <a:gd name="T9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3" y="3"/>
                    </a:moveTo>
                    <a:cubicBezTo>
                      <a:pt x="5" y="1"/>
                      <a:pt x="8" y="0"/>
                      <a:pt x="10" y="1"/>
                    </a:cubicBezTo>
                    <a:cubicBezTo>
                      <a:pt x="11" y="3"/>
                      <a:pt x="11" y="6"/>
                      <a:pt x="8" y="8"/>
                    </a:cubicBezTo>
                    <a:cubicBezTo>
                      <a:pt x="6" y="10"/>
                      <a:pt x="3" y="11"/>
                      <a:pt x="2" y="9"/>
                    </a:cubicBezTo>
                    <a:cubicBezTo>
                      <a:pt x="0" y="8"/>
                      <a:pt x="1" y="5"/>
                      <a:pt x="3" y="3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24" name="Freeform 27"/>
              <p:cNvSpPr>
                <a:spLocks/>
              </p:cNvSpPr>
              <p:nvPr/>
            </p:nvSpPr>
            <p:spPr bwMode="auto">
              <a:xfrm>
                <a:off x="5552" y="1391"/>
                <a:ext cx="26" cy="26"/>
              </a:xfrm>
              <a:custGeom>
                <a:avLst/>
                <a:gdLst>
                  <a:gd name="T0" fmla="*/ 2 w 11"/>
                  <a:gd name="T1" fmla="*/ 3 h 11"/>
                  <a:gd name="T2" fmla="*/ 9 w 11"/>
                  <a:gd name="T3" fmla="*/ 2 h 11"/>
                  <a:gd name="T4" fmla="*/ 8 w 11"/>
                  <a:gd name="T5" fmla="*/ 8 h 11"/>
                  <a:gd name="T6" fmla="*/ 1 w 11"/>
                  <a:gd name="T7" fmla="*/ 9 h 11"/>
                  <a:gd name="T8" fmla="*/ 2 w 11"/>
                  <a:gd name="T9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2" y="3"/>
                    </a:moveTo>
                    <a:cubicBezTo>
                      <a:pt x="5" y="1"/>
                      <a:pt x="8" y="0"/>
                      <a:pt x="9" y="2"/>
                    </a:cubicBezTo>
                    <a:cubicBezTo>
                      <a:pt x="11" y="3"/>
                      <a:pt x="10" y="6"/>
                      <a:pt x="8" y="8"/>
                    </a:cubicBezTo>
                    <a:cubicBezTo>
                      <a:pt x="6" y="10"/>
                      <a:pt x="3" y="11"/>
                      <a:pt x="1" y="9"/>
                    </a:cubicBezTo>
                    <a:cubicBezTo>
                      <a:pt x="0" y="8"/>
                      <a:pt x="0" y="5"/>
                      <a:pt x="2" y="3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25" name="Freeform 28"/>
              <p:cNvSpPr>
                <a:spLocks/>
              </p:cNvSpPr>
              <p:nvPr/>
            </p:nvSpPr>
            <p:spPr bwMode="auto">
              <a:xfrm>
                <a:off x="5530" y="1370"/>
                <a:ext cx="26" cy="26"/>
              </a:xfrm>
              <a:custGeom>
                <a:avLst/>
                <a:gdLst>
                  <a:gd name="T0" fmla="*/ 3 w 11"/>
                  <a:gd name="T1" fmla="*/ 3 h 11"/>
                  <a:gd name="T2" fmla="*/ 9 w 11"/>
                  <a:gd name="T3" fmla="*/ 1 h 11"/>
                  <a:gd name="T4" fmla="*/ 8 w 11"/>
                  <a:gd name="T5" fmla="*/ 8 h 11"/>
                  <a:gd name="T6" fmla="*/ 1 w 11"/>
                  <a:gd name="T7" fmla="*/ 9 h 11"/>
                  <a:gd name="T8" fmla="*/ 3 w 11"/>
                  <a:gd name="T9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3" y="3"/>
                    </a:moveTo>
                    <a:cubicBezTo>
                      <a:pt x="5" y="0"/>
                      <a:pt x="8" y="0"/>
                      <a:pt x="9" y="1"/>
                    </a:cubicBezTo>
                    <a:cubicBezTo>
                      <a:pt x="11" y="3"/>
                      <a:pt x="10" y="6"/>
                      <a:pt x="8" y="8"/>
                    </a:cubicBezTo>
                    <a:cubicBezTo>
                      <a:pt x="6" y="10"/>
                      <a:pt x="3" y="11"/>
                      <a:pt x="1" y="9"/>
                    </a:cubicBezTo>
                    <a:cubicBezTo>
                      <a:pt x="0" y="8"/>
                      <a:pt x="0" y="5"/>
                      <a:pt x="3" y="3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26" name="Freeform 29"/>
              <p:cNvSpPr>
                <a:spLocks/>
              </p:cNvSpPr>
              <p:nvPr/>
            </p:nvSpPr>
            <p:spPr bwMode="auto">
              <a:xfrm>
                <a:off x="5509" y="1348"/>
                <a:ext cx="26" cy="24"/>
              </a:xfrm>
              <a:custGeom>
                <a:avLst/>
                <a:gdLst>
                  <a:gd name="T0" fmla="*/ 3 w 11"/>
                  <a:gd name="T1" fmla="*/ 2 h 10"/>
                  <a:gd name="T2" fmla="*/ 9 w 11"/>
                  <a:gd name="T3" fmla="*/ 1 h 10"/>
                  <a:gd name="T4" fmla="*/ 8 w 11"/>
                  <a:gd name="T5" fmla="*/ 8 h 10"/>
                  <a:gd name="T6" fmla="*/ 1 w 11"/>
                  <a:gd name="T7" fmla="*/ 9 h 10"/>
                  <a:gd name="T8" fmla="*/ 3 w 11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0">
                    <a:moveTo>
                      <a:pt x="3" y="2"/>
                    </a:moveTo>
                    <a:cubicBezTo>
                      <a:pt x="5" y="0"/>
                      <a:pt x="8" y="0"/>
                      <a:pt x="9" y="1"/>
                    </a:cubicBezTo>
                    <a:cubicBezTo>
                      <a:pt x="11" y="3"/>
                      <a:pt x="10" y="5"/>
                      <a:pt x="8" y="8"/>
                    </a:cubicBezTo>
                    <a:cubicBezTo>
                      <a:pt x="6" y="10"/>
                      <a:pt x="3" y="10"/>
                      <a:pt x="1" y="9"/>
                    </a:cubicBezTo>
                    <a:cubicBezTo>
                      <a:pt x="0" y="7"/>
                      <a:pt x="0" y="4"/>
                      <a:pt x="3" y="2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27" name="Freeform 30"/>
              <p:cNvSpPr>
                <a:spLocks/>
              </p:cNvSpPr>
              <p:nvPr/>
            </p:nvSpPr>
            <p:spPr bwMode="auto">
              <a:xfrm>
                <a:off x="5488" y="1325"/>
                <a:ext cx="26" cy="26"/>
              </a:xfrm>
              <a:custGeom>
                <a:avLst/>
                <a:gdLst>
                  <a:gd name="T0" fmla="*/ 3 w 11"/>
                  <a:gd name="T1" fmla="*/ 3 h 11"/>
                  <a:gd name="T2" fmla="*/ 9 w 11"/>
                  <a:gd name="T3" fmla="*/ 2 h 11"/>
                  <a:gd name="T4" fmla="*/ 8 w 11"/>
                  <a:gd name="T5" fmla="*/ 8 h 11"/>
                  <a:gd name="T6" fmla="*/ 1 w 11"/>
                  <a:gd name="T7" fmla="*/ 9 h 11"/>
                  <a:gd name="T8" fmla="*/ 3 w 11"/>
                  <a:gd name="T9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3" y="3"/>
                    </a:moveTo>
                    <a:cubicBezTo>
                      <a:pt x="5" y="1"/>
                      <a:pt x="8" y="0"/>
                      <a:pt x="9" y="2"/>
                    </a:cubicBezTo>
                    <a:cubicBezTo>
                      <a:pt x="11" y="3"/>
                      <a:pt x="10" y="6"/>
                      <a:pt x="8" y="8"/>
                    </a:cubicBezTo>
                    <a:cubicBezTo>
                      <a:pt x="6" y="10"/>
                      <a:pt x="3" y="11"/>
                      <a:pt x="1" y="9"/>
                    </a:cubicBezTo>
                    <a:cubicBezTo>
                      <a:pt x="0" y="8"/>
                      <a:pt x="0" y="5"/>
                      <a:pt x="3" y="3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28" name="Freeform 31"/>
              <p:cNvSpPr>
                <a:spLocks/>
              </p:cNvSpPr>
              <p:nvPr/>
            </p:nvSpPr>
            <p:spPr bwMode="auto">
              <a:xfrm>
                <a:off x="5466" y="1303"/>
                <a:ext cx="27" cy="24"/>
              </a:xfrm>
              <a:custGeom>
                <a:avLst/>
                <a:gdLst>
                  <a:gd name="T0" fmla="*/ 3 w 11"/>
                  <a:gd name="T1" fmla="*/ 2 h 10"/>
                  <a:gd name="T2" fmla="*/ 10 w 11"/>
                  <a:gd name="T3" fmla="*/ 1 h 10"/>
                  <a:gd name="T4" fmla="*/ 8 w 11"/>
                  <a:gd name="T5" fmla="*/ 8 h 10"/>
                  <a:gd name="T6" fmla="*/ 1 w 11"/>
                  <a:gd name="T7" fmla="*/ 9 h 10"/>
                  <a:gd name="T8" fmla="*/ 3 w 11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0">
                    <a:moveTo>
                      <a:pt x="3" y="2"/>
                    </a:moveTo>
                    <a:cubicBezTo>
                      <a:pt x="5" y="0"/>
                      <a:pt x="8" y="0"/>
                      <a:pt x="10" y="1"/>
                    </a:cubicBezTo>
                    <a:cubicBezTo>
                      <a:pt x="11" y="3"/>
                      <a:pt x="10" y="6"/>
                      <a:pt x="8" y="8"/>
                    </a:cubicBezTo>
                    <a:cubicBezTo>
                      <a:pt x="6" y="10"/>
                      <a:pt x="3" y="10"/>
                      <a:pt x="1" y="9"/>
                    </a:cubicBezTo>
                    <a:cubicBezTo>
                      <a:pt x="0" y="7"/>
                      <a:pt x="1" y="4"/>
                      <a:pt x="3" y="2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29" name="Freeform 32"/>
              <p:cNvSpPr>
                <a:spLocks/>
              </p:cNvSpPr>
              <p:nvPr/>
            </p:nvSpPr>
            <p:spPr bwMode="auto">
              <a:xfrm>
                <a:off x="5447" y="1280"/>
                <a:ext cx="27" cy="23"/>
              </a:xfrm>
              <a:custGeom>
                <a:avLst/>
                <a:gdLst>
                  <a:gd name="T0" fmla="*/ 3 w 11"/>
                  <a:gd name="T1" fmla="*/ 2 h 10"/>
                  <a:gd name="T2" fmla="*/ 9 w 11"/>
                  <a:gd name="T3" fmla="*/ 2 h 10"/>
                  <a:gd name="T4" fmla="*/ 8 w 11"/>
                  <a:gd name="T5" fmla="*/ 8 h 10"/>
                  <a:gd name="T6" fmla="*/ 1 w 11"/>
                  <a:gd name="T7" fmla="*/ 9 h 10"/>
                  <a:gd name="T8" fmla="*/ 3 w 11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0">
                    <a:moveTo>
                      <a:pt x="3" y="2"/>
                    </a:moveTo>
                    <a:cubicBezTo>
                      <a:pt x="5" y="0"/>
                      <a:pt x="8" y="0"/>
                      <a:pt x="9" y="2"/>
                    </a:cubicBezTo>
                    <a:cubicBezTo>
                      <a:pt x="11" y="3"/>
                      <a:pt x="10" y="6"/>
                      <a:pt x="8" y="8"/>
                    </a:cubicBezTo>
                    <a:cubicBezTo>
                      <a:pt x="5" y="10"/>
                      <a:pt x="2" y="10"/>
                      <a:pt x="1" y="9"/>
                    </a:cubicBezTo>
                    <a:cubicBezTo>
                      <a:pt x="0" y="7"/>
                      <a:pt x="0" y="4"/>
                      <a:pt x="3" y="2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30" name="Freeform 33"/>
              <p:cNvSpPr>
                <a:spLocks/>
              </p:cNvSpPr>
              <p:nvPr/>
            </p:nvSpPr>
            <p:spPr bwMode="auto">
              <a:xfrm>
                <a:off x="5426" y="1256"/>
                <a:ext cx="26" cy="24"/>
              </a:xfrm>
              <a:custGeom>
                <a:avLst/>
                <a:gdLst>
                  <a:gd name="T0" fmla="*/ 3 w 11"/>
                  <a:gd name="T1" fmla="*/ 2 h 10"/>
                  <a:gd name="T2" fmla="*/ 10 w 11"/>
                  <a:gd name="T3" fmla="*/ 2 h 10"/>
                  <a:gd name="T4" fmla="*/ 8 w 11"/>
                  <a:gd name="T5" fmla="*/ 8 h 10"/>
                  <a:gd name="T6" fmla="*/ 1 w 11"/>
                  <a:gd name="T7" fmla="*/ 9 h 10"/>
                  <a:gd name="T8" fmla="*/ 3 w 11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0">
                    <a:moveTo>
                      <a:pt x="3" y="2"/>
                    </a:moveTo>
                    <a:cubicBezTo>
                      <a:pt x="5" y="0"/>
                      <a:pt x="8" y="0"/>
                      <a:pt x="10" y="2"/>
                    </a:cubicBezTo>
                    <a:cubicBezTo>
                      <a:pt x="11" y="3"/>
                      <a:pt x="10" y="6"/>
                      <a:pt x="8" y="8"/>
                    </a:cubicBezTo>
                    <a:cubicBezTo>
                      <a:pt x="6" y="10"/>
                      <a:pt x="3" y="10"/>
                      <a:pt x="1" y="9"/>
                    </a:cubicBezTo>
                    <a:cubicBezTo>
                      <a:pt x="0" y="7"/>
                      <a:pt x="1" y="4"/>
                      <a:pt x="3" y="2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31" name="Freeform 34"/>
              <p:cNvSpPr>
                <a:spLocks/>
              </p:cNvSpPr>
              <p:nvPr/>
            </p:nvSpPr>
            <p:spPr bwMode="auto">
              <a:xfrm>
                <a:off x="5407" y="1232"/>
                <a:ext cx="26" cy="26"/>
              </a:xfrm>
              <a:custGeom>
                <a:avLst/>
                <a:gdLst>
                  <a:gd name="T0" fmla="*/ 3 w 11"/>
                  <a:gd name="T1" fmla="*/ 3 h 11"/>
                  <a:gd name="T2" fmla="*/ 10 w 11"/>
                  <a:gd name="T3" fmla="*/ 2 h 11"/>
                  <a:gd name="T4" fmla="*/ 8 w 11"/>
                  <a:gd name="T5" fmla="*/ 8 h 11"/>
                  <a:gd name="T6" fmla="*/ 1 w 11"/>
                  <a:gd name="T7" fmla="*/ 9 h 11"/>
                  <a:gd name="T8" fmla="*/ 3 w 11"/>
                  <a:gd name="T9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3" y="3"/>
                    </a:moveTo>
                    <a:cubicBezTo>
                      <a:pt x="5" y="1"/>
                      <a:pt x="8" y="0"/>
                      <a:pt x="10" y="2"/>
                    </a:cubicBezTo>
                    <a:cubicBezTo>
                      <a:pt x="11" y="4"/>
                      <a:pt x="10" y="6"/>
                      <a:pt x="8" y="8"/>
                    </a:cubicBezTo>
                    <a:cubicBezTo>
                      <a:pt x="5" y="10"/>
                      <a:pt x="2" y="11"/>
                      <a:pt x="1" y="9"/>
                    </a:cubicBezTo>
                    <a:cubicBezTo>
                      <a:pt x="0" y="7"/>
                      <a:pt x="0" y="5"/>
                      <a:pt x="3" y="3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32" name="Freeform 35"/>
              <p:cNvSpPr>
                <a:spLocks/>
              </p:cNvSpPr>
              <p:nvPr/>
            </p:nvSpPr>
            <p:spPr bwMode="auto">
              <a:xfrm>
                <a:off x="5386" y="1209"/>
                <a:ext cx="26" cy="26"/>
              </a:xfrm>
              <a:custGeom>
                <a:avLst/>
                <a:gdLst>
                  <a:gd name="T0" fmla="*/ 4 w 11"/>
                  <a:gd name="T1" fmla="*/ 2 h 11"/>
                  <a:gd name="T2" fmla="*/ 10 w 11"/>
                  <a:gd name="T3" fmla="*/ 2 h 11"/>
                  <a:gd name="T4" fmla="*/ 8 w 11"/>
                  <a:gd name="T5" fmla="*/ 8 h 11"/>
                  <a:gd name="T6" fmla="*/ 2 w 11"/>
                  <a:gd name="T7" fmla="*/ 9 h 11"/>
                  <a:gd name="T8" fmla="*/ 4 w 11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4" y="2"/>
                    </a:moveTo>
                    <a:cubicBezTo>
                      <a:pt x="6" y="0"/>
                      <a:pt x="9" y="0"/>
                      <a:pt x="10" y="2"/>
                    </a:cubicBezTo>
                    <a:cubicBezTo>
                      <a:pt x="11" y="4"/>
                      <a:pt x="11" y="6"/>
                      <a:pt x="8" y="8"/>
                    </a:cubicBezTo>
                    <a:cubicBezTo>
                      <a:pt x="6" y="10"/>
                      <a:pt x="3" y="11"/>
                      <a:pt x="2" y="9"/>
                    </a:cubicBezTo>
                    <a:cubicBezTo>
                      <a:pt x="0" y="7"/>
                      <a:pt x="1" y="4"/>
                      <a:pt x="4" y="2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33" name="Freeform 36"/>
              <p:cNvSpPr>
                <a:spLocks/>
              </p:cNvSpPr>
              <p:nvPr/>
            </p:nvSpPr>
            <p:spPr bwMode="auto">
              <a:xfrm>
                <a:off x="5369" y="1185"/>
                <a:ext cx="26" cy="24"/>
              </a:xfrm>
              <a:custGeom>
                <a:avLst/>
                <a:gdLst>
                  <a:gd name="T0" fmla="*/ 3 w 11"/>
                  <a:gd name="T1" fmla="*/ 2 h 10"/>
                  <a:gd name="T2" fmla="*/ 10 w 11"/>
                  <a:gd name="T3" fmla="*/ 2 h 10"/>
                  <a:gd name="T4" fmla="*/ 7 w 11"/>
                  <a:gd name="T5" fmla="*/ 8 h 10"/>
                  <a:gd name="T6" fmla="*/ 1 w 11"/>
                  <a:gd name="T7" fmla="*/ 9 h 10"/>
                  <a:gd name="T8" fmla="*/ 3 w 11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0">
                    <a:moveTo>
                      <a:pt x="3" y="2"/>
                    </a:moveTo>
                    <a:cubicBezTo>
                      <a:pt x="5" y="0"/>
                      <a:pt x="8" y="0"/>
                      <a:pt x="10" y="2"/>
                    </a:cubicBezTo>
                    <a:cubicBezTo>
                      <a:pt x="11" y="3"/>
                      <a:pt x="10" y="6"/>
                      <a:pt x="7" y="8"/>
                    </a:cubicBezTo>
                    <a:cubicBezTo>
                      <a:pt x="5" y="10"/>
                      <a:pt x="2" y="10"/>
                      <a:pt x="1" y="9"/>
                    </a:cubicBezTo>
                    <a:cubicBezTo>
                      <a:pt x="0" y="7"/>
                      <a:pt x="0" y="4"/>
                      <a:pt x="3" y="2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34" name="Freeform 37"/>
              <p:cNvSpPr>
                <a:spLocks/>
              </p:cNvSpPr>
              <p:nvPr/>
            </p:nvSpPr>
            <p:spPr bwMode="auto">
              <a:xfrm>
                <a:off x="5350" y="1161"/>
                <a:ext cx="26" cy="24"/>
              </a:xfrm>
              <a:custGeom>
                <a:avLst/>
                <a:gdLst>
                  <a:gd name="T0" fmla="*/ 3 w 11"/>
                  <a:gd name="T1" fmla="*/ 2 h 10"/>
                  <a:gd name="T2" fmla="*/ 10 w 11"/>
                  <a:gd name="T3" fmla="*/ 1 h 10"/>
                  <a:gd name="T4" fmla="*/ 8 w 11"/>
                  <a:gd name="T5" fmla="*/ 8 h 10"/>
                  <a:gd name="T6" fmla="*/ 1 w 11"/>
                  <a:gd name="T7" fmla="*/ 8 h 10"/>
                  <a:gd name="T8" fmla="*/ 3 w 11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0">
                    <a:moveTo>
                      <a:pt x="3" y="2"/>
                    </a:moveTo>
                    <a:cubicBezTo>
                      <a:pt x="5" y="0"/>
                      <a:pt x="9" y="0"/>
                      <a:pt x="10" y="1"/>
                    </a:cubicBezTo>
                    <a:cubicBezTo>
                      <a:pt x="11" y="3"/>
                      <a:pt x="10" y="6"/>
                      <a:pt x="8" y="8"/>
                    </a:cubicBezTo>
                    <a:cubicBezTo>
                      <a:pt x="5" y="10"/>
                      <a:pt x="2" y="10"/>
                      <a:pt x="1" y="8"/>
                    </a:cubicBezTo>
                    <a:cubicBezTo>
                      <a:pt x="0" y="6"/>
                      <a:pt x="1" y="3"/>
                      <a:pt x="3" y="2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35" name="Freeform 38"/>
              <p:cNvSpPr>
                <a:spLocks/>
              </p:cNvSpPr>
              <p:nvPr/>
            </p:nvSpPr>
            <p:spPr bwMode="auto">
              <a:xfrm>
                <a:off x="5331" y="1138"/>
                <a:ext cx="26" cy="21"/>
              </a:xfrm>
              <a:custGeom>
                <a:avLst/>
                <a:gdLst>
                  <a:gd name="T0" fmla="*/ 3 w 11"/>
                  <a:gd name="T1" fmla="*/ 1 h 9"/>
                  <a:gd name="T2" fmla="*/ 10 w 11"/>
                  <a:gd name="T3" fmla="*/ 1 h 9"/>
                  <a:gd name="T4" fmla="*/ 8 w 11"/>
                  <a:gd name="T5" fmla="*/ 7 h 9"/>
                  <a:gd name="T6" fmla="*/ 1 w 11"/>
                  <a:gd name="T7" fmla="*/ 8 h 9"/>
                  <a:gd name="T8" fmla="*/ 3 w 11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3" y="1"/>
                    </a:moveTo>
                    <a:cubicBezTo>
                      <a:pt x="6" y="0"/>
                      <a:pt x="9" y="0"/>
                      <a:pt x="10" y="1"/>
                    </a:cubicBezTo>
                    <a:cubicBezTo>
                      <a:pt x="11" y="3"/>
                      <a:pt x="10" y="6"/>
                      <a:pt x="8" y="7"/>
                    </a:cubicBezTo>
                    <a:cubicBezTo>
                      <a:pt x="5" y="9"/>
                      <a:pt x="2" y="9"/>
                      <a:pt x="1" y="8"/>
                    </a:cubicBezTo>
                    <a:cubicBezTo>
                      <a:pt x="0" y="6"/>
                      <a:pt x="1" y="3"/>
                      <a:pt x="3" y="1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36" name="Freeform 39"/>
              <p:cNvSpPr>
                <a:spLocks/>
              </p:cNvSpPr>
              <p:nvPr/>
            </p:nvSpPr>
            <p:spPr bwMode="auto">
              <a:xfrm>
                <a:off x="5284" y="1138"/>
                <a:ext cx="26" cy="21"/>
              </a:xfrm>
              <a:custGeom>
                <a:avLst/>
                <a:gdLst>
                  <a:gd name="T0" fmla="*/ 3 w 11"/>
                  <a:gd name="T1" fmla="*/ 8 h 9"/>
                  <a:gd name="T2" fmla="*/ 1 w 11"/>
                  <a:gd name="T3" fmla="*/ 1 h 9"/>
                  <a:gd name="T4" fmla="*/ 8 w 11"/>
                  <a:gd name="T5" fmla="*/ 1 h 9"/>
                  <a:gd name="T6" fmla="*/ 10 w 11"/>
                  <a:gd name="T7" fmla="*/ 8 h 9"/>
                  <a:gd name="T8" fmla="*/ 3 w 11"/>
                  <a:gd name="T9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3" y="8"/>
                    </a:moveTo>
                    <a:cubicBezTo>
                      <a:pt x="1" y="6"/>
                      <a:pt x="0" y="3"/>
                      <a:pt x="1" y="1"/>
                    </a:cubicBezTo>
                    <a:cubicBezTo>
                      <a:pt x="2" y="0"/>
                      <a:pt x="5" y="0"/>
                      <a:pt x="8" y="1"/>
                    </a:cubicBezTo>
                    <a:cubicBezTo>
                      <a:pt x="10" y="3"/>
                      <a:pt x="11" y="6"/>
                      <a:pt x="10" y="8"/>
                    </a:cubicBezTo>
                    <a:cubicBezTo>
                      <a:pt x="9" y="9"/>
                      <a:pt x="6" y="9"/>
                      <a:pt x="3" y="8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37" name="Freeform 40"/>
              <p:cNvSpPr>
                <a:spLocks/>
              </p:cNvSpPr>
              <p:nvPr/>
            </p:nvSpPr>
            <p:spPr bwMode="auto">
              <a:xfrm>
                <a:off x="5265" y="1161"/>
                <a:ext cx="26" cy="24"/>
              </a:xfrm>
              <a:custGeom>
                <a:avLst/>
                <a:gdLst>
                  <a:gd name="T0" fmla="*/ 4 w 11"/>
                  <a:gd name="T1" fmla="*/ 8 h 10"/>
                  <a:gd name="T2" fmla="*/ 1 w 11"/>
                  <a:gd name="T3" fmla="*/ 1 h 10"/>
                  <a:gd name="T4" fmla="*/ 8 w 11"/>
                  <a:gd name="T5" fmla="*/ 2 h 10"/>
                  <a:gd name="T6" fmla="*/ 10 w 11"/>
                  <a:gd name="T7" fmla="*/ 8 h 10"/>
                  <a:gd name="T8" fmla="*/ 4 w 11"/>
                  <a:gd name="T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0">
                    <a:moveTo>
                      <a:pt x="4" y="8"/>
                    </a:moveTo>
                    <a:cubicBezTo>
                      <a:pt x="1" y="6"/>
                      <a:pt x="0" y="3"/>
                      <a:pt x="1" y="1"/>
                    </a:cubicBezTo>
                    <a:cubicBezTo>
                      <a:pt x="3" y="0"/>
                      <a:pt x="6" y="0"/>
                      <a:pt x="8" y="2"/>
                    </a:cubicBezTo>
                    <a:cubicBezTo>
                      <a:pt x="11" y="3"/>
                      <a:pt x="11" y="6"/>
                      <a:pt x="10" y="8"/>
                    </a:cubicBezTo>
                    <a:cubicBezTo>
                      <a:pt x="9" y="10"/>
                      <a:pt x="6" y="10"/>
                      <a:pt x="4" y="8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38" name="Freeform 41"/>
              <p:cNvSpPr>
                <a:spLocks/>
              </p:cNvSpPr>
              <p:nvPr/>
            </p:nvSpPr>
            <p:spPr bwMode="auto">
              <a:xfrm>
                <a:off x="5246" y="1185"/>
                <a:ext cx="29" cy="24"/>
              </a:xfrm>
              <a:custGeom>
                <a:avLst/>
                <a:gdLst>
                  <a:gd name="T0" fmla="*/ 4 w 12"/>
                  <a:gd name="T1" fmla="*/ 8 h 10"/>
                  <a:gd name="T2" fmla="*/ 2 w 12"/>
                  <a:gd name="T3" fmla="*/ 2 h 10"/>
                  <a:gd name="T4" fmla="*/ 8 w 12"/>
                  <a:gd name="T5" fmla="*/ 2 h 10"/>
                  <a:gd name="T6" fmla="*/ 10 w 12"/>
                  <a:gd name="T7" fmla="*/ 9 h 10"/>
                  <a:gd name="T8" fmla="*/ 4 w 12"/>
                  <a:gd name="T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4" y="8"/>
                    </a:moveTo>
                    <a:cubicBezTo>
                      <a:pt x="1" y="6"/>
                      <a:pt x="0" y="3"/>
                      <a:pt x="2" y="2"/>
                    </a:cubicBezTo>
                    <a:cubicBezTo>
                      <a:pt x="3" y="0"/>
                      <a:pt x="6" y="0"/>
                      <a:pt x="8" y="2"/>
                    </a:cubicBezTo>
                    <a:cubicBezTo>
                      <a:pt x="11" y="4"/>
                      <a:pt x="12" y="7"/>
                      <a:pt x="10" y="9"/>
                    </a:cubicBezTo>
                    <a:cubicBezTo>
                      <a:pt x="9" y="10"/>
                      <a:pt x="6" y="10"/>
                      <a:pt x="4" y="8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39" name="Freeform 42"/>
              <p:cNvSpPr>
                <a:spLocks/>
              </p:cNvSpPr>
              <p:nvPr/>
            </p:nvSpPr>
            <p:spPr bwMode="auto">
              <a:xfrm>
                <a:off x="5230" y="1209"/>
                <a:ext cx="26" cy="26"/>
              </a:xfrm>
              <a:custGeom>
                <a:avLst/>
                <a:gdLst>
                  <a:gd name="T0" fmla="*/ 3 w 11"/>
                  <a:gd name="T1" fmla="*/ 8 h 11"/>
                  <a:gd name="T2" fmla="*/ 1 w 11"/>
                  <a:gd name="T3" fmla="*/ 2 h 11"/>
                  <a:gd name="T4" fmla="*/ 8 w 11"/>
                  <a:gd name="T5" fmla="*/ 2 h 11"/>
                  <a:gd name="T6" fmla="*/ 10 w 11"/>
                  <a:gd name="T7" fmla="*/ 9 h 11"/>
                  <a:gd name="T8" fmla="*/ 3 w 11"/>
                  <a:gd name="T9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3" y="8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0"/>
                      <a:pt x="5" y="1"/>
                      <a:pt x="8" y="2"/>
                    </a:cubicBezTo>
                    <a:cubicBezTo>
                      <a:pt x="10" y="4"/>
                      <a:pt x="11" y="7"/>
                      <a:pt x="10" y="9"/>
                    </a:cubicBezTo>
                    <a:cubicBezTo>
                      <a:pt x="8" y="11"/>
                      <a:pt x="5" y="10"/>
                      <a:pt x="3" y="8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40" name="Freeform 43"/>
              <p:cNvSpPr>
                <a:spLocks/>
              </p:cNvSpPr>
              <p:nvPr/>
            </p:nvSpPr>
            <p:spPr bwMode="auto">
              <a:xfrm>
                <a:off x="5208" y="1232"/>
                <a:ext cx="26" cy="26"/>
              </a:xfrm>
              <a:custGeom>
                <a:avLst/>
                <a:gdLst>
                  <a:gd name="T0" fmla="*/ 3 w 11"/>
                  <a:gd name="T1" fmla="*/ 8 h 11"/>
                  <a:gd name="T2" fmla="*/ 2 w 11"/>
                  <a:gd name="T3" fmla="*/ 2 h 11"/>
                  <a:gd name="T4" fmla="*/ 8 w 11"/>
                  <a:gd name="T5" fmla="*/ 3 h 11"/>
                  <a:gd name="T6" fmla="*/ 10 w 11"/>
                  <a:gd name="T7" fmla="*/ 9 h 11"/>
                  <a:gd name="T8" fmla="*/ 3 w 11"/>
                  <a:gd name="T9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3" y="8"/>
                    </a:moveTo>
                    <a:cubicBezTo>
                      <a:pt x="1" y="6"/>
                      <a:pt x="0" y="4"/>
                      <a:pt x="2" y="2"/>
                    </a:cubicBezTo>
                    <a:cubicBezTo>
                      <a:pt x="3" y="0"/>
                      <a:pt x="6" y="1"/>
                      <a:pt x="8" y="3"/>
                    </a:cubicBezTo>
                    <a:cubicBezTo>
                      <a:pt x="11" y="5"/>
                      <a:pt x="11" y="7"/>
                      <a:pt x="10" y="9"/>
                    </a:cubicBezTo>
                    <a:cubicBezTo>
                      <a:pt x="9" y="11"/>
                      <a:pt x="6" y="10"/>
                      <a:pt x="3" y="8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41" name="Freeform 44"/>
              <p:cNvSpPr>
                <a:spLocks/>
              </p:cNvSpPr>
              <p:nvPr/>
            </p:nvSpPr>
            <p:spPr bwMode="auto">
              <a:xfrm>
                <a:off x="5189" y="1256"/>
                <a:ext cx="26" cy="24"/>
              </a:xfrm>
              <a:custGeom>
                <a:avLst/>
                <a:gdLst>
                  <a:gd name="T0" fmla="*/ 3 w 11"/>
                  <a:gd name="T1" fmla="*/ 8 h 10"/>
                  <a:gd name="T2" fmla="*/ 1 w 11"/>
                  <a:gd name="T3" fmla="*/ 2 h 10"/>
                  <a:gd name="T4" fmla="*/ 8 w 11"/>
                  <a:gd name="T5" fmla="*/ 2 h 10"/>
                  <a:gd name="T6" fmla="*/ 10 w 11"/>
                  <a:gd name="T7" fmla="*/ 9 h 10"/>
                  <a:gd name="T8" fmla="*/ 3 w 11"/>
                  <a:gd name="T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0">
                    <a:moveTo>
                      <a:pt x="3" y="8"/>
                    </a:moveTo>
                    <a:cubicBezTo>
                      <a:pt x="1" y="6"/>
                      <a:pt x="0" y="3"/>
                      <a:pt x="1" y="2"/>
                    </a:cubicBezTo>
                    <a:cubicBezTo>
                      <a:pt x="3" y="0"/>
                      <a:pt x="6" y="0"/>
                      <a:pt x="8" y="2"/>
                    </a:cubicBezTo>
                    <a:cubicBezTo>
                      <a:pt x="10" y="4"/>
                      <a:pt x="11" y="7"/>
                      <a:pt x="10" y="9"/>
                    </a:cubicBezTo>
                    <a:cubicBezTo>
                      <a:pt x="8" y="10"/>
                      <a:pt x="5" y="10"/>
                      <a:pt x="3" y="8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42" name="Freeform 45"/>
              <p:cNvSpPr>
                <a:spLocks/>
              </p:cNvSpPr>
              <p:nvPr/>
            </p:nvSpPr>
            <p:spPr bwMode="auto">
              <a:xfrm>
                <a:off x="5170" y="1280"/>
                <a:ext cx="26" cy="26"/>
              </a:xfrm>
              <a:custGeom>
                <a:avLst/>
                <a:gdLst>
                  <a:gd name="T0" fmla="*/ 3 w 11"/>
                  <a:gd name="T1" fmla="*/ 8 h 11"/>
                  <a:gd name="T2" fmla="*/ 1 w 11"/>
                  <a:gd name="T3" fmla="*/ 2 h 11"/>
                  <a:gd name="T4" fmla="*/ 8 w 11"/>
                  <a:gd name="T5" fmla="*/ 2 h 11"/>
                  <a:gd name="T6" fmla="*/ 9 w 11"/>
                  <a:gd name="T7" fmla="*/ 9 h 11"/>
                  <a:gd name="T8" fmla="*/ 3 w 11"/>
                  <a:gd name="T9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3" y="8"/>
                    </a:moveTo>
                    <a:cubicBezTo>
                      <a:pt x="0" y="6"/>
                      <a:pt x="0" y="3"/>
                      <a:pt x="1" y="2"/>
                    </a:cubicBezTo>
                    <a:cubicBezTo>
                      <a:pt x="2" y="0"/>
                      <a:pt x="5" y="0"/>
                      <a:pt x="8" y="2"/>
                    </a:cubicBezTo>
                    <a:cubicBezTo>
                      <a:pt x="10" y="4"/>
                      <a:pt x="11" y="7"/>
                      <a:pt x="9" y="9"/>
                    </a:cubicBezTo>
                    <a:cubicBezTo>
                      <a:pt x="8" y="11"/>
                      <a:pt x="5" y="10"/>
                      <a:pt x="3" y="8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43" name="Freeform 46"/>
              <p:cNvSpPr>
                <a:spLocks/>
              </p:cNvSpPr>
              <p:nvPr/>
            </p:nvSpPr>
            <p:spPr bwMode="auto">
              <a:xfrm>
                <a:off x="5149" y="1303"/>
                <a:ext cx="26" cy="24"/>
              </a:xfrm>
              <a:custGeom>
                <a:avLst/>
                <a:gdLst>
                  <a:gd name="T0" fmla="*/ 3 w 11"/>
                  <a:gd name="T1" fmla="*/ 8 h 10"/>
                  <a:gd name="T2" fmla="*/ 2 w 11"/>
                  <a:gd name="T3" fmla="*/ 1 h 10"/>
                  <a:gd name="T4" fmla="*/ 8 w 11"/>
                  <a:gd name="T5" fmla="*/ 2 h 10"/>
                  <a:gd name="T6" fmla="*/ 10 w 11"/>
                  <a:gd name="T7" fmla="*/ 9 h 10"/>
                  <a:gd name="T8" fmla="*/ 3 w 11"/>
                  <a:gd name="T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0">
                    <a:moveTo>
                      <a:pt x="3" y="8"/>
                    </a:moveTo>
                    <a:cubicBezTo>
                      <a:pt x="1" y="6"/>
                      <a:pt x="0" y="3"/>
                      <a:pt x="2" y="1"/>
                    </a:cubicBezTo>
                    <a:cubicBezTo>
                      <a:pt x="3" y="0"/>
                      <a:pt x="6" y="0"/>
                      <a:pt x="8" y="2"/>
                    </a:cubicBezTo>
                    <a:cubicBezTo>
                      <a:pt x="10" y="4"/>
                      <a:pt x="11" y="7"/>
                      <a:pt x="10" y="9"/>
                    </a:cubicBezTo>
                    <a:cubicBezTo>
                      <a:pt x="9" y="10"/>
                      <a:pt x="5" y="10"/>
                      <a:pt x="3" y="8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44" name="Freeform 47"/>
              <p:cNvSpPr>
                <a:spLocks/>
              </p:cNvSpPr>
              <p:nvPr/>
            </p:nvSpPr>
            <p:spPr bwMode="auto">
              <a:xfrm>
                <a:off x="5128" y="1325"/>
                <a:ext cx="26" cy="26"/>
              </a:xfrm>
              <a:custGeom>
                <a:avLst/>
                <a:gdLst>
                  <a:gd name="T0" fmla="*/ 3 w 11"/>
                  <a:gd name="T1" fmla="*/ 8 h 11"/>
                  <a:gd name="T2" fmla="*/ 2 w 11"/>
                  <a:gd name="T3" fmla="*/ 2 h 11"/>
                  <a:gd name="T4" fmla="*/ 8 w 11"/>
                  <a:gd name="T5" fmla="*/ 3 h 11"/>
                  <a:gd name="T6" fmla="*/ 10 w 11"/>
                  <a:gd name="T7" fmla="*/ 9 h 11"/>
                  <a:gd name="T8" fmla="*/ 3 w 11"/>
                  <a:gd name="T9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3" y="8"/>
                    </a:moveTo>
                    <a:cubicBezTo>
                      <a:pt x="1" y="6"/>
                      <a:pt x="0" y="3"/>
                      <a:pt x="2" y="2"/>
                    </a:cubicBezTo>
                    <a:cubicBezTo>
                      <a:pt x="3" y="0"/>
                      <a:pt x="6" y="1"/>
                      <a:pt x="8" y="3"/>
                    </a:cubicBezTo>
                    <a:cubicBezTo>
                      <a:pt x="11" y="5"/>
                      <a:pt x="11" y="8"/>
                      <a:pt x="10" y="9"/>
                    </a:cubicBezTo>
                    <a:cubicBezTo>
                      <a:pt x="8" y="11"/>
                      <a:pt x="5" y="10"/>
                      <a:pt x="3" y="8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45" name="Freeform 48"/>
              <p:cNvSpPr>
                <a:spLocks/>
              </p:cNvSpPr>
              <p:nvPr/>
            </p:nvSpPr>
            <p:spPr bwMode="auto">
              <a:xfrm>
                <a:off x="5106" y="1348"/>
                <a:ext cx="26" cy="24"/>
              </a:xfrm>
              <a:custGeom>
                <a:avLst/>
                <a:gdLst>
                  <a:gd name="T0" fmla="*/ 3 w 11"/>
                  <a:gd name="T1" fmla="*/ 8 h 10"/>
                  <a:gd name="T2" fmla="*/ 2 w 11"/>
                  <a:gd name="T3" fmla="*/ 1 h 10"/>
                  <a:gd name="T4" fmla="*/ 9 w 11"/>
                  <a:gd name="T5" fmla="*/ 2 h 10"/>
                  <a:gd name="T6" fmla="*/ 10 w 11"/>
                  <a:gd name="T7" fmla="*/ 9 h 10"/>
                  <a:gd name="T8" fmla="*/ 3 w 11"/>
                  <a:gd name="T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0">
                    <a:moveTo>
                      <a:pt x="3" y="8"/>
                    </a:moveTo>
                    <a:cubicBezTo>
                      <a:pt x="1" y="5"/>
                      <a:pt x="0" y="3"/>
                      <a:pt x="2" y="1"/>
                    </a:cubicBezTo>
                    <a:cubicBezTo>
                      <a:pt x="3" y="0"/>
                      <a:pt x="6" y="0"/>
                      <a:pt x="9" y="2"/>
                    </a:cubicBezTo>
                    <a:cubicBezTo>
                      <a:pt x="11" y="4"/>
                      <a:pt x="11" y="7"/>
                      <a:pt x="10" y="9"/>
                    </a:cubicBezTo>
                    <a:cubicBezTo>
                      <a:pt x="9" y="10"/>
                      <a:pt x="6" y="10"/>
                      <a:pt x="3" y="8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46" name="Freeform 49"/>
              <p:cNvSpPr>
                <a:spLocks/>
              </p:cNvSpPr>
              <p:nvPr/>
            </p:nvSpPr>
            <p:spPr bwMode="auto">
              <a:xfrm>
                <a:off x="5087" y="1370"/>
                <a:ext cx="24" cy="26"/>
              </a:xfrm>
              <a:custGeom>
                <a:avLst/>
                <a:gdLst>
                  <a:gd name="T0" fmla="*/ 2 w 10"/>
                  <a:gd name="T1" fmla="*/ 8 h 11"/>
                  <a:gd name="T2" fmla="*/ 1 w 10"/>
                  <a:gd name="T3" fmla="*/ 1 h 11"/>
                  <a:gd name="T4" fmla="*/ 8 w 10"/>
                  <a:gd name="T5" fmla="*/ 3 h 11"/>
                  <a:gd name="T6" fmla="*/ 9 w 10"/>
                  <a:gd name="T7" fmla="*/ 9 h 11"/>
                  <a:gd name="T8" fmla="*/ 2 w 10"/>
                  <a:gd name="T9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2" y="8"/>
                    </a:moveTo>
                    <a:cubicBezTo>
                      <a:pt x="0" y="6"/>
                      <a:pt x="0" y="3"/>
                      <a:pt x="1" y="1"/>
                    </a:cubicBezTo>
                    <a:cubicBezTo>
                      <a:pt x="2" y="0"/>
                      <a:pt x="5" y="0"/>
                      <a:pt x="8" y="3"/>
                    </a:cubicBezTo>
                    <a:cubicBezTo>
                      <a:pt x="10" y="5"/>
                      <a:pt x="10" y="8"/>
                      <a:pt x="9" y="9"/>
                    </a:cubicBezTo>
                    <a:cubicBezTo>
                      <a:pt x="7" y="11"/>
                      <a:pt x="4" y="10"/>
                      <a:pt x="2" y="8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47" name="Freeform 50"/>
              <p:cNvSpPr>
                <a:spLocks/>
              </p:cNvSpPr>
              <p:nvPr/>
            </p:nvSpPr>
            <p:spPr bwMode="auto">
              <a:xfrm>
                <a:off x="5066" y="1391"/>
                <a:ext cx="24" cy="26"/>
              </a:xfrm>
              <a:custGeom>
                <a:avLst/>
                <a:gdLst>
                  <a:gd name="T0" fmla="*/ 2 w 10"/>
                  <a:gd name="T1" fmla="*/ 8 h 11"/>
                  <a:gd name="T2" fmla="*/ 1 w 10"/>
                  <a:gd name="T3" fmla="*/ 2 h 11"/>
                  <a:gd name="T4" fmla="*/ 8 w 10"/>
                  <a:gd name="T5" fmla="*/ 3 h 11"/>
                  <a:gd name="T6" fmla="*/ 9 w 10"/>
                  <a:gd name="T7" fmla="*/ 9 h 11"/>
                  <a:gd name="T8" fmla="*/ 2 w 10"/>
                  <a:gd name="T9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2" y="8"/>
                    </a:moveTo>
                    <a:cubicBezTo>
                      <a:pt x="0" y="6"/>
                      <a:pt x="0" y="3"/>
                      <a:pt x="1" y="2"/>
                    </a:cubicBezTo>
                    <a:cubicBezTo>
                      <a:pt x="3" y="0"/>
                      <a:pt x="6" y="1"/>
                      <a:pt x="8" y="3"/>
                    </a:cubicBezTo>
                    <a:cubicBezTo>
                      <a:pt x="10" y="5"/>
                      <a:pt x="10" y="8"/>
                      <a:pt x="9" y="9"/>
                    </a:cubicBezTo>
                    <a:cubicBezTo>
                      <a:pt x="7" y="11"/>
                      <a:pt x="4" y="10"/>
                      <a:pt x="2" y="8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48" name="Freeform 51"/>
              <p:cNvSpPr>
                <a:spLocks/>
              </p:cNvSpPr>
              <p:nvPr/>
            </p:nvSpPr>
            <p:spPr bwMode="auto">
              <a:xfrm>
                <a:off x="5042" y="1412"/>
                <a:ext cx="26" cy="26"/>
              </a:xfrm>
              <a:custGeom>
                <a:avLst/>
                <a:gdLst>
                  <a:gd name="T0" fmla="*/ 3 w 11"/>
                  <a:gd name="T1" fmla="*/ 8 h 11"/>
                  <a:gd name="T2" fmla="*/ 2 w 11"/>
                  <a:gd name="T3" fmla="*/ 1 h 11"/>
                  <a:gd name="T4" fmla="*/ 8 w 11"/>
                  <a:gd name="T5" fmla="*/ 3 h 11"/>
                  <a:gd name="T6" fmla="*/ 9 w 11"/>
                  <a:gd name="T7" fmla="*/ 10 h 11"/>
                  <a:gd name="T8" fmla="*/ 3 w 11"/>
                  <a:gd name="T9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3" y="8"/>
                    </a:moveTo>
                    <a:cubicBezTo>
                      <a:pt x="1" y="6"/>
                      <a:pt x="0" y="3"/>
                      <a:pt x="2" y="1"/>
                    </a:cubicBezTo>
                    <a:cubicBezTo>
                      <a:pt x="3" y="0"/>
                      <a:pt x="6" y="1"/>
                      <a:pt x="8" y="3"/>
                    </a:cubicBezTo>
                    <a:cubicBezTo>
                      <a:pt x="10" y="5"/>
                      <a:pt x="11" y="8"/>
                      <a:pt x="9" y="10"/>
                    </a:cubicBezTo>
                    <a:cubicBezTo>
                      <a:pt x="8" y="11"/>
                      <a:pt x="5" y="10"/>
                      <a:pt x="3" y="8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49" name="Freeform 52"/>
              <p:cNvSpPr>
                <a:spLocks/>
              </p:cNvSpPr>
              <p:nvPr/>
            </p:nvSpPr>
            <p:spPr bwMode="auto">
              <a:xfrm>
                <a:off x="5021" y="1434"/>
                <a:ext cx="24" cy="26"/>
              </a:xfrm>
              <a:custGeom>
                <a:avLst/>
                <a:gdLst>
                  <a:gd name="T0" fmla="*/ 2 w 10"/>
                  <a:gd name="T1" fmla="*/ 8 h 11"/>
                  <a:gd name="T2" fmla="*/ 1 w 10"/>
                  <a:gd name="T3" fmla="*/ 1 h 11"/>
                  <a:gd name="T4" fmla="*/ 8 w 10"/>
                  <a:gd name="T5" fmla="*/ 3 h 11"/>
                  <a:gd name="T6" fmla="*/ 9 w 10"/>
                  <a:gd name="T7" fmla="*/ 9 h 11"/>
                  <a:gd name="T8" fmla="*/ 2 w 10"/>
                  <a:gd name="T9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2" y="8"/>
                    </a:moveTo>
                    <a:cubicBezTo>
                      <a:pt x="0" y="6"/>
                      <a:pt x="0" y="3"/>
                      <a:pt x="1" y="1"/>
                    </a:cubicBezTo>
                    <a:cubicBezTo>
                      <a:pt x="3" y="0"/>
                      <a:pt x="6" y="0"/>
                      <a:pt x="8" y="3"/>
                    </a:cubicBezTo>
                    <a:cubicBezTo>
                      <a:pt x="10" y="5"/>
                      <a:pt x="10" y="8"/>
                      <a:pt x="9" y="9"/>
                    </a:cubicBezTo>
                    <a:cubicBezTo>
                      <a:pt x="7" y="11"/>
                      <a:pt x="4" y="10"/>
                      <a:pt x="2" y="8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50" name="Freeform 53"/>
              <p:cNvSpPr>
                <a:spLocks/>
              </p:cNvSpPr>
              <p:nvPr/>
            </p:nvSpPr>
            <p:spPr bwMode="auto">
              <a:xfrm>
                <a:off x="4997" y="1455"/>
                <a:ext cx="26" cy="26"/>
              </a:xfrm>
              <a:custGeom>
                <a:avLst/>
                <a:gdLst>
                  <a:gd name="T0" fmla="*/ 3 w 11"/>
                  <a:gd name="T1" fmla="*/ 8 h 11"/>
                  <a:gd name="T2" fmla="*/ 2 w 11"/>
                  <a:gd name="T3" fmla="*/ 1 h 11"/>
                  <a:gd name="T4" fmla="*/ 8 w 11"/>
                  <a:gd name="T5" fmla="*/ 3 h 11"/>
                  <a:gd name="T6" fmla="*/ 9 w 11"/>
                  <a:gd name="T7" fmla="*/ 9 h 11"/>
                  <a:gd name="T8" fmla="*/ 3 w 11"/>
                  <a:gd name="T9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3" y="8"/>
                    </a:moveTo>
                    <a:cubicBezTo>
                      <a:pt x="1" y="5"/>
                      <a:pt x="0" y="2"/>
                      <a:pt x="2" y="1"/>
                    </a:cubicBezTo>
                    <a:cubicBezTo>
                      <a:pt x="3" y="0"/>
                      <a:pt x="6" y="0"/>
                      <a:pt x="8" y="3"/>
                    </a:cubicBezTo>
                    <a:cubicBezTo>
                      <a:pt x="10" y="5"/>
                      <a:pt x="11" y="8"/>
                      <a:pt x="9" y="9"/>
                    </a:cubicBezTo>
                    <a:cubicBezTo>
                      <a:pt x="8" y="11"/>
                      <a:pt x="5" y="10"/>
                      <a:pt x="3" y="8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51" name="Freeform 54"/>
              <p:cNvSpPr>
                <a:spLocks/>
              </p:cNvSpPr>
              <p:nvPr/>
            </p:nvSpPr>
            <p:spPr bwMode="auto">
              <a:xfrm>
                <a:off x="4976" y="1474"/>
                <a:ext cx="24" cy="26"/>
              </a:xfrm>
              <a:custGeom>
                <a:avLst/>
                <a:gdLst>
                  <a:gd name="T0" fmla="*/ 2 w 10"/>
                  <a:gd name="T1" fmla="*/ 8 h 11"/>
                  <a:gd name="T2" fmla="*/ 1 w 10"/>
                  <a:gd name="T3" fmla="*/ 1 h 11"/>
                  <a:gd name="T4" fmla="*/ 8 w 10"/>
                  <a:gd name="T5" fmla="*/ 3 h 11"/>
                  <a:gd name="T6" fmla="*/ 8 w 10"/>
                  <a:gd name="T7" fmla="*/ 10 h 11"/>
                  <a:gd name="T8" fmla="*/ 2 w 10"/>
                  <a:gd name="T9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2" y="8"/>
                    </a:moveTo>
                    <a:cubicBezTo>
                      <a:pt x="0" y="6"/>
                      <a:pt x="0" y="3"/>
                      <a:pt x="1" y="1"/>
                    </a:cubicBezTo>
                    <a:cubicBezTo>
                      <a:pt x="3" y="0"/>
                      <a:pt x="6" y="1"/>
                      <a:pt x="8" y="3"/>
                    </a:cubicBezTo>
                    <a:cubicBezTo>
                      <a:pt x="10" y="5"/>
                      <a:pt x="10" y="8"/>
                      <a:pt x="8" y="10"/>
                    </a:cubicBezTo>
                    <a:cubicBezTo>
                      <a:pt x="7" y="11"/>
                      <a:pt x="4" y="10"/>
                      <a:pt x="2" y="8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52" name="Freeform 55"/>
              <p:cNvSpPr>
                <a:spLocks/>
              </p:cNvSpPr>
              <p:nvPr/>
            </p:nvSpPr>
            <p:spPr bwMode="auto">
              <a:xfrm>
                <a:off x="4952" y="1495"/>
                <a:ext cx="24" cy="26"/>
              </a:xfrm>
              <a:custGeom>
                <a:avLst/>
                <a:gdLst>
                  <a:gd name="T0" fmla="*/ 2 w 10"/>
                  <a:gd name="T1" fmla="*/ 8 h 11"/>
                  <a:gd name="T2" fmla="*/ 1 w 10"/>
                  <a:gd name="T3" fmla="*/ 1 h 11"/>
                  <a:gd name="T4" fmla="*/ 8 w 10"/>
                  <a:gd name="T5" fmla="*/ 3 h 11"/>
                  <a:gd name="T6" fmla="*/ 8 w 10"/>
                  <a:gd name="T7" fmla="*/ 9 h 11"/>
                  <a:gd name="T8" fmla="*/ 2 w 10"/>
                  <a:gd name="T9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2" y="8"/>
                    </a:moveTo>
                    <a:cubicBezTo>
                      <a:pt x="0" y="5"/>
                      <a:pt x="0" y="2"/>
                      <a:pt x="1" y="1"/>
                    </a:cubicBezTo>
                    <a:cubicBezTo>
                      <a:pt x="3" y="0"/>
                      <a:pt x="6" y="0"/>
                      <a:pt x="8" y="3"/>
                    </a:cubicBezTo>
                    <a:cubicBezTo>
                      <a:pt x="10" y="5"/>
                      <a:pt x="10" y="8"/>
                      <a:pt x="8" y="9"/>
                    </a:cubicBezTo>
                    <a:cubicBezTo>
                      <a:pt x="7" y="11"/>
                      <a:pt x="4" y="10"/>
                      <a:pt x="2" y="8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53" name="Freeform 56"/>
              <p:cNvSpPr>
                <a:spLocks/>
              </p:cNvSpPr>
              <p:nvPr/>
            </p:nvSpPr>
            <p:spPr bwMode="auto">
              <a:xfrm>
                <a:off x="4929" y="1514"/>
                <a:ext cx="23" cy="26"/>
              </a:xfrm>
              <a:custGeom>
                <a:avLst/>
                <a:gdLst>
                  <a:gd name="T0" fmla="*/ 2 w 10"/>
                  <a:gd name="T1" fmla="*/ 8 h 11"/>
                  <a:gd name="T2" fmla="*/ 1 w 10"/>
                  <a:gd name="T3" fmla="*/ 1 h 11"/>
                  <a:gd name="T4" fmla="*/ 8 w 10"/>
                  <a:gd name="T5" fmla="*/ 3 h 11"/>
                  <a:gd name="T6" fmla="*/ 8 w 10"/>
                  <a:gd name="T7" fmla="*/ 10 h 11"/>
                  <a:gd name="T8" fmla="*/ 2 w 10"/>
                  <a:gd name="T9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2" y="8"/>
                    </a:moveTo>
                    <a:cubicBezTo>
                      <a:pt x="0" y="5"/>
                      <a:pt x="0" y="2"/>
                      <a:pt x="1" y="1"/>
                    </a:cubicBezTo>
                    <a:cubicBezTo>
                      <a:pt x="3" y="0"/>
                      <a:pt x="6" y="0"/>
                      <a:pt x="8" y="3"/>
                    </a:cubicBezTo>
                    <a:cubicBezTo>
                      <a:pt x="10" y="5"/>
                      <a:pt x="10" y="8"/>
                      <a:pt x="8" y="10"/>
                    </a:cubicBezTo>
                    <a:cubicBezTo>
                      <a:pt x="7" y="11"/>
                      <a:pt x="4" y="10"/>
                      <a:pt x="2" y="8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54" name="Freeform 57"/>
              <p:cNvSpPr>
                <a:spLocks/>
              </p:cNvSpPr>
              <p:nvPr/>
            </p:nvSpPr>
            <p:spPr bwMode="auto">
              <a:xfrm>
                <a:off x="4905" y="1533"/>
                <a:ext cx="24" cy="26"/>
              </a:xfrm>
              <a:custGeom>
                <a:avLst/>
                <a:gdLst>
                  <a:gd name="T0" fmla="*/ 2 w 10"/>
                  <a:gd name="T1" fmla="*/ 8 h 11"/>
                  <a:gd name="T2" fmla="*/ 1 w 10"/>
                  <a:gd name="T3" fmla="*/ 1 h 11"/>
                  <a:gd name="T4" fmla="*/ 8 w 10"/>
                  <a:gd name="T5" fmla="*/ 3 h 11"/>
                  <a:gd name="T6" fmla="*/ 8 w 10"/>
                  <a:gd name="T7" fmla="*/ 10 h 11"/>
                  <a:gd name="T8" fmla="*/ 2 w 10"/>
                  <a:gd name="T9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2" y="8"/>
                    </a:moveTo>
                    <a:cubicBezTo>
                      <a:pt x="0" y="5"/>
                      <a:pt x="0" y="2"/>
                      <a:pt x="1" y="1"/>
                    </a:cubicBezTo>
                    <a:cubicBezTo>
                      <a:pt x="3" y="0"/>
                      <a:pt x="6" y="1"/>
                      <a:pt x="8" y="3"/>
                    </a:cubicBezTo>
                    <a:cubicBezTo>
                      <a:pt x="9" y="5"/>
                      <a:pt x="10" y="8"/>
                      <a:pt x="8" y="10"/>
                    </a:cubicBezTo>
                    <a:cubicBezTo>
                      <a:pt x="6" y="11"/>
                      <a:pt x="3" y="10"/>
                      <a:pt x="2" y="8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55" name="Freeform 58"/>
              <p:cNvSpPr>
                <a:spLocks/>
              </p:cNvSpPr>
              <p:nvPr/>
            </p:nvSpPr>
            <p:spPr bwMode="auto">
              <a:xfrm>
                <a:off x="4879" y="1550"/>
                <a:ext cx="24" cy="28"/>
              </a:xfrm>
              <a:custGeom>
                <a:avLst/>
                <a:gdLst>
                  <a:gd name="T0" fmla="*/ 2 w 10"/>
                  <a:gd name="T1" fmla="*/ 8 h 12"/>
                  <a:gd name="T2" fmla="*/ 2 w 10"/>
                  <a:gd name="T3" fmla="*/ 1 h 12"/>
                  <a:gd name="T4" fmla="*/ 8 w 10"/>
                  <a:gd name="T5" fmla="*/ 4 h 12"/>
                  <a:gd name="T6" fmla="*/ 8 w 10"/>
                  <a:gd name="T7" fmla="*/ 10 h 12"/>
                  <a:gd name="T8" fmla="*/ 2 w 10"/>
                  <a:gd name="T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2" y="8"/>
                    </a:moveTo>
                    <a:cubicBezTo>
                      <a:pt x="0" y="6"/>
                      <a:pt x="0" y="3"/>
                      <a:pt x="2" y="1"/>
                    </a:cubicBezTo>
                    <a:cubicBezTo>
                      <a:pt x="4" y="0"/>
                      <a:pt x="7" y="1"/>
                      <a:pt x="8" y="4"/>
                    </a:cubicBezTo>
                    <a:cubicBezTo>
                      <a:pt x="10" y="6"/>
                      <a:pt x="10" y="9"/>
                      <a:pt x="8" y="10"/>
                    </a:cubicBezTo>
                    <a:cubicBezTo>
                      <a:pt x="7" y="12"/>
                      <a:pt x="4" y="11"/>
                      <a:pt x="2" y="8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56" name="Freeform 59"/>
              <p:cNvSpPr>
                <a:spLocks/>
              </p:cNvSpPr>
              <p:nvPr/>
            </p:nvSpPr>
            <p:spPr bwMode="auto">
              <a:xfrm>
                <a:off x="4064" y="1782"/>
                <a:ext cx="2514" cy="536"/>
              </a:xfrm>
              <a:custGeom>
                <a:avLst/>
                <a:gdLst>
                  <a:gd name="T0" fmla="*/ 945 w 1061"/>
                  <a:gd name="T1" fmla="*/ 127 h 226"/>
                  <a:gd name="T2" fmla="*/ 1061 w 1061"/>
                  <a:gd name="T3" fmla="*/ 0 h 226"/>
                  <a:gd name="T4" fmla="*/ 1061 w 1061"/>
                  <a:gd name="T5" fmla="*/ 0 h 226"/>
                  <a:gd name="T6" fmla="*/ 1061 w 1061"/>
                  <a:gd name="T7" fmla="*/ 0 h 226"/>
                  <a:gd name="T8" fmla="*/ 531 w 1061"/>
                  <a:gd name="T9" fmla="*/ 37 h 226"/>
                  <a:gd name="T10" fmla="*/ 0 w 1061"/>
                  <a:gd name="T11" fmla="*/ 0 h 226"/>
                  <a:gd name="T12" fmla="*/ 116 w 1061"/>
                  <a:gd name="T13" fmla="*/ 127 h 226"/>
                  <a:gd name="T14" fmla="*/ 173 w 1061"/>
                  <a:gd name="T15" fmla="*/ 226 h 226"/>
                  <a:gd name="T16" fmla="*/ 531 w 1061"/>
                  <a:gd name="T17" fmla="*/ 226 h 226"/>
                  <a:gd name="T18" fmla="*/ 888 w 1061"/>
                  <a:gd name="T19" fmla="*/ 226 h 226"/>
                  <a:gd name="T20" fmla="*/ 945 w 1061"/>
                  <a:gd name="T21" fmla="*/ 127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61" h="226">
                    <a:moveTo>
                      <a:pt x="945" y="127"/>
                    </a:moveTo>
                    <a:cubicBezTo>
                      <a:pt x="1061" y="0"/>
                      <a:pt x="1061" y="0"/>
                      <a:pt x="1061" y="0"/>
                    </a:cubicBezTo>
                    <a:cubicBezTo>
                      <a:pt x="1061" y="0"/>
                      <a:pt x="1061" y="0"/>
                      <a:pt x="1061" y="0"/>
                    </a:cubicBezTo>
                    <a:cubicBezTo>
                      <a:pt x="1061" y="0"/>
                      <a:pt x="1061" y="0"/>
                      <a:pt x="1061" y="0"/>
                    </a:cubicBezTo>
                    <a:cubicBezTo>
                      <a:pt x="531" y="37"/>
                      <a:pt x="531" y="37"/>
                      <a:pt x="531" y="3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6" y="127"/>
                      <a:pt x="116" y="127"/>
                      <a:pt x="116" y="127"/>
                    </a:cubicBezTo>
                    <a:cubicBezTo>
                      <a:pt x="156" y="182"/>
                      <a:pt x="176" y="226"/>
                      <a:pt x="173" y="226"/>
                    </a:cubicBezTo>
                    <a:cubicBezTo>
                      <a:pt x="168" y="226"/>
                      <a:pt x="531" y="226"/>
                      <a:pt x="531" y="226"/>
                    </a:cubicBezTo>
                    <a:cubicBezTo>
                      <a:pt x="531" y="226"/>
                      <a:pt x="893" y="226"/>
                      <a:pt x="888" y="226"/>
                    </a:cubicBezTo>
                    <a:cubicBezTo>
                      <a:pt x="885" y="226"/>
                      <a:pt x="905" y="182"/>
                      <a:pt x="945" y="127"/>
                    </a:cubicBezTo>
                    <a:close/>
                  </a:path>
                </a:pathLst>
              </a:custGeom>
              <a:solidFill>
                <a:srgbClr val="2E84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57" name="Freeform 60"/>
              <p:cNvSpPr>
                <a:spLocks/>
              </p:cNvSpPr>
              <p:nvPr/>
            </p:nvSpPr>
            <p:spPr bwMode="auto">
              <a:xfrm>
                <a:off x="6549" y="1770"/>
                <a:ext cx="19" cy="26"/>
              </a:xfrm>
              <a:custGeom>
                <a:avLst/>
                <a:gdLst>
                  <a:gd name="T0" fmla="*/ 0 w 8"/>
                  <a:gd name="T1" fmla="*/ 6 h 11"/>
                  <a:gd name="T2" fmla="*/ 3 w 8"/>
                  <a:gd name="T3" fmla="*/ 0 h 11"/>
                  <a:gd name="T4" fmla="*/ 8 w 8"/>
                  <a:gd name="T5" fmla="*/ 5 h 11"/>
                  <a:gd name="T6" fmla="*/ 4 w 8"/>
                  <a:gd name="T7" fmla="*/ 11 h 11"/>
                  <a:gd name="T8" fmla="*/ 0 w 8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6"/>
                    </a:moveTo>
                    <a:cubicBezTo>
                      <a:pt x="0" y="3"/>
                      <a:pt x="1" y="0"/>
                      <a:pt x="3" y="0"/>
                    </a:cubicBezTo>
                    <a:cubicBezTo>
                      <a:pt x="5" y="0"/>
                      <a:pt x="7" y="2"/>
                      <a:pt x="8" y="5"/>
                    </a:cubicBezTo>
                    <a:cubicBezTo>
                      <a:pt x="8" y="8"/>
                      <a:pt x="6" y="11"/>
                      <a:pt x="4" y="11"/>
                    </a:cubicBezTo>
                    <a:cubicBezTo>
                      <a:pt x="2" y="11"/>
                      <a:pt x="0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58" name="Freeform 61"/>
              <p:cNvSpPr>
                <a:spLocks/>
              </p:cNvSpPr>
              <p:nvPr/>
            </p:nvSpPr>
            <p:spPr bwMode="auto">
              <a:xfrm>
                <a:off x="6518" y="1773"/>
                <a:ext cx="19" cy="26"/>
              </a:xfrm>
              <a:custGeom>
                <a:avLst/>
                <a:gdLst>
                  <a:gd name="T0" fmla="*/ 0 w 8"/>
                  <a:gd name="T1" fmla="*/ 6 h 11"/>
                  <a:gd name="T2" fmla="*/ 4 w 8"/>
                  <a:gd name="T3" fmla="*/ 0 h 11"/>
                  <a:gd name="T4" fmla="*/ 8 w 8"/>
                  <a:gd name="T5" fmla="*/ 5 h 11"/>
                  <a:gd name="T6" fmla="*/ 4 w 8"/>
                  <a:gd name="T7" fmla="*/ 11 h 11"/>
                  <a:gd name="T8" fmla="*/ 0 w 8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6"/>
                    </a:moveTo>
                    <a:cubicBezTo>
                      <a:pt x="0" y="2"/>
                      <a:pt x="1" y="0"/>
                      <a:pt x="4" y="0"/>
                    </a:cubicBezTo>
                    <a:cubicBezTo>
                      <a:pt x="6" y="0"/>
                      <a:pt x="8" y="2"/>
                      <a:pt x="8" y="5"/>
                    </a:cubicBezTo>
                    <a:cubicBezTo>
                      <a:pt x="8" y="8"/>
                      <a:pt x="6" y="11"/>
                      <a:pt x="4" y="11"/>
                    </a:cubicBezTo>
                    <a:cubicBezTo>
                      <a:pt x="2" y="11"/>
                      <a:pt x="0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59" name="Freeform 62"/>
              <p:cNvSpPr>
                <a:spLocks/>
              </p:cNvSpPr>
              <p:nvPr/>
            </p:nvSpPr>
            <p:spPr bwMode="auto">
              <a:xfrm>
                <a:off x="6490" y="1773"/>
                <a:ext cx="19" cy="28"/>
              </a:xfrm>
              <a:custGeom>
                <a:avLst/>
                <a:gdLst>
                  <a:gd name="T0" fmla="*/ 0 w 8"/>
                  <a:gd name="T1" fmla="*/ 6 h 12"/>
                  <a:gd name="T2" fmla="*/ 4 w 8"/>
                  <a:gd name="T3" fmla="*/ 1 h 12"/>
                  <a:gd name="T4" fmla="*/ 8 w 8"/>
                  <a:gd name="T5" fmla="*/ 6 h 12"/>
                  <a:gd name="T6" fmla="*/ 5 w 8"/>
                  <a:gd name="T7" fmla="*/ 12 h 12"/>
                  <a:gd name="T8" fmla="*/ 0 w 8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0" y="6"/>
                    </a:moveTo>
                    <a:cubicBezTo>
                      <a:pt x="0" y="3"/>
                      <a:pt x="2" y="1"/>
                      <a:pt x="4" y="1"/>
                    </a:cubicBezTo>
                    <a:cubicBezTo>
                      <a:pt x="6" y="0"/>
                      <a:pt x="8" y="3"/>
                      <a:pt x="8" y="6"/>
                    </a:cubicBezTo>
                    <a:cubicBezTo>
                      <a:pt x="8" y="9"/>
                      <a:pt x="7" y="11"/>
                      <a:pt x="5" y="12"/>
                    </a:cubicBezTo>
                    <a:cubicBezTo>
                      <a:pt x="2" y="12"/>
                      <a:pt x="1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60" name="Freeform 63"/>
              <p:cNvSpPr>
                <a:spLocks/>
              </p:cNvSpPr>
              <p:nvPr/>
            </p:nvSpPr>
            <p:spPr bwMode="auto">
              <a:xfrm>
                <a:off x="6459" y="1775"/>
                <a:ext cx="19" cy="28"/>
              </a:xfrm>
              <a:custGeom>
                <a:avLst/>
                <a:gdLst>
                  <a:gd name="T0" fmla="*/ 1 w 8"/>
                  <a:gd name="T1" fmla="*/ 6 h 12"/>
                  <a:gd name="T2" fmla="*/ 4 w 8"/>
                  <a:gd name="T3" fmla="*/ 0 h 12"/>
                  <a:gd name="T4" fmla="*/ 8 w 8"/>
                  <a:gd name="T5" fmla="*/ 6 h 12"/>
                  <a:gd name="T6" fmla="*/ 5 w 8"/>
                  <a:gd name="T7" fmla="*/ 11 h 12"/>
                  <a:gd name="T8" fmla="*/ 1 w 8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1" y="6"/>
                    </a:moveTo>
                    <a:cubicBezTo>
                      <a:pt x="0" y="3"/>
                      <a:pt x="2" y="1"/>
                      <a:pt x="4" y="0"/>
                    </a:cubicBezTo>
                    <a:cubicBezTo>
                      <a:pt x="6" y="0"/>
                      <a:pt x="8" y="3"/>
                      <a:pt x="8" y="6"/>
                    </a:cubicBezTo>
                    <a:cubicBezTo>
                      <a:pt x="8" y="9"/>
                      <a:pt x="7" y="11"/>
                      <a:pt x="5" y="11"/>
                    </a:cubicBezTo>
                    <a:cubicBezTo>
                      <a:pt x="3" y="12"/>
                      <a:pt x="1" y="9"/>
                      <a:pt x="1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61" name="Freeform 64"/>
              <p:cNvSpPr>
                <a:spLocks/>
              </p:cNvSpPr>
              <p:nvPr/>
            </p:nvSpPr>
            <p:spPr bwMode="auto">
              <a:xfrm>
                <a:off x="6433" y="1777"/>
                <a:ext cx="19" cy="26"/>
              </a:xfrm>
              <a:custGeom>
                <a:avLst/>
                <a:gdLst>
                  <a:gd name="T0" fmla="*/ 0 w 8"/>
                  <a:gd name="T1" fmla="*/ 6 h 11"/>
                  <a:gd name="T2" fmla="*/ 3 w 8"/>
                  <a:gd name="T3" fmla="*/ 0 h 11"/>
                  <a:gd name="T4" fmla="*/ 7 w 8"/>
                  <a:gd name="T5" fmla="*/ 6 h 11"/>
                  <a:gd name="T6" fmla="*/ 4 w 8"/>
                  <a:gd name="T7" fmla="*/ 11 h 11"/>
                  <a:gd name="T8" fmla="*/ 0 w 8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6"/>
                    </a:moveTo>
                    <a:cubicBezTo>
                      <a:pt x="0" y="3"/>
                      <a:pt x="1" y="0"/>
                      <a:pt x="3" y="0"/>
                    </a:cubicBezTo>
                    <a:cubicBezTo>
                      <a:pt x="5" y="0"/>
                      <a:pt x="7" y="2"/>
                      <a:pt x="7" y="6"/>
                    </a:cubicBezTo>
                    <a:cubicBezTo>
                      <a:pt x="8" y="9"/>
                      <a:pt x="6" y="11"/>
                      <a:pt x="4" y="11"/>
                    </a:cubicBezTo>
                    <a:cubicBezTo>
                      <a:pt x="2" y="11"/>
                      <a:pt x="0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62" name="Freeform 65"/>
              <p:cNvSpPr>
                <a:spLocks/>
              </p:cNvSpPr>
              <p:nvPr/>
            </p:nvSpPr>
            <p:spPr bwMode="auto">
              <a:xfrm>
                <a:off x="6402" y="1780"/>
                <a:ext cx="19" cy="26"/>
              </a:xfrm>
              <a:custGeom>
                <a:avLst/>
                <a:gdLst>
                  <a:gd name="T0" fmla="*/ 0 w 8"/>
                  <a:gd name="T1" fmla="*/ 6 h 11"/>
                  <a:gd name="T2" fmla="*/ 3 w 8"/>
                  <a:gd name="T3" fmla="*/ 0 h 11"/>
                  <a:gd name="T4" fmla="*/ 8 w 8"/>
                  <a:gd name="T5" fmla="*/ 5 h 11"/>
                  <a:gd name="T6" fmla="*/ 4 w 8"/>
                  <a:gd name="T7" fmla="*/ 11 h 11"/>
                  <a:gd name="T8" fmla="*/ 0 w 8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6"/>
                    </a:moveTo>
                    <a:cubicBezTo>
                      <a:pt x="0" y="3"/>
                      <a:pt x="1" y="0"/>
                      <a:pt x="3" y="0"/>
                    </a:cubicBezTo>
                    <a:cubicBezTo>
                      <a:pt x="6" y="0"/>
                      <a:pt x="7" y="2"/>
                      <a:pt x="8" y="5"/>
                    </a:cubicBezTo>
                    <a:cubicBezTo>
                      <a:pt x="8" y="8"/>
                      <a:pt x="6" y="11"/>
                      <a:pt x="4" y="11"/>
                    </a:cubicBezTo>
                    <a:cubicBezTo>
                      <a:pt x="2" y="11"/>
                      <a:pt x="0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63" name="Freeform 66"/>
              <p:cNvSpPr>
                <a:spLocks/>
              </p:cNvSpPr>
              <p:nvPr/>
            </p:nvSpPr>
            <p:spPr bwMode="auto">
              <a:xfrm>
                <a:off x="6374" y="1782"/>
                <a:ext cx="19" cy="26"/>
              </a:xfrm>
              <a:custGeom>
                <a:avLst/>
                <a:gdLst>
                  <a:gd name="T0" fmla="*/ 0 w 8"/>
                  <a:gd name="T1" fmla="*/ 6 h 11"/>
                  <a:gd name="T2" fmla="*/ 4 w 8"/>
                  <a:gd name="T3" fmla="*/ 0 h 11"/>
                  <a:gd name="T4" fmla="*/ 8 w 8"/>
                  <a:gd name="T5" fmla="*/ 5 h 11"/>
                  <a:gd name="T6" fmla="*/ 4 w 8"/>
                  <a:gd name="T7" fmla="*/ 11 h 11"/>
                  <a:gd name="T8" fmla="*/ 0 w 8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6"/>
                    </a:moveTo>
                    <a:cubicBezTo>
                      <a:pt x="0" y="3"/>
                      <a:pt x="2" y="0"/>
                      <a:pt x="4" y="0"/>
                    </a:cubicBezTo>
                    <a:cubicBezTo>
                      <a:pt x="6" y="0"/>
                      <a:pt x="8" y="2"/>
                      <a:pt x="8" y="5"/>
                    </a:cubicBezTo>
                    <a:cubicBezTo>
                      <a:pt x="8" y="8"/>
                      <a:pt x="7" y="11"/>
                      <a:pt x="4" y="11"/>
                    </a:cubicBezTo>
                    <a:cubicBezTo>
                      <a:pt x="2" y="11"/>
                      <a:pt x="0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64" name="Freeform 67"/>
              <p:cNvSpPr>
                <a:spLocks/>
              </p:cNvSpPr>
              <p:nvPr/>
            </p:nvSpPr>
            <p:spPr bwMode="auto">
              <a:xfrm>
                <a:off x="6343" y="1784"/>
                <a:ext cx="19" cy="27"/>
              </a:xfrm>
              <a:custGeom>
                <a:avLst/>
                <a:gdLst>
                  <a:gd name="T0" fmla="*/ 0 w 8"/>
                  <a:gd name="T1" fmla="*/ 6 h 11"/>
                  <a:gd name="T2" fmla="*/ 4 w 8"/>
                  <a:gd name="T3" fmla="*/ 0 h 11"/>
                  <a:gd name="T4" fmla="*/ 8 w 8"/>
                  <a:gd name="T5" fmla="*/ 5 h 11"/>
                  <a:gd name="T6" fmla="*/ 5 w 8"/>
                  <a:gd name="T7" fmla="*/ 11 h 11"/>
                  <a:gd name="T8" fmla="*/ 0 w 8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6"/>
                    </a:moveTo>
                    <a:cubicBezTo>
                      <a:pt x="0" y="3"/>
                      <a:pt x="2" y="0"/>
                      <a:pt x="4" y="0"/>
                    </a:cubicBezTo>
                    <a:cubicBezTo>
                      <a:pt x="6" y="0"/>
                      <a:pt x="8" y="2"/>
                      <a:pt x="8" y="5"/>
                    </a:cubicBezTo>
                    <a:cubicBezTo>
                      <a:pt x="8" y="8"/>
                      <a:pt x="7" y="11"/>
                      <a:pt x="5" y="11"/>
                    </a:cubicBezTo>
                    <a:cubicBezTo>
                      <a:pt x="3" y="11"/>
                      <a:pt x="1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65" name="Freeform 68"/>
              <p:cNvSpPr>
                <a:spLocks/>
              </p:cNvSpPr>
              <p:nvPr/>
            </p:nvSpPr>
            <p:spPr bwMode="auto">
              <a:xfrm>
                <a:off x="6315" y="1784"/>
                <a:ext cx="19" cy="29"/>
              </a:xfrm>
              <a:custGeom>
                <a:avLst/>
                <a:gdLst>
                  <a:gd name="T0" fmla="*/ 1 w 8"/>
                  <a:gd name="T1" fmla="*/ 6 h 12"/>
                  <a:gd name="T2" fmla="*/ 4 w 8"/>
                  <a:gd name="T3" fmla="*/ 1 h 12"/>
                  <a:gd name="T4" fmla="*/ 8 w 8"/>
                  <a:gd name="T5" fmla="*/ 6 h 12"/>
                  <a:gd name="T6" fmla="*/ 5 w 8"/>
                  <a:gd name="T7" fmla="*/ 12 h 12"/>
                  <a:gd name="T8" fmla="*/ 1 w 8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1" y="6"/>
                    </a:moveTo>
                    <a:cubicBezTo>
                      <a:pt x="0" y="3"/>
                      <a:pt x="2" y="1"/>
                      <a:pt x="4" y="1"/>
                    </a:cubicBezTo>
                    <a:cubicBezTo>
                      <a:pt x="6" y="0"/>
                      <a:pt x="8" y="3"/>
                      <a:pt x="8" y="6"/>
                    </a:cubicBezTo>
                    <a:cubicBezTo>
                      <a:pt x="8" y="9"/>
                      <a:pt x="7" y="12"/>
                      <a:pt x="5" y="12"/>
                    </a:cubicBezTo>
                    <a:cubicBezTo>
                      <a:pt x="3" y="12"/>
                      <a:pt x="1" y="9"/>
                      <a:pt x="1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66" name="Freeform 69"/>
              <p:cNvSpPr>
                <a:spLocks/>
              </p:cNvSpPr>
              <p:nvPr/>
            </p:nvSpPr>
            <p:spPr bwMode="auto">
              <a:xfrm>
                <a:off x="6286" y="1787"/>
                <a:ext cx="19" cy="28"/>
              </a:xfrm>
              <a:custGeom>
                <a:avLst/>
                <a:gdLst>
                  <a:gd name="T0" fmla="*/ 0 w 8"/>
                  <a:gd name="T1" fmla="*/ 6 h 12"/>
                  <a:gd name="T2" fmla="*/ 3 w 8"/>
                  <a:gd name="T3" fmla="*/ 1 h 12"/>
                  <a:gd name="T4" fmla="*/ 8 w 8"/>
                  <a:gd name="T5" fmla="*/ 6 h 12"/>
                  <a:gd name="T6" fmla="*/ 4 w 8"/>
                  <a:gd name="T7" fmla="*/ 12 h 12"/>
                  <a:gd name="T8" fmla="*/ 0 w 8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0" y="6"/>
                    </a:moveTo>
                    <a:cubicBezTo>
                      <a:pt x="0" y="3"/>
                      <a:pt x="1" y="1"/>
                      <a:pt x="3" y="1"/>
                    </a:cubicBezTo>
                    <a:cubicBezTo>
                      <a:pt x="5" y="0"/>
                      <a:pt x="7" y="3"/>
                      <a:pt x="8" y="6"/>
                    </a:cubicBezTo>
                    <a:cubicBezTo>
                      <a:pt x="8" y="9"/>
                      <a:pt x="6" y="11"/>
                      <a:pt x="4" y="12"/>
                    </a:cubicBezTo>
                    <a:cubicBezTo>
                      <a:pt x="2" y="12"/>
                      <a:pt x="0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67" name="Freeform 70"/>
              <p:cNvSpPr>
                <a:spLocks/>
              </p:cNvSpPr>
              <p:nvPr/>
            </p:nvSpPr>
            <p:spPr bwMode="auto">
              <a:xfrm>
                <a:off x="6258" y="1789"/>
                <a:ext cx="19" cy="29"/>
              </a:xfrm>
              <a:custGeom>
                <a:avLst/>
                <a:gdLst>
                  <a:gd name="T0" fmla="*/ 0 w 8"/>
                  <a:gd name="T1" fmla="*/ 6 h 12"/>
                  <a:gd name="T2" fmla="*/ 4 w 8"/>
                  <a:gd name="T3" fmla="*/ 0 h 12"/>
                  <a:gd name="T4" fmla="*/ 8 w 8"/>
                  <a:gd name="T5" fmla="*/ 6 h 12"/>
                  <a:gd name="T6" fmla="*/ 4 w 8"/>
                  <a:gd name="T7" fmla="*/ 11 h 12"/>
                  <a:gd name="T8" fmla="*/ 0 w 8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0" y="6"/>
                    </a:moveTo>
                    <a:cubicBezTo>
                      <a:pt x="0" y="3"/>
                      <a:pt x="1" y="0"/>
                      <a:pt x="4" y="0"/>
                    </a:cubicBezTo>
                    <a:cubicBezTo>
                      <a:pt x="6" y="0"/>
                      <a:pt x="8" y="3"/>
                      <a:pt x="8" y="6"/>
                    </a:cubicBezTo>
                    <a:cubicBezTo>
                      <a:pt x="8" y="9"/>
                      <a:pt x="6" y="11"/>
                      <a:pt x="4" y="11"/>
                    </a:cubicBezTo>
                    <a:cubicBezTo>
                      <a:pt x="2" y="12"/>
                      <a:pt x="0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68" name="Freeform 71"/>
              <p:cNvSpPr>
                <a:spLocks/>
              </p:cNvSpPr>
              <p:nvPr/>
            </p:nvSpPr>
            <p:spPr bwMode="auto">
              <a:xfrm>
                <a:off x="6227" y="1792"/>
                <a:ext cx="19" cy="26"/>
              </a:xfrm>
              <a:custGeom>
                <a:avLst/>
                <a:gdLst>
                  <a:gd name="T0" fmla="*/ 0 w 8"/>
                  <a:gd name="T1" fmla="*/ 6 h 11"/>
                  <a:gd name="T2" fmla="*/ 4 w 8"/>
                  <a:gd name="T3" fmla="*/ 0 h 11"/>
                  <a:gd name="T4" fmla="*/ 8 w 8"/>
                  <a:gd name="T5" fmla="*/ 5 h 11"/>
                  <a:gd name="T6" fmla="*/ 5 w 8"/>
                  <a:gd name="T7" fmla="*/ 11 h 11"/>
                  <a:gd name="T8" fmla="*/ 0 w 8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6"/>
                    </a:moveTo>
                    <a:cubicBezTo>
                      <a:pt x="0" y="3"/>
                      <a:pt x="2" y="0"/>
                      <a:pt x="4" y="0"/>
                    </a:cubicBezTo>
                    <a:cubicBezTo>
                      <a:pt x="6" y="0"/>
                      <a:pt x="8" y="2"/>
                      <a:pt x="8" y="5"/>
                    </a:cubicBezTo>
                    <a:cubicBezTo>
                      <a:pt x="8" y="9"/>
                      <a:pt x="7" y="11"/>
                      <a:pt x="5" y="11"/>
                    </a:cubicBezTo>
                    <a:cubicBezTo>
                      <a:pt x="2" y="11"/>
                      <a:pt x="1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69" name="Freeform 72"/>
              <p:cNvSpPr>
                <a:spLocks/>
              </p:cNvSpPr>
              <p:nvPr/>
            </p:nvSpPr>
            <p:spPr bwMode="auto">
              <a:xfrm>
                <a:off x="6199" y="1794"/>
                <a:ext cx="18" cy="26"/>
              </a:xfrm>
              <a:custGeom>
                <a:avLst/>
                <a:gdLst>
                  <a:gd name="T0" fmla="*/ 1 w 8"/>
                  <a:gd name="T1" fmla="*/ 6 h 11"/>
                  <a:gd name="T2" fmla="*/ 4 w 8"/>
                  <a:gd name="T3" fmla="*/ 0 h 11"/>
                  <a:gd name="T4" fmla="*/ 8 w 8"/>
                  <a:gd name="T5" fmla="*/ 5 h 11"/>
                  <a:gd name="T6" fmla="*/ 5 w 8"/>
                  <a:gd name="T7" fmla="*/ 11 h 11"/>
                  <a:gd name="T8" fmla="*/ 1 w 8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1" y="6"/>
                    </a:moveTo>
                    <a:cubicBezTo>
                      <a:pt x="0" y="3"/>
                      <a:pt x="2" y="0"/>
                      <a:pt x="4" y="0"/>
                    </a:cubicBezTo>
                    <a:cubicBezTo>
                      <a:pt x="6" y="0"/>
                      <a:pt x="8" y="2"/>
                      <a:pt x="8" y="5"/>
                    </a:cubicBezTo>
                    <a:cubicBezTo>
                      <a:pt x="8" y="8"/>
                      <a:pt x="7" y="11"/>
                      <a:pt x="5" y="11"/>
                    </a:cubicBezTo>
                    <a:cubicBezTo>
                      <a:pt x="3" y="11"/>
                      <a:pt x="1" y="9"/>
                      <a:pt x="1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70" name="Freeform 73"/>
              <p:cNvSpPr>
                <a:spLocks/>
              </p:cNvSpPr>
              <p:nvPr/>
            </p:nvSpPr>
            <p:spPr bwMode="auto">
              <a:xfrm>
                <a:off x="6170" y="1796"/>
                <a:ext cx="19" cy="26"/>
              </a:xfrm>
              <a:custGeom>
                <a:avLst/>
                <a:gdLst>
                  <a:gd name="T0" fmla="*/ 0 w 8"/>
                  <a:gd name="T1" fmla="*/ 6 h 11"/>
                  <a:gd name="T2" fmla="*/ 3 w 8"/>
                  <a:gd name="T3" fmla="*/ 0 h 11"/>
                  <a:gd name="T4" fmla="*/ 7 w 8"/>
                  <a:gd name="T5" fmla="*/ 5 h 11"/>
                  <a:gd name="T6" fmla="*/ 4 w 8"/>
                  <a:gd name="T7" fmla="*/ 11 h 11"/>
                  <a:gd name="T8" fmla="*/ 0 w 8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6"/>
                    </a:moveTo>
                    <a:cubicBezTo>
                      <a:pt x="0" y="3"/>
                      <a:pt x="1" y="0"/>
                      <a:pt x="3" y="0"/>
                    </a:cubicBezTo>
                    <a:cubicBezTo>
                      <a:pt x="5" y="0"/>
                      <a:pt x="7" y="2"/>
                      <a:pt x="7" y="5"/>
                    </a:cubicBezTo>
                    <a:cubicBezTo>
                      <a:pt x="8" y="8"/>
                      <a:pt x="6" y="11"/>
                      <a:pt x="4" y="11"/>
                    </a:cubicBezTo>
                    <a:cubicBezTo>
                      <a:pt x="2" y="11"/>
                      <a:pt x="0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71" name="Freeform 74"/>
              <p:cNvSpPr>
                <a:spLocks/>
              </p:cNvSpPr>
              <p:nvPr/>
            </p:nvSpPr>
            <p:spPr bwMode="auto">
              <a:xfrm>
                <a:off x="6142" y="1799"/>
                <a:ext cx="19" cy="26"/>
              </a:xfrm>
              <a:custGeom>
                <a:avLst/>
                <a:gdLst>
                  <a:gd name="T0" fmla="*/ 0 w 8"/>
                  <a:gd name="T1" fmla="*/ 6 h 11"/>
                  <a:gd name="T2" fmla="*/ 3 w 8"/>
                  <a:gd name="T3" fmla="*/ 0 h 11"/>
                  <a:gd name="T4" fmla="*/ 8 w 8"/>
                  <a:gd name="T5" fmla="*/ 5 h 11"/>
                  <a:gd name="T6" fmla="*/ 4 w 8"/>
                  <a:gd name="T7" fmla="*/ 11 h 11"/>
                  <a:gd name="T8" fmla="*/ 0 w 8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6"/>
                    </a:moveTo>
                    <a:cubicBezTo>
                      <a:pt x="0" y="2"/>
                      <a:pt x="1" y="0"/>
                      <a:pt x="3" y="0"/>
                    </a:cubicBezTo>
                    <a:cubicBezTo>
                      <a:pt x="6" y="0"/>
                      <a:pt x="7" y="2"/>
                      <a:pt x="8" y="5"/>
                    </a:cubicBezTo>
                    <a:cubicBezTo>
                      <a:pt x="8" y="8"/>
                      <a:pt x="6" y="11"/>
                      <a:pt x="4" y="11"/>
                    </a:cubicBezTo>
                    <a:cubicBezTo>
                      <a:pt x="2" y="11"/>
                      <a:pt x="0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72" name="Freeform 75"/>
              <p:cNvSpPr>
                <a:spLocks/>
              </p:cNvSpPr>
              <p:nvPr/>
            </p:nvSpPr>
            <p:spPr bwMode="auto">
              <a:xfrm>
                <a:off x="6111" y="1799"/>
                <a:ext cx="19" cy="28"/>
              </a:xfrm>
              <a:custGeom>
                <a:avLst/>
                <a:gdLst>
                  <a:gd name="T0" fmla="*/ 0 w 8"/>
                  <a:gd name="T1" fmla="*/ 6 h 12"/>
                  <a:gd name="T2" fmla="*/ 4 w 8"/>
                  <a:gd name="T3" fmla="*/ 1 h 12"/>
                  <a:gd name="T4" fmla="*/ 8 w 8"/>
                  <a:gd name="T5" fmla="*/ 6 h 12"/>
                  <a:gd name="T6" fmla="*/ 4 w 8"/>
                  <a:gd name="T7" fmla="*/ 12 h 12"/>
                  <a:gd name="T8" fmla="*/ 0 w 8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0" y="6"/>
                    </a:moveTo>
                    <a:cubicBezTo>
                      <a:pt x="0" y="3"/>
                      <a:pt x="2" y="1"/>
                      <a:pt x="4" y="1"/>
                    </a:cubicBezTo>
                    <a:cubicBezTo>
                      <a:pt x="6" y="0"/>
                      <a:pt x="8" y="3"/>
                      <a:pt x="8" y="6"/>
                    </a:cubicBezTo>
                    <a:cubicBezTo>
                      <a:pt x="8" y="9"/>
                      <a:pt x="6" y="12"/>
                      <a:pt x="4" y="12"/>
                    </a:cubicBezTo>
                    <a:cubicBezTo>
                      <a:pt x="2" y="12"/>
                      <a:pt x="0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73" name="Freeform 76"/>
              <p:cNvSpPr>
                <a:spLocks/>
              </p:cNvSpPr>
              <p:nvPr/>
            </p:nvSpPr>
            <p:spPr bwMode="auto">
              <a:xfrm>
                <a:off x="6082" y="1801"/>
                <a:ext cx="19" cy="28"/>
              </a:xfrm>
              <a:custGeom>
                <a:avLst/>
                <a:gdLst>
                  <a:gd name="T0" fmla="*/ 0 w 8"/>
                  <a:gd name="T1" fmla="*/ 6 h 12"/>
                  <a:gd name="T2" fmla="*/ 4 w 8"/>
                  <a:gd name="T3" fmla="*/ 0 h 12"/>
                  <a:gd name="T4" fmla="*/ 8 w 8"/>
                  <a:gd name="T5" fmla="*/ 6 h 12"/>
                  <a:gd name="T6" fmla="*/ 5 w 8"/>
                  <a:gd name="T7" fmla="*/ 12 h 12"/>
                  <a:gd name="T8" fmla="*/ 0 w 8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0" y="6"/>
                    </a:moveTo>
                    <a:cubicBezTo>
                      <a:pt x="0" y="3"/>
                      <a:pt x="2" y="1"/>
                      <a:pt x="4" y="0"/>
                    </a:cubicBezTo>
                    <a:cubicBezTo>
                      <a:pt x="6" y="0"/>
                      <a:pt x="8" y="3"/>
                      <a:pt x="8" y="6"/>
                    </a:cubicBezTo>
                    <a:cubicBezTo>
                      <a:pt x="8" y="9"/>
                      <a:pt x="7" y="11"/>
                      <a:pt x="5" y="12"/>
                    </a:cubicBezTo>
                    <a:cubicBezTo>
                      <a:pt x="3" y="12"/>
                      <a:pt x="1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74" name="Freeform 77"/>
              <p:cNvSpPr>
                <a:spLocks/>
              </p:cNvSpPr>
              <p:nvPr/>
            </p:nvSpPr>
            <p:spPr bwMode="auto">
              <a:xfrm>
                <a:off x="6052" y="1803"/>
                <a:ext cx="19" cy="29"/>
              </a:xfrm>
              <a:custGeom>
                <a:avLst/>
                <a:gdLst>
                  <a:gd name="T0" fmla="*/ 1 w 8"/>
                  <a:gd name="T1" fmla="*/ 6 h 12"/>
                  <a:gd name="T2" fmla="*/ 4 w 8"/>
                  <a:gd name="T3" fmla="*/ 0 h 12"/>
                  <a:gd name="T4" fmla="*/ 8 w 8"/>
                  <a:gd name="T5" fmla="*/ 6 h 12"/>
                  <a:gd name="T6" fmla="*/ 5 w 8"/>
                  <a:gd name="T7" fmla="*/ 11 h 12"/>
                  <a:gd name="T8" fmla="*/ 1 w 8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1" y="6"/>
                    </a:moveTo>
                    <a:cubicBezTo>
                      <a:pt x="0" y="3"/>
                      <a:pt x="2" y="0"/>
                      <a:pt x="4" y="0"/>
                    </a:cubicBezTo>
                    <a:cubicBezTo>
                      <a:pt x="6" y="0"/>
                      <a:pt x="8" y="3"/>
                      <a:pt x="8" y="6"/>
                    </a:cubicBezTo>
                    <a:cubicBezTo>
                      <a:pt x="8" y="9"/>
                      <a:pt x="7" y="11"/>
                      <a:pt x="5" y="11"/>
                    </a:cubicBezTo>
                    <a:cubicBezTo>
                      <a:pt x="3" y="12"/>
                      <a:pt x="1" y="9"/>
                      <a:pt x="1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75" name="Freeform 78"/>
              <p:cNvSpPr>
                <a:spLocks/>
              </p:cNvSpPr>
              <p:nvPr/>
            </p:nvSpPr>
            <p:spPr bwMode="auto">
              <a:xfrm>
                <a:off x="6026" y="1806"/>
                <a:ext cx="19" cy="26"/>
              </a:xfrm>
              <a:custGeom>
                <a:avLst/>
                <a:gdLst>
                  <a:gd name="T0" fmla="*/ 0 w 8"/>
                  <a:gd name="T1" fmla="*/ 6 h 11"/>
                  <a:gd name="T2" fmla="*/ 3 w 8"/>
                  <a:gd name="T3" fmla="*/ 0 h 11"/>
                  <a:gd name="T4" fmla="*/ 7 w 8"/>
                  <a:gd name="T5" fmla="*/ 5 h 11"/>
                  <a:gd name="T6" fmla="*/ 4 w 8"/>
                  <a:gd name="T7" fmla="*/ 11 h 11"/>
                  <a:gd name="T8" fmla="*/ 0 w 8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6"/>
                    </a:moveTo>
                    <a:cubicBezTo>
                      <a:pt x="0" y="3"/>
                      <a:pt x="1" y="0"/>
                      <a:pt x="3" y="0"/>
                    </a:cubicBezTo>
                    <a:cubicBezTo>
                      <a:pt x="5" y="0"/>
                      <a:pt x="7" y="2"/>
                      <a:pt x="7" y="5"/>
                    </a:cubicBezTo>
                    <a:cubicBezTo>
                      <a:pt x="8" y="8"/>
                      <a:pt x="6" y="11"/>
                      <a:pt x="4" y="11"/>
                    </a:cubicBezTo>
                    <a:cubicBezTo>
                      <a:pt x="2" y="11"/>
                      <a:pt x="0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76" name="Freeform 79"/>
              <p:cNvSpPr>
                <a:spLocks/>
              </p:cNvSpPr>
              <p:nvPr/>
            </p:nvSpPr>
            <p:spPr bwMode="auto">
              <a:xfrm>
                <a:off x="5995" y="1808"/>
                <a:ext cx="19" cy="26"/>
              </a:xfrm>
              <a:custGeom>
                <a:avLst/>
                <a:gdLst>
                  <a:gd name="T0" fmla="*/ 0 w 8"/>
                  <a:gd name="T1" fmla="*/ 6 h 11"/>
                  <a:gd name="T2" fmla="*/ 4 w 8"/>
                  <a:gd name="T3" fmla="*/ 0 h 11"/>
                  <a:gd name="T4" fmla="*/ 8 w 8"/>
                  <a:gd name="T5" fmla="*/ 5 h 11"/>
                  <a:gd name="T6" fmla="*/ 4 w 8"/>
                  <a:gd name="T7" fmla="*/ 11 h 11"/>
                  <a:gd name="T8" fmla="*/ 0 w 8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6"/>
                    </a:moveTo>
                    <a:cubicBezTo>
                      <a:pt x="0" y="3"/>
                      <a:pt x="1" y="0"/>
                      <a:pt x="4" y="0"/>
                    </a:cubicBezTo>
                    <a:cubicBezTo>
                      <a:pt x="6" y="0"/>
                      <a:pt x="8" y="2"/>
                      <a:pt x="8" y="5"/>
                    </a:cubicBezTo>
                    <a:cubicBezTo>
                      <a:pt x="8" y="8"/>
                      <a:pt x="6" y="11"/>
                      <a:pt x="4" y="11"/>
                    </a:cubicBezTo>
                    <a:cubicBezTo>
                      <a:pt x="2" y="11"/>
                      <a:pt x="0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77" name="Freeform 80"/>
              <p:cNvSpPr>
                <a:spLocks/>
              </p:cNvSpPr>
              <p:nvPr/>
            </p:nvSpPr>
            <p:spPr bwMode="auto">
              <a:xfrm>
                <a:off x="5966" y="1811"/>
                <a:ext cx="19" cy="26"/>
              </a:xfrm>
              <a:custGeom>
                <a:avLst/>
                <a:gdLst>
                  <a:gd name="T0" fmla="*/ 0 w 8"/>
                  <a:gd name="T1" fmla="*/ 6 h 11"/>
                  <a:gd name="T2" fmla="*/ 4 w 8"/>
                  <a:gd name="T3" fmla="*/ 0 h 11"/>
                  <a:gd name="T4" fmla="*/ 8 w 8"/>
                  <a:gd name="T5" fmla="*/ 5 h 11"/>
                  <a:gd name="T6" fmla="*/ 5 w 8"/>
                  <a:gd name="T7" fmla="*/ 11 h 11"/>
                  <a:gd name="T8" fmla="*/ 0 w 8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6"/>
                    </a:moveTo>
                    <a:cubicBezTo>
                      <a:pt x="0" y="3"/>
                      <a:pt x="2" y="0"/>
                      <a:pt x="4" y="0"/>
                    </a:cubicBezTo>
                    <a:cubicBezTo>
                      <a:pt x="6" y="0"/>
                      <a:pt x="8" y="2"/>
                      <a:pt x="8" y="5"/>
                    </a:cubicBezTo>
                    <a:cubicBezTo>
                      <a:pt x="8" y="8"/>
                      <a:pt x="7" y="11"/>
                      <a:pt x="5" y="11"/>
                    </a:cubicBezTo>
                    <a:cubicBezTo>
                      <a:pt x="2" y="11"/>
                      <a:pt x="1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78" name="Freeform 81"/>
              <p:cNvSpPr>
                <a:spLocks/>
              </p:cNvSpPr>
              <p:nvPr/>
            </p:nvSpPr>
            <p:spPr bwMode="auto">
              <a:xfrm>
                <a:off x="5936" y="1813"/>
                <a:ext cx="19" cy="26"/>
              </a:xfrm>
              <a:custGeom>
                <a:avLst/>
                <a:gdLst>
                  <a:gd name="T0" fmla="*/ 1 w 8"/>
                  <a:gd name="T1" fmla="*/ 6 h 11"/>
                  <a:gd name="T2" fmla="*/ 4 w 8"/>
                  <a:gd name="T3" fmla="*/ 0 h 11"/>
                  <a:gd name="T4" fmla="*/ 8 w 8"/>
                  <a:gd name="T5" fmla="*/ 5 h 11"/>
                  <a:gd name="T6" fmla="*/ 5 w 8"/>
                  <a:gd name="T7" fmla="*/ 11 h 11"/>
                  <a:gd name="T8" fmla="*/ 1 w 8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1" y="6"/>
                    </a:move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8" y="2"/>
                      <a:pt x="8" y="5"/>
                    </a:cubicBezTo>
                    <a:cubicBezTo>
                      <a:pt x="8" y="8"/>
                      <a:pt x="7" y="11"/>
                      <a:pt x="5" y="11"/>
                    </a:cubicBezTo>
                    <a:cubicBezTo>
                      <a:pt x="3" y="11"/>
                      <a:pt x="1" y="9"/>
                      <a:pt x="1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79" name="Freeform 82"/>
              <p:cNvSpPr>
                <a:spLocks/>
              </p:cNvSpPr>
              <p:nvPr/>
            </p:nvSpPr>
            <p:spPr bwMode="auto">
              <a:xfrm>
                <a:off x="5909" y="1813"/>
                <a:ext cx="19" cy="28"/>
              </a:xfrm>
              <a:custGeom>
                <a:avLst/>
                <a:gdLst>
                  <a:gd name="T0" fmla="*/ 0 w 8"/>
                  <a:gd name="T1" fmla="*/ 6 h 12"/>
                  <a:gd name="T2" fmla="*/ 3 w 8"/>
                  <a:gd name="T3" fmla="*/ 1 h 12"/>
                  <a:gd name="T4" fmla="*/ 7 w 8"/>
                  <a:gd name="T5" fmla="*/ 6 h 12"/>
                  <a:gd name="T6" fmla="*/ 4 w 8"/>
                  <a:gd name="T7" fmla="*/ 12 h 12"/>
                  <a:gd name="T8" fmla="*/ 0 w 8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0" y="6"/>
                    </a:moveTo>
                    <a:cubicBezTo>
                      <a:pt x="0" y="3"/>
                      <a:pt x="1" y="1"/>
                      <a:pt x="3" y="1"/>
                    </a:cubicBezTo>
                    <a:cubicBezTo>
                      <a:pt x="5" y="0"/>
                      <a:pt x="7" y="3"/>
                      <a:pt x="7" y="6"/>
                    </a:cubicBezTo>
                    <a:cubicBezTo>
                      <a:pt x="8" y="9"/>
                      <a:pt x="6" y="11"/>
                      <a:pt x="4" y="12"/>
                    </a:cubicBezTo>
                    <a:cubicBezTo>
                      <a:pt x="2" y="12"/>
                      <a:pt x="0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80" name="Freeform 83"/>
              <p:cNvSpPr>
                <a:spLocks/>
              </p:cNvSpPr>
              <p:nvPr/>
            </p:nvSpPr>
            <p:spPr bwMode="auto">
              <a:xfrm>
                <a:off x="5879" y="1815"/>
                <a:ext cx="19" cy="29"/>
              </a:xfrm>
              <a:custGeom>
                <a:avLst/>
                <a:gdLst>
                  <a:gd name="T0" fmla="*/ 0 w 8"/>
                  <a:gd name="T1" fmla="*/ 6 h 12"/>
                  <a:gd name="T2" fmla="*/ 3 w 8"/>
                  <a:gd name="T3" fmla="*/ 0 h 12"/>
                  <a:gd name="T4" fmla="*/ 8 w 8"/>
                  <a:gd name="T5" fmla="*/ 6 h 12"/>
                  <a:gd name="T6" fmla="*/ 4 w 8"/>
                  <a:gd name="T7" fmla="*/ 11 h 12"/>
                  <a:gd name="T8" fmla="*/ 0 w 8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0" y="6"/>
                    </a:moveTo>
                    <a:cubicBezTo>
                      <a:pt x="0" y="3"/>
                      <a:pt x="1" y="1"/>
                      <a:pt x="3" y="0"/>
                    </a:cubicBezTo>
                    <a:cubicBezTo>
                      <a:pt x="5" y="0"/>
                      <a:pt x="7" y="3"/>
                      <a:pt x="8" y="6"/>
                    </a:cubicBezTo>
                    <a:cubicBezTo>
                      <a:pt x="8" y="9"/>
                      <a:pt x="6" y="11"/>
                      <a:pt x="4" y="11"/>
                    </a:cubicBezTo>
                    <a:cubicBezTo>
                      <a:pt x="2" y="12"/>
                      <a:pt x="0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81" name="Freeform 84"/>
              <p:cNvSpPr>
                <a:spLocks/>
              </p:cNvSpPr>
              <p:nvPr/>
            </p:nvSpPr>
            <p:spPr bwMode="auto">
              <a:xfrm>
                <a:off x="5850" y="1818"/>
                <a:ext cx="19" cy="26"/>
              </a:xfrm>
              <a:custGeom>
                <a:avLst/>
                <a:gdLst>
                  <a:gd name="T0" fmla="*/ 0 w 8"/>
                  <a:gd name="T1" fmla="*/ 6 h 11"/>
                  <a:gd name="T2" fmla="*/ 4 w 8"/>
                  <a:gd name="T3" fmla="*/ 0 h 11"/>
                  <a:gd name="T4" fmla="*/ 8 w 8"/>
                  <a:gd name="T5" fmla="*/ 6 h 11"/>
                  <a:gd name="T6" fmla="*/ 4 w 8"/>
                  <a:gd name="T7" fmla="*/ 11 h 11"/>
                  <a:gd name="T8" fmla="*/ 0 w 8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6"/>
                    </a:moveTo>
                    <a:cubicBezTo>
                      <a:pt x="0" y="3"/>
                      <a:pt x="2" y="0"/>
                      <a:pt x="4" y="0"/>
                    </a:cubicBezTo>
                    <a:cubicBezTo>
                      <a:pt x="6" y="0"/>
                      <a:pt x="8" y="2"/>
                      <a:pt x="8" y="6"/>
                    </a:cubicBezTo>
                    <a:cubicBezTo>
                      <a:pt x="8" y="9"/>
                      <a:pt x="6" y="11"/>
                      <a:pt x="4" y="11"/>
                    </a:cubicBezTo>
                    <a:cubicBezTo>
                      <a:pt x="2" y="11"/>
                      <a:pt x="0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82" name="Freeform 85"/>
              <p:cNvSpPr>
                <a:spLocks/>
              </p:cNvSpPr>
              <p:nvPr/>
            </p:nvSpPr>
            <p:spPr bwMode="auto">
              <a:xfrm>
                <a:off x="5819" y="1820"/>
                <a:ext cx="19" cy="26"/>
              </a:xfrm>
              <a:custGeom>
                <a:avLst/>
                <a:gdLst>
                  <a:gd name="T0" fmla="*/ 0 w 8"/>
                  <a:gd name="T1" fmla="*/ 6 h 11"/>
                  <a:gd name="T2" fmla="*/ 4 w 8"/>
                  <a:gd name="T3" fmla="*/ 0 h 11"/>
                  <a:gd name="T4" fmla="*/ 8 w 8"/>
                  <a:gd name="T5" fmla="*/ 5 h 11"/>
                  <a:gd name="T6" fmla="*/ 5 w 8"/>
                  <a:gd name="T7" fmla="*/ 11 h 11"/>
                  <a:gd name="T8" fmla="*/ 0 w 8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6"/>
                    </a:moveTo>
                    <a:cubicBezTo>
                      <a:pt x="0" y="3"/>
                      <a:pt x="2" y="0"/>
                      <a:pt x="4" y="0"/>
                    </a:cubicBezTo>
                    <a:cubicBezTo>
                      <a:pt x="6" y="0"/>
                      <a:pt x="8" y="2"/>
                      <a:pt x="8" y="5"/>
                    </a:cubicBezTo>
                    <a:cubicBezTo>
                      <a:pt x="8" y="8"/>
                      <a:pt x="7" y="11"/>
                      <a:pt x="5" y="11"/>
                    </a:cubicBezTo>
                    <a:cubicBezTo>
                      <a:pt x="2" y="11"/>
                      <a:pt x="1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83" name="Freeform 86"/>
              <p:cNvSpPr>
                <a:spLocks/>
              </p:cNvSpPr>
              <p:nvPr/>
            </p:nvSpPr>
            <p:spPr bwMode="auto">
              <a:xfrm>
                <a:off x="5791" y="1822"/>
                <a:ext cx="19" cy="26"/>
              </a:xfrm>
              <a:custGeom>
                <a:avLst/>
                <a:gdLst>
                  <a:gd name="T0" fmla="*/ 1 w 8"/>
                  <a:gd name="T1" fmla="*/ 6 h 11"/>
                  <a:gd name="T2" fmla="*/ 4 w 8"/>
                  <a:gd name="T3" fmla="*/ 0 h 11"/>
                  <a:gd name="T4" fmla="*/ 8 w 8"/>
                  <a:gd name="T5" fmla="*/ 5 h 11"/>
                  <a:gd name="T6" fmla="*/ 5 w 8"/>
                  <a:gd name="T7" fmla="*/ 11 h 11"/>
                  <a:gd name="T8" fmla="*/ 1 w 8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1" y="6"/>
                    </a:moveTo>
                    <a:cubicBezTo>
                      <a:pt x="0" y="3"/>
                      <a:pt x="2" y="0"/>
                      <a:pt x="4" y="0"/>
                    </a:cubicBezTo>
                    <a:cubicBezTo>
                      <a:pt x="6" y="0"/>
                      <a:pt x="8" y="2"/>
                      <a:pt x="8" y="5"/>
                    </a:cubicBezTo>
                    <a:cubicBezTo>
                      <a:pt x="8" y="8"/>
                      <a:pt x="7" y="11"/>
                      <a:pt x="5" y="11"/>
                    </a:cubicBezTo>
                    <a:cubicBezTo>
                      <a:pt x="3" y="11"/>
                      <a:pt x="1" y="9"/>
                      <a:pt x="1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84" name="Freeform 87"/>
              <p:cNvSpPr>
                <a:spLocks/>
              </p:cNvSpPr>
              <p:nvPr/>
            </p:nvSpPr>
            <p:spPr bwMode="auto">
              <a:xfrm>
                <a:off x="5763" y="1825"/>
                <a:ext cx="19" cy="26"/>
              </a:xfrm>
              <a:custGeom>
                <a:avLst/>
                <a:gdLst>
                  <a:gd name="T0" fmla="*/ 0 w 8"/>
                  <a:gd name="T1" fmla="*/ 6 h 11"/>
                  <a:gd name="T2" fmla="*/ 3 w 8"/>
                  <a:gd name="T3" fmla="*/ 0 h 11"/>
                  <a:gd name="T4" fmla="*/ 7 w 8"/>
                  <a:gd name="T5" fmla="*/ 5 h 11"/>
                  <a:gd name="T6" fmla="*/ 4 w 8"/>
                  <a:gd name="T7" fmla="*/ 11 h 11"/>
                  <a:gd name="T8" fmla="*/ 0 w 8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6"/>
                    </a:moveTo>
                    <a:cubicBezTo>
                      <a:pt x="0" y="3"/>
                      <a:pt x="1" y="0"/>
                      <a:pt x="3" y="0"/>
                    </a:cubicBezTo>
                    <a:cubicBezTo>
                      <a:pt x="5" y="0"/>
                      <a:pt x="7" y="2"/>
                      <a:pt x="7" y="5"/>
                    </a:cubicBezTo>
                    <a:cubicBezTo>
                      <a:pt x="8" y="8"/>
                      <a:pt x="6" y="11"/>
                      <a:pt x="4" y="11"/>
                    </a:cubicBezTo>
                    <a:cubicBezTo>
                      <a:pt x="2" y="11"/>
                      <a:pt x="0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85" name="Freeform 88"/>
              <p:cNvSpPr>
                <a:spLocks/>
              </p:cNvSpPr>
              <p:nvPr/>
            </p:nvSpPr>
            <p:spPr bwMode="auto">
              <a:xfrm>
                <a:off x="5734" y="1827"/>
                <a:ext cx="19" cy="26"/>
              </a:xfrm>
              <a:custGeom>
                <a:avLst/>
                <a:gdLst>
                  <a:gd name="T0" fmla="*/ 0 w 8"/>
                  <a:gd name="T1" fmla="*/ 5 h 11"/>
                  <a:gd name="T2" fmla="*/ 3 w 8"/>
                  <a:gd name="T3" fmla="*/ 0 h 11"/>
                  <a:gd name="T4" fmla="*/ 8 w 8"/>
                  <a:gd name="T5" fmla="*/ 5 h 11"/>
                  <a:gd name="T6" fmla="*/ 4 w 8"/>
                  <a:gd name="T7" fmla="*/ 11 h 11"/>
                  <a:gd name="T8" fmla="*/ 0 w 8"/>
                  <a:gd name="T9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5"/>
                    </a:moveTo>
                    <a:cubicBezTo>
                      <a:pt x="0" y="2"/>
                      <a:pt x="1" y="0"/>
                      <a:pt x="3" y="0"/>
                    </a:cubicBezTo>
                    <a:cubicBezTo>
                      <a:pt x="6" y="0"/>
                      <a:pt x="7" y="2"/>
                      <a:pt x="8" y="5"/>
                    </a:cubicBezTo>
                    <a:cubicBezTo>
                      <a:pt x="8" y="8"/>
                      <a:pt x="6" y="11"/>
                      <a:pt x="4" y="11"/>
                    </a:cubicBezTo>
                    <a:cubicBezTo>
                      <a:pt x="2" y="11"/>
                      <a:pt x="0" y="9"/>
                      <a:pt x="0" y="5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86" name="Freeform 89"/>
              <p:cNvSpPr>
                <a:spLocks/>
              </p:cNvSpPr>
              <p:nvPr/>
            </p:nvSpPr>
            <p:spPr bwMode="auto">
              <a:xfrm>
                <a:off x="5703" y="1827"/>
                <a:ext cx="19" cy="29"/>
              </a:xfrm>
              <a:custGeom>
                <a:avLst/>
                <a:gdLst>
                  <a:gd name="T0" fmla="*/ 0 w 8"/>
                  <a:gd name="T1" fmla="*/ 6 h 12"/>
                  <a:gd name="T2" fmla="*/ 4 w 8"/>
                  <a:gd name="T3" fmla="*/ 1 h 12"/>
                  <a:gd name="T4" fmla="*/ 8 w 8"/>
                  <a:gd name="T5" fmla="*/ 6 h 12"/>
                  <a:gd name="T6" fmla="*/ 4 w 8"/>
                  <a:gd name="T7" fmla="*/ 12 h 12"/>
                  <a:gd name="T8" fmla="*/ 0 w 8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0" y="6"/>
                    </a:moveTo>
                    <a:cubicBezTo>
                      <a:pt x="0" y="3"/>
                      <a:pt x="2" y="1"/>
                      <a:pt x="4" y="1"/>
                    </a:cubicBezTo>
                    <a:cubicBezTo>
                      <a:pt x="6" y="0"/>
                      <a:pt x="8" y="3"/>
                      <a:pt x="8" y="6"/>
                    </a:cubicBezTo>
                    <a:cubicBezTo>
                      <a:pt x="8" y="9"/>
                      <a:pt x="7" y="11"/>
                      <a:pt x="4" y="12"/>
                    </a:cubicBezTo>
                    <a:cubicBezTo>
                      <a:pt x="2" y="12"/>
                      <a:pt x="0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87" name="Freeform 90"/>
              <p:cNvSpPr>
                <a:spLocks/>
              </p:cNvSpPr>
              <p:nvPr/>
            </p:nvSpPr>
            <p:spPr bwMode="auto">
              <a:xfrm>
                <a:off x="5675" y="1829"/>
                <a:ext cx="19" cy="29"/>
              </a:xfrm>
              <a:custGeom>
                <a:avLst/>
                <a:gdLst>
                  <a:gd name="T0" fmla="*/ 1 w 8"/>
                  <a:gd name="T1" fmla="*/ 6 h 12"/>
                  <a:gd name="T2" fmla="*/ 4 w 8"/>
                  <a:gd name="T3" fmla="*/ 0 h 12"/>
                  <a:gd name="T4" fmla="*/ 8 w 8"/>
                  <a:gd name="T5" fmla="*/ 6 h 12"/>
                  <a:gd name="T6" fmla="*/ 5 w 8"/>
                  <a:gd name="T7" fmla="*/ 11 h 12"/>
                  <a:gd name="T8" fmla="*/ 1 w 8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1" y="6"/>
                    </a:moveTo>
                    <a:cubicBezTo>
                      <a:pt x="0" y="3"/>
                      <a:pt x="2" y="1"/>
                      <a:pt x="4" y="0"/>
                    </a:cubicBezTo>
                    <a:cubicBezTo>
                      <a:pt x="6" y="0"/>
                      <a:pt x="8" y="3"/>
                      <a:pt x="8" y="6"/>
                    </a:cubicBezTo>
                    <a:cubicBezTo>
                      <a:pt x="8" y="9"/>
                      <a:pt x="7" y="11"/>
                      <a:pt x="5" y="11"/>
                    </a:cubicBezTo>
                    <a:cubicBezTo>
                      <a:pt x="3" y="12"/>
                      <a:pt x="1" y="9"/>
                      <a:pt x="1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88" name="Freeform 91"/>
              <p:cNvSpPr>
                <a:spLocks/>
              </p:cNvSpPr>
              <p:nvPr/>
            </p:nvSpPr>
            <p:spPr bwMode="auto">
              <a:xfrm>
                <a:off x="5647" y="1832"/>
                <a:ext cx="18" cy="26"/>
              </a:xfrm>
              <a:custGeom>
                <a:avLst/>
                <a:gdLst>
                  <a:gd name="T0" fmla="*/ 0 w 8"/>
                  <a:gd name="T1" fmla="*/ 6 h 11"/>
                  <a:gd name="T2" fmla="*/ 3 w 8"/>
                  <a:gd name="T3" fmla="*/ 0 h 11"/>
                  <a:gd name="T4" fmla="*/ 7 w 8"/>
                  <a:gd name="T5" fmla="*/ 6 h 11"/>
                  <a:gd name="T6" fmla="*/ 4 w 8"/>
                  <a:gd name="T7" fmla="*/ 11 h 11"/>
                  <a:gd name="T8" fmla="*/ 0 w 8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6"/>
                    </a:moveTo>
                    <a:cubicBezTo>
                      <a:pt x="0" y="3"/>
                      <a:pt x="1" y="0"/>
                      <a:pt x="3" y="0"/>
                    </a:cubicBezTo>
                    <a:cubicBezTo>
                      <a:pt x="5" y="0"/>
                      <a:pt x="7" y="2"/>
                      <a:pt x="7" y="6"/>
                    </a:cubicBezTo>
                    <a:cubicBezTo>
                      <a:pt x="8" y="9"/>
                      <a:pt x="6" y="11"/>
                      <a:pt x="4" y="11"/>
                    </a:cubicBezTo>
                    <a:cubicBezTo>
                      <a:pt x="2" y="11"/>
                      <a:pt x="0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89" name="Freeform 92"/>
              <p:cNvSpPr>
                <a:spLocks/>
              </p:cNvSpPr>
              <p:nvPr/>
            </p:nvSpPr>
            <p:spPr bwMode="auto">
              <a:xfrm>
                <a:off x="5618" y="1834"/>
                <a:ext cx="19" cy="26"/>
              </a:xfrm>
              <a:custGeom>
                <a:avLst/>
                <a:gdLst>
                  <a:gd name="T0" fmla="*/ 0 w 8"/>
                  <a:gd name="T1" fmla="*/ 6 h 11"/>
                  <a:gd name="T2" fmla="*/ 3 w 8"/>
                  <a:gd name="T3" fmla="*/ 0 h 11"/>
                  <a:gd name="T4" fmla="*/ 8 w 8"/>
                  <a:gd name="T5" fmla="*/ 5 h 11"/>
                  <a:gd name="T6" fmla="*/ 4 w 8"/>
                  <a:gd name="T7" fmla="*/ 11 h 11"/>
                  <a:gd name="T8" fmla="*/ 0 w 8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6"/>
                    </a:moveTo>
                    <a:cubicBezTo>
                      <a:pt x="0" y="3"/>
                      <a:pt x="1" y="0"/>
                      <a:pt x="3" y="0"/>
                    </a:cubicBezTo>
                    <a:cubicBezTo>
                      <a:pt x="5" y="0"/>
                      <a:pt x="7" y="2"/>
                      <a:pt x="8" y="5"/>
                    </a:cubicBezTo>
                    <a:cubicBezTo>
                      <a:pt x="8" y="8"/>
                      <a:pt x="6" y="11"/>
                      <a:pt x="4" y="11"/>
                    </a:cubicBezTo>
                    <a:cubicBezTo>
                      <a:pt x="2" y="11"/>
                      <a:pt x="0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90" name="Freeform 93"/>
              <p:cNvSpPr>
                <a:spLocks/>
              </p:cNvSpPr>
              <p:nvPr/>
            </p:nvSpPr>
            <p:spPr bwMode="auto">
              <a:xfrm>
                <a:off x="5587" y="1837"/>
                <a:ext cx="19" cy="26"/>
              </a:xfrm>
              <a:custGeom>
                <a:avLst/>
                <a:gdLst>
                  <a:gd name="T0" fmla="*/ 0 w 8"/>
                  <a:gd name="T1" fmla="*/ 6 h 11"/>
                  <a:gd name="T2" fmla="*/ 4 w 8"/>
                  <a:gd name="T3" fmla="*/ 0 h 11"/>
                  <a:gd name="T4" fmla="*/ 8 w 8"/>
                  <a:gd name="T5" fmla="*/ 5 h 11"/>
                  <a:gd name="T6" fmla="*/ 4 w 8"/>
                  <a:gd name="T7" fmla="*/ 11 h 11"/>
                  <a:gd name="T8" fmla="*/ 0 w 8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6"/>
                    </a:moveTo>
                    <a:cubicBezTo>
                      <a:pt x="0" y="3"/>
                      <a:pt x="2" y="0"/>
                      <a:pt x="4" y="0"/>
                    </a:cubicBezTo>
                    <a:cubicBezTo>
                      <a:pt x="6" y="0"/>
                      <a:pt x="8" y="2"/>
                      <a:pt x="8" y="5"/>
                    </a:cubicBezTo>
                    <a:cubicBezTo>
                      <a:pt x="8" y="8"/>
                      <a:pt x="6" y="11"/>
                      <a:pt x="4" y="11"/>
                    </a:cubicBezTo>
                    <a:cubicBezTo>
                      <a:pt x="2" y="11"/>
                      <a:pt x="0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91" name="Freeform 94"/>
              <p:cNvSpPr>
                <a:spLocks/>
              </p:cNvSpPr>
              <p:nvPr/>
            </p:nvSpPr>
            <p:spPr bwMode="auto">
              <a:xfrm>
                <a:off x="5559" y="1839"/>
                <a:ext cx="19" cy="26"/>
              </a:xfrm>
              <a:custGeom>
                <a:avLst/>
                <a:gdLst>
                  <a:gd name="T0" fmla="*/ 0 w 8"/>
                  <a:gd name="T1" fmla="*/ 6 h 11"/>
                  <a:gd name="T2" fmla="*/ 4 w 8"/>
                  <a:gd name="T3" fmla="*/ 0 h 11"/>
                  <a:gd name="T4" fmla="*/ 8 w 8"/>
                  <a:gd name="T5" fmla="*/ 5 h 11"/>
                  <a:gd name="T6" fmla="*/ 5 w 8"/>
                  <a:gd name="T7" fmla="*/ 11 h 11"/>
                  <a:gd name="T8" fmla="*/ 0 w 8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6"/>
                    </a:moveTo>
                    <a:cubicBezTo>
                      <a:pt x="0" y="3"/>
                      <a:pt x="2" y="0"/>
                      <a:pt x="4" y="0"/>
                    </a:cubicBezTo>
                    <a:cubicBezTo>
                      <a:pt x="6" y="0"/>
                      <a:pt x="8" y="2"/>
                      <a:pt x="8" y="5"/>
                    </a:cubicBezTo>
                    <a:cubicBezTo>
                      <a:pt x="8" y="8"/>
                      <a:pt x="7" y="11"/>
                      <a:pt x="5" y="11"/>
                    </a:cubicBezTo>
                    <a:cubicBezTo>
                      <a:pt x="2" y="11"/>
                      <a:pt x="1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92" name="Freeform 95"/>
              <p:cNvSpPr>
                <a:spLocks/>
              </p:cNvSpPr>
              <p:nvPr/>
            </p:nvSpPr>
            <p:spPr bwMode="auto">
              <a:xfrm>
                <a:off x="5528" y="1841"/>
                <a:ext cx="19" cy="26"/>
              </a:xfrm>
              <a:custGeom>
                <a:avLst/>
                <a:gdLst>
                  <a:gd name="T0" fmla="*/ 1 w 8"/>
                  <a:gd name="T1" fmla="*/ 5 h 11"/>
                  <a:gd name="T2" fmla="*/ 4 w 8"/>
                  <a:gd name="T3" fmla="*/ 0 h 11"/>
                  <a:gd name="T4" fmla="*/ 8 w 8"/>
                  <a:gd name="T5" fmla="*/ 5 h 11"/>
                  <a:gd name="T6" fmla="*/ 5 w 8"/>
                  <a:gd name="T7" fmla="*/ 11 h 11"/>
                  <a:gd name="T8" fmla="*/ 1 w 8"/>
                  <a:gd name="T9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1" y="5"/>
                    </a:move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8" y="2"/>
                      <a:pt x="8" y="5"/>
                    </a:cubicBezTo>
                    <a:cubicBezTo>
                      <a:pt x="8" y="8"/>
                      <a:pt x="7" y="11"/>
                      <a:pt x="5" y="11"/>
                    </a:cubicBezTo>
                    <a:cubicBezTo>
                      <a:pt x="3" y="11"/>
                      <a:pt x="1" y="8"/>
                      <a:pt x="1" y="5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93" name="Freeform 96"/>
              <p:cNvSpPr>
                <a:spLocks/>
              </p:cNvSpPr>
              <p:nvPr/>
            </p:nvSpPr>
            <p:spPr bwMode="auto">
              <a:xfrm>
                <a:off x="5502" y="1841"/>
                <a:ext cx="19" cy="29"/>
              </a:xfrm>
              <a:custGeom>
                <a:avLst/>
                <a:gdLst>
                  <a:gd name="T0" fmla="*/ 0 w 8"/>
                  <a:gd name="T1" fmla="*/ 6 h 12"/>
                  <a:gd name="T2" fmla="*/ 3 w 8"/>
                  <a:gd name="T3" fmla="*/ 0 h 12"/>
                  <a:gd name="T4" fmla="*/ 7 w 8"/>
                  <a:gd name="T5" fmla="*/ 6 h 12"/>
                  <a:gd name="T6" fmla="*/ 4 w 8"/>
                  <a:gd name="T7" fmla="*/ 12 h 12"/>
                  <a:gd name="T8" fmla="*/ 0 w 8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0" y="6"/>
                    </a:moveTo>
                    <a:cubicBezTo>
                      <a:pt x="0" y="3"/>
                      <a:pt x="1" y="1"/>
                      <a:pt x="3" y="0"/>
                    </a:cubicBezTo>
                    <a:cubicBezTo>
                      <a:pt x="5" y="0"/>
                      <a:pt x="7" y="3"/>
                      <a:pt x="7" y="6"/>
                    </a:cubicBezTo>
                    <a:cubicBezTo>
                      <a:pt x="8" y="9"/>
                      <a:pt x="6" y="11"/>
                      <a:pt x="4" y="12"/>
                    </a:cubicBezTo>
                    <a:cubicBezTo>
                      <a:pt x="2" y="12"/>
                      <a:pt x="0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94" name="Freeform 97"/>
              <p:cNvSpPr>
                <a:spLocks/>
              </p:cNvSpPr>
              <p:nvPr/>
            </p:nvSpPr>
            <p:spPr bwMode="auto">
              <a:xfrm>
                <a:off x="5471" y="1844"/>
                <a:ext cx="19" cy="28"/>
              </a:xfrm>
              <a:custGeom>
                <a:avLst/>
                <a:gdLst>
                  <a:gd name="T0" fmla="*/ 0 w 8"/>
                  <a:gd name="T1" fmla="*/ 6 h 12"/>
                  <a:gd name="T2" fmla="*/ 3 w 8"/>
                  <a:gd name="T3" fmla="*/ 0 h 12"/>
                  <a:gd name="T4" fmla="*/ 8 w 8"/>
                  <a:gd name="T5" fmla="*/ 6 h 12"/>
                  <a:gd name="T6" fmla="*/ 4 w 8"/>
                  <a:gd name="T7" fmla="*/ 11 h 12"/>
                  <a:gd name="T8" fmla="*/ 0 w 8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0" y="6"/>
                    </a:moveTo>
                    <a:cubicBezTo>
                      <a:pt x="0" y="3"/>
                      <a:pt x="1" y="0"/>
                      <a:pt x="3" y="0"/>
                    </a:cubicBezTo>
                    <a:cubicBezTo>
                      <a:pt x="6" y="0"/>
                      <a:pt x="7" y="3"/>
                      <a:pt x="8" y="6"/>
                    </a:cubicBezTo>
                    <a:cubicBezTo>
                      <a:pt x="8" y="9"/>
                      <a:pt x="6" y="11"/>
                      <a:pt x="4" y="11"/>
                    </a:cubicBezTo>
                    <a:cubicBezTo>
                      <a:pt x="2" y="12"/>
                      <a:pt x="0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95" name="Freeform 98"/>
              <p:cNvSpPr>
                <a:spLocks/>
              </p:cNvSpPr>
              <p:nvPr/>
            </p:nvSpPr>
            <p:spPr bwMode="auto">
              <a:xfrm>
                <a:off x="5443" y="1846"/>
                <a:ext cx="19" cy="26"/>
              </a:xfrm>
              <a:custGeom>
                <a:avLst/>
                <a:gdLst>
                  <a:gd name="T0" fmla="*/ 0 w 8"/>
                  <a:gd name="T1" fmla="*/ 6 h 11"/>
                  <a:gd name="T2" fmla="*/ 4 w 8"/>
                  <a:gd name="T3" fmla="*/ 0 h 11"/>
                  <a:gd name="T4" fmla="*/ 8 w 8"/>
                  <a:gd name="T5" fmla="*/ 5 h 11"/>
                  <a:gd name="T6" fmla="*/ 4 w 8"/>
                  <a:gd name="T7" fmla="*/ 11 h 11"/>
                  <a:gd name="T8" fmla="*/ 0 w 8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6"/>
                    </a:moveTo>
                    <a:cubicBezTo>
                      <a:pt x="0" y="3"/>
                      <a:pt x="2" y="0"/>
                      <a:pt x="4" y="0"/>
                    </a:cubicBezTo>
                    <a:cubicBezTo>
                      <a:pt x="6" y="0"/>
                      <a:pt x="8" y="2"/>
                      <a:pt x="8" y="5"/>
                    </a:cubicBezTo>
                    <a:cubicBezTo>
                      <a:pt x="8" y="8"/>
                      <a:pt x="7" y="11"/>
                      <a:pt x="4" y="11"/>
                    </a:cubicBezTo>
                    <a:cubicBezTo>
                      <a:pt x="2" y="11"/>
                      <a:pt x="0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96" name="Freeform 99"/>
              <p:cNvSpPr>
                <a:spLocks/>
              </p:cNvSpPr>
              <p:nvPr/>
            </p:nvSpPr>
            <p:spPr bwMode="auto">
              <a:xfrm>
                <a:off x="5412" y="1848"/>
                <a:ext cx="19" cy="27"/>
              </a:xfrm>
              <a:custGeom>
                <a:avLst/>
                <a:gdLst>
                  <a:gd name="T0" fmla="*/ 1 w 8"/>
                  <a:gd name="T1" fmla="*/ 6 h 11"/>
                  <a:gd name="T2" fmla="*/ 4 w 8"/>
                  <a:gd name="T3" fmla="*/ 0 h 11"/>
                  <a:gd name="T4" fmla="*/ 8 w 8"/>
                  <a:gd name="T5" fmla="*/ 5 h 11"/>
                  <a:gd name="T6" fmla="*/ 5 w 8"/>
                  <a:gd name="T7" fmla="*/ 11 h 11"/>
                  <a:gd name="T8" fmla="*/ 1 w 8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1" y="6"/>
                    </a:moveTo>
                    <a:cubicBezTo>
                      <a:pt x="0" y="3"/>
                      <a:pt x="2" y="0"/>
                      <a:pt x="4" y="0"/>
                    </a:cubicBezTo>
                    <a:cubicBezTo>
                      <a:pt x="6" y="0"/>
                      <a:pt x="8" y="2"/>
                      <a:pt x="8" y="5"/>
                    </a:cubicBezTo>
                    <a:cubicBezTo>
                      <a:pt x="8" y="8"/>
                      <a:pt x="7" y="11"/>
                      <a:pt x="5" y="11"/>
                    </a:cubicBezTo>
                    <a:cubicBezTo>
                      <a:pt x="3" y="11"/>
                      <a:pt x="1" y="9"/>
                      <a:pt x="1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97" name="Freeform 100"/>
              <p:cNvSpPr>
                <a:spLocks/>
              </p:cNvSpPr>
              <p:nvPr/>
            </p:nvSpPr>
            <p:spPr bwMode="auto">
              <a:xfrm>
                <a:off x="5386" y="1851"/>
                <a:ext cx="19" cy="26"/>
              </a:xfrm>
              <a:custGeom>
                <a:avLst/>
                <a:gdLst>
                  <a:gd name="T0" fmla="*/ 0 w 8"/>
                  <a:gd name="T1" fmla="*/ 6 h 11"/>
                  <a:gd name="T2" fmla="*/ 3 w 8"/>
                  <a:gd name="T3" fmla="*/ 0 h 11"/>
                  <a:gd name="T4" fmla="*/ 7 w 8"/>
                  <a:gd name="T5" fmla="*/ 5 h 11"/>
                  <a:gd name="T6" fmla="*/ 4 w 8"/>
                  <a:gd name="T7" fmla="*/ 11 h 11"/>
                  <a:gd name="T8" fmla="*/ 0 w 8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6"/>
                    </a:moveTo>
                    <a:cubicBezTo>
                      <a:pt x="0" y="3"/>
                      <a:pt x="1" y="0"/>
                      <a:pt x="3" y="0"/>
                    </a:cubicBezTo>
                    <a:cubicBezTo>
                      <a:pt x="5" y="0"/>
                      <a:pt x="7" y="2"/>
                      <a:pt x="7" y="5"/>
                    </a:cubicBezTo>
                    <a:cubicBezTo>
                      <a:pt x="8" y="8"/>
                      <a:pt x="6" y="11"/>
                      <a:pt x="4" y="11"/>
                    </a:cubicBezTo>
                    <a:cubicBezTo>
                      <a:pt x="2" y="11"/>
                      <a:pt x="0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98" name="Freeform 101"/>
              <p:cNvSpPr>
                <a:spLocks/>
              </p:cNvSpPr>
              <p:nvPr/>
            </p:nvSpPr>
            <p:spPr bwMode="auto">
              <a:xfrm>
                <a:off x="5355" y="1853"/>
                <a:ext cx="19" cy="26"/>
              </a:xfrm>
              <a:custGeom>
                <a:avLst/>
                <a:gdLst>
                  <a:gd name="T0" fmla="*/ 0 w 8"/>
                  <a:gd name="T1" fmla="*/ 6 h 11"/>
                  <a:gd name="T2" fmla="*/ 3 w 8"/>
                  <a:gd name="T3" fmla="*/ 0 h 11"/>
                  <a:gd name="T4" fmla="*/ 8 w 8"/>
                  <a:gd name="T5" fmla="*/ 5 h 11"/>
                  <a:gd name="T6" fmla="*/ 4 w 8"/>
                  <a:gd name="T7" fmla="*/ 11 h 11"/>
                  <a:gd name="T8" fmla="*/ 0 w 8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6"/>
                    </a:moveTo>
                    <a:cubicBezTo>
                      <a:pt x="0" y="2"/>
                      <a:pt x="1" y="0"/>
                      <a:pt x="3" y="0"/>
                    </a:cubicBezTo>
                    <a:cubicBezTo>
                      <a:pt x="5" y="0"/>
                      <a:pt x="7" y="2"/>
                      <a:pt x="8" y="5"/>
                    </a:cubicBezTo>
                    <a:cubicBezTo>
                      <a:pt x="8" y="8"/>
                      <a:pt x="6" y="11"/>
                      <a:pt x="4" y="11"/>
                    </a:cubicBezTo>
                    <a:cubicBezTo>
                      <a:pt x="2" y="11"/>
                      <a:pt x="0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99" name="Freeform 102"/>
              <p:cNvSpPr>
                <a:spLocks/>
              </p:cNvSpPr>
              <p:nvPr/>
            </p:nvSpPr>
            <p:spPr bwMode="auto">
              <a:xfrm>
                <a:off x="5327" y="1853"/>
                <a:ext cx="19" cy="29"/>
              </a:xfrm>
              <a:custGeom>
                <a:avLst/>
                <a:gdLst>
                  <a:gd name="T0" fmla="*/ 0 w 8"/>
                  <a:gd name="T1" fmla="*/ 6 h 12"/>
                  <a:gd name="T2" fmla="*/ 4 w 8"/>
                  <a:gd name="T3" fmla="*/ 1 h 12"/>
                  <a:gd name="T4" fmla="*/ 8 w 8"/>
                  <a:gd name="T5" fmla="*/ 6 h 12"/>
                  <a:gd name="T6" fmla="*/ 4 w 8"/>
                  <a:gd name="T7" fmla="*/ 12 h 12"/>
                  <a:gd name="T8" fmla="*/ 0 w 8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0" y="6"/>
                    </a:moveTo>
                    <a:cubicBezTo>
                      <a:pt x="0" y="3"/>
                      <a:pt x="1" y="1"/>
                      <a:pt x="4" y="1"/>
                    </a:cubicBezTo>
                    <a:cubicBezTo>
                      <a:pt x="6" y="0"/>
                      <a:pt x="8" y="3"/>
                      <a:pt x="8" y="6"/>
                    </a:cubicBezTo>
                    <a:cubicBezTo>
                      <a:pt x="8" y="9"/>
                      <a:pt x="6" y="11"/>
                      <a:pt x="4" y="12"/>
                    </a:cubicBezTo>
                    <a:cubicBezTo>
                      <a:pt x="2" y="12"/>
                      <a:pt x="0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00" name="Freeform 103"/>
              <p:cNvSpPr>
                <a:spLocks/>
              </p:cNvSpPr>
              <p:nvPr/>
            </p:nvSpPr>
            <p:spPr bwMode="auto">
              <a:xfrm>
                <a:off x="5296" y="1853"/>
                <a:ext cx="19" cy="29"/>
              </a:xfrm>
              <a:custGeom>
                <a:avLst/>
                <a:gdLst>
                  <a:gd name="T0" fmla="*/ 0 w 8"/>
                  <a:gd name="T1" fmla="*/ 6 h 12"/>
                  <a:gd name="T2" fmla="*/ 5 w 8"/>
                  <a:gd name="T3" fmla="*/ 1 h 12"/>
                  <a:gd name="T4" fmla="*/ 8 w 8"/>
                  <a:gd name="T5" fmla="*/ 6 h 12"/>
                  <a:gd name="T6" fmla="*/ 4 w 8"/>
                  <a:gd name="T7" fmla="*/ 12 h 12"/>
                  <a:gd name="T8" fmla="*/ 0 w 8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0" y="6"/>
                    </a:moveTo>
                    <a:cubicBezTo>
                      <a:pt x="1" y="3"/>
                      <a:pt x="2" y="0"/>
                      <a:pt x="5" y="1"/>
                    </a:cubicBezTo>
                    <a:cubicBezTo>
                      <a:pt x="7" y="1"/>
                      <a:pt x="8" y="3"/>
                      <a:pt x="8" y="6"/>
                    </a:cubicBezTo>
                    <a:cubicBezTo>
                      <a:pt x="8" y="9"/>
                      <a:pt x="6" y="12"/>
                      <a:pt x="4" y="12"/>
                    </a:cubicBezTo>
                    <a:cubicBezTo>
                      <a:pt x="2" y="11"/>
                      <a:pt x="0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01" name="Freeform 104"/>
              <p:cNvSpPr>
                <a:spLocks/>
              </p:cNvSpPr>
              <p:nvPr/>
            </p:nvSpPr>
            <p:spPr bwMode="auto">
              <a:xfrm>
                <a:off x="5267" y="1853"/>
                <a:ext cx="19" cy="26"/>
              </a:xfrm>
              <a:custGeom>
                <a:avLst/>
                <a:gdLst>
                  <a:gd name="T0" fmla="*/ 1 w 8"/>
                  <a:gd name="T1" fmla="*/ 5 h 11"/>
                  <a:gd name="T2" fmla="*/ 5 w 8"/>
                  <a:gd name="T3" fmla="*/ 0 h 11"/>
                  <a:gd name="T4" fmla="*/ 8 w 8"/>
                  <a:gd name="T5" fmla="*/ 6 h 11"/>
                  <a:gd name="T6" fmla="*/ 4 w 8"/>
                  <a:gd name="T7" fmla="*/ 11 h 11"/>
                  <a:gd name="T8" fmla="*/ 1 w 8"/>
                  <a:gd name="T9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1" y="5"/>
                    </a:moveTo>
                    <a:cubicBezTo>
                      <a:pt x="1" y="2"/>
                      <a:pt x="3" y="0"/>
                      <a:pt x="5" y="0"/>
                    </a:cubicBezTo>
                    <a:cubicBezTo>
                      <a:pt x="7" y="0"/>
                      <a:pt x="8" y="2"/>
                      <a:pt x="8" y="6"/>
                    </a:cubicBezTo>
                    <a:cubicBezTo>
                      <a:pt x="8" y="9"/>
                      <a:pt x="6" y="11"/>
                      <a:pt x="4" y="11"/>
                    </a:cubicBezTo>
                    <a:cubicBezTo>
                      <a:pt x="2" y="11"/>
                      <a:pt x="0" y="8"/>
                      <a:pt x="1" y="5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02" name="Freeform 105"/>
              <p:cNvSpPr>
                <a:spLocks/>
              </p:cNvSpPr>
              <p:nvPr/>
            </p:nvSpPr>
            <p:spPr bwMode="auto">
              <a:xfrm>
                <a:off x="5239" y="1851"/>
                <a:ext cx="19" cy="26"/>
              </a:xfrm>
              <a:custGeom>
                <a:avLst/>
                <a:gdLst>
                  <a:gd name="T0" fmla="*/ 0 w 8"/>
                  <a:gd name="T1" fmla="*/ 5 h 11"/>
                  <a:gd name="T2" fmla="*/ 4 w 8"/>
                  <a:gd name="T3" fmla="*/ 0 h 11"/>
                  <a:gd name="T4" fmla="*/ 7 w 8"/>
                  <a:gd name="T5" fmla="*/ 6 h 11"/>
                  <a:gd name="T6" fmla="*/ 3 w 8"/>
                  <a:gd name="T7" fmla="*/ 11 h 11"/>
                  <a:gd name="T8" fmla="*/ 0 w 8"/>
                  <a:gd name="T9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5"/>
                    </a:move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8" y="3"/>
                      <a:pt x="7" y="6"/>
                    </a:cubicBezTo>
                    <a:cubicBezTo>
                      <a:pt x="7" y="9"/>
                      <a:pt x="5" y="11"/>
                      <a:pt x="3" y="11"/>
                    </a:cubicBezTo>
                    <a:cubicBezTo>
                      <a:pt x="1" y="11"/>
                      <a:pt x="0" y="8"/>
                      <a:pt x="0" y="5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03" name="Freeform 106"/>
              <p:cNvSpPr>
                <a:spLocks/>
              </p:cNvSpPr>
              <p:nvPr/>
            </p:nvSpPr>
            <p:spPr bwMode="auto">
              <a:xfrm>
                <a:off x="5211" y="1848"/>
                <a:ext cx="19" cy="27"/>
              </a:xfrm>
              <a:custGeom>
                <a:avLst/>
                <a:gdLst>
                  <a:gd name="T0" fmla="*/ 0 w 8"/>
                  <a:gd name="T1" fmla="*/ 5 h 11"/>
                  <a:gd name="T2" fmla="*/ 4 w 8"/>
                  <a:gd name="T3" fmla="*/ 0 h 11"/>
                  <a:gd name="T4" fmla="*/ 8 w 8"/>
                  <a:gd name="T5" fmla="*/ 6 h 11"/>
                  <a:gd name="T6" fmla="*/ 3 w 8"/>
                  <a:gd name="T7" fmla="*/ 11 h 11"/>
                  <a:gd name="T8" fmla="*/ 0 w 8"/>
                  <a:gd name="T9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5"/>
                    </a:move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8" y="3"/>
                      <a:pt x="8" y="6"/>
                    </a:cubicBezTo>
                    <a:cubicBezTo>
                      <a:pt x="7" y="9"/>
                      <a:pt x="6" y="11"/>
                      <a:pt x="3" y="11"/>
                    </a:cubicBezTo>
                    <a:cubicBezTo>
                      <a:pt x="1" y="11"/>
                      <a:pt x="0" y="8"/>
                      <a:pt x="0" y="5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04" name="Freeform 107"/>
              <p:cNvSpPr>
                <a:spLocks/>
              </p:cNvSpPr>
              <p:nvPr/>
            </p:nvSpPr>
            <p:spPr bwMode="auto">
              <a:xfrm>
                <a:off x="5180" y="1846"/>
                <a:ext cx="19" cy="26"/>
              </a:xfrm>
              <a:custGeom>
                <a:avLst/>
                <a:gdLst>
                  <a:gd name="T0" fmla="*/ 0 w 8"/>
                  <a:gd name="T1" fmla="*/ 5 h 11"/>
                  <a:gd name="T2" fmla="*/ 4 w 8"/>
                  <a:gd name="T3" fmla="*/ 0 h 11"/>
                  <a:gd name="T4" fmla="*/ 8 w 8"/>
                  <a:gd name="T5" fmla="*/ 6 h 11"/>
                  <a:gd name="T6" fmla="*/ 4 w 8"/>
                  <a:gd name="T7" fmla="*/ 11 h 11"/>
                  <a:gd name="T8" fmla="*/ 0 w 8"/>
                  <a:gd name="T9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5"/>
                    </a:moveTo>
                    <a:cubicBezTo>
                      <a:pt x="0" y="2"/>
                      <a:pt x="2" y="0"/>
                      <a:pt x="4" y="0"/>
                    </a:cubicBezTo>
                    <a:cubicBezTo>
                      <a:pt x="7" y="0"/>
                      <a:pt x="8" y="3"/>
                      <a:pt x="8" y="6"/>
                    </a:cubicBezTo>
                    <a:cubicBezTo>
                      <a:pt x="8" y="9"/>
                      <a:pt x="6" y="11"/>
                      <a:pt x="4" y="11"/>
                    </a:cubicBezTo>
                    <a:cubicBezTo>
                      <a:pt x="2" y="11"/>
                      <a:pt x="0" y="8"/>
                      <a:pt x="0" y="5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05" name="Freeform 108"/>
              <p:cNvSpPr>
                <a:spLocks/>
              </p:cNvSpPr>
              <p:nvPr/>
            </p:nvSpPr>
            <p:spPr bwMode="auto">
              <a:xfrm>
                <a:off x="5151" y="1844"/>
                <a:ext cx="19" cy="28"/>
              </a:xfrm>
              <a:custGeom>
                <a:avLst/>
                <a:gdLst>
                  <a:gd name="T0" fmla="*/ 0 w 8"/>
                  <a:gd name="T1" fmla="*/ 6 h 12"/>
                  <a:gd name="T2" fmla="*/ 5 w 8"/>
                  <a:gd name="T3" fmla="*/ 0 h 12"/>
                  <a:gd name="T4" fmla="*/ 8 w 8"/>
                  <a:gd name="T5" fmla="*/ 6 h 12"/>
                  <a:gd name="T6" fmla="*/ 4 w 8"/>
                  <a:gd name="T7" fmla="*/ 11 h 12"/>
                  <a:gd name="T8" fmla="*/ 0 w 8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0" y="6"/>
                    </a:moveTo>
                    <a:cubicBezTo>
                      <a:pt x="1" y="3"/>
                      <a:pt x="3" y="0"/>
                      <a:pt x="5" y="0"/>
                    </a:cubicBezTo>
                    <a:cubicBezTo>
                      <a:pt x="7" y="0"/>
                      <a:pt x="8" y="3"/>
                      <a:pt x="8" y="6"/>
                    </a:cubicBezTo>
                    <a:cubicBezTo>
                      <a:pt x="8" y="9"/>
                      <a:pt x="6" y="12"/>
                      <a:pt x="4" y="11"/>
                    </a:cubicBezTo>
                    <a:cubicBezTo>
                      <a:pt x="2" y="11"/>
                      <a:pt x="0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06" name="Freeform 109"/>
              <p:cNvSpPr>
                <a:spLocks/>
              </p:cNvSpPr>
              <p:nvPr/>
            </p:nvSpPr>
            <p:spPr bwMode="auto">
              <a:xfrm>
                <a:off x="5121" y="1841"/>
                <a:ext cx="18" cy="29"/>
              </a:xfrm>
              <a:custGeom>
                <a:avLst/>
                <a:gdLst>
                  <a:gd name="T0" fmla="*/ 1 w 8"/>
                  <a:gd name="T1" fmla="*/ 6 h 12"/>
                  <a:gd name="T2" fmla="*/ 5 w 8"/>
                  <a:gd name="T3" fmla="*/ 0 h 12"/>
                  <a:gd name="T4" fmla="*/ 8 w 8"/>
                  <a:gd name="T5" fmla="*/ 6 h 12"/>
                  <a:gd name="T6" fmla="*/ 4 w 8"/>
                  <a:gd name="T7" fmla="*/ 12 h 12"/>
                  <a:gd name="T8" fmla="*/ 1 w 8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1" y="6"/>
                    </a:moveTo>
                    <a:cubicBezTo>
                      <a:pt x="1" y="3"/>
                      <a:pt x="3" y="0"/>
                      <a:pt x="5" y="0"/>
                    </a:cubicBezTo>
                    <a:cubicBezTo>
                      <a:pt x="7" y="1"/>
                      <a:pt x="8" y="3"/>
                      <a:pt x="8" y="6"/>
                    </a:cubicBezTo>
                    <a:cubicBezTo>
                      <a:pt x="8" y="9"/>
                      <a:pt x="6" y="12"/>
                      <a:pt x="4" y="12"/>
                    </a:cubicBezTo>
                    <a:cubicBezTo>
                      <a:pt x="2" y="11"/>
                      <a:pt x="0" y="9"/>
                      <a:pt x="1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07" name="Freeform 110"/>
              <p:cNvSpPr>
                <a:spLocks/>
              </p:cNvSpPr>
              <p:nvPr/>
            </p:nvSpPr>
            <p:spPr bwMode="auto">
              <a:xfrm>
                <a:off x="5094" y="1841"/>
                <a:ext cx="19" cy="26"/>
              </a:xfrm>
              <a:custGeom>
                <a:avLst/>
                <a:gdLst>
                  <a:gd name="T0" fmla="*/ 0 w 8"/>
                  <a:gd name="T1" fmla="*/ 5 h 11"/>
                  <a:gd name="T2" fmla="*/ 4 w 8"/>
                  <a:gd name="T3" fmla="*/ 0 h 11"/>
                  <a:gd name="T4" fmla="*/ 8 w 8"/>
                  <a:gd name="T5" fmla="*/ 5 h 11"/>
                  <a:gd name="T6" fmla="*/ 3 w 8"/>
                  <a:gd name="T7" fmla="*/ 11 h 11"/>
                  <a:gd name="T8" fmla="*/ 0 w 8"/>
                  <a:gd name="T9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5"/>
                    </a:move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8" y="2"/>
                      <a:pt x="8" y="5"/>
                    </a:cubicBezTo>
                    <a:cubicBezTo>
                      <a:pt x="7" y="8"/>
                      <a:pt x="5" y="11"/>
                      <a:pt x="3" y="11"/>
                    </a:cubicBezTo>
                    <a:cubicBezTo>
                      <a:pt x="1" y="11"/>
                      <a:pt x="0" y="8"/>
                      <a:pt x="0" y="5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08" name="Freeform 111"/>
              <p:cNvSpPr>
                <a:spLocks/>
              </p:cNvSpPr>
              <p:nvPr/>
            </p:nvSpPr>
            <p:spPr bwMode="auto">
              <a:xfrm>
                <a:off x="5064" y="1839"/>
                <a:ext cx="19" cy="26"/>
              </a:xfrm>
              <a:custGeom>
                <a:avLst/>
                <a:gdLst>
                  <a:gd name="T0" fmla="*/ 0 w 8"/>
                  <a:gd name="T1" fmla="*/ 5 h 11"/>
                  <a:gd name="T2" fmla="*/ 4 w 8"/>
                  <a:gd name="T3" fmla="*/ 0 h 11"/>
                  <a:gd name="T4" fmla="*/ 8 w 8"/>
                  <a:gd name="T5" fmla="*/ 6 h 11"/>
                  <a:gd name="T6" fmla="*/ 4 w 8"/>
                  <a:gd name="T7" fmla="*/ 11 h 11"/>
                  <a:gd name="T8" fmla="*/ 0 w 8"/>
                  <a:gd name="T9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5"/>
                    </a:move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8" y="3"/>
                      <a:pt x="8" y="6"/>
                    </a:cubicBezTo>
                    <a:cubicBezTo>
                      <a:pt x="8" y="9"/>
                      <a:pt x="6" y="11"/>
                      <a:pt x="4" y="11"/>
                    </a:cubicBezTo>
                    <a:cubicBezTo>
                      <a:pt x="1" y="11"/>
                      <a:pt x="0" y="8"/>
                      <a:pt x="0" y="5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09" name="Freeform 112"/>
              <p:cNvSpPr>
                <a:spLocks/>
              </p:cNvSpPr>
              <p:nvPr/>
            </p:nvSpPr>
            <p:spPr bwMode="auto">
              <a:xfrm>
                <a:off x="5035" y="1837"/>
                <a:ext cx="19" cy="26"/>
              </a:xfrm>
              <a:custGeom>
                <a:avLst/>
                <a:gdLst>
                  <a:gd name="T0" fmla="*/ 0 w 8"/>
                  <a:gd name="T1" fmla="*/ 5 h 11"/>
                  <a:gd name="T2" fmla="*/ 5 w 8"/>
                  <a:gd name="T3" fmla="*/ 0 h 11"/>
                  <a:gd name="T4" fmla="*/ 8 w 8"/>
                  <a:gd name="T5" fmla="*/ 6 h 11"/>
                  <a:gd name="T6" fmla="*/ 4 w 8"/>
                  <a:gd name="T7" fmla="*/ 11 h 11"/>
                  <a:gd name="T8" fmla="*/ 0 w 8"/>
                  <a:gd name="T9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5"/>
                    </a:moveTo>
                    <a:cubicBezTo>
                      <a:pt x="1" y="2"/>
                      <a:pt x="2" y="0"/>
                      <a:pt x="5" y="0"/>
                    </a:cubicBezTo>
                    <a:cubicBezTo>
                      <a:pt x="7" y="0"/>
                      <a:pt x="8" y="3"/>
                      <a:pt x="8" y="6"/>
                    </a:cubicBezTo>
                    <a:cubicBezTo>
                      <a:pt x="8" y="9"/>
                      <a:pt x="6" y="11"/>
                      <a:pt x="4" y="11"/>
                    </a:cubicBezTo>
                    <a:cubicBezTo>
                      <a:pt x="2" y="11"/>
                      <a:pt x="0" y="8"/>
                      <a:pt x="0" y="5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10" name="Freeform 113"/>
              <p:cNvSpPr>
                <a:spLocks/>
              </p:cNvSpPr>
              <p:nvPr/>
            </p:nvSpPr>
            <p:spPr bwMode="auto">
              <a:xfrm>
                <a:off x="5004" y="1834"/>
                <a:ext cx="19" cy="26"/>
              </a:xfrm>
              <a:custGeom>
                <a:avLst/>
                <a:gdLst>
                  <a:gd name="T0" fmla="*/ 1 w 8"/>
                  <a:gd name="T1" fmla="*/ 5 h 11"/>
                  <a:gd name="T2" fmla="*/ 5 w 8"/>
                  <a:gd name="T3" fmla="*/ 0 h 11"/>
                  <a:gd name="T4" fmla="*/ 8 w 8"/>
                  <a:gd name="T5" fmla="*/ 6 h 11"/>
                  <a:gd name="T6" fmla="*/ 4 w 8"/>
                  <a:gd name="T7" fmla="*/ 11 h 11"/>
                  <a:gd name="T8" fmla="*/ 1 w 8"/>
                  <a:gd name="T9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1" y="5"/>
                    </a:moveTo>
                    <a:cubicBezTo>
                      <a:pt x="1" y="2"/>
                      <a:pt x="3" y="0"/>
                      <a:pt x="5" y="0"/>
                    </a:cubicBezTo>
                    <a:cubicBezTo>
                      <a:pt x="7" y="0"/>
                      <a:pt x="8" y="3"/>
                      <a:pt x="8" y="6"/>
                    </a:cubicBezTo>
                    <a:cubicBezTo>
                      <a:pt x="8" y="9"/>
                      <a:pt x="6" y="11"/>
                      <a:pt x="4" y="11"/>
                    </a:cubicBezTo>
                    <a:cubicBezTo>
                      <a:pt x="2" y="11"/>
                      <a:pt x="0" y="8"/>
                      <a:pt x="1" y="5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11" name="Freeform 114"/>
              <p:cNvSpPr>
                <a:spLocks/>
              </p:cNvSpPr>
              <p:nvPr/>
            </p:nvSpPr>
            <p:spPr bwMode="auto">
              <a:xfrm>
                <a:off x="4978" y="1832"/>
                <a:ext cx="19" cy="26"/>
              </a:xfrm>
              <a:custGeom>
                <a:avLst/>
                <a:gdLst>
                  <a:gd name="T0" fmla="*/ 0 w 8"/>
                  <a:gd name="T1" fmla="*/ 6 h 11"/>
                  <a:gd name="T2" fmla="*/ 4 w 8"/>
                  <a:gd name="T3" fmla="*/ 0 h 11"/>
                  <a:gd name="T4" fmla="*/ 7 w 8"/>
                  <a:gd name="T5" fmla="*/ 6 h 11"/>
                  <a:gd name="T6" fmla="*/ 3 w 8"/>
                  <a:gd name="T7" fmla="*/ 11 h 11"/>
                  <a:gd name="T8" fmla="*/ 0 w 8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6"/>
                    </a:move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8" y="3"/>
                      <a:pt x="7" y="6"/>
                    </a:cubicBezTo>
                    <a:cubicBezTo>
                      <a:pt x="7" y="9"/>
                      <a:pt x="5" y="11"/>
                      <a:pt x="3" y="11"/>
                    </a:cubicBezTo>
                    <a:cubicBezTo>
                      <a:pt x="1" y="11"/>
                      <a:pt x="0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12" name="Freeform 115"/>
              <p:cNvSpPr>
                <a:spLocks/>
              </p:cNvSpPr>
              <p:nvPr/>
            </p:nvSpPr>
            <p:spPr bwMode="auto">
              <a:xfrm>
                <a:off x="4948" y="1829"/>
                <a:ext cx="19" cy="29"/>
              </a:xfrm>
              <a:custGeom>
                <a:avLst/>
                <a:gdLst>
                  <a:gd name="T0" fmla="*/ 0 w 8"/>
                  <a:gd name="T1" fmla="*/ 6 h 12"/>
                  <a:gd name="T2" fmla="*/ 4 w 8"/>
                  <a:gd name="T3" fmla="*/ 0 h 12"/>
                  <a:gd name="T4" fmla="*/ 8 w 8"/>
                  <a:gd name="T5" fmla="*/ 6 h 12"/>
                  <a:gd name="T6" fmla="*/ 3 w 8"/>
                  <a:gd name="T7" fmla="*/ 11 h 12"/>
                  <a:gd name="T8" fmla="*/ 0 w 8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0" y="6"/>
                    </a:moveTo>
                    <a:cubicBezTo>
                      <a:pt x="0" y="3"/>
                      <a:pt x="2" y="0"/>
                      <a:pt x="4" y="0"/>
                    </a:cubicBezTo>
                    <a:cubicBezTo>
                      <a:pt x="6" y="1"/>
                      <a:pt x="8" y="3"/>
                      <a:pt x="8" y="6"/>
                    </a:cubicBezTo>
                    <a:cubicBezTo>
                      <a:pt x="7" y="9"/>
                      <a:pt x="6" y="12"/>
                      <a:pt x="3" y="11"/>
                    </a:cubicBezTo>
                    <a:cubicBezTo>
                      <a:pt x="1" y="11"/>
                      <a:pt x="0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13" name="Freeform 116"/>
              <p:cNvSpPr>
                <a:spLocks/>
              </p:cNvSpPr>
              <p:nvPr/>
            </p:nvSpPr>
            <p:spPr bwMode="auto">
              <a:xfrm>
                <a:off x="4919" y="1827"/>
                <a:ext cx="19" cy="29"/>
              </a:xfrm>
              <a:custGeom>
                <a:avLst/>
                <a:gdLst>
                  <a:gd name="T0" fmla="*/ 0 w 8"/>
                  <a:gd name="T1" fmla="*/ 6 h 12"/>
                  <a:gd name="T2" fmla="*/ 4 w 8"/>
                  <a:gd name="T3" fmla="*/ 1 h 12"/>
                  <a:gd name="T4" fmla="*/ 8 w 8"/>
                  <a:gd name="T5" fmla="*/ 6 h 12"/>
                  <a:gd name="T6" fmla="*/ 4 w 8"/>
                  <a:gd name="T7" fmla="*/ 12 h 12"/>
                  <a:gd name="T8" fmla="*/ 0 w 8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0" y="6"/>
                    </a:moveTo>
                    <a:cubicBezTo>
                      <a:pt x="0" y="3"/>
                      <a:pt x="2" y="0"/>
                      <a:pt x="4" y="1"/>
                    </a:cubicBezTo>
                    <a:cubicBezTo>
                      <a:pt x="7" y="1"/>
                      <a:pt x="8" y="3"/>
                      <a:pt x="8" y="6"/>
                    </a:cubicBezTo>
                    <a:cubicBezTo>
                      <a:pt x="8" y="9"/>
                      <a:pt x="6" y="12"/>
                      <a:pt x="4" y="12"/>
                    </a:cubicBezTo>
                    <a:cubicBezTo>
                      <a:pt x="2" y="11"/>
                      <a:pt x="0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14" name="Freeform 117"/>
              <p:cNvSpPr>
                <a:spLocks/>
              </p:cNvSpPr>
              <p:nvPr/>
            </p:nvSpPr>
            <p:spPr bwMode="auto">
              <a:xfrm>
                <a:off x="4888" y="1827"/>
                <a:ext cx="19" cy="26"/>
              </a:xfrm>
              <a:custGeom>
                <a:avLst/>
                <a:gdLst>
                  <a:gd name="T0" fmla="*/ 0 w 8"/>
                  <a:gd name="T1" fmla="*/ 5 h 11"/>
                  <a:gd name="T2" fmla="*/ 5 w 8"/>
                  <a:gd name="T3" fmla="*/ 0 h 11"/>
                  <a:gd name="T4" fmla="*/ 8 w 8"/>
                  <a:gd name="T5" fmla="*/ 5 h 11"/>
                  <a:gd name="T6" fmla="*/ 4 w 8"/>
                  <a:gd name="T7" fmla="*/ 11 h 11"/>
                  <a:gd name="T8" fmla="*/ 0 w 8"/>
                  <a:gd name="T9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5"/>
                    </a:moveTo>
                    <a:cubicBezTo>
                      <a:pt x="1" y="2"/>
                      <a:pt x="3" y="0"/>
                      <a:pt x="5" y="0"/>
                    </a:cubicBezTo>
                    <a:cubicBezTo>
                      <a:pt x="7" y="0"/>
                      <a:pt x="8" y="2"/>
                      <a:pt x="8" y="5"/>
                    </a:cubicBezTo>
                    <a:cubicBezTo>
                      <a:pt x="8" y="9"/>
                      <a:pt x="6" y="11"/>
                      <a:pt x="4" y="11"/>
                    </a:cubicBezTo>
                    <a:cubicBezTo>
                      <a:pt x="2" y="11"/>
                      <a:pt x="0" y="8"/>
                      <a:pt x="0" y="5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15" name="Freeform 118"/>
              <p:cNvSpPr>
                <a:spLocks/>
              </p:cNvSpPr>
              <p:nvPr/>
            </p:nvSpPr>
            <p:spPr bwMode="auto">
              <a:xfrm>
                <a:off x="4860" y="1825"/>
                <a:ext cx="19" cy="26"/>
              </a:xfrm>
              <a:custGeom>
                <a:avLst/>
                <a:gdLst>
                  <a:gd name="T0" fmla="*/ 1 w 8"/>
                  <a:gd name="T1" fmla="*/ 5 h 11"/>
                  <a:gd name="T2" fmla="*/ 5 w 8"/>
                  <a:gd name="T3" fmla="*/ 0 h 11"/>
                  <a:gd name="T4" fmla="*/ 8 w 8"/>
                  <a:gd name="T5" fmla="*/ 6 h 11"/>
                  <a:gd name="T6" fmla="*/ 4 w 8"/>
                  <a:gd name="T7" fmla="*/ 11 h 11"/>
                  <a:gd name="T8" fmla="*/ 1 w 8"/>
                  <a:gd name="T9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1" y="5"/>
                    </a:moveTo>
                    <a:cubicBezTo>
                      <a:pt x="1" y="2"/>
                      <a:pt x="3" y="0"/>
                      <a:pt x="5" y="0"/>
                    </a:cubicBezTo>
                    <a:cubicBezTo>
                      <a:pt x="7" y="0"/>
                      <a:pt x="8" y="3"/>
                      <a:pt x="8" y="6"/>
                    </a:cubicBezTo>
                    <a:cubicBezTo>
                      <a:pt x="8" y="9"/>
                      <a:pt x="6" y="11"/>
                      <a:pt x="4" y="11"/>
                    </a:cubicBezTo>
                    <a:cubicBezTo>
                      <a:pt x="2" y="11"/>
                      <a:pt x="0" y="8"/>
                      <a:pt x="1" y="5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16" name="Freeform 119"/>
              <p:cNvSpPr>
                <a:spLocks/>
              </p:cNvSpPr>
              <p:nvPr/>
            </p:nvSpPr>
            <p:spPr bwMode="auto">
              <a:xfrm>
                <a:off x="4831" y="1822"/>
                <a:ext cx="19" cy="26"/>
              </a:xfrm>
              <a:custGeom>
                <a:avLst/>
                <a:gdLst>
                  <a:gd name="T0" fmla="*/ 0 w 8"/>
                  <a:gd name="T1" fmla="*/ 5 h 11"/>
                  <a:gd name="T2" fmla="*/ 4 w 8"/>
                  <a:gd name="T3" fmla="*/ 0 h 11"/>
                  <a:gd name="T4" fmla="*/ 7 w 8"/>
                  <a:gd name="T5" fmla="*/ 6 h 11"/>
                  <a:gd name="T6" fmla="*/ 3 w 8"/>
                  <a:gd name="T7" fmla="*/ 11 h 11"/>
                  <a:gd name="T8" fmla="*/ 0 w 8"/>
                  <a:gd name="T9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5"/>
                    </a:move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8" y="3"/>
                      <a:pt x="7" y="6"/>
                    </a:cubicBezTo>
                    <a:cubicBezTo>
                      <a:pt x="7" y="9"/>
                      <a:pt x="5" y="11"/>
                      <a:pt x="3" y="11"/>
                    </a:cubicBezTo>
                    <a:cubicBezTo>
                      <a:pt x="1" y="11"/>
                      <a:pt x="0" y="8"/>
                      <a:pt x="0" y="5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17" name="Freeform 120"/>
              <p:cNvSpPr>
                <a:spLocks/>
              </p:cNvSpPr>
              <p:nvPr/>
            </p:nvSpPr>
            <p:spPr bwMode="auto">
              <a:xfrm>
                <a:off x="4803" y="1820"/>
                <a:ext cx="19" cy="26"/>
              </a:xfrm>
              <a:custGeom>
                <a:avLst/>
                <a:gdLst>
                  <a:gd name="T0" fmla="*/ 0 w 8"/>
                  <a:gd name="T1" fmla="*/ 5 h 11"/>
                  <a:gd name="T2" fmla="*/ 4 w 8"/>
                  <a:gd name="T3" fmla="*/ 0 h 11"/>
                  <a:gd name="T4" fmla="*/ 8 w 8"/>
                  <a:gd name="T5" fmla="*/ 6 h 11"/>
                  <a:gd name="T6" fmla="*/ 4 w 8"/>
                  <a:gd name="T7" fmla="*/ 11 h 11"/>
                  <a:gd name="T8" fmla="*/ 0 w 8"/>
                  <a:gd name="T9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5"/>
                    </a:move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8" y="3"/>
                      <a:pt x="8" y="6"/>
                    </a:cubicBezTo>
                    <a:cubicBezTo>
                      <a:pt x="7" y="9"/>
                      <a:pt x="6" y="11"/>
                      <a:pt x="4" y="11"/>
                    </a:cubicBezTo>
                    <a:cubicBezTo>
                      <a:pt x="1" y="11"/>
                      <a:pt x="0" y="8"/>
                      <a:pt x="0" y="5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18" name="Freeform 121"/>
              <p:cNvSpPr>
                <a:spLocks/>
              </p:cNvSpPr>
              <p:nvPr/>
            </p:nvSpPr>
            <p:spPr bwMode="auto">
              <a:xfrm>
                <a:off x="4772" y="1818"/>
                <a:ext cx="19" cy="26"/>
              </a:xfrm>
              <a:custGeom>
                <a:avLst/>
                <a:gdLst>
                  <a:gd name="T0" fmla="*/ 0 w 8"/>
                  <a:gd name="T1" fmla="*/ 6 h 11"/>
                  <a:gd name="T2" fmla="*/ 5 w 8"/>
                  <a:gd name="T3" fmla="*/ 0 h 11"/>
                  <a:gd name="T4" fmla="*/ 8 w 8"/>
                  <a:gd name="T5" fmla="*/ 6 h 11"/>
                  <a:gd name="T6" fmla="*/ 4 w 8"/>
                  <a:gd name="T7" fmla="*/ 11 h 11"/>
                  <a:gd name="T8" fmla="*/ 0 w 8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6"/>
                    </a:moveTo>
                    <a:cubicBezTo>
                      <a:pt x="1" y="2"/>
                      <a:pt x="2" y="0"/>
                      <a:pt x="5" y="0"/>
                    </a:cubicBezTo>
                    <a:cubicBezTo>
                      <a:pt x="7" y="0"/>
                      <a:pt x="8" y="3"/>
                      <a:pt x="8" y="6"/>
                    </a:cubicBezTo>
                    <a:cubicBezTo>
                      <a:pt x="8" y="9"/>
                      <a:pt x="6" y="11"/>
                      <a:pt x="4" y="11"/>
                    </a:cubicBezTo>
                    <a:cubicBezTo>
                      <a:pt x="2" y="11"/>
                      <a:pt x="0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19" name="Freeform 122"/>
              <p:cNvSpPr>
                <a:spLocks/>
              </p:cNvSpPr>
              <p:nvPr/>
            </p:nvSpPr>
            <p:spPr bwMode="auto">
              <a:xfrm>
                <a:off x="4744" y="1815"/>
                <a:ext cx="19" cy="29"/>
              </a:xfrm>
              <a:custGeom>
                <a:avLst/>
                <a:gdLst>
                  <a:gd name="T0" fmla="*/ 1 w 8"/>
                  <a:gd name="T1" fmla="*/ 6 h 12"/>
                  <a:gd name="T2" fmla="*/ 5 w 8"/>
                  <a:gd name="T3" fmla="*/ 0 h 12"/>
                  <a:gd name="T4" fmla="*/ 8 w 8"/>
                  <a:gd name="T5" fmla="*/ 6 h 12"/>
                  <a:gd name="T6" fmla="*/ 4 w 8"/>
                  <a:gd name="T7" fmla="*/ 11 h 12"/>
                  <a:gd name="T8" fmla="*/ 1 w 8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1" y="6"/>
                    </a:moveTo>
                    <a:cubicBezTo>
                      <a:pt x="1" y="3"/>
                      <a:pt x="3" y="0"/>
                      <a:pt x="5" y="0"/>
                    </a:cubicBezTo>
                    <a:cubicBezTo>
                      <a:pt x="7" y="1"/>
                      <a:pt x="8" y="3"/>
                      <a:pt x="8" y="6"/>
                    </a:cubicBezTo>
                    <a:cubicBezTo>
                      <a:pt x="8" y="9"/>
                      <a:pt x="6" y="12"/>
                      <a:pt x="4" y="11"/>
                    </a:cubicBezTo>
                    <a:cubicBezTo>
                      <a:pt x="2" y="11"/>
                      <a:pt x="0" y="9"/>
                      <a:pt x="1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20" name="Freeform 123"/>
              <p:cNvSpPr>
                <a:spLocks/>
              </p:cNvSpPr>
              <p:nvPr/>
            </p:nvSpPr>
            <p:spPr bwMode="auto">
              <a:xfrm>
                <a:off x="4715" y="1813"/>
                <a:ext cx="19" cy="28"/>
              </a:xfrm>
              <a:custGeom>
                <a:avLst/>
                <a:gdLst>
                  <a:gd name="T0" fmla="*/ 0 w 8"/>
                  <a:gd name="T1" fmla="*/ 6 h 12"/>
                  <a:gd name="T2" fmla="*/ 4 w 8"/>
                  <a:gd name="T3" fmla="*/ 1 h 12"/>
                  <a:gd name="T4" fmla="*/ 7 w 8"/>
                  <a:gd name="T5" fmla="*/ 6 h 12"/>
                  <a:gd name="T6" fmla="*/ 3 w 8"/>
                  <a:gd name="T7" fmla="*/ 12 h 12"/>
                  <a:gd name="T8" fmla="*/ 0 w 8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0" y="6"/>
                    </a:moveTo>
                    <a:cubicBezTo>
                      <a:pt x="0" y="3"/>
                      <a:pt x="2" y="0"/>
                      <a:pt x="4" y="1"/>
                    </a:cubicBezTo>
                    <a:cubicBezTo>
                      <a:pt x="6" y="1"/>
                      <a:pt x="8" y="3"/>
                      <a:pt x="7" y="6"/>
                    </a:cubicBezTo>
                    <a:cubicBezTo>
                      <a:pt x="7" y="9"/>
                      <a:pt x="5" y="12"/>
                      <a:pt x="3" y="12"/>
                    </a:cubicBezTo>
                    <a:cubicBezTo>
                      <a:pt x="1" y="11"/>
                      <a:pt x="0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21" name="Freeform 124"/>
              <p:cNvSpPr>
                <a:spLocks/>
              </p:cNvSpPr>
              <p:nvPr/>
            </p:nvSpPr>
            <p:spPr bwMode="auto">
              <a:xfrm>
                <a:off x="4687" y="1813"/>
                <a:ext cx="19" cy="26"/>
              </a:xfrm>
              <a:custGeom>
                <a:avLst/>
                <a:gdLst>
                  <a:gd name="T0" fmla="*/ 0 w 8"/>
                  <a:gd name="T1" fmla="*/ 5 h 11"/>
                  <a:gd name="T2" fmla="*/ 4 w 8"/>
                  <a:gd name="T3" fmla="*/ 0 h 11"/>
                  <a:gd name="T4" fmla="*/ 8 w 8"/>
                  <a:gd name="T5" fmla="*/ 6 h 11"/>
                  <a:gd name="T6" fmla="*/ 3 w 8"/>
                  <a:gd name="T7" fmla="*/ 11 h 11"/>
                  <a:gd name="T8" fmla="*/ 0 w 8"/>
                  <a:gd name="T9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5"/>
                    </a:move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8" y="2"/>
                      <a:pt x="8" y="6"/>
                    </a:cubicBezTo>
                    <a:cubicBezTo>
                      <a:pt x="7" y="9"/>
                      <a:pt x="5" y="11"/>
                      <a:pt x="3" y="11"/>
                    </a:cubicBezTo>
                    <a:cubicBezTo>
                      <a:pt x="1" y="11"/>
                      <a:pt x="0" y="8"/>
                      <a:pt x="0" y="5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22" name="Freeform 125"/>
              <p:cNvSpPr>
                <a:spLocks/>
              </p:cNvSpPr>
              <p:nvPr/>
            </p:nvSpPr>
            <p:spPr bwMode="auto">
              <a:xfrm>
                <a:off x="4656" y="1811"/>
                <a:ext cx="19" cy="26"/>
              </a:xfrm>
              <a:custGeom>
                <a:avLst/>
                <a:gdLst>
                  <a:gd name="T0" fmla="*/ 0 w 8"/>
                  <a:gd name="T1" fmla="*/ 5 h 11"/>
                  <a:gd name="T2" fmla="*/ 4 w 8"/>
                  <a:gd name="T3" fmla="*/ 0 h 11"/>
                  <a:gd name="T4" fmla="*/ 8 w 8"/>
                  <a:gd name="T5" fmla="*/ 6 h 11"/>
                  <a:gd name="T6" fmla="*/ 4 w 8"/>
                  <a:gd name="T7" fmla="*/ 11 h 11"/>
                  <a:gd name="T8" fmla="*/ 0 w 8"/>
                  <a:gd name="T9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5"/>
                    </a:move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8" y="3"/>
                      <a:pt x="8" y="6"/>
                    </a:cubicBezTo>
                    <a:cubicBezTo>
                      <a:pt x="8" y="9"/>
                      <a:pt x="6" y="11"/>
                      <a:pt x="4" y="11"/>
                    </a:cubicBezTo>
                    <a:cubicBezTo>
                      <a:pt x="2" y="11"/>
                      <a:pt x="0" y="8"/>
                      <a:pt x="0" y="5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23" name="Freeform 126"/>
              <p:cNvSpPr>
                <a:spLocks/>
              </p:cNvSpPr>
              <p:nvPr/>
            </p:nvSpPr>
            <p:spPr bwMode="auto">
              <a:xfrm>
                <a:off x="4628" y="1808"/>
                <a:ext cx="19" cy="26"/>
              </a:xfrm>
              <a:custGeom>
                <a:avLst/>
                <a:gdLst>
                  <a:gd name="T0" fmla="*/ 0 w 8"/>
                  <a:gd name="T1" fmla="*/ 5 h 11"/>
                  <a:gd name="T2" fmla="*/ 5 w 8"/>
                  <a:gd name="T3" fmla="*/ 0 h 11"/>
                  <a:gd name="T4" fmla="*/ 8 w 8"/>
                  <a:gd name="T5" fmla="*/ 6 h 11"/>
                  <a:gd name="T6" fmla="*/ 4 w 8"/>
                  <a:gd name="T7" fmla="*/ 11 h 11"/>
                  <a:gd name="T8" fmla="*/ 0 w 8"/>
                  <a:gd name="T9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5"/>
                    </a:moveTo>
                    <a:cubicBezTo>
                      <a:pt x="1" y="2"/>
                      <a:pt x="3" y="0"/>
                      <a:pt x="5" y="0"/>
                    </a:cubicBezTo>
                    <a:cubicBezTo>
                      <a:pt x="7" y="0"/>
                      <a:pt x="8" y="3"/>
                      <a:pt x="8" y="6"/>
                    </a:cubicBezTo>
                    <a:cubicBezTo>
                      <a:pt x="8" y="9"/>
                      <a:pt x="6" y="11"/>
                      <a:pt x="4" y="11"/>
                    </a:cubicBezTo>
                    <a:cubicBezTo>
                      <a:pt x="2" y="11"/>
                      <a:pt x="0" y="8"/>
                      <a:pt x="0" y="5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24" name="Freeform 127"/>
              <p:cNvSpPr>
                <a:spLocks/>
              </p:cNvSpPr>
              <p:nvPr/>
            </p:nvSpPr>
            <p:spPr bwMode="auto">
              <a:xfrm>
                <a:off x="4597" y="1806"/>
                <a:ext cx="19" cy="26"/>
              </a:xfrm>
              <a:custGeom>
                <a:avLst/>
                <a:gdLst>
                  <a:gd name="T0" fmla="*/ 1 w 8"/>
                  <a:gd name="T1" fmla="*/ 5 h 11"/>
                  <a:gd name="T2" fmla="*/ 5 w 8"/>
                  <a:gd name="T3" fmla="*/ 0 h 11"/>
                  <a:gd name="T4" fmla="*/ 8 w 8"/>
                  <a:gd name="T5" fmla="*/ 6 h 11"/>
                  <a:gd name="T6" fmla="*/ 4 w 8"/>
                  <a:gd name="T7" fmla="*/ 11 h 11"/>
                  <a:gd name="T8" fmla="*/ 1 w 8"/>
                  <a:gd name="T9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1" y="5"/>
                    </a:moveTo>
                    <a:cubicBezTo>
                      <a:pt x="1" y="2"/>
                      <a:pt x="3" y="0"/>
                      <a:pt x="5" y="0"/>
                    </a:cubicBezTo>
                    <a:cubicBezTo>
                      <a:pt x="7" y="0"/>
                      <a:pt x="8" y="3"/>
                      <a:pt x="8" y="6"/>
                    </a:cubicBezTo>
                    <a:cubicBezTo>
                      <a:pt x="8" y="9"/>
                      <a:pt x="6" y="11"/>
                      <a:pt x="4" y="11"/>
                    </a:cubicBezTo>
                    <a:cubicBezTo>
                      <a:pt x="2" y="11"/>
                      <a:pt x="0" y="8"/>
                      <a:pt x="1" y="5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25" name="Freeform 128"/>
              <p:cNvSpPr>
                <a:spLocks/>
              </p:cNvSpPr>
              <p:nvPr/>
            </p:nvSpPr>
            <p:spPr bwMode="auto">
              <a:xfrm>
                <a:off x="4571" y="1803"/>
                <a:ext cx="19" cy="29"/>
              </a:xfrm>
              <a:custGeom>
                <a:avLst/>
                <a:gdLst>
                  <a:gd name="T0" fmla="*/ 0 w 8"/>
                  <a:gd name="T1" fmla="*/ 6 h 12"/>
                  <a:gd name="T2" fmla="*/ 4 w 8"/>
                  <a:gd name="T3" fmla="*/ 0 h 12"/>
                  <a:gd name="T4" fmla="*/ 7 w 8"/>
                  <a:gd name="T5" fmla="*/ 6 h 12"/>
                  <a:gd name="T6" fmla="*/ 3 w 8"/>
                  <a:gd name="T7" fmla="*/ 11 h 12"/>
                  <a:gd name="T8" fmla="*/ 0 w 8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0" y="6"/>
                    </a:moveTo>
                    <a:cubicBezTo>
                      <a:pt x="0" y="3"/>
                      <a:pt x="2" y="0"/>
                      <a:pt x="4" y="0"/>
                    </a:cubicBezTo>
                    <a:cubicBezTo>
                      <a:pt x="6" y="0"/>
                      <a:pt x="8" y="3"/>
                      <a:pt x="7" y="6"/>
                    </a:cubicBezTo>
                    <a:cubicBezTo>
                      <a:pt x="7" y="9"/>
                      <a:pt x="5" y="12"/>
                      <a:pt x="3" y="11"/>
                    </a:cubicBezTo>
                    <a:cubicBezTo>
                      <a:pt x="1" y="11"/>
                      <a:pt x="0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26" name="Freeform 129"/>
              <p:cNvSpPr>
                <a:spLocks/>
              </p:cNvSpPr>
              <p:nvPr/>
            </p:nvSpPr>
            <p:spPr bwMode="auto">
              <a:xfrm>
                <a:off x="4540" y="1801"/>
                <a:ext cx="19" cy="28"/>
              </a:xfrm>
              <a:custGeom>
                <a:avLst/>
                <a:gdLst>
                  <a:gd name="T0" fmla="*/ 0 w 8"/>
                  <a:gd name="T1" fmla="*/ 6 h 12"/>
                  <a:gd name="T2" fmla="*/ 4 w 8"/>
                  <a:gd name="T3" fmla="*/ 0 h 12"/>
                  <a:gd name="T4" fmla="*/ 8 w 8"/>
                  <a:gd name="T5" fmla="*/ 6 h 12"/>
                  <a:gd name="T6" fmla="*/ 4 w 8"/>
                  <a:gd name="T7" fmla="*/ 12 h 12"/>
                  <a:gd name="T8" fmla="*/ 0 w 8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0" y="6"/>
                    </a:moveTo>
                    <a:cubicBezTo>
                      <a:pt x="0" y="3"/>
                      <a:pt x="2" y="0"/>
                      <a:pt x="4" y="0"/>
                    </a:cubicBezTo>
                    <a:cubicBezTo>
                      <a:pt x="6" y="1"/>
                      <a:pt x="8" y="3"/>
                      <a:pt x="8" y="6"/>
                    </a:cubicBezTo>
                    <a:cubicBezTo>
                      <a:pt x="7" y="9"/>
                      <a:pt x="6" y="12"/>
                      <a:pt x="4" y="12"/>
                    </a:cubicBezTo>
                    <a:cubicBezTo>
                      <a:pt x="1" y="11"/>
                      <a:pt x="0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27" name="Freeform 130"/>
              <p:cNvSpPr>
                <a:spLocks/>
              </p:cNvSpPr>
              <p:nvPr/>
            </p:nvSpPr>
            <p:spPr bwMode="auto">
              <a:xfrm>
                <a:off x="4512" y="1799"/>
                <a:ext cx="19" cy="28"/>
              </a:xfrm>
              <a:custGeom>
                <a:avLst/>
                <a:gdLst>
                  <a:gd name="T0" fmla="*/ 0 w 8"/>
                  <a:gd name="T1" fmla="*/ 6 h 12"/>
                  <a:gd name="T2" fmla="*/ 4 w 8"/>
                  <a:gd name="T3" fmla="*/ 1 h 12"/>
                  <a:gd name="T4" fmla="*/ 8 w 8"/>
                  <a:gd name="T5" fmla="*/ 6 h 12"/>
                  <a:gd name="T6" fmla="*/ 4 w 8"/>
                  <a:gd name="T7" fmla="*/ 12 h 12"/>
                  <a:gd name="T8" fmla="*/ 0 w 8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0" y="6"/>
                    </a:moveTo>
                    <a:cubicBezTo>
                      <a:pt x="1" y="3"/>
                      <a:pt x="2" y="0"/>
                      <a:pt x="4" y="1"/>
                    </a:cubicBezTo>
                    <a:cubicBezTo>
                      <a:pt x="7" y="1"/>
                      <a:pt x="8" y="3"/>
                      <a:pt x="8" y="6"/>
                    </a:cubicBezTo>
                    <a:cubicBezTo>
                      <a:pt x="8" y="9"/>
                      <a:pt x="6" y="12"/>
                      <a:pt x="4" y="12"/>
                    </a:cubicBezTo>
                    <a:cubicBezTo>
                      <a:pt x="2" y="12"/>
                      <a:pt x="0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28" name="Freeform 131"/>
              <p:cNvSpPr>
                <a:spLocks/>
              </p:cNvSpPr>
              <p:nvPr/>
            </p:nvSpPr>
            <p:spPr bwMode="auto">
              <a:xfrm>
                <a:off x="4481" y="1799"/>
                <a:ext cx="19" cy="26"/>
              </a:xfrm>
              <a:custGeom>
                <a:avLst/>
                <a:gdLst>
                  <a:gd name="T0" fmla="*/ 1 w 8"/>
                  <a:gd name="T1" fmla="*/ 5 h 11"/>
                  <a:gd name="T2" fmla="*/ 5 w 8"/>
                  <a:gd name="T3" fmla="*/ 0 h 11"/>
                  <a:gd name="T4" fmla="*/ 8 w 8"/>
                  <a:gd name="T5" fmla="*/ 6 h 11"/>
                  <a:gd name="T6" fmla="*/ 4 w 8"/>
                  <a:gd name="T7" fmla="*/ 11 h 11"/>
                  <a:gd name="T8" fmla="*/ 1 w 8"/>
                  <a:gd name="T9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1" y="5"/>
                    </a:moveTo>
                    <a:cubicBezTo>
                      <a:pt x="1" y="2"/>
                      <a:pt x="3" y="0"/>
                      <a:pt x="5" y="0"/>
                    </a:cubicBezTo>
                    <a:cubicBezTo>
                      <a:pt x="7" y="0"/>
                      <a:pt x="8" y="2"/>
                      <a:pt x="8" y="6"/>
                    </a:cubicBezTo>
                    <a:cubicBezTo>
                      <a:pt x="8" y="9"/>
                      <a:pt x="6" y="11"/>
                      <a:pt x="4" y="11"/>
                    </a:cubicBezTo>
                    <a:cubicBezTo>
                      <a:pt x="2" y="11"/>
                      <a:pt x="0" y="8"/>
                      <a:pt x="1" y="5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29" name="Freeform 132"/>
              <p:cNvSpPr>
                <a:spLocks/>
              </p:cNvSpPr>
              <p:nvPr/>
            </p:nvSpPr>
            <p:spPr bwMode="auto">
              <a:xfrm>
                <a:off x="4455" y="1796"/>
                <a:ext cx="19" cy="26"/>
              </a:xfrm>
              <a:custGeom>
                <a:avLst/>
                <a:gdLst>
                  <a:gd name="T0" fmla="*/ 0 w 8"/>
                  <a:gd name="T1" fmla="*/ 5 h 11"/>
                  <a:gd name="T2" fmla="*/ 4 w 8"/>
                  <a:gd name="T3" fmla="*/ 0 h 11"/>
                  <a:gd name="T4" fmla="*/ 7 w 8"/>
                  <a:gd name="T5" fmla="*/ 6 h 11"/>
                  <a:gd name="T6" fmla="*/ 3 w 8"/>
                  <a:gd name="T7" fmla="*/ 11 h 11"/>
                  <a:gd name="T8" fmla="*/ 0 w 8"/>
                  <a:gd name="T9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5"/>
                    </a:move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8" y="3"/>
                      <a:pt x="7" y="6"/>
                    </a:cubicBezTo>
                    <a:cubicBezTo>
                      <a:pt x="7" y="9"/>
                      <a:pt x="5" y="11"/>
                      <a:pt x="3" y="11"/>
                    </a:cubicBezTo>
                    <a:cubicBezTo>
                      <a:pt x="1" y="11"/>
                      <a:pt x="0" y="8"/>
                      <a:pt x="0" y="5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30" name="Freeform 133"/>
              <p:cNvSpPr>
                <a:spLocks/>
              </p:cNvSpPr>
              <p:nvPr/>
            </p:nvSpPr>
            <p:spPr bwMode="auto">
              <a:xfrm>
                <a:off x="4424" y="1794"/>
                <a:ext cx="19" cy="26"/>
              </a:xfrm>
              <a:custGeom>
                <a:avLst/>
                <a:gdLst>
                  <a:gd name="T0" fmla="*/ 0 w 8"/>
                  <a:gd name="T1" fmla="*/ 5 h 11"/>
                  <a:gd name="T2" fmla="*/ 4 w 8"/>
                  <a:gd name="T3" fmla="*/ 0 h 11"/>
                  <a:gd name="T4" fmla="*/ 8 w 8"/>
                  <a:gd name="T5" fmla="*/ 6 h 11"/>
                  <a:gd name="T6" fmla="*/ 3 w 8"/>
                  <a:gd name="T7" fmla="*/ 11 h 11"/>
                  <a:gd name="T8" fmla="*/ 0 w 8"/>
                  <a:gd name="T9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5"/>
                    </a:move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8" y="3"/>
                      <a:pt x="8" y="6"/>
                    </a:cubicBezTo>
                    <a:cubicBezTo>
                      <a:pt x="7" y="9"/>
                      <a:pt x="5" y="11"/>
                      <a:pt x="3" y="11"/>
                    </a:cubicBezTo>
                    <a:cubicBezTo>
                      <a:pt x="1" y="11"/>
                      <a:pt x="0" y="8"/>
                      <a:pt x="0" y="5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31" name="Freeform 134"/>
              <p:cNvSpPr>
                <a:spLocks/>
              </p:cNvSpPr>
              <p:nvPr/>
            </p:nvSpPr>
            <p:spPr bwMode="auto">
              <a:xfrm>
                <a:off x="4396" y="1792"/>
                <a:ext cx="19" cy="26"/>
              </a:xfrm>
              <a:custGeom>
                <a:avLst/>
                <a:gdLst>
                  <a:gd name="T0" fmla="*/ 0 w 8"/>
                  <a:gd name="T1" fmla="*/ 5 h 11"/>
                  <a:gd name="T2" fmla="*/ 4 w 8"/>
                  <a:gd name="T3" fmla="*/ 0 h 11"/>
                  <a:gd name="T4" fmla="*/ 8 w 8"/>
                  <a:gd name="T5" fmla="*/ 6 h 11"/>
                  <a:gd name="T6" fmla="*/ 4 w 8"/>
                  <a:gd name="T7" fmla="*/ 11 h 11"/>
                  <a:gd name="T8" fmla="*/ 0 w 8"/>
                  <a:gd name="T9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5"/>
                    </a:move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8" y="3"/>
                      <a:pt x="8" y="6"/>
                    </a:cubicBezTo>
                    <a:cubicBezTo>
                      <a:pt x="8" y="9"/>
                      <a:pt x="6" y="11"/>
                      <a:pt x="4" y="11"/>
                    </a:cubicBezTo>
                    <a:cubicBezTo>
                      <a:pt x="2" y="11"/>
                      <a:pt x="0" y="9"/>
                      <a:pt x="0" y="5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32" name="Freeform 135"/>
              <p:cNvSpPr>
                <a:spLocks/>
              </p:cNvSpPr>
              <p:nvPr/>
            </p:nvSpPr>
            <p:spPr bwMode="auto">
              <a:xfrm>
                <a:off x="4365" y="1789"/>
                <a:ext cx="19" cy="29"/>
              </a:xfrm>
              <a:custGeom>
                <a:avLst/>
                <a:gdLst>
                  <a:gd name="T0" fmla="*/ 0 w 8"/>
                  <a:gd name="T1" fmla="*/ 6 h 12"/>
                  <a:gd name="T2" fmla="*/ 5 w 8"/>
                  <a:gd name="T3" fmla="*/ 0 h 12"/>
                  <a:gd name="T4" fmla="*/ 8 w 8"/>
                  <a:gd name="T5" fmla="*/ 6 h 12"/>
                  <a:gd name="T6" fmla="*/ 4 w 8"/>
                  <a:gd name="T7" fmla="*/ 11 h 12"/>
                  <a:gd name="T8" fmla="*/ 0 w 8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0" y="6"/>
                    </a:moveTo>
                    <a:cubicBezTo>
                      <a:pt x="1" y="3"/>
                      <a:pt x="2" y="0"/>
                      <a:pt x="5" y="0"/>
                    </a:cubicBezTo>
                    <a:cubicBezTo>
                      <a:pt x="7" y="1"/>
                      <a:pt x="8" y="3"/>
                      <a:pt x="8" y="6"/>
                    </a:cubicBezTo>
                    <a:cubicBezTo>
                      <a:pt x="8" y="9"/>
                      <a:pt x="6" y="12"/>
                      <a:pt x="4" y="11"/>
                    </a:cubicBezTo>
                    <a:cubicBezTo>
                      <a:pt x="2" y="11"/>
                      <a:pt x="0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33" name="Freeform 136"/>
              <p:cNvSpPr>
                <a:spLocks/>
              </p:cNvSpPr>
              <p:nvPr/>
            </p:nvSpPr>
            <p:spPr bwMode="auto">
              <a:xfrm>
                <a:off x="4336" y="1787"/>
                <a:ext cx="19" cy="28"/>
              </a:xfrm>
              <a:custGeom>
                <a:avLst/>
                <a:gdLst>
                  <a:gd name="T0" fmla="*/ 1 w 8"/>
                  <a:gd name="T1" fmla="*/ 6 h 12"/>
                  <a:gd name="T2" fmla="*/ 5 w 8"/>
                  <a:gd name="T3" fmla="*/ 1 h 12"/>
                  <a:gd name="T4" fmla="*/ 8 w 8"/>
                  <a:gd name="T5" fmla="*/ 6 h 12"/>
                  <a:gd name="T6" fmla="*/ 4 w 8"/>
                  <a:gd name="T7" fmla="*/ 12 h 12"/>
                  <a:gd name="T8" fmla="*/ 1 w 8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1" y="6"/>
                    </a:moveTo>
                    <a:cubicBezTo>
                      <a:pt x="1" y="3"/>
                      <a:pt x="3" y="0"/>
                      <a:pt x="5" y="1"/>
                    </a:cubicBezTo>
                    <a:cubicBezTo>
                      <a:pt x="7" y="1"/>
                      <a:pt x="8" y="3"/>
                      <a:pt x="8" y="6"/>
                    </a:cubicBezTo>
                    <a:cubicBezTo>
                      <a:pt x="8" y="9"/>
                      <a:pt x="6" y="12"/>
                      <a:pt x="4" y="12"/>
                    </a:cubicBezTo>
                    <a:cubicBezTo>
                      <a:pt x="2" y="11"/>
                      <a:pt x="0" y="9"/>
                      <a:pt x="1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34" name="Freeform 137"/>
              <p:cNvSpPr>
                <a:spLocks/>
              </p:cNvSpPr>
              <p:nvPr/>
            </p:nvSpPr>
            <p:spPr bwMode="auto">
              <a:xfrm>
                <a:off x="4308" y="1784"/>
                <a:ext cx="19" cy="29"/>
              </a:xfrm>
              <a:custGeom>
                <a:avLst/>
                <a:gdLst>
                  <a:gd name="T0" fmla="*/ 0 w 8"/>
                  <a:gd name="T1" fmla="*/ 6 h 12"/>
                  <a:gd name="T2" fmla="*/ 4 w 8"/>
                  <a:gd name="T3" fmla="*/ 1 h 12"/>
                  <a:gd name="T4" fmla="*/ 7 w 8"/>
                  <a:gd name="T5" fmla="*/ 6 h 12"/>
                  <a:gd name="T6" fmla="*/ 3 w 8"/>
                  <a:gd name="T7" fmla="*/ 12 h 12"/>
                  <a:gd name="T8" fmla="*/ 0 w 8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0" y="6"/>
                    </a:moveTo>
                    <a:cubicBezTo>
                      <a:pt x="0" y="3"/>
                      <a:pt x="2" y="0"/>
                      <a:pt x="4" y="1"/>
                    </a:cubicBezTo>
                    <a:cubicBezTo>
                      <a:pt x="6" y="1"/>
                      <a:pt x="8" y="3"/>
                      <a:pt x="7" y="6"/>
                    </a:cubicBezTo>
                    <a:cubicBezTo>
                      <a:pt x="7" y="9"/>
                      <a:pt x="5" y="12"/>
                      <a:pt x="3" y="12"/>
                    </a:cubicBezTo>
                    <a:cubicBezTo>
                      <a:pt x="1" y="12"/>
                      <a:pt x="0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35" name="Freeform 138"/>
              <p:cNvSpPr>
                <a:spLocks/>
              </p:cNvSpPr>
              <p:nvPr/>
            </p:nvSpPr>
            <p:spPr bwMode="auto">
              <a:xfrm>
                <a:off x="4279" y="1784"/>
                <a:ext cx="19" cy="27"/>
              </a:xfrm>
              <a:custGeom>
                <a:avLst/>
                <a:gdLst>
                  <a:gd name="T0" fmla="*/ 0 w 8"/>
                  <a:gd name="T1" fmla="*/ 5 h 11"/>
                  <a:gd name="T2" fmla="*/ 4 w 8"/>
                  <a:gd name="T3" fmla="*/ 0 h 11"/>
                  <a:gd name="T4" fmla="*/ 8 w 8"/>
                  <a:gd name="T5" fmla="*/ 6 h 11"/>
                  <a:gd name="T6" fmla="*/ 3 w 8"/>
                  <a:gd name="T7" fmla="*/ 11 h 11"/>
                  <a:gd name="T8" fmla="*/ 0 w 8"/>
                  <a:gd name="T9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5"/>
                    </a:move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8" y="3"/>
                      <a:pt x="8" y="6"/>
                    </a:cubicBezTo>
                    <a:cubicBezTo>
                      <a:pt x="7" y="9"/>
                      <a:pt x="6" y="11"/>
                      <a:pt x="3" y="11"/>
                    </a:cubicBezTo>
                    <a:cubicBezTo>
                      <a:pt x="1" y="11"/>
                      <a:pt x="0" y="8"/>
                      <a:pt x="0" y="5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36" name="Freeform 139"/>
              <p:cNvSpPr>
                <a:spLocks/>
              </p:cNvSpPr>
              <p:nvPr/>
            </p:nvSpPr>
            <p:spPr bwMode="auto">
              <a:xfrm>
                <a:off x="4249" y="1782"/>
                <a:ext cx="19" cy="26"/>
              </a:xfrm>
              <a:custGeom>
                <a:avLst/>
                <a:gdLst>
                  <a:gd name="T0" fmla="*/ 0 w 8"/>
                  <a:gd name="T1" fmla="*/ 5 h 11"/>
                  <a:gd name="T2" fmla="*/ 4 w 8"/>
                  <a:gd name="T3" fmla="*/ 0 h 11"/>
                  <a:gd name="T4" fmla="*/ 8 w 8"/>
                  <a:gd name="T5" fmla="*/ 6 h 11"/>
                  <a:gd name="T6" fmla="*/ 4 w 8"/>
                  <a:gd name="T7" fmla="*/ 11 h 11"/>
                  <a:gd name="T8" fmla="*/ 0 w 8"/>
                  <a:gd name="T9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5"/>
                    </a:moveTo>
                    <a:cubicBezTo>
                      <a:pt x="0" y="2"/>
                      <a:pt x="2" y="0"/>
                      <a:pt x="4" y="0"/>
                    </a:cubicBezTo>
                    <a:cubicBezTo>
                      <a:pt x="7" y="0"/>
                      <a:pt x="8" y="3"/>
                      <a:pt x="8" y="6"/>
                    </a:cubicBezTo>
                    <a:cubicBezTo>
                      <a:pt x="8" y="9"/>
                      <a:pt x="6" y="11"/>
                      <a:pt x="4" y="11"/>
                    </a:cubicBezTo>
                    <a:cubicBezTo>
                      <a:pt x="2" y="11"/>
                      <a:pt x="0" y="8"/>
                      <a:pt x="0" y="5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37" name="Freeform 140"/>
              <p:cNvSpPr>
                <a:spLocks/>
              </p:cNvSpPr>
              <p:nvPr/>
            </p:nvSpPr>
            <p:spPr bwMode="auto">
              <a:xfrm>
                <a:off x="4220" y="1780"/>
                <a:ext cx="19" cy="26"/>
              </a:xfrm>
              <a:custGeom>
                <a:avLst/>
                <a:gdLst>
                  <a:gd name="T0" fmla="*/ 0 w 8"/>
                  <a:gd name="T1" fmla="*/ 5 h 11"/>
                  <a:gd name="T2" fmla="*/ 5 w 8"/>
                  <a:gd name="T3" fmla="*/ 0 h 11"/>
                  <a:gd name="T4" fmla="*/ 8 w 8"/>
                  <a:gd name="T5" fmla="*/ 6 h 11"/>
                  <a:gd name="T6" fmla="*/ 4 w 8"/>
                  <a:gd name="T7" fmla="*/ 11 h 11"/>
                  <a:gd name="T8" fmla="*/ 0 w 8"/>
                  <a:gd name="T9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5"/>
                    </a:moveTo>
                    <a:cubicBezTo>
                      <a:pt x="1" y="2"/>
                      <a:pt x="3" y="0"/>
                      <a:pt x="5" y="0"/>
                    </a:cubicBezTo>
                    <a:cubicBezTo>
                      <a:pt x="7" y="0"/>
                      <a:pt x="8" y="3"/>
                      <a:pt x="8" y="6"/>
                    </a:cubicBezTo>
                    <a:cubicBezTo>
                      <a:pt x="8" y="9"/>
                      <a:pt x="6" y="11"/>
                      <a:pt x="4" y="11"/>
                    </a:cubicBezTo>
                    <a:cubicBezTo>
                      <a:pt x="2" y="11"/>
                      <a:pt x="0" y="8"/>
                      <a:pt x="0" y="5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38" name="Freeform 141"/>
              <p:cNvSpPr>
                <a:spLocks/>
              </p:cNvSpPr>
              <p:nvPr/>
            </p:nvSpPr>
            <p:spPr bwMode="auto">
              <a:xfrm>
                <a:off x="4192" y="1777"/>
                <a:ext cx="19" cy="26"/>
              </a:xfrm>
              <a:custGeom>
                <a:avLst/>
                <a:gdLst>
                  <a:gd name="T0" fmla="*/ 0 w 8"/>
                  <a:gd name="T1" fmla="*/ 6 h 11"/>
                  <a:gd name="T2" fmla="*/ 4 w 8"/>
                  <a:gd name="T3" fmla="*/ 0 h 11"/>
                  <a:gd name="T4" fmla="*/ 7 w 8"/>
                  <a:gd name="T5" fmla="*/ 6 h 11"/>
                  <a:gd name="T6" fmla="*/ 3 w 8"/>
                  <a:gd name="T7" fmla="*/ 11 h 11"/>
                  <a:gd name="T8" fmla="*/ 0 w 8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6"/>
                    </a:move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8" y="3"/>
                      <a:pt x="7" y="6"/>
                    </a:cubicBezTo>
                    <a:cubicBezTo>
                      <a:pt x="7" y="9"/>
                      <a:pt x="5" y="11"/>
                      <a:pt x="3" y="11"/>
                    </a:cubicBezTo>
                    <a:cubicBezTo>
                      <a:pt x="1" y="11"/>
                      <a:pt x="0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39" name="Freeform 142"/>
              <p:cNvSpPr>
                <a:spLocks/>
              </p:cNvSpPr>
              <p:nvPr/>
            </p:nvSpPr>
            <p:spPr bwMode="auto">
              <a:xfrm>
                <a:off x="4163" y="1775"/>
                <a:ext cx="19" cy="28"/>
              </a:xfrm>
              <a:custGeom>
                <a:avLst/>
                <a:gdLst>
                  <a:gd name="T0" fmla="*/ 0 w 8"/>
                  <a:gd name="T1" fmla="*/ 6 h 12"/>
                  <a:gd name="T2" fmla="*/ 4 w 8"/>
                  <a:gd name="T3" fmla="*/ 0 h 12"/>
                  <a:gd name="T4" fmla="*/ 8 w 8"/>
                  <a:gd name="T5" fmla="*/ 6 h 12"/>
                  <a:gd name="T6" fmla="*/ 3 w 8"/>
                  <a:gd name="T7" fmla="*/ 11 h 12"/>
                  <a:gd name="T8" fmla="*/ 0 w 8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0" y="6"/>
                    </a:moveTo>
                    <a:cubicBezTo>
                      <a:pt x="0" y="3"/>
                      <a:pt x="2" y="0"/>
                      <a:pt x="4" y="0"/>
                    </a:cubicBezTo>
                    <a:cubicBezTo>
                      <a:pt x="6" y="1"/>
                      <a:pt x="8" y="3"/>
                      <a:pt x="8" y="6"/>
                    </a:cubicBezTo>
                    <a:cubicBezTo>
                      <a:pt x="7" y="9"/>
                      <a:pt x="5" y="12"/>
                      <a:pt x="3" y="11"/>
                    </a:cubicBezTo>
                    <a:cubicBezTo>
                      <a:pt x="1" y="11"/>
                      <a:pt x="0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40" name="Freeform 143"/>
              <p:cNvSpPr>
                <a:spLocks/>
              </p:cNvSpPr>
              <p:nvPr/>
            </p:nvSpPr>
            <p:spPr bwMode="auto">
              <a:xfrm>
                <a:off x="4133" y="1773"/>
                <a:ext cx="19" cy="28"/>
              </a:xfrm>
              <a:custGeom>
                <a:avLst/>
                <a:gdLst>
                  <a:gd name="T0" fmla="*/ 0 w 8"/>
                  <a:gd name="T1" fmla="*/ 6 h 12"/>
                  <a:gd name="T2" fmla="*/ 4 w 8"/>
                  <a:gd name="T3" fmla="*/ 1 h 12"/>
                  <a:gd name="T4" fmla="*/ 8 w 8"/>
                  <a:gd name="T5" fmla="*/ 6 h 12"/>
                  <a:gd name="T6" fmla="*/ 4 w 8"/>
                  <a:gd name="T7" fmla="*/ 12 h 12"/>
                  <a:gd name="T8" fmla="*/ 0 w 8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0" y="6"/>
                    </a:moveTo>
                    <a:cubicBezTo>
                      <a:pt x="0" y="3"/>
                      <a:pt x="2" y="0"/>
                      <a:pt x="4" y="1"/>
                    </a:cubicBezTo>
                    <a:cubicBezTo>
                      <a:pt x="6" y="1"/>
                      <a:pt x="8" y="3"/>
                      <a:pt x="8" y="6"/>
                    </a:cubicBezTo>
                    <a:cubicBezTo>
                      <a:pt x="8" y="9"/>
                      <a:pt x="6" y="12"/>
                      <a:pt x="4" y="12"/>
                    </a:cubicBezTo>
                    <a:cubicBezTo>
                      <a:pt x="1" y="11"/>
                      <a:pt x="0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41" name="Freeform 144"/>
              <p:cNvSpPr>
                <a:spLocks/>
              </p:cNvSpPr>
              <p:nvPr/>
            </p:nvSpPr>
            <p:spPr bwMode="auto">
              <a:xfrm>
                <a:off x="4104" y="1773"/>
                <a:ext cx="19" cy="26"/>
              </a:xfrm>
              <a:custGeom>
                <a:avLst/>
                <a:gdLst>
                  <a:gd name="T0" fmla="*/ 0 w 8"/>
                  <a:gd name="T1" fmla="*/ 5 h 11"/>
                  <a:gd name="T2" fmla="*/ 5 w 8"/>
                  <a:gd name="T3" fmla="*/ 0 h 11"/>
                  <a:gd name="T4" fmla="*/ 8 w 8"/>
                  <a:gd name="T5" fmla="*/ 6 h 11"/>
                  <a:gd name="T6" fmla="*/ 4 w 8"/>
                  <a:gd name="T7" fmla="*/ 11 h 11"/>
                  <a:gd name="T8" fmla="*/ 0 w 8"/>
                  <a:gd name="T9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5"/>
                    </a:moveTo>
                    <a:cubicBezTo>
                      <a:pt x="1" y="2"/>
                      <a:pt x="2" y="0"/>
                      <a:pt x="5" y="0"/>
                    </a:cubicBezTo>
                    <a:cubicBezTo>
                      <a:pt x="7" y="0"/>
                      <a:pt x="8" y="2"/>
                      <a:pt x="8" y="6"/>
                    </a:cubicBezTo>
                    <a:cubicBezTo>
                      <a:pt x="8" y="9"/>
                      <a:pt x="6" y="11"/>
                      <a:pt x="4" y="11"/>
                    </a:cubicBezTo>
                    <a:cubicBezTo>
                      <a:pt x="2" y="11"/>
                      <a:pt x="0" y="8"/>
                      <a:pt x="0" y="5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42" name="Freeform 145"/>
              <p:cNvSpPr>
                <a:spLocks/>
              </p:cNvSpPr>
              <p:nvPr/>
            </p:nvSpPr>
            <p:spPr bwMode="auto">
              <a:xfrm>
                <a:off x="4073" y="1770"/>
                <a:ext cx="19" cy="26"/>
              </a:xfrm>
              <a:custGeom>
                <a:avLst/>
                <a:gdLst>
                  <a:gd name="T0" fmla="*/ 1 w 8"/>
                  <a:gd name="T1" fmla="*/ 5 h 11"/>
                  <a:gd name="T2" fmla="*/ 5 w 8"/>
                  <a:gd name="T3" fmla="*/ 0 h 11"/>
                  <a:gd name="T4" fmla="*/ 8 w 8"/>
                  <a:gd name="T5" fmla="*/ 6 h 11"/>
                  <a:gd name="T6" fmla="*/ 4 w 8"/>
                  <a:gd name="T7" fmla="*/ 11 h 11"/>
                  <a:gd name="T8" fmla="*/ 1 w 8"/>
                  <a:gd name="T9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1" y="5"/>
                    </a:moveTo>
                    <a:cubicBezTo>
                      <a:pt x="1" y="2"/>
                      <a:pt x="3" y="0"/>
                      <a:pt x="5" y="0"/>
                    </a:cubicBezTo>
                    <a:cubicBezTo>
                      <a:pt x="7" y="0"/>
                      <a:pt x="8" y="3"/>
                      <a:pt x="8" y="6"/>
                    </a:cubicBezTo>
                    <a:cubicBezTo>
                      <a:pt x="8" y="9"/>
                      <a:pt x="6" y="11"/>
                      <a:pt x="4" y="11"/>
                    </a:cubicBezTo>
                    <a:cubicBezTo>
                      <a:pt x="2" y="11"/>
                      <a:pt x="0" y="8"/>
                      <a:pt x="1" y="5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43" name="Freeform 146"/>
              <p:cNvSpPr>
                <a:spLocks/>
              </p:cNvSpPr>
              <p:nvPr/>
            </p:nvSpPr>
            <p:spPr bwMode="auto">
              <a:xfrm>
                <a:off x="4151" y="1403"/>
                <a:ext cx="2244" cy="490"/>
              </a:xfrm>
              <a:custGeom>
                <a:avLst/>
                <a:gdLst>
                  <a:gd name="T0" fmla="*/ 474 w 947"/>
                  <a:gd name="T1" fmla="*/ 55 h 207"/>
                  <a:gd name="T2" fmla="*/ 0 w 947"/>
                  <a:gd name="T3" fmla="*/ 0 h 207"/>
                  <a:gd name="T4" fmla="*/ 163 w 947"/>
                  <a:gd name="T5" fmla="*/ 207 h 207"/>
                  <a:gd name="T6" fmla="*/ 470 w 947"/>
                  <a:gd name="T7" fmla="*/ 207 h 207"/>
                  <a:gd name="T8" fmla="*/ 477 w 947"/>
                  <a:gd name="T9" fmla="*/ 207 h 207"/>
                  <a:gd name="T10" fmla="*/ 785 w 947"/>
                  <a:gd name="T11" fmla="*/ 207 h 207"/>
                  <a:gd name="T12" fmla="*/ 947 w 947"/>
                  <a:gd name="T13" fmla="*/ 0 h 207"/>
                  <a:gd name="T14" fmla="*/ 474 w 947"/>
                  <a:gd name="T15" fmla="*/ 55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7" h="207">
                    <a:moveTo>
                      <a:pt x="474" y="55"/>
                    </a:moveTo>
                    <a:cubicBezTo>
                      <a:pt x="164" y="57"/>
                      <a:pt x="0" y="0"/>
                      <a:pt x="0" y="0"/>
                    </a:cubicBezTo>
                    <a:cubicBezTo>
                      <a:pt x="163" y="207"/>
                      <a:pt x="163" y="207"/>
                      <a:pt x="163" y="207"/>
                    </a:cubicBezTo>
                    <a:cubicBezTo>
                      <a:pt x="470" y="207"/>
                      <a:pt x="470" y="207"/>
                      <a:pt x="470" y="207"/>
                    </a:cubicBezTo>
                    <a:cubicBezTo>
                      <a:pt x="477" y="207"/>
                      <a:pt x="477" y="207"/>
                      <a:pt x="477" y="207"/>
                    </a:cubicBezTo>
                    <a:cubicBezTo>
                      <a:pt x="785" y="207"/>
                      <a:pt x="785" y="207"/>
                      <a:pt x="785" y="207"/>
                    </a:cubicBezTo>
                    <a:cubicBezTo>
                      <a:pt x="947" y="0"/>
                      <a:pt x="947" y="0"/>
                      <a:pt x="947" y="0"/>
                    </a:cubicBezTo>
                    <a:cubicBezTo>
                      <a:pt x="947" y="0"/>
                      <a:pt x="783" y="57"/>
                      <a:pt x="474" y="55"/>
                    </a:cubicBezTo>
                    <a:close/>
                  </a:path>
                </a:pathLst>
              </a:custGeom>
              <a:solidFill>
                <a:srgbClr val="2E84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44" name="Freeform 147"/>
              <p:cNvSpPr>
                <a:spLocks/>
              </p:cNvSpPr>
              <p:nvPr/>
            </p:nvSpPr>
            <p:spPr bwMode="auto">
              <a:xfrm>
                <a:off x="4282" y="1562"/>
                <a:ext cx="2078" cy="720"/>
              </a:xfrm>
              <a:custGeom>
                <a:avLst/>
                <a:gdLst>
                  <a:gd name="T0" fmla="*/ 107 w 877"/>
                  <a:gd name="T1" fmla="*/ 304 h 304"/>
                  <a:gd name="T2" fmla="*/ 55 w 877"/>
                  <a:gd name="T3" fmla="*/ 216 h 304"/>
                  <a:gd name="T4" fmla="*/ 54 w 877"/>
                  <a:gd name="T5" fmla="*/ 214 h 304"/>
                  <a:gd name="T6" fmla="*/ 0 w 877"/>
                  <a:gd name="T7" fmla="*/ 151 h 304"/>
                  <a:gd name="T8" fmla="*/ 183 w 877"/>
                  <a:gd name="T9" fmla="*/ 164 h 304"/>
                  <a:gd name="T10" fmla="*/ 62 w 877"/>
                  <a:gd name="T11" fmla="*/ 0 h 304"/>
                  <a:gd name="T12" fmla="*/ 422 w 877"/>
                  <a:gd name="T13" fmla="*/ 32 h 304"/>
                  <a:gd name="T14" fmla="*/ 455 w 877"/>
                  <a:gd name="T15" fmla="*/ 32 h 304"/>
                  <a:gd name="T16" fmla="*/ 815 w 877"/>
                  <a:gd name="T17" fmla="*/ 0 h 304"/>
                  <a:gd name="T18" fmla="*/ 694 w 877"/>
                  <a:gd name="T19" fmla="*/ 164 h 304"/>
                  <a:gd name="T20" fmla="*/ 877 w 877"/>
                  <a:gd name="T21" fmla="*/ 151 h 304"/>
                  <a:gd name="T22" fmla="*/ 823 w 877"/>
                  <a:gd name="T23" fmla="*/ 214 h 304"/>
                  <a:gd name="T24" fmla="*/ 822 w 877"/>
                  <a:gd name="T25" fmla="*/ 216 h 304"/>
                  <a:gd name="T26" fmla="*/ 770 w 877"/>
                  <a:gd name="T27" fmla="*/ 304 h 304"/>
                  <a:gd name="T28" fmla="*/ 439 w 877"/>
                  <a:gd name="T29" fmla="*/ 304 h 304"/>
                  <a:gd name="T30" fmla="*/ 107 w 877"/>
                  <a:gd name="T31" fmla="*/ 304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77" h="304">
                    <a:moveTo>
                      <a:pt x="107" y="304"/>
                    </a:moveTo>
                    <a:cubicBezTo>
                      <a:pt x="98" y="284"/>
                      <a:pt x="82" y="255"/>
                      <a:pt x="55" y="216"/>
                    </a:cubicBezTo>
                    <a:cubicBezTo>
                      <a:pt x="54" y="214"/>
                      <a:pt x="54" y="214"/>
                      <a:pt x="54" y="214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183" y="164"/>
                      <a:pt x="183" y="164"/>
                      <a:pt x="183" y="164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141" y="16"/>
                      <a:pt x="261" y="32"/>
                      <a:pt x="422" y="32"/>
                    </a:cubicBezTo>
                    <a:cubicBezTo>
                      <a:pt x="455" y="32"/>
                      <a:pt x="455" y="32"/>
                      <a:pt x="455" y="32"/>
                    </a:cubicBezTo>
                    <a:cubicBezTo>
                      <a:pt x="616" y="32"/>
                      <a:pt x="736" y="16"/>
                      <a:pt x="815" y="0"/>
                    </a:cubicBezTo>
                    <a:cubicBezTo>
                      <a:pt x="694" y="164"/>
                      <a:pt x="694" y="164"/>
                      <a:pt x="694" y="164"/>
                    </a:cubicBezTo>
                    <a:cubicBezTo>
                      <a:pt x="877" y="151"/>
                      <a:pt x="877" y="151"/>
                      <a:pt x="877" y="151"/>
                    </a:cubicBezTo>
                    <a:cubicBezTo>
                      <a:pt x="823" y="214"/>
                      <a:pt x="823" y="214"/>
                      <a:pt x="823" y="214"/>
                    </a:cubicBezTo>
                    <a:cubicBezTo>
                      <a:pt x="822" y="216"/>
                      <a:pt x="822" y="216"/>
                      <a:pt x="822" y="216"/>
                    </a:cubicBezTo>
                    <a:cubicBezTo>
                      <a:pt x="795" y="255"/>
                      <a:pt x="779" y="284"/>
                      <a:pt x="770" y="304"/>
                    </a:cubicBezTo>
                    <a:cubicBezTo>
                      <a:pt x="439" y="304"/>
                      <a:pt x="439" y="304"/>
                      <a:pt x="439" y="304"/>
                    </a:cubicBezTo>
                    <a:lnTo>
                      <a:pt x="107" y="304"/>
                    </a:lnTo>
                    <a:close/>
                  </a:path>
                </a:pathLst>
              </a:custGeom>
              <a:solidFill>
                <a:srgbClr val="2A4E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45" name="Rectangle 148"/>
              <p:cNvSpPr>
                <a:spLocks noChangeArrowheads="1"/>
              </p:cNvSpPr>
              <p:nvPr/>
            </p:nvSpPr>
            <p:spPr bwMode="auto">
              <a:xfrm>
                <a:off x="4786" y="1737"/>
                <a:ext cx="1069" cy="175"/>
              </a:xfrm>
              <a:prstGeom prst="rect">
                <a:avLst/>
              </a:prstGeom>
              <a:solidFill>
                <a:srgbClr val="2E84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46" name="Rectangle 149"/>
              <p:cNvSpPr>
                <a:spLocks noChangeArrowheads="1"/>
              </p:cNvSpPr>
              <p:nvPr/>
            </p:nvSpPr>
            <p:spPr bwMode="auto">
              <a:xfrm>
                <a:off x="4976" y="1751"/>
                <a:ext cx="689" cy="135"/>
              </a:xfrm>
              <a:prstGeom prst="rect">
                <a:avLst/>
              </a:prstGeom>
              <a:solidFill>
                <a:srgbClr val="CE5B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47" name="Rectangle 150"/>
              <p:cNvSpPr>
                <a:spLocks noChangeArrowheads="1"/>
              </p:cNvSpPr>
              <p:nvPr/>
            </p:nvSpPr>
            <p:spPr bwMode="auto">
              <a:xfrm>
                <a:off x="4388" y="2000"/>
                <a:ext cx="661" cy="154"/>
              </a:xfrm>
              <a:prstGeom prst="rect">
                <a:avLst/>
              </a:prstGeom>
              <a:solidFill>
                <a:srgbClr val="7AA9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48" name="Rectangle 151"/>
              <p:cNvSpPr>
                <a:spLocks noChangeArrowheads="1"/>
              </p:cNvSpPr>
              <p:nvPr/>
            </p:nvSpPr>
            <p:spPr bwMode="auto">
              <a:xfrm>
                <a:off x="4441" y="2100"/>
                <a:ext cx="556" cy="154"/>
              </a:xfrm>
              <a:prstGeom prst="rect">
                <a:avLst/>
              </a:prstGeom>
              <a:solidFill>
                <a:srgbClr val="7AA9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49" name="Rectangle 152"/>
              <p:cNvSpPr>
                <a:spLocks noChangeArrowheads="1"/>
              </p:cNvSpPr>
              <p:nvPr/>
            </p:nvSpPr>
            <p:spPr bwMode="auto">
              <a:xfrm>
                <a:off x="4441" y="2152"/>
                <a:ext cx="556" cy="35"/>
              </a:xfrm>
              <a:prstGeom prst="rect">
                <a:avLst/>
              </a:prstGeom>
              <a:solidFill>
                <a:srgbClr val="76A3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50" name="Rectangle 153"/>
              <p:cNvSpPr>
                <a:spLocks noChangeArrowheads="1"/>
              </p:cNvSpPr>
              <p:nvPr/>
            </p:nvSpPr>
            <p:spPr bwMode="auto">
              <a:xfrm>
                <a:off x="5592" y="2000"/>
                <a:ext cx="661" cy="154"/>
              </a:xfrm>
              <a:prstGeom prst="rect">
                <a:avLst/>
              </a:prstGeom>
              <a:solidFill>
                <a:srgbClr val="7AA9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51" name="Rectangle 154"/>
              <p:cNvSpPr>
                <a:spLocks noChangeArrowheads="1"/>
              </p:cNvSpPr>
              <p:nvPr/>
            </p:nvSpPr>
            <p:spPr bwMode="auto">
              <a:xfrm>
                <a:off x="5644" y="2100"/>
                <a:ext cx="557" cy="154"/>
              </a:xfrm>
              <a:prstGeom prst="rect">
                <a:avLst/>
              </a:prstGeom>
              <a:solidFill>
                <a:srgbClr val="7AA9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52" name="Rectangle 155"/>
              <p:cNvSpPr>
                <a:spLocks noChangeArrowheads="1"/>
              </p:cNvSpPr>
              <p:nvPr/>
            </p:nvSpPr>
            <p:spPr bwMode="auto">
              <a:xfrm>
                <a:off x="5644" y="2152"/>
                <a:ext cx="557" cy="35"/>
              </a:xfrm>
              <a:prstGeom prst="rect">
                <a:avLst/>
              </a:prstGeom>
              <a:solidFill>
                <a:srgbClr val="76A3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53" name="Rectangle 156"/>
              <p:cNvSpPr>
                <a:spLocks noChangeArrowheads="1"/>
              </p:cNvSpPr>
              <p:nvPr/>
            </p:nvSpPr>
            <p:spPr bwMode="auto">
              <a:xfrm>
                <a:off x="4457" y="2320"/>
                <a:ext cx="140" cy="1043"/>
              </a:xfrm>
              <a:prstGeom prst="rect">
                <a:avLst/>
              </a:prstGeom>
              <a:solidFill>
                <a:srgbClr val="BE57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54" name="Freeform 157"/>
              <p:cNvSpPr>
                <a:spLocks/>
              </p:cNvSpPr>
              <p:nvPr/>
            </p:nvSpPr>
            <p:spPr bwMode="auto">
              <a:xfrm>
                <a:off x="4457" y="2126"/>
                <a:ext cx="140" cy="194"/>
              </a:xfrm>
              <a:custGeom>
                <a:avLst/>
                <a:gdLst>
                  <a:gd name="T0" fmla="*/ 123 w 140"/>
                  <a:gd name="T1" fmla="*/ 0 h 194"/>
                  <a:gd name="T2" fmla="*/ 19 w 140"/>
                  <a:gd name="T3" fmla="*/ 0 h 194"/>
                  <a:gd name="T4" fmla="*/ 0 w 140"/>
                  <a:gd name="T5" fmla="*/ 194 h 194"/>
                  <a:gd name="T6" fmla="*/ 19 w 140"/>
                  <a:gd name="T7" fmla="*/ 194 h 194"/>
                  <a:gd name="T8" fmla="*/ 123 w 140"/>
                  <a:gd name="T9" fmla="*/ 194 h 194"/>
                  <a:gd name="T10" fmla="*/ 140 w 140"/>
                  <a:gd name="T11" fmla="*/ 194 h 194"/>
                  <a:gd name="T12" fmla="*/ 123 w 140"/>
                  <a:gd name="T13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0" h="194">
                    <a:moveTo>
                      <a:pt x="123" y="0"/>
                    </a:moveTo>
                    <a:lnTo>
                      <a:pt x="19" y="0"/>
                    </a:lnTo>
                    <a:lnTo>
                      <a:pt x="0" y="194"/>
                    </a:lnTo>
                    <a:lnTo>
                      <a:pt x="19" y="194"/>
                    </a:lnTo>
                    <a:lnTo>
                      <a:pt x="123" y="194"/>
                    </a:lnTo>
                    <a:lnTo>
                      <a:pt x="140" y="194"/>
                    </a:ln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7AA9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55" name="Rectangle 158"/>
              <p:cNvSpPr>
                <a:spLocks noChangeArrowheads="1"/>
              </p:cNvSpPr>
              <p:nvPr/>
            </p:nvSpPr>
            <p:spPr bwMode="auto">
              <a:xfrm>
                <a:off x="6045" y="2320"/>
                <a:ext cx="139" cy="1043"/>
              </a:xfrm>
              <a:prstGeom prst="rect">
                <a:avLst/>
              </a:prstGeom>
              <a:solidFill>
                <a:srgbClr val="BE57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56" name="Freeform 159"/>
              <p:cNvSpPr>
                <a:spLocks/>
              </p:cNvSpPr>
              <p:nvPr/>
            </p:nvSpPr>
            <p:spPr bwMode="auto">
              <a:xfrm>
                <a:off x="6045" y="2126"/>
                <a:ext cx="139" cy="194"/>
              </a:xfrm>
              <a:custGeom>
                <a:avLst/>
                <a:gdLst>
                  <a:gd name="T0" fmla="*/ 120 w 139"/>
                  <a:gd name="T1" fmla="*/ 0 h 194"/>
                  <a:gd name="T2" fmla="*/ 16 w 139"/>
                  <a:gd name="T3" fmla="*/ 0 h 194"/>
                  <a:gd name="T4" fmla="*/ 0 w 139"/>
                  <a:gd name="T5" fmla="*/ 194 h 194"/>
                  <a:gd name="T6" fmla="*/ 16 w 139"/>
                  <a:gd name="T7" fmla="*/ 194 h 194"/>
                  <a:gd name="T8" fmla="*/ 120 w 139"/>
                  <a:gd name="T9" fmla="*/ 194 h 194"/>
                  <a:gd name="T10" fmla="*/ 139 w 139"/>
                  <a:gd name="T11" fmla="*/ 194 h 194"/>
                  <a:gd name="T12" fmla="*/ 120 w 139"/>
                  <a:gd name="T13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194">
                    <a:moveTo>
                      <a:pt x="120" y="0"/>
                    </a:moveTo>
                    <a:lnTo>
                      <a:pt x="16" y="0"/>
                    </a:lnTo>
                    <a:lnTo>
                      <a:pt x="0" y="194"/>
                    </a:lnTo>
                    <a:lnTo>
                      <a:pt x="16" y="194"/>
                    </a:lnTo>
                    <a:lnTo>
                      <a:pt x="120" y="194"/>
                    </a:lnTo>
                    <a:lnTo>
                      <a:pt x="139" y="194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7AA9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57" name="Rectangle 160"/>
              <p:cNvSpPr>
                <a:spLocks noChangeArrowheads="1"/>
              </p:cNvSpPr>
              <p:nvPr/>
            </p:nvSpPr>
            <p:spPr bwMode="auto">
              <a:xfrm>
                <a:off x="4841" y="1912"/>
                <a:ext cx="960" cy="154"/>
              </a:xfrm>
              <a:prstGeom prst="rect">
                <a:avLst/>
              </a:prstGeom>
              <a:solidFill>
                <a:srgbClr val="7AA9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58" name="Rectangle 161"/>
              <p:cNvSpPr>
                <a:spLocks noChangeArrowheads="1"/>
              </p:cNvSpPr>
              <p:nvPr/>
            </p:nvSpPr>
            <p:spPr bwMode="auto">
              <a:xfrm>
                <a:off x="4893" y="2012"/>
                <a:ext cx="855" cy="156"/>
              </a:xfrm>
              <a:prstGeom prst="rect">
                <a:avLst/>
              </a:prstGeom>
              <a:solidFill>
                <a:srgbClr val="7AA9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59" name="Rectangle 162"/>
              <p:cNvSpPr>
                <a:spLocks noChangeArrowheads="1"/>
              </p:cNvSpPr>
              <p:nvPr/>
            </p:nvSpPr>
            <p:spPr bwMode="auto">
              <a:xfrm>
                <a:off x="4922" y="2320"/>
                <a:ext cx="139" cy="1043"/>
              </a:xfrm>
              <a:prstGeom prst="rect">
                <a:avLst/>
              </a:prstGeom>
              <a:solidFill>
                <a:srgbClr val="CE5B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60" name="Freeform 163"/>
              <p:cNvSpPr>
                <a:spLocks/>
              </p:cNvSpPr>
              <p:nvPr/>
            </p:nvSpPr>
            <p:spPr bwMode="auto">
              <a:xfrm>
                <a:off x="4922" y="2126"/>
                <a:ext cx="139" cy="194"/>
              </a:xfrm>
              <a:custGeom>
                <a:avLst/>
                <a:gdLst>
                  <a:gd name="T0" fmla="*/ 120 w 139"/>
                  <a:gd name="T1" fmla="*/ 0 h 194"/>
                  <a:gd name="T2" fmla="*/ 18 w 139"/>
                  <a:gd name="T3" fmla="*/ 0 h 194"/>
                  <a:gd name="T4" fmla="*/ 0 w 139"/>
                  <a:gd name="T5" fmla="*/ 194 h 194"/>
                  <a:gd name="T6" fmla="*/ 18 w 139"/>
                  <a:gd name="T7" fmla="*/ 194 h 194"/>
                  <a:gd name="T8" fmla="*/ 120 w 139"/>
                  <a:gd name="T9" fmla="*/ 194 h 194"/>
                  <a:gd name="T10" fmla="*/ 139 w 139"/>
                  <a:gd name="T11" fmla="*/ 194 h 194"/>
                  <a:gd name="T12" fmla="*/ 120 w 139"/>
                  <a:gd name="T13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194">
                    <a:moveTo>
                      <a:pt x="120" y="0"/>
                    </a:moveTo>
                    <a:lnTo>
                      <a:pt x="18" y="0"/>
                    </a:lnTo>
                    <a:lnTo>
                      <a:pt x="0" y="194"/>
                    </a:lnTo>
                    <a:lnTo>
                      <a:pt x="18" y="194"/>
                    </a:lnTo>
                    <a:lnTo>
                      <a:pt x="120" y="194"/>
                    </a:lnTo>
                    <a:lnTo>
                      <a:pt x="139" y="194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7AA9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61" name="Rectangle 164"/>
              <p:cNvSpPr>
                <a:spLocks noChangeArrowheads="1"/>
              </p:cNvSpPr>
              <p:nvPr/>
            </p:nvSpPr>
            <p:spPr bwMode="auto">
              <a:xfrm>
                <a:off x="5580" y="2320"/>
                <a:ext cx="140" cy="1043"/>
              </a:xfrm>
              <a:prstGeom prst="rect">
                <a:avLst/>
              </a:prstGeom>
              <a:solidFill>
                <a:srgbClr val="CE5B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62" name="Freeform 165"/>
              <p:cNvSpPr>
                <a:spLocks/>
              </p:cNvSpPr>
              <p:nvPr/>
            </p:nvSpPr>
            <p:spPr bwMode="auto">
              <a:xfrm>
                <a:off x="5580" y="2126"/>
                <a:ext cx="140" cy="194"/>
              </a:xfrm>
              <a:custGeom>
                <a:avLst/>
                <a:gdLst>
                  <a:gd name="T0" fmla="*/ 123 w 140"/>
                  <a:gd name="T1" fmla="*/ 0 h 194"/>
                  <a:gd name="T2" fmla="*/ 19 w 140"/>
                  <a:gd name="T3" fmla="*/ 0 h 194"/>
                  <a:gd name="T4" fmla="*/ 0 w 140"/>
                  <a:gd name="T5" fmla="*/ 194 h 194"/>
                  <a:gd name="T6" fmla="*/ 19 w 140"/>
                  <a:gd name="T7" fmla="*/ 194 h 194"/>
                  <a:gd name="T8" fmla="*/ 123 w 140"/>
                  <a:gd name="T9" fmla="*/ 194 h 194"/>
                  <a:gd name="T10" fmla="*/ 140 w 140"/>
                  <a:gd name="T11" fmla="*/ 194 h 194"/>
                  <a:gd name="T12" fmla="*/ 123 w 140"/>
                  <a:gd name="T13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0" h="194">
                    <a:moveTo>
                      <a:pt x="123" y="0"/>
                    </a:moveTo>
                    <a:lnTo>
                      <a:pt x="19" y="0"/>
                    </a:lnTo>
                    <a:lnTo>
                      <a:pt x="0" y="194"/>
                    </a:lnTo>
                    <a:lnTo>
                      <a:pt x="19" y="194"/>
                    </a:lnTo>
                    <a:lnTo>
                      <a:pt x="123" y="194"/>
                    </a:lnTo>
                    <a:lnTo>
                      <a:pt x="140" y="194"/>
                    </a:ln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7AA9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63" name="Rectangle 166"/>
              <p:cNvSpPr>
                <a:spLocks noChangeArrowheads="1"/>
              </p:cNvSpPr>
              <p:nvPr/>
            </p:nvSpPr>
            <p:spPr bwMode="auto">
              <a:xfrm>
                <a:off x="4893" y="2064"/>
                <a:ext cx="855" cy="36"/>
              </a:xfrm>
              <a:prstGeom prst="rect">
                <a:avLst/>
              </a:prstGeom>
              <a:solidFill>
                <a:srgbClr val="76A3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64" name="Rectangle 167"/>
              <p:cNvSpPr>
                <a:spLocks noChangeArrowheads="1"/>
              </p:cNvSpPr>
              <p:nvPr/>
            </p:nvSpPr>
            <p:spPr bwMode="auto">
              <a:xfrm>
                <a:off x="4488" y="2737"/>
                <a:ext cx="1258" cy="211"/>
              </a:xfrm>
              <a:prstGeom prst="rect">
                <a:avLst/>
              </a:prstGeom>
              <a:solidFill>
                <a:srgbClr val="CE5B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65" name="Rectangle 168"/>
              <p:cNvSpPr>
                <a:spLocks noChangeArrowheads="1"/>
              </p:cNvSpPr>
              <p:nvPr/>
            </p:nvSpPr>
            <p:spPr bwMode="auto">
              <a:xfrm>
                <a:off x="4488" y="2538"/>
                <a:ext cx="1258" cy="40"/>
              </a:xfrm>
              <a:prstGeom prst="rect">
                <a:avLst/>
              </a:prstGeom>
              <a:solidFill>
                <a:srgbClr val="C556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66" name="Rectangle 169"/>
              <p:cNvSpPr>
                <a:spLocks noChangeArrowheads="1"/>
              </p:cNvSpPr>
              <p:nvPr/>
            </p:nvSpPr>
            <p:spPr bwMode="auto">
              <a:xfrm>
                <a:off x="4488" y="2683"/>
                <a:ext cx="1258" cy="23"/>
              </a:xfrm>
              <a:prstGeom prst="rect">
                <a:avLst/>
              </a:prstGeom>
              <a:solidFill>
                <a:srgbClr val="C556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67" name="Rectangle 170"/>
              <p:cNvSpPr>
                <a:spLocks noChangeArrowheads="1"/>
              </p:cNvSpPr>
              <p:nvPr/>
            </p:nvSpPr>
            <p:spPr bwMode="auto">
              <a:xfrm>
                <a:off x="4488" y="2538"/>
                <a:ext cx="43" cy="410"/>
              </a:xfrm>
              <a:prstGeom prst="rect">
                <a:avLst/>
              </a:prstGeom>
              <a:solidFill>
                <a:srgbClr val="C556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68" name="Rectangle 171"/>
              <p:cNvSpPr>
                <a:spLocks noChangeArrowheads="1"/>
              </p:cNvSpPr>
              <p:nvPr/>
            </p:nvSpPr>
            <p:spPr bwMode="auto">
              <a:xfrm>
                <a:off x="4623" y="2538"/>
                <a:ext cx="45" cy="410"/>
              </a:xfrm>
              <a:prstGeom prst="rect">
                <a:avLst/>
              </a:prstGeom>
              <a:solidFill>
                <a:srgbClr val="C556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69" name="Rectangle 172"/>
              <p:cNvSpPr>
                <a:spLocks noChangeArrowheads="1"/>
              </p:cNvSpPr>
              <p:nvPr/>
            </p:nvSpPr>
            <p:spPr bwMode="auto">
              <a:xfrm>
                <a:off x="4760" y="2538"/>
                <a:ext cx="43" cy="410"/>
              </a:xfrm>
              <a:prstGeom prst="rect">
                <a:avLst/>
              </a:prstGeom>
              <a:solidFill>
                <a:srgbClr val="C556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70" name="Rectangle 173"/>
              <p:cNvSpPr>
                <a:spLocks noChangeArrowheads="1"/>
              </p:cNvSpPr>
              <p:nvPr/>
            </p:nvSpPr>
            <p:spPr bwMode="auto">
              <a:xfrm>
                <a:off x="4895" y="2538"/>
                <a:ext cx="45" cy="410"/>
              </a:xfrm>
              <a:prstGeom prst="rect">
                <a:avLst/>
              </a:prstGeom>
              <a:solidFill>
                <a:srgbClr val="C556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71" name="Rectangle 174"/>
              <p:cNvSpPr>
                <a:spLocks noChangeArrowheads="1"/>
              </p:cNvSpPr>
              <p:nvPr/>
            </p:nvSpPr>
            <p:spPr bwMode="auto">
              <a:xfrm>
                <a:off x="5033" y="2538"/>
                <a:ext cx="43" cy="410"/>
              </a:xfrm>
              <a:prstGeom prst="rect">
                <a:avLst/>
              </a:prstGeom>
              <a:solidFill>
                <a:srgbClr val="C556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72" name="Rectangle 175"/>
              <p:cNvSpPr>
                <a:spLocks noChangeArrowheads="1"/>
              </p:cNvSpPr>
              <p:nvPr/>
            </p:nvSpPr>
            <p:spPr bwMode="auto">
              <a:xfrm>
                <a:off x="5168" y="2538"/>
                <a:ext cx="43" cy="410"/>
              </a:xfrm>
              <a:prstGeom prst="rect">
                <a:avLst/>
              </a:prstGeom>
              <a:solidFill>
                <a:srgbClr val="C556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73" name="Rectangle 176"/>
              <p:cNvSpPr>
                <a:spLocks noChangeArrowheads="1"/>
              </p:cNvSpPr>
              <p:nvPr/>
            </p:nvSpPr>
            <p:spPr bwMode="auto">
              <a:xfrm>
                <a:off x="5305" y="2538"/>
                <a:ext cx="43" cy="410"/>
              </a:xfrm>
              <a:prstGeom prst="rect">
                <a:avLst/>
              </a:prstGeom>
              <a:solidFill>
                <a:srgbClr val="C556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74" name="Rectangle 177"/>
              <p:cNvSpPr>
                <a:spLocks noChangeArrowheads="1"/>
              </p:cNvSpPr>
              <p:nvPr/>
            </p:nvSpPr>
            <p:spPr bwMode="auto">
              <a:xfrm>
                <a:off x="5440" y="2538"/>
                <a:ext cx="43" cy="410"/>
              </a:xfrm>
              <a:prstGeom prst="rect">
                <a:avLst/>
              </a:prstGeom>
              <a:solidFill>
                <a:srgbClr val="C556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75" name="Rectangle 178"/>
              <p:cNvSpPr>
                <a:spLocks noChangeArrowheads="1"/>
              </p:cNvSpPr>
              <p:nvPr/>
            </p:nvSpPr>
            <p:spPr bwMode="auto">
              <a:xfrm>
                <a:off x="5575" y="2538"/>
                <a:ext cx="45" cy="410"/>
              </a:xfrm>
              <a:prstGeom prst="rect">
                <a:avLst/>
              </a:prstGeom>
              <a:solidFill>
                <a:srgbClr val="C556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76" name="Rectangle 179"/>
              <p:cNvSpPr>
                <a:spLocks noChangeArrowheads="1"/>
              </p:cNvSpPr>
              <p:nvPr/>
            </p:nvSpPr>
            <p:spPr bwMode="auto">
              <a:xfrm>
                <a:off x="5713" y="2538"/>
                <a:ext cx="42" cy="410"/>
              </a:xfrm>
              <a:prstGeom prst="rect">
                <a:avLst/>
              </a:prstGeom>
              <a:solidFill>
                <a:srgbClr val="C556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77" name="Rectangle 180"/>
              <p:cNvSpPr>
                <a:spLocks noChangeArrowheads="1"/>
              </p:cNvSpPr>
              <p:nvPr/>
            </p:nvSpPr>
            <p:spPr bwMode="auto">
              <a:xfrm>
                <a:off x="6154" y="2768"/>
                <a:ext cx="341" cy="211"/>
              </a:xfrm>
              <a:prstGeom prst="rect">
                <a:avLst/>
              </a:prstGeom>
              <a:solidFill>
                <a:srgbClr val="BE57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78" name="Rectangle 181"/>
              <p:cNvSpPr>
                <a:spLocks noChangeArrowheads="1"/>
              </p:cNvSpPr>
              <p:nvPr/>
            </p:nvSpPr>
            <p:spPr bwMode="auto">
              <a:xfrm>
                <a:off x="6154" y="2569"/>
                <a:ext cx="341" cy="40"/>
              </a:xfrm>
              <a:prstGeom prst="rect">
                <a:avLst/>
              </a:prstGeom>
              <a:solidFill>
                <a:srgbClr val="AD4F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79" name="Rectangle 182"/>
              <p:cNvSpPr>
                <a:spLocks noChangeArrowheads="1"/>
              </p:cNvSpPr>
              <p:nvPr/>
            </p:nvSpPr>
            <p:spPr bwMode="auto">
              <a:xfrm>
                <a:off x="6154" y="2713"/>
                <a:ext cx="341" cy="26"/>
              </a:xfrm>
              <a:prstGeom prst="rect">
                <a:avLst/>
              </a:prstGeom>
              <a:solidFill>
                <a:srgbClr val="AD4F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80" name="Rectangle 183"/>
              <p:cNvSpPr>
                <a:spLocks noChangeArrowheads="1"/>
              </p:cNvSpPr>
              <p:nvPr/>
            </p:nvSpPr>
            <p:spPr bwMode="auto">
              <a:xfrm>
                <a:off x="6189" y="2569"/>
                <a:ext cx="43" cy="410"/>
              </a:xfrm>
              <a:prstGeom prst="rect">
                <a:avLst/>
              </a:prstGeom>
              <a:solidFill>
                <a:srgbClr val="AD4F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81" name="Rectangle 184"/>
              <p:cNvSpPr>
                <a:spLocks noChangeArrowheads="1"/>
              </p:cNvSpPr>
              <p:nvPr/>
            </p:nvSpPr>
            <p:spPr bwMode="auto">
              <a:xfrm>
                <a:off x="6324" y="2569"/>
                <a:ext cx="43" cy="410"/>
              </a:xfrm>
              <a:prstGeom prst="rect">
                <a:avLst/>
              </a:prstGeom>
              <a:solidFill>
                <a:srgbClr val="AD4F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82" name="Rectangle 185"/>
              <p:cNvSpPr>
                <a:spLocks noChangeArrowheads="1"/>
              </p:cNvSpPr>
              <p:nvPr/>
            </p:nvSpPr>
            <p:spPr bwMode="auto">
              <a:xfrm>
                <a:off x="6459" y="2569"/>
                <a:ext cx="45" cy="410"/>
              </a:xfrm>
              <a:prstGeom prst="rect">
                <a:avLst/>
              </a:prstGeom>
              <a:solidFill>
                <a:srgbClr val="AD4F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83" name="Rectangle 186"/>
              <p:cNvSpPr>
                <a:spLocks noChangeArrowheads="1"/>
              </p:cNvSpPr>
              <p:nvPr/>
            </p:nvSpPr>
            <p:spPr bwMode="auto">
              <a:xfrm>
                <a:off x="4149" y="2768"/>
                <a:ext cx="339" cy="211"/>
              </a:xfrm>
              <a:prstGeom prst="rect">
                <a:avLst/>
              </a:prstGeom>
              <a:solidFill>
                <a:srgbClr val="BE57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84" name="Rectangle 187"/>
              <p:cNvSpPr>
                <a:spLocks noChangeArrowheads="1"/>
              </p:cNvSpPr>
              <p:nvPr/>
            </p:nvSpPr>
            <p:spPr bwMode="auto">
              <a:xfrm>
                <a:off x="4149" y="2569"/>
                <a:ext cx="339" cy="40"/>
              </a:xfrm>
              <a:prstGeom prst="rect">
                <a:avLst/>
              </a:prstGeom>
              <a:solidFill>
                <a:srgbClr val="AD4F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85" name="Rectangle 188"/>
              <p:cNvSpPr>
                <a:spLocks noChangeArrowheads="1"/>
              </p:cNvSpPr>
              <p:nvPr/>
            </p:nvSpPr>
            <p:spPr bwMode="auto">
              <a:xfrm>
                <a:off x="4149" y="2713"/>
                <a:ext cx="339" cy="26"/>
              </a:xfrm>
              <a:prstGeom prst="rect">
                <a:avLst/>
              </a:prstGeom>
              <a:solidFill>
                <a:srgbClr val="AD4F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86" name="Rectangle 189"/>
              <p:cNvSpPr>
                <a:spLocks noChangeArrowheads="1"/>
              </p:cNvSpPr>
              <p:nvPr/>
            </p:nvSpPr>
            <p:spPr bwMode="auto">
              <a:xfrm>
                <a:off x="4410" y="2569"/>
                <a:ext cx="45" cy="410"/>
              </a:xfrm>
              <a:prstGeom prst="rect">
                <a:avLst/>
              </a:prstGeom>
              <a:solidFill>
                <a:srgbClr val="AD4F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87" name="Rectangle 190"/>
              <p:cNvSpPr>
                <a:spLocks noChangeArrowheads="1"/>
              </p:cNvSpPr>
              <p:nvPr/>
            </p:nvSpPr>
            <p:spPr bwMode="auto">
              <a:xfrm>
                <a:off x="4275" y="2569"/>
                <a:ext cx="42" cy="410"/>
              </a:xfrm>
              <a:prstGeom prst="rect">
                <a:avLst/>
              </a:prstGeom>
              <a:solidFill>
                <a:srgbClr val="AD4F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88" name="Rectangle 191"/>
              <p:cNvSpPr>
                <a:spLocks noChangeArrowheads="1"/>
              </p:cNvSpPr>
              <p:nvPr/>
            </p:nvSpPr>
            <p:spPr bwMode="auto">
              <a:xfrm>
                <a:off x="4140" y="2569"/>
                <a:ext cx="42" cy="410"/>
              </a:xfrm>
              <a:prstGeom prst="rect">
                <a:avLst/>
              </a:prstGeom>
              <a:solidFill>
                <a:srgbClr val="AD4F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89" name="Rectangle 192"/>
              <p:cNvSpPr>
                <a:spLocks noChangeArrowheads="1"/>
              </p:cNvSpPr>
              <p:nvPr/>
            </p:nvSpPr>
            <p:spPr bwMode="auto">
              <a:xfrm>
                <a:off x="4886" y="2737"/>
                <a:ext cx="1258" cy="211"/>
              </a:xfrm>
              <a:prstGeom prst="rect">
                <a:avLst/>
              </a:prstGeom>
              <a:solidFill>
                <a:srgbClr val="CE5B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90" name="Rectangle 193"/>
              <p:cNvSpPr>
                <a:spLocks noChangeArrowheads="1"/>
              </p:cNvSpPr>
              <p:nvPr/>
            </p:nvSpPr>
            <p:spPr bwMode="auto">
              <a:xfrm>
                <a:off x="4886" y="2538"/>
                <a:ext cx="1258" cy="40"/>
              </a:xfrm>
              <a:prstGeom prst="rect">
                <a:avLst/>
              </a:prstGeom>
              <a:solidFill>
                <a:srgbClr val="C556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91" name="Rectangle 194"/>
              <p:cNvSpPr>
                <a:spLocks noChangeArrowheads="1"/>
              </p:cNvSpPr>
              <p:nvPr/>
            </p:nvSpPr>
            <p:spPr bwMode="auto">
              <a:xfrm>
                <a:off x="4886" y="2683"/>
                <a:ext cx="1258" cy="23"/>
              </a:xfrm>
              <a:prstGeom prst="rect">
                <a:avLst/>
              </a:prstGeom>
              <a:solidFill>
                <a:srgbClr val="C556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92" name="Rectangle 195"/>
              <p:cNvSpPr>
                <a:spLocks noChangeArrowheads="1"/>
              </p:cNvSpPr>
              <p:nvPr/>
            </p:nvSpPr>
            <p:spPr bwMode="auto">
              <a:xfrm>
                <a:off x="4886" y="2538"/>
                <a:ext cx="43" cy="410"/>
              </a:xfrm>
              <a:prstGeom prst="rect">
                <a:avLst/>
              </a:prstGeom>
              <a:solidFill>
                <a:srgbClr val="C556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93" name="Rectangle 196"/>
              <p:cNvSpPr>
                <a:spLocks noChangeArrowheads="1"/>
              </p:cNvSpPr>
              <p:nvPr/>
            </p:nvSpPr>
            <p:spPr bwMode="auto">
              <a:xfrm>
                <a:off x="5023" y="2538"/>
                <a:ext cx="43" cy="410"/>
              </a:xfrm>
              <a:prstGeom prst="rect">
                <a:avLst/>
              </a:prstGeom>
              <a:solidFill>
                <a:srgbClr val="C556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94" name="Rectangle 197"/>
              <p:cNvSpPr>
                <a:spLocks noChangeArrowheads="1"/>
              </p:cNvSpPr>
              <p:nvPr/>
            </p:nvSpPr>
            <p:spPr bwMode="auto">
              <a:xfrm>
                <a:off x="5158" y="2538"/>
                <a:ext cx="43" cy="410"/>
              </a:xfrm>
              <a:prstGeom prst="rect">
                <a:avLst/>
              </a:prstGeom>
              <a:solidFill>
                <a:srgbClr val="C556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95" name="Rectangle 198"/>
              <p:cNvSpPr>
                <a:spLocks noChangeArrowheads="1"/>
              </p:cNvSpPr>
              <p:nvPr/>
            </p:nvSpPr>
            <p:spPr bwMode="auto">
              <a:xfrm>
                <a:off x="5293" y="2538"/>
                <a:ext cx="46" cy="410"/>
              </a:xfrm>
              <a:prstGeom prst="rect">
                <a:avLst/>
              </a:prstGeom>
              <a:solidFill>
                <a:srgbClr val="C556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96" name="Rectangle 199"/>
              <p:cNvSpPr>
                <a:spLocks noChangeArrowheads="1"/>
              </p:cNvSpPr>
              <p:nvPr/>
            </p:nvSpPr>
            <p:spPr bwMode="auto">
              <a:xfrm>
                <a:off x="5431" y="2538"/>
                <a:ext cx="43" cy="410"/>
              </a:xfrm>
              <a:prstGeom prst="rect">
                <a:avLst/>
              </a:prstGeom>
              <a:solidFill>
                <a:srgbClr val="C556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97" name="Rectangle 200"/>
              <p:cNvSpPr>
                <a:spLocks noChangeArrowheads="1"/>
              </p:cNvSpPr>
              <p:nvPr/>
            </p:nvSpPr>
            <p:spPr bwMode="auto">
              <a:xfrm>
                <a:off x="5566" y="2538"/>
                <a:ext cx="45" cy="410"/>
              </a:xfrm>
              <a:prstGeom prst="rect">
                <a:avLst/>
              </a:prstGeom>
              <a:solidFill>
                <a:srgbClr val="C556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98" name="Rectangle 201"/>
              <p:cNvSpPr>
                <a:spLocks noChangeArrowheads="1"/>
              </p:cNvSpPr>
              <p:nvPr/>
            </p:nvSpPr>
            <p:spPr bwMode="auto">
              <a:xfrm>
                <a:off x="5703" y="2538"/>
                <a:ext cx="43" cy="410"/>
              </a:xfrm>
              <a:prstGeom prst="rect">
                <a:avLst/>
              </a:prstGeom>
              <a:solidFill>
                <a:srgbClr val="C556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299" name="Rectangle 202"/>
              <p:cNvSpPr>
                <a:spLocks noChangeArrowheads="1"/>
              </p:cNvSpPr>
              <p:nvPr/>
            </p:nvSpPr>
            <p:spPr bwMode="auto">
              <a:xfrm>
                <a:off x="5838" y="2538"/>
                <a:ext cx="43" cy="410"/>
              </a:xfrm>
              <a:prstGeom prst="rect">
                <a:avLst/>
              </a:prstGeom>
              <a:solidFill>
                <a:srgbClr val="C556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300" name="Rectangle 203"/>
              <p:cNvSpPr>
                <a:spLocks noChangeArrowheads="1"/>
              </p:cNvSpPr>
              <p:nvPr/>
            </p:nvSpPr>
            <p:spPr bwMode="auto">
              <a:xfrm>
                <a:off x="5973" y="2538"/>
                <a:ext cx="45" cy="410"/>
              </a:xfrm>
              <a:prstGeom prst="rect">
                <a:avLst/>
              </a:prstGeom>
              <a:solidFill>
                <a:srgbClr val="C556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301" name="Rectangle 204"/>
              <p:cNvSpPr>
                <a:spLocks noChangeArrowheads="1"/>
              </p:cNvSpPr>
              <p:nvPr/>
            </p:nvSpPr>
            <p:spPr bwMode="auto">
              <a:xfrm>
                <a:off x="6111" y="2538"/>
                <a:ext cx="43" cy="410"/>
              </a:xfrm>
              <a:prstGeom prst="rect">
                <a:avLst/>
              </a:prstGeom>
              <a:solidFill>
                <a:srgbClr val="C556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302" name="Freeform 205"/>
              <p:cNvSpPr>
                <a:spLocks/>
              </p:cNvSpPr>
              <p:nvPr/>
            </p:nvSpPr>
            <p:spPr bwMode="auto">
              <a:xfrm>
                <a:off x="6414" y="1396"/>
                <a:ext cx="21" cy="28"/>
              </a:xfrm>
              <a:custGeom>
                <a:avLst/>
                <a:gdLst>
                  <a:gd name="T0" fmla="*/ 1 w 9"/>
                  <a:gd name="T1" fmla="*/ 7 h 12"/>
                  <a:gd name="T2" fmla="*/ 3 w 9"/>
                  <a:gd name="T3" fmla="*/ 1 h 12"/>
                  <a:gd name="T4" fmla="*/ 8 w 9"/>
                  <a:gd name="T5" fmla="*/ 5 h 12"/>
                  <a:gd name="T6" fmla="*/ 6 w 9"/>
                  <a:gd name="T7" fmla="*/ 11 h 12"/>
                  <a:gd name="T8" fmla="*/ 1 w 9"/>
                  <a:gd name="T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1" y="7"/>
                    </a:moveTo>
                    <a:cubicBezTo>
                      <a:pt x="0" y="4"/>
                      <a:pt x="1" y="1"/>
                      <a:pt x="3" y="1"/>
                    </a:cubicBezTo>
                    <a:cubicBezTo>
                      <a:pt x="5" y="0"/>
                      <a:pt x="7" y="2"/>
                      <a:pt x="8" y="5"/>
                    </a:cubicBezTo>
                    <a:cubicBezTo>
                      <a:pt x="9" y="8"/>
                      <a:pt x="8" y="11"/>
                      <a:pt x="6" y="11"/>
                    </a:cubicBezTo>
                    <a:cubicBezTo>
                      <a:pt x="4" y="12"/>
                      <a:pt x="1" y="10"/>
                      <a:pt x="1" y="7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303" name="Freeform 206"/>
              <p:cNvSpPr>
                <a:spLocks/>
              </p:cNvSpPr>
              <p:nvPr/>
            </p:nvSpPr>
            <p:spPr bwMode="auto">
              <a:xfrm>
                <a:off x="6383" y="1403"/>
                <a:ext cx="22" cy="28"/>
              </a:xfrm>
              <a:custGeom>
                <a:avLst/>
                <a:gdLst>
                  <a:gd name="T0" fmla="*/ 1 w 9"/>
                  <a:gd name="T1" fmla="*/ 7 h 12"/>
                  <a:gd name="T2" fmla="*/ 3 w 9"/>
                  <a:gd name="T3" fmla="*/ 1 h 12"/>
                  <a:gd name="T4" fmla="*/ 9 w 9"/>
                  <a:gd name="T5" fmla="*/ 5 h 12"/>
                  <a:gd name="T6" fmla="*/ 6 w 9"/>
                  <a:gd name="T7" fmla="*/ 12 h 12"/>
                  <a:gd name="T8" fmla="*/ 1 w 9"/>
                  <a:gd name="T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1" y="7"/>
                    </a:moveTo>
                    <a:cubicBezTo>
                      <a:pt x="0" y="4"/>
                      <a:pt x="1" y="2"/>
                      <a:pt x="3" y="1"/>
                    </a:cubicBezTo>
                    <a:cubicBezTo>
                      <a:pt x="5" y="0"/>
                      <a:pt x="8" y="2"/>
                      <a:pt x="9" y="5"/>
                    </a:cubicBezTo>
                    <a:cubicBezTo>
                      <a:pt x="9" y="8"/>
                      <a:pt x="8" y="11"/>
                      <a:pt x="6" y="12"/>
                    </a:cubicBezTo>
                    <a:cubicBezTo>
                      <a:pt x="4" y="12"/>
                      <a:pt x="2" y="10"/>
                      <a:pt x="1" y="7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304" name="Freeform 207"/>
              <p:cNvSpPr>
                <a:spLocks/>
              </p:cNvSpPr>
              <p:nvPr/>
            </p:nvSpPr>
            <p:spPr bwMode="auto">
              <a:xfrm>
                <a:off x="6357" y="1412"/>
                <a:ext cx="22" cy="26"/>
              </a:xfrm>
              <a:custGeom>
                <a:avLst/>
                <a:gdLst>
                  <a:gd name="T0" fmla="*/ 0 w 9"/>
                  <a:gd name="T1" fmla="*/ 6 h 11"/>
                  <a:gd name="T2" fmla="*/ 3 w 9"/>
                  <a:gd name="T3" fmla="*/ 0 h 11"/>
                  <a:gd name="T4" fmla="*/ 8 w 9"/>
                  <a:gd name="T5" fmla="*/ 5 h 11"/>
                  <a:gd name="T6" fmla="*/ 5 w 9"/>
                  <a:gd name="T7" fmla="*/ 11 h 11"/>
                  <a:gd name="T8" fmla="*/ 0 w 9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1">
                    <a:moveTo>
                      <a:pt x="0" y="6"/>
                    </a:moveTo>
                    <a:cubicBezTo>
                      <a:pt x="0" y="4"/>
                      <a:pt x="1" y="1"/>
                      <a:pt x="3" y="0"/>
                    </a:cubicBezTo>
                    <a:cubicBezTo>
                      <a:pt x="5" y="0"/>
                      <a:pt x="7" y="2"/>
                      <a:pt x="8" y="5"/>
                    </a:cubicBezTo>
                    <a:cubicBezTo>
                      <a:pt x="9" y="8"/>
                      <a:pt x="8" y="10"/>
                      <a:pt x="5" y="11"/>
                    </a:cubicBezTo>
                    <a:cubicBezTo>
                      <a:pt x="3" y="11"/>
                      <a:pt x="1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305" name="Freeform 208"/>
              <p:cNvSpPr>
                <a:spLocks/>
              </p:cNvSpPr>
              <p:nvPr/>
            </p:nvSpPr>
            <p:spPr bwMode="auto">
              <a:xfrm>
                <a:off x="6326" y="1420"/>
                <a:ext cx="22" cy="26"/>
              </a:xfrm>
              <a:custGeom>
                <a:avLst/>
                <a:gdLst>
                  <a:gd name="T0" fmla="*/ 1 w 9"/>
                  <a:gd name="T1" fmla="*/ 6 h 11"/>
                  <a:gd name="T2" fmla="*/ 3 w 9"/>
                  <a:gd name="T3" fmla="*/ 0 h 11"/>
                  <a:gd name="T4" fmla="*/ 8 w 9"/>
                  <a:gd name="T5" fmla="*/ 5 h 11"/>
                  <a:gd name="T6" fmla="*/ 6 w 9"/>
                  <a:gd name="T7" fmla="*/ 11 h 11"/>
                  <a:gd name="T8" fmla="*/ 1 w 9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1">
                    <a:moveTo>
                      <a:pt x="1" y="6"/>
                    </a:moveTo>
                    <a:cubicBezTo>
                      <a:pt x="0" y="3"/>
                      <a:pt x="1" y="1"/>
                      <a:pt x="3" y="0"/>
                    </a:cubicBezTo>
                    <a:cubicBezTo>
                      <a:pt x="5" y="0"/>
                      <a:pt x="8" y="2"/>
                      <a:pt x="8" y="5"/>
                    </a:cubicBezTo>
                    <a:cubicBezTo>
                      <a:pt x="9" y="8"/>
                      <a:pt x="8" y="10"/>
                      <a:pt x="6" y="11"/>
                    </a:cubicBezTo>
                    <a:cubicBezTo>
                      <a:pt x="4" y="11"/>
                      <a:pt x="2" y="9"/>
                      <a:pt x="1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306" name="Freeform 209"/>
              <p:cNvSpPr>
                <a:spLocks/>
              </p:cNvSpPr>
              <p:nvPr/>
            </p:nvSpPr>
            <p:spPr bwMode="auto">
              <a:xfrm>
                <a:off x="6298" y="1427"/>
                <a:ext cx="21" cy="26"/>
              </a:xfrm>
              <a:custGeom>
                <a:avLst/>
                <a:gdLst>
                  <a:gd name="T0" fmla="*/ 1 w 9"/>
                  <a:gd name="T1" fmla="*/ 6 h 11"/>
                  <a:gd name="T2" fmla="*/ 3 w 9"/>
                  <a:gd name="T3" fmla="*/ 0 h 11"/>
                  <a:gd name="T4" fmla="*/ 8 w 9"/>
                  <a:gd name="T5" fmla="*/ 5 h 11"/>
                  <a:gd name="T6" fmla="*/ 6 w 9"/>
                  <a:gd name="T7" fmla="*/ 11 h 11"/>
                  <a:gd name="T8" fmla="*/ 1 w 9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1">
                    <a:moveTo>
                      <a:pt x="1" y="6"/>
                    </a:moveTo>
                    <a:cubicBezTo>
                      <a:pt x="0" y="3"/>
                      <a:pt x="1" y="0"/>
                      <a:pt x="3" y="0"/>
                    </a:cubicBezTo>
                    <a:cubicBezTo>
                      <a:pt x="6" y="0"/>
                      <a:pt x="8" y="2"/>
                      <a:pt x="8" y="5"/>
                    </a:cubicBezTo>
                    <a:cubicBezTo>
                      <a:pt x="9" y="7"/>
                      <a:pt x="8" y="10"/>
                      <a:pt x="6" y="11"/>
                    </a:cubicBezTo>
                    <a:cubicBezTo>
                      <a:pt x="4" y="11"/>
                      <a:pt x="2" y="9"/>
                      <a:pt x="1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307" name="Freeform 210"/>
              <p:cNvSpPr>
                <a:spLocks/>
              </p:cNvSpPr>
              <p:nvPr/>
            </p:nvSpPr>
            <p:spPr bwMode="auto">
              <a:xfrm>
                <a:off x="6270" y="1431"/>
                <a:ext cx="21" cy="29"/>
              </a:xfrm>
              <a:custGeom>
                <a:avLst/>
                <a:gdLst>
                  <a:gd name="T0" fmla="*/ 0 w 9"/>
                  <a:gd name="T1" fmla="*/ 7 h 12"/>
                  <a:gd name="T2" fmla="*/ 3 w 9"/>
                  <a:gd name="T3" fmla="*/ 1 h 12"/>
                  <a:gd name="T4" fmla="*/ 8 w 9"/>
                  <a:gd name="T5" fmla="*/ 5 h 12"/>
                  <a:gd name="T6" fmla="*/ 5 w 9"/>
                  <a:gd name="T7" fmla="*/ 12 h 12"/>
                  <a:gd name="T8" fmla="*/ 0 w 9"/>
                  <a:gd name="T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0" y="7"/>
                    </a:moveTo>
                    <a:cubicBezTo>
                      <a:pt x="0" y="4"/>
                      <a:pt x="1" y="1"/>
                      <a:pt x="3" y="1"/>
                    </a:cubicBezTo>
                    <a:cubicBezTo>
                      <a:pt x="5" y="0"/>
                      <a:pt x="7" y="2"/>
                      <a:pt x="8" y="5"/>
                    </a:cubicBezTo>
                    <a:cubicBezTo>
                      <a:pt x="9" y="8"/>
                      <a:pt x="7" y="11"/>
                      <a:pt x="5" y="12"/>
                    </a:cubicBezTo>
                    <a:cubicBezTo>
                      <a:pt x="3" y="12"/>
                      <a:pt x="1" y="10"/>
                      <a:pt x="0" y="7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308" name="Freeform 211"/>
              <p:cNvSpPr>
                <a:spLocks/>
              </p:cNvSpPr>
              <p:nvPr/>
            </p:nvSpPr>
            <p:spPr bwMode="auto">
              <a:xfrm>
                <a:off x="6241" y="1438"/>
                <a:ext cx="22" cy="27"/>
              </a:xfrm>
              <a:custGeom>
                <a:avLst/>
                <a:gdLst>
                  <a:gd name="T0" fmla="*/ 0 w 9"/>
                  <a:gd name="T1" fmla="*/ 6 h 11"/>
                  <a:gd name="T2" fmla="*/ 3 w 9"/>
                  <a:gd name="T3" fmla="*/ 0 h 11"/>
                  <a:gd name="T4" fmla="*/ 8 w 9"/>
                  <a:gd name="T5" fmla="*/ 5 h 11"/>
                  <a:gd name="T6" fmla="*/ 5 w 9"/>
                  <a:gd name="T7" fmla="*/ 11 h 11"/>
                  <a:gd name="T8" fmla="*/ 0 w 9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1">
                    <a:moveTo>
                      <a:pt x="0" y="6"/>
                    </a:moveTo>
                    <a:cubicBezTo>
                      <a:pt x="0" y="3"/>
                      <a:pt x="1" y="1"/>
                      <a:pt x="3" y="0"/>
                    </a:cubicBezTo>
                    <a:cubicBezTo>
                      <a:pt x="5" y="0"/>
                      <a:pt x="7" y="2"/>
                      <a:pt x="8" y="5"/>
                    </a:cubicBezTo>
                    <a:cubicBezTo>
                      <a:pt x="9" y="8"/>
                      <a:pt x="7" y="11"/>
                      <a:pt x="5" y="11"/>
                    </a:cubicBezTo>
                    <a:cubicBezTo>
                      <a:pt x="3" y="11"/>
                      <a:pt x="1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309" name="Freeform 212"/>
              <p:cNvSpPr>
                <a:spLocks/>
              </p:cNvSpPr>
              <p:nvPr/>
            </p:nvSpPr>
            <p:spPr bwMode="auto">
              <a:xfrm>
                <a:off x="6210" y="1443"/>
                <a:ext cx="22" cy="29"/>
              </a:xfrm>
              <a:custGeom>
                <a:avLst/>
                <a:gdLst>
                  <a:gd name="T0" fmla="*/ 1 w 9"/>
                  <a:gd name="T1" fmla="*/ 7 h 12"/>
                  <a:gd name="T2" fmla="*/ 4 w 9"/>
                  <a:gd name="T3" fmla="*/ 1 h 12"/>
                  <a:gd name="T4" fmla="*/ 8 w 9"/>
                  <a:gd name="T5" fmla="*/ 5 h 12"/>
                  <a:gd name="T6" fmla="*/ 6 w 9"/>
                  <a:gd name="T7" fmla="*/ 12 h 12"/>
                  <a:gd name="T8" fmla="*/ 1 w 9"/>
                  <a:gd name="T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1" y="7"/>
                    </a:moveTo>
                    <a:cubicBezTo>
                      <a:pt x="0" y="4"/>
                      <a:pt x="2" y="1"/>
                      <a:pt x="4" y="1"/>
                    </a:cubicBezTo>
                    <a:cubicBezTo>
                      <a:pt x="6" y="0"/>
                      <a:pt x="8" y="2"/>
                      <a:pt x="8" y="5"/>
                    </a:cubicBezTo>
                    <a:cubicBezTo>
                      <a:pt x="9" y="8"/>
                      <a:pt x="8" y="11"/>
                      <a:pt x="6" y="12"/>
                    </a:cubicBezTo>
                    <a:cubicBezTo>
                      <a:pt x="4" y="12"/>
                      <a:pt x="1" y="10"/>
                      <a:pt x="1" y="7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310" name="Freeform 213"/>
              <p:cNvSpPr>
                <a:spLocks/>
              </p:cNvSpPr>
              <p:nvPr/>
            </p:nvSpPr>
            <p:spPr bwMode="auto">
              <a:xfrm>
                <a:off x="6182" y="1450"/>
                <a:ext cx="21" cy="26"/>
              </a:xfrm>
              <a:custGeom>
                <a:avLst/>
                <a:gdLst>
                  <a:gd name="T0" fmla="*/ 1 w 9"/>
                  <a:gd name="T1" fmla="*/ 6 h 11"/>
                  <a:gd name="T2" fmla="*/ 4 w 9"/>
                  <a:gd name="T3" fmla="*/ 0 h 11"/>
                  <a:gd name="T4" fmla="*/ 8 w 9"/>
                  <a:gd name="T5" fmla="*/ 5 h 11"/>
                  <a:gd name="T6" fmla="*/ 6 w 9"/>
                  <a:gd name="T7" fmla="*/ 11 h 11"/>
                  <a:gd name="T8" fmla="*/ 1 w 9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1">
                    <a:moveTo>
                      <a:pt x="1" y="6"/>
                    </a:moveTo>
                    <a:cubicBezTo>
                      <a:pt x="0" y="3"/>
                      <a:pt x="2" y="0"/>
                      <a:pt x="4" y="0"/>
                    </a:cubicBezTo>
                    <a:cubicBezTo>
                      <a:pt x="6" y="0"/>
                      <a:pt x="8" y="2"/>
                      <a:pt x="8" y="5"/>
                    </a:cubicBezTo>
                    <a:cubicBezTo>
                      <a:pt x="9" y="8"/>
                      <a:pt x="8" y="10"/>
                      <a:pt x="6" y="11"/>
                    </a:cubicBezTo>
                    <a:cubicBezTo>
                      <a:pt x="4" y="11"/>
                      <a:pt x="1" y="9"/>
                      <a:pt x="1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311" name="Freeform 214"/>
              <p:cNvSpPr>
                <a:spLocks/>
              </p:cNvSpPr>
              <p:nvPr/>
            </p:nvSpPr>
            <p:spPr bwMode="auto">
              <a:xfrm>
                <a:off x="6154" y="1455"/>
                <a:ext cx="18" cy="29"/>
              </a:xfrm>
              <a:custGeom>
                <a:avLst/>
                <a:gdLst>
                  <a:gd name="T0" fmla="*/ 0 w 8"/>
                  <a:gd name="T1" fmla="*/ 7 h 12"/>
                  <a:gd name="T2" fmla="*/ 3 w 8"/>
                  <a:gd name="T3" fmla="*/ 0 h 12"/>
                  <a:gd name="T4" fmla="*/ 8 w 8"/>
                  <a:gd name="T5" fmla="*/ 5 h 12"/>
                  <a:gd name="T6" fmla="*/ 5 w 8"/>
                  <a:gd name="T7" fmla="*/ 11 h 12"/>
                  <a:gd name="T8" fmla="*/ 0 w 8"/>
                  <a:gd name="T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0" y="7"/>
                    </a:moveTo>
                    <a:cubicBezTo>
                      <a:pt x="0" y="4"/>
                      <a:pt x="1" y="1"/>
                      <a:pt x="3" y="0"/>
                    </a:cubicBezTo>
                    <a:cubicBezTo>
                      <a:pt x="5" y="0"/>
                      <a:pt x="7" y="2"/>
                      <a:pt x="8" y="5"/>
                    </a:cubicBezTo>
                    <a:cubicBezTo>
                      <a:pt x="8" y="8"/>
                      <a:pt x="7" y="11"/>
                      <a:pt x="5" y="11"/>
                    </a:cubicBezTo>
                    <a:cubicBezTo>
                      <a:pt x="3" y="12"/>
                      <a:pt x="1" y="10"/>
                      <a:pt x="0" y="7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312" name="Freeform 215"/>
              <p:cNvSpPr>
                <a:spLocks/>
              </p:cNvSpPr>
              <p:nvPr/>
            </p:nvSpPr>
            <p:spPr bwMode="auto">
              <a:xfrm>
                <a:off x="6125" y="1460"/>
                <a:ext cx="19" cy="28"/>
              </a:xfrm>
              <a:custGeom>
                <a:avLst/>
                <a:gdLst>
                  <a:gd name="T0" fmla="*/ 0 w 8"/>
                  <a:gd name="T1" fmla="*/ 6 h 12"/>
                  <a:gd name="T2" fmla="*/ 3 w 8"/>
                  <a:gd name="T3" fmla="*/ 0 h 12"/>
                  <a:gd name="T4" fmla="*/ 8 w 8"/>
                  <a:gd name="T5" fmla="*/ 5 h 12"/>
                  <a:gd name="T6" fmla="*/ 5 w 8"/>
                  <a:gd name="T7" fmla="*/ 11 h 12"/>
                  <a:gd name="T8" fmla="*/ 0 w 8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0" y="6"/>
                    </a:moveTo>
                    <a:cubicBezTo>
                      <a:pt x="0" y="3"/>
                      <a:pt x="1" y="1"/>
                      <a:pt x="3" y="0"/>
                    </a:cubicBezTo>
                    <a:cubicBezTo>
                      <a:pt x="5" y="0"/>
                      <a:pt x="7" y="2"/>
                      <a:pt x="8" y="5"/>
                    </a:cubicBezTo>
                    <a:cubicBezTo>
                      <a:pt x="8" y="8"/>
                      <a:pt x="7" y="11"/>
                      <a:pt x="5" y="11"/>
                    </a:cubicBezTo>
                    <a:cubicBezTo>
                      <a:pt x="3" y="12"/>
                      <a:pt x="1" y="9"/>
                      <a:pt x="0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313" name="Freeform 216"/>
              <p:cNvSpPr>
                <a:spLocks/>
              </p:cNvSpPr>
              <p:nvPr/>
            </p:nvSpPr>
            <p:spPr bwMode="auto">
              <a:xfrm>
                <a:off x="6094" y="1465"/>
                <a:ext cx="22" cy="28"/>
              </a:xfrm>
              <a:custGeom>
                <a:avLst/>
                <a:gdLst>
                  <a:gd name="T0" fmla="*/ 1 w 9"/>
                  <a:gd name="T1" fmla="*/ 6 h 12"/>
                  <a:gd name="T2" fmla="*/ 3 w 9"/>
                  <a:gd name="T3" fmla="*/ 0 h 12"/>
                  <a:gd name="T4" fmla="*/ 8 w 9"/>
                  <a:gd name="T5" fmla="*/ 5 h 12"/>
                  <a:gd name="T6" fmla="*/ 5 w 9"/>
                  <a:gd name="T7" fmla="*/ 11 h 12"/>
                  <a:gd name="T8" fmla="*/ 1 w 9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1" y="6"/>
                    </a:moveTo>
                    <a:cubicBezTo>
                      <a:pt x="0" y="3"/>
                      <a:pt x="1" y="1"/>
                      <a:pt x="3" y="0"/>
                    </a:cubicBezTo>
                    <a:cubicBezTo>
                      <a:pt x="5" y="0"/>
                      <a:pt x="8" y="2"/>
                      <a:pt x="8" y="5"/>
                    </a:cubicBezTo>
                    <a:cubicBezTo>
                      <a:pt x="9" y="8"/>
                      <a:pt x="7" y="11"/>
                      <a:pt x="5" y="11"/>
                    </a:cubicBezTo>
                    <a:cubicBezTo>
                      <a:pt x="3" y="12"/>
                      <a:pt x="1" y="9"/>
                      <a:pt x="1" y="6"/>
                    </a:cubicBezTo>
                    <a:close/>
                  </a:path>
                </a:pathLst>
              </a:custGeom>
              <a:solidFill>
                <a:srgbClr val="5B8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</p:grpSp>
        <p:sp>
          <p:nvSpPr>
            <p:cNvPr id="35" name="Freeform 218"/>
            <p:cNvSpPr>
              <a:spLocks/>
            </p:cNvSpPr>
            <p:nvPr/>
          </p:nvSpPr>
          <p:spPr bwMode="auto">
            <a:xfrm>
              <a:off x="6066" y="1469"/>
              <a:ext cx="19" cy="26"/>
            </a:xfrm>
            <a:custGeom>
              <a:avLst/>
              <a:gdLst>
                <a:gd name="T0" fmla="*/ 0 w 8"/>
                <a:gd name="T1" fmla="*/ 6 h 11"/>
                <a:gd name="T2" fmla="*/ 3 w 8"/>
                <a:gd name="T3" fmla="*/ 0 h 11"/>
                <a:gd name="T4" fmla="*/ 8 w 8"/>
                <a:gd name="T5" fmla="*/ 5 h 11"/>
                <a:gd name="T6" fmla="*/ 5 w 8"/>
                <a:gd name="T7" fmla="*/ 11 h 11"/>
                <a:gd name="T8" fmla="*/ 0 w 8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0" y="6"/>
                  </a:moveTo>
                  <a:cubicBezTo>
                    <a:pt x="0" y="3"/>
                    <a:pt x="1" y="0"/>
                    <a:pt x="3" y="0"/>
                  </a:cubicBezTo>
                  <a:cubicBezTo>
                    <a:pt x="5" y="0"/>
                    <a:pt x="7" y="2"/>
                    <a:pt x="8" y="5"/>
                  </a:cubicBezTo>
                  <a:cubicBezTo>
                    <a:pt x="8" y="8"/>
                    <a:pt x="7" y="11"/>
                    <a:pt x="5" y="11"/>
                  </a:cubicBezTo>
                  <a:cubicBezTo>
                    <a:pt x="3" y="11"/>
                    <a:pt x="1" y="9"/>
                    <a:pt x="0" y="6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36" name="Freeform 219"/>
            <p:cNvSpPr>
              <a:spLocks/>
            </p:cNvSpPr>
            <p:nvPr/>
          </p:nvSpPr>
          <p:spPr bwMode="auto">
            <a:xfrm>
              <a:off x="6035" y="1474"/>
              <a:ext cx="21" cy="26"/>
            </a:xfrm>
            <a:custGeom>
              <a:avLst/>
              <a:gdLst>
                <a:gd name="T0" fmla="*/ 1 w 9"/>
                <a:gd name="T1" fmla="*/ 6 h 11"/>
                <a:gd name="T2" fmla="*/ 4 w 9"/>
                <a:gd name="T3" fmla="*/ 0 h 11"/>
                <a:gd name="T4" fmla="*/ 8 w 9"/>
                <a:gd name="T5" fmla="*/ 5 h 11"/>
                <a:gd name="T6" fmla="*/ 5 w 9"/>
                <a:gd name="T7" fmla="*/ 11 h 11"/>
                <a:gd name="T8" fmla="*/ 1 w 9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1" y="6"/>
                  </a:moveTo>
                  <a:cubicBezTo>
                    <a:pt x="0" y="3"/>
                    <a:pt x="2" y="0"/>
                    <a:pt x="4" y="0"/>
                  </a:cubicBezTo>
                  <a:cubicBezTo>
                    <a:pt x="6" y="0"/>
                    <a:pt x="8" y="2"/>
                    <a:pt x="8" y="5"/>
                  </a:cubicBezTo>
                  <a:cubicBezTo>
                    <a:pt x="9" y="8"/>
                    <a:pt x="7" y="11"/>
                    <a:pt x="5" y="11"/>
                  </a:cubicBezTo>
                  <a:cubicBezTo>
                    <a:pt x="3" y="11"/>
                    <a:pt x="1" y="9"/>
                    <a:pt x="1" y="6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37" name="Freeform 220"/>
            <p:cNvSpPr>
              <a:spLocks/>
            </p:cNvSpPr>
            <p:nvPr/>
          </p:nvSpPr>
          <p:spPr bwMode="auto">
            <a:xfrm>
              <a:off x="6007" y="1479"/>
              <a:ext cx="21" cy="26"/>
            </a:xfrm>
            <a:custGeom>
              <a:avLst/>
              <a:gdLst>
                <a:gd name="T0" fmla="*/ 1 w 9"/>
                <a:gd name="T1" fmla="*/ 6 h 11"/>
                <a:gd name="T2" fmla="*/ 4 w 9"/>
                <a:gd name="T3" fmla="*/ 0 h 11"/>
                <a:gd name="T4" fmla="*/ 8 w 9"/>
                <a:gd name="T5" fmla="*/ 5 h 11"/>
                <a:gd name="T6" fmla="*/ 5 w 9"/>
                <a:gd name="T7" fmla="*/ 11 h 11"/>
                <a:gd name="T8" fmla="*/ 1 w 9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1" y="6"/>
                  </a:moveTo>
                  <a:cubicBezTo>
                    <a:pt x="0" y="3"/>
                    <a:pt x="2" y="0"/>
                    <a:pt x="4" y="0"/>
                  </a:cubicBezTo>
                  <a:cubicBezTo>
                    <a:pt x="6" y="0"/>
                    <a:pt x="8" y="2"/>
                    <a:pt x="8" y="5"/>
                  </a:cubicBezTo>
                  <a:cubicBezTo>
                    <a:pt x="9" y="8"/>
                    <a:pt x="7" y="10"/>
                    <a:pt x="5" y="11"/>
                  </a:cubicBezTo>
                  <a:cubicBezTo>
                    <a:pt x="3" y="11"/>
                    <a:pt x="1" y="9"/>
                    <a:pt x="1" y="6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38" name="Freeform 221"/>
            <p:cNvSpPr>
              <a:spLocks/>
            </p:cNvSpPr>
            <p:nvPr/>
          </p:nvSpPr>
          <p:spPr bwMode="auto">
            <a:xfrm>
              <a:off x="5978" y="1481"/>
              <a:ext cx="19" cy="29"/>
            </a:xfrm>
            <a:custGeom>
              <a:avLst/>
              <a:gdLst>
                <a:gd name="T0" fmla="*/ 0 w 8"/>
                <a:gd name="T1" fmla="*/ 6 h 12"/>
                <a:gd name="T2" fmla="*/ 3 w 8"/>
                <a:gd name="T3" fmla="*/ 1 h 12"/>
                <a:gd name="T4" fmla="*/ 8 w 8"/>
                <a:gd name="T5" fmla="*/ 6 h 12"/>
                <a:gd name="T6" fmla="*/ 4 w 8"/>
                <a:gd name="T7" fmla="*/ 12 h 12"/>
                <a:gd name="T8" fmla="*/ 0 w 8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2">
                  <a:moveTo>
                    <a:pt x="0" y="6"/>
                  </a:moveTo>
                  <a:cubicBezTo>
                    <a:pt x="0" y="3"/>
                    <a:pt x="1" y="1"/>
                    <a:pt x="3" y="1"/>
                  </a:cubicBezTo>
                  <a:cubicBezTo>
                    <a:pt x="5" y="0"/>
                    <a:pt x="7" y="3"/>
                    <a:pt x="8" y="6"/>
                  </a:cubicBezTo>
                  <a:cubicBezTo>
                    <a:pt x="8" y="9"/>
                    <a:pt x="7" y="11"/>
                    <a:pt x="4" y="12"/>
                  </a:cubicBezTo>
                  <a:cubicBezTo>
                    <a:pt x="2" y="12"/>
                    <a:pt x="0" y="9"/>
                    <a:pt x="0" y="6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39" name="Freeform 222"/>
            <p:cNvSpPr>
              <a:spLocks/>
            </p:cNvSpPr>
            <p:nvPr/>
          </p:nvSpPr>
          <p:spPr bwMode="auto">
            <a:xfrm>
              <a:off x="5947" y="1486"/>
              <a:ext cx="22" cy="26"/>
            </a:xfrm>
            <a:custGeom>
              <a:avLst/>
              <a:gdLst>
                <a:gd name="T0" fmla="*/ 1 w 9"/>
                <a:gd name="T1" fmla="*/ 6 h 11"/>
                <a:gd name="T2" fmla="*/ 4 w 9"/>
                <a:gd name="T3" fmla="*/ 0 h 11"/>
                <a:gd name="T4" fmla="*/ 8 w 9"/>
                <a:gd name="T5" fmla="*/ 5 h 11"/>
                <a:gd name="T6" fmla="*/ 5 w 9"/>
                <a:gd name="T7" fmla="*/ 11 h 11"/>
                <a:gd name="T8" fmla="*/ 1 w 9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1" y="6"/>
                  </a:moveTo>
                  <a:cubicBezTo>
                    <a:pt x="0" y="3"/>
                    <a:pt x="2" y="0"/>
                    <a:pt x="4" y="0"/>
                  </a:cubicBezTo>
                  <a:cubicBezTo>
                    <a:pt x="6" y="0"/>
                    <a:pt x="8" y="2"/>
                    <a:pt x="8" y="5"/>
                  </a:cubicBezTo>
                  <a:cubicBezTo>
                    <a:pt x="9" y="8"/>
                    <a:pt x="7" y="11"/>
                    <a:pt x="5" y="11"/>
                  </a:cubicBezTo>
                  <a:cubicBezTo>
                    <a:pt x="3" y="11"/>
                    <a:pt x="1" y="9"/>
                    <a:pt x="1" y="6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40" name="Freeform 223"/>
            <p:cNvSpPr>
              <a:spLocks/>
            </p:cNvSpPr>
            <p:nvPr/>
          </p:nvSpPr>
          <p:spPr bwMode="auto">
            <a:xfrm>
              <a:off x="5919" y="1488"/>
              <a:ext cx="19" cy="26"/>
            </a:xfrm>
            <a:custGeom>
              <a:avLst/>
              <a:gdLst>
                <a:gd name="T0" fmla="*/ 0 w 8"/>
                <a:gd name="T1" fmla="*/ 6 h 11"/>
                <a:gd name="T2" fmla="*/ 3 w 8"/>
                <a:gd name="T3" fmla="*/ 0 h 11"/>
                <a:gd name="T4" fmla="*/ 8 w 8"/>
                <a:gd name="T5" fmla="*/ 5 h 11"/>
                <a:gd name="T6" fmla="*/ 4 w 8"/>
                <a:gd name="T7" fmla="*/ 11 h 11"/>
                <a:gd name="T8" fmla="*/ 0 w 8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0" y="6"/>
                  </a:moveTo>
                  <a:cubicBezTo>
                    <a:pt x="0" y="3"/>
                    <a:pt x="1" y="0"/>
                    <a:pt x="3" y="0"/>
                  </a:cubicBezTo>
                  <a:cubicBezTo>
                    <a:pt x="5" y="0"/>
                    <a:pt x="7" y="2"/>
                    <a:pt x="8" y="5"/>
                  </a:cubicBezTo>
                  <a:cubicBezTo>
                    <a:pt x="8" y="8"/>
                    <a:pt x="7" y="11"/>
                    <a:pt x="4" y="11"/>
                  </a:cubicBezTo>
                  <a:cubicBezTo>
                    <a:pt x="2" y="11"/>
                    <a:pt x="0" y="9"/>
                    <a:pt x="0" y="6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41" name="Freeform 224"/>
            <p:cNvSpPr>
              <a:spLocks/>
            </p:cNvSpPr>
            <p:nvPr/>
          </p:nvSpPr>
          <p:spPr bwMode="auto">
            <a:xfrm>
              <a:off x="5891" y="1491"/>
              <a:ext cx="18" cy="28"/>
            </a:xfrm>
            <a:custGeom>
              <a:avLst/>
              <a:gdLst>
                <a:gd name="T0" fmla="*/ 0 w 8"/>
                <a:gd name="T1" fmla="*/ 6 h 12"/>
                <a:gd name="T2" fmla="*/ 3 w 8"/>
                <a:gd name="T3" fmla="*/ 0 h 12"/>
                <a:gd name="T4" fmla="*/ 7 w 8"/>
                <a:gd name="T5" fmla="*/ 6 h 12"/>
                <a:gd name="T6" fmla="*/ 4 w 8"/>
                <a:gd name="T7" fmla="*/ 11 h 12"/>
                <a:gd name="T8" fmla="*/ 0 w 8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2">
                  <a:moveTo>
                    <a:pt x="0" y="6"/>
                  </a:moveTo>
                  <a:cubicBezTo>
                    <a:pt x="0" y="3"/>
                    <a:pt x="1" y="1"/>
                    <a:pt x="3" y="0"/>
                  </a:cubicBezTo>
                  <a:cubicBezTo>
                    <a:pt x="5" y="0"/>
                    <a:pt x="7" y="3"/>
                    <a:pt x="7" y="6"/>
                  </a:cubicBezTo>
                  <a:cubicBezTo>
                    <a:pt x="8" y="9"/>
                    <a:pt x="6" y="11"/>
                    <a:pt x="4" y="11"/>
                  </a:cubicBezTo>
                  <a:cubicBezTo>
                    <a:pt x="2" y="12"/>
                    <a:pt x="0" y="9"/>
                    <a:pt x="0" y="6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42" name="Freeform 225"/>
            <p:cNvSpPr>
              <a:spLocks/>
            </p:cNvSpPr>
            <p:nvPr/>
          </p:nvSpPr>
          <p:spPr bwMode="auto">
            <a:xfrm>
              <a:off x="5860" y="1495"/>
              <a:ext cx="19" cy="26"/>
            </a:xfrm>
            <a:custGeom>
              <a:avLst/>
              <a:gdLst>
                <a:gd name="T0" fmla="*/ 0 w 8"/>
                <a:gd name="T1" fmla="*/ 6 h 11"/>
                <a:gd name="T2" fmla="*/ 3 w 8"/>
                <a:gd name="T3" fmla="*/ 0 h 11"/>
                <a:gd name="T4" fmla="*/ 8 w 8"/>
                <a:gd name="T5" fmla="*/ 5 h 11"/>
                <a:gd name="T6" fmla="*/ 4 w 8"/>
                <a:gd name="T7" fmla="*/ 11 h 11"/>
                <a:gd name="T8" fmla="*/ 0 w 8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0" y="6"/>
                  </a:moveTo>
                  <a:cubicBezTo>
                    <a:pt x="0" y="3"/>
                    <a:pt x="1" y="0"/>
                    <a:pt x="3" y="0"/>
                  </a:cubicBezTo>
                  <a:cubicBezTo>
                    <a:pt x="5" y="0"/>
                    <a:pt x="7" y="2"/>
                    <a:pt x="8" y="5"/>
                  </a:cubicBezTo>
                  <a:cubicBezTo>
                    <a:pt x="8" y="8"/>
                    <a:pt x="7" y="11"/>
                    <a:pt x="4" y="11"/>
                  </a:cubicBezTo>
                  <a:cubicBezTo>
                    <a:pt x="2" y="11"/>
                    <a:pt x="0" y="9"/>
                    <a:pt x="0" y="6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43" name="Freeform 226"/>
            <p:cNvSpPr>
              <a:spLocks/>
            </p:cNvSpPr>
            <p:nvPr/>
          </p:nvSpPr>
          <p:spPr bwMode="auto">
            <a:xfrm>
              <a:off x="5831" y="1498"/>
              <a:ext cx="19" cy="26"/>
            </a:xfrm>
            <a:custGeom>
              <a:avLst/>
              <a:gdLst>
                <a:gd name="T0" fmla="*/ 0 w 8"/>
                <a:gd name="T1" fmla="*/ 6 h 11"/>
                <a:gd name="T2" fmla="*/ 3 w 8"/>
                <a:gd name="T3" fmla="*/ 0 h 11"/>
                <a:gd name="T4" fmla="*/ 7 w 8"/>
                <a:gd name="T5" fmla="*/ 5 h 11"/>
                <a:gd name="T6" fmla="*/ 4 w 8"/>
                <a:gd name="T7" fmla="*/ 11 h 11"/>
                <a:gd name="T8" fmla="*/ 0 w 8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0" y="6"/>
                  </a:moveTo>
                  <a:cubicBezTo>
                    <a:pt x="0" y="3"/>
                    <a:pt x="1" y="0"/>
                    <a:pt x="3" y="0"/>
                  </a:cubicBezTo>
                  <a:cubicBezTo>
                    <a:pt x="5" y="0"/>
                    <a:pt x="7" y="2"/>
                    <a:pt x="7" y="5"/>
                  </a:cubicBezTo>
                  <a:cubicBezTo>
                    <a:pt x="8" y="8"/>
                    <a:pt x="6" y="11"/>
                    <a:pt x="4" y="11"/>
                  </a:cubicBezTo>
                  <a:cubicBezTo>
                    <a:pt x="2" y="11"/>
                    <a:pt x="0" y="9"/>
                    <a:pt x="0" y="6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44" name="Freeform 227"/>
            <p:cNvSpPr>
              <a:spLocks/>
            </p:cNvSpPr>
            <p:nvPr/>
          </p:nvSpPr>
          <p:spPr bwMode="auto">
            <a:xfrm>
              <a:off x="5801" y="1500"/>
              <a:ext cx="18" cy="29"/>
            </a:xfrm>
            <a:custGeom>
              <a:avLst/>
              <a:gdLst>
                <a:gd name="T0" fmla="*/ 0 w 8"/>
                <a:gd name="T1" fmla="*/ 6 h 12"/>
                <a:gd name="T2" fmla="*/ 3 w 8"/>
                <a:gd name="T3" fmla="*/ 0 h 12"/>
                <a:gd name="T4" fmla="*/ 8 w 8"/>
                <a:gd name="T5" fmla="*/ 6 h 12"/>
                <a:gd name="T6" fmla="*/ 4 w 8"/>
                <a:gd name="T7" fmla="*/ 12 h 12"/>
                <a:gd name="T8" fmla="*/ 0 w 8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2">
                  <a:moveTo>
                    <a:pt x="0" y="6"/>
                  </a:moveTo>
                  <a:cubicBezTo>
                    <a:pt x="0" y="3"/>
                    <a:pt x="1" y="1"/>
                    <a:pt x="3" y="0"/>
                  </a:cubicBezTo>
                  <a:cubicBezTo>
                    <a:pt x="6" y="0"/>
                    <a:pt x="7" y="3"/>
                    <a:pt x="8" y="6"/>
                  </a:cubicBezTo>
                  <a:cubicBezTo>
                    <a:pt x="8" y="9"/>
                    <a:pt x="7" y="11"/>
                    <a:pt x="4" y="12"/>
                  </a:cubicBezTo>
                  <a:cubicBezTo>
                    <a:pt x="2" y="12"/>
                    <a:pt x="0" y="9"/>
                    <a:pt x="0" y="6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45" name="Freeform 228"/>
            <p:cNvSpPr>
              <a:spLocks/>
            </p:cNvSpPr>
            <p:nvPr/>
          </p:nvSpPr>
          <p:spPr bwMode="auto">
            <a:xfrm>
              <a:off x="5772" y="1502"/>
              <a:ext cx="19" cy="27"/>
            </a:xfrm>
            <a:custGeom>
              <a:avLst/>
              <a:gdLst>
                <a:gd name="T0" fmla="*/ 0 w 8"/>
                <a:gd name="T1" fmla="*/ 6 h 11"/>
                <a:gd name="T2" fmla="*/ 3 w 8"/>
                <a:gd name="T3" fmla="*/ 0 h 11"/>
                <a:gd name="T4" fmla="*/ 8 w 8"/>
                <a:gd name="T5" fmla="*/ 6 h 11"/>
                <a:gd name="T6" fmla="*/ 4 w 8"/>
                <a:gd name="T7" fmla="*/ 11 h 11"/>
                <a:gd name="T8" fmla="*/ 0 w 8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0" y="6"/>
                  </a:moveTo>
                  <a:cubicBezTo>
                    <a:pt x="0" y="3"/>
                    <a:pt x="1" y="0"/>
                    <a:pt x="3" y="0"/>
                  </a:cubicBezTo>
                  <a:cubicBezTo>
                    <a:pt x="5" y="0"/>
                    <a:pt x="7" y="3"/>
                    <a:pt x="8" y="6"/>
                  </a:cubicBezTo>
                  <a:cubicBezTo>
                    <a:pt x="8" y="9"/>
                    <a:pt x="6" y="11"/>
                    <a:pt x="4" y="11"/>
                  </a:cubicBezTo>
                  <a:cubicBezTo>
                    <a:pt x="2" y="11"/>
                    <a:pt x="0" y="9"/>
                    <a:pt x="0" y="6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46" name="Freeform 229"/>
            <p:cNvSpPr>
              <a:spLocks/>
            </p:cNvSpPr>
            <p:nvPr/>
          </p:nvSpPr>
          <p:spPr bwMode="auto">
            <a:xfrm>
              <a:off x="5741" y="1505"/>
              <a:ext cx="19" cy="26"/>
            </a:xfrm>
            <a:custGeom>
              <a:avLst/>
              <a:gdLst>
                <a:gd name="T0" fmla="*/ 0 w 8"/>
                <a:gd name="T1" fmla="*/ 6 h 11"/>
                <a:gd name="T2" fmla="*/ 4 w 8"/>
                <a:gd name="T3" fmla="*/ 0 h 11"/>
                <a:gd name="T4" fmla="*/ 8 w 8"/>
                <a:gd name="T5" fmla="*/ 5 h 11"/>
                <a:gd name="T6" fmla="*/ 4 w 8"/>
                <a:gd name="T7" fmla="*/ 11 h 11"/>
                <a:gd name="T8" fmla="*/ 0 w 8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0" y="6"/>
                  </a:moveTo>
                  <a:cubicBezTo>
                    <a:pt x="0" y="3"/>
                    <a:pt x="1" y="0"/>
                    <a:pt x="4" y="0"/>
                  </a:cubicBezTo>
                  <a:cubicBezTo>
                    <a:pt x="6" y="0"/>
                    <a:pt x="8" y="2"/>
                    <a:pt x="8" y="5"/>
                  </a:cubicBezTo>
                  <a:cubicBezTo>
                    <a:pt x="8" y="8"/>
                    <a:pt x="6" y="11"/>
                    <a:pt x="4" y="11"/>
                  </a:cubicBezTo>
                  <a:cubicBezTo>
                    <a:pt x="2" y="11"/>
                    <a:pt x="0" y="9"/>
                    <a:pt x="0" y="6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47" name="Freeform 230"/>
            <p:cNvSpPr>
              <a:spLocks/>
            </p:cNvSpPr>
            <p:nvPr/>
          </p:nvSpPr>
          <p:spPr bwMode="auto">
            <a:xfrm>
              <a:off x="5713" y="1507"/>
              <a:ext cx="19" cy="26"/>
            </a:xfrm>
            <a:custGeom>
              <a:avLst/>
              <a:gdLst>
                <a:gd name="T0" fmla="*/ 0 w 8"/>
                <a:gd name="T1" fmla="*/ 6 h 11"/>
                <a:gd name="T2" fmla="*/ 3 w 8"/>
                <a:gd name="T3" fmla="*/ 0 h 11"/>
                <a:gd name="T4" fmla="*/ 8 w 8"/>
                <a:gd name="T5" fmla="*/ 5 h 11"/>
                <a:gd name="T6" fmla="*/ 4 w 8"/>
                <a:gd name="T7" fmla="*/ 11 h 11"/>
                <a:gd name="T8" fmla="*/ 0 w 8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0" y="6"/>
                  </a:moveTo>
                  <a:cubicBezTo>
                    <a:pt x="0" y="3"/>
                    <a:pt x="1" y="0"/>
                    <a:pt x="3" y="0"/>
                  </a:cubicBezTo>
                  <a:cubicBezTo>
                    <a:pt x="5" y="0"/>
                    <a:pt x="7" y="2"/>
                    <a:pt x="8" y="5"/>
                  </a:cubicBezTo>
                  <a:cubicBezTo>
                    <a:pt x="8" y="8"/>
                    <a:pt x="6" y="11"/>
                    <a:pt x="4" y="11"/>
                  </a:cubicBezTo>
                  <a:cubicBezTo>
                    <a:pt x="2" y="11"/>
                    <a:pt x="0" y="9"/>
                    <a:pt x="0" y="6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48" name="Oval 231"/>
            <p:cNvSpPr>
              <a:spLocks noChangeArrowheads="1"/>
            </p:cNvSpPr>
            <p:nvPr/>
          </p:nvSpPr>
          <p:spPr bwMode="auto">
            <a:xfrm>
              <a:off x="5682" y="1510"/>
              <a:ext cx="19" cy="26"/>
            </a:xfrm>
            <a:prstGeom prst="ellipse">
              <a:avLst/>
            </a:pr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49" name="Freeform 232"/>
            <p:cNvSpPr>
              <a:spLocks/>
            </p:cNvSpPr>
            <p:nvPr/>
          </p:nvSpPr>
          <p:spPr bwMode="auto">
            <a:xfrm>
              <a:off x="5654" y="1510"/>
              <a:ext cx="19" cy="28"/>
            </a:xfrm>
            <a:custGeom>
              <a:avLst/>
              <a:gdLst>
                <a:gd name="T0" fmla="*/ 0 w 8"/>
                <a:gd name="T1" fmla="*/ 6 h 12"/>
                <a:gd name="T2" fmla="*/ 3 w 8"/>
                <a:gd name="T3" fmla="*/ 0 h 12"/>
                <a:gd name="T4" fmla="*/ 8 w 8"/>
                <a:gd name="T5" fmla="*/ 6 h 12"/>
                <a:gd name="T6" fmla="*/ 4 w 8"/>
                <a:gd name="T7" fmla="*/ 11 h 12"/>
                <a:gd name="T8" fmla="*/ 0 w 8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2">
                  <a:moveTo>
                    <a:pt x="0" y="6"/>
                  </a:moveTo>
                  <a:cubicBezTo>
                    <a:pt x="0" y="3"/>
                    <a:pt x="1" y="1"/>
                    <a:pt x="3" y="0"/>
                  </a:cubicBezTo>
                  <a:cubicBezTo>
                    <a:pt x="6" y="0"/>
                    <a:pt x="7" y="3"/>
                    <a:pt x="8" y="6"/>
                  </a:cubicBezTo>
                  <a:cubicBezTo>
                    <a:pt x="8" y="9"/>
                    <a:pt x="6" y="11"/>
                    <a:pt x="4" y="11"/>
                  </a:cubicBezTo>
                  <a:cubicBezTo>
                    <a:pt x="2" y="12"/>
                    <a:pt x="0" y="9"/>
                    <a:pt x="0" y="6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50" name="Freeform 233"/>
            <p:cNvSpPr>
              <a:spLocks/>
            </p:cNvSpPr>
            <p:nvPr/>
          </p:nvSpPr>
          <p:spPr bwMode="auto">
            <a:xfrm>
              <a:off x="5623" y="1512"/>
              <a:ext cx="19" cy="26"/>
            </a:xfrm>
            <a:custGeom>
              <a:avLst/>
              <a:gdLst>
                <a:gd name="T0" fmla="*/ 0 w 8"/>
                <a:gd name="T1" fmla="*/ 6 h 11"/>
                <a:gd name="T2" fmla="*/ 4 w 8"/>
                <a:gd name="T3" fmla="*/ 0 h 11"/>
                <a:gd name="T4" fmla="*/ 8 w 8"/>
                <a:gd name="T5" fmla="*/ 5 h 11"/>
                <a:gd name="T6" fmla="*/ 4 w 8"/>
                <a:gd name="T7" fmla="*/ 11 h 11"/>
                <a:gd name="T8" fmla="*/ 0 w 8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0" y="6"/>
                  </a:moveTo>
                  <a:cubicBezTo>
                    <a:pt x="0" y="3"/>
                    <a:pt x="2" y="0"/>
                    <a:pt x="4" y="0"/>
                  </a:cubicBezTo>
                  <a:cubicBezTo>
                    <a:pt x="6" y="0"/>
                    <a:pt x="8" y="2"/>
                    <a:pt x="8" y="5"/>
                  </a:cubicBezTo>
                  <a:cubicBezTo>
                    <a:pt x="8" y="9"/>
                    <a:pt x="6" y="11"/>
                    <a:pt x="4" y="11"/>
                  </a:cubicBezTo>
                  <a:cubicBezTo>
                    <a:pt x="2" y="11"/>
                    <a:pt x="0" y="9"/>
                    <a:pt x="0" y="6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51" name="Freeform 234"/>
            <p:cNvSpPr>
              <a:spLocks/>
            </p:cNvSpPr>
            <p:nvPr/>
          </p:nvSpPr>
          <p:spPr bwMode="auto">
            <a:xfrm>
              <a:off x="5594" y="1514"/>
              <a:ext cx="19" cy="26"/>
            </a:xfrm>
            <a:custGeom>
              <a:avLst/>
              <a:gdLst>
                <a:gd name="T0" fmla="*/ 0 w 8"/>
                <a:gd name="T1" fmla="*/ 6 h 11"/>
                <a:gd name="T2" fmla="*/ 3 w 8"/>
                <a:gd name="T3" fmla="*/ 0 h 11"/>
                <a:gd name="T4" fmla="*/ 8 w 8"/>
                <a:gd name="T5" fmla="*/ 5 h 11"/>
                <a:gd name="T6" fmla="*/ 4 w 8"/>
                <a:gd name="T7" fmla="*/ 11 h 11"/>
                <a:gd name="T8" fmla="*/ 0 w 8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0" y="6"/>
                  </a:moveTo>
                  <a:cubicBezTo>
                    <a:pt x="0" y="3"/>
                    <a:pt x="1" y="0"/>
                    <a:pt x="3" y="0"/>
                  </a:cubicBezTo>
                  <a:cubicBezTo>
                    <a:pt x="6" y="0"/>
                    <a:pt x="7" y="2"/>
                    <a:pt x="8" y="5"/>
                  </a:cubicBezTo>
                  <a:cubicBezTo>
                    <a:pt x="8" y="8"/>
                    <a:pt x="6" y="11"/>
                    <a:pt x="4" y="11"/>
                  </a:cubicBezTo>
                  <a:cubicBezTo>
                    <a:pt x="2" y="11"/>
                    <a:pt x="0" y="9"/>
                    <a:pt x="0" y="6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52" name="Oval 235"/>
            <p:cNvSpPr>
              <a:spLocks noChangeArrowheads="1"/>
            </p:cNvSpPr>
            <p:nvPr/>
          </p:nvSpPr>
          <p:spPr bwMode="auto">
            <a:xfrm>
              <a:off x="5564" y="1517"/>
              <a:ext cx="19" cy="26"/>
            </a:xfrm>
            <a:prstGeom prst="ellipse">
              <a:avLst/>
            </a:pr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53" name="Freeform 236"/>
            <p:cNvSpPr>
              <a:spLocks/>
            </p:cNvSpPr>
            <p:nvPr/>
          </p:nvSpPr>
          <p:spPr bwMode="auto">
            <a:xfrm>
              <a:off x="5535" y="1517"/>
              <a:ext cx="19" cy="26"/>
            </a:xfrm>
            <a:custGeom>
              <a:avLst/>
              <a:gdLst>
                <a:gd name="T0" fmla="*/ 0 w 8"/>
                <a:gd name="T1" fmla="*/ 5 h 11"/>
                <a:gd name="T2" fmla="*/ 3 w 8"/>
                <a:gd name="T3" fmla="*/ 0 h 11"/>
                <a:gd name="T4" fmla="*/ 7 w 8"/>
                <a:gd name="T5" fmla="*/ 5 h 11"/>
                <a:gd name="T6" fmla="*/ 4 w 8"/>
                <a:gd name="T7" fmla="*/ 11 h 11"/>
                <a:gd name="T8" fmla="*/ 0 w 8"/>
                <a:gd name="T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0" y="5"/>
                  </a:moveTo>
                  <a:cubicBezTo>
                    <a:pt x="0" y="2"/>
                    <a:pt x="1" y="0"/>
                    <a:pt x="3" y="0"/>
                  </a:cubicBezTo>
                  <a:cubicBezTo>
                    <a:pt x="6" y="0"/>
                    <a:pt x="7" y="2"/>
                    <a:pt x="7" y="5"/>
                  </a:cubicBezTo>
                  <a:cubicBezTo>
                    <a:pt x="8" y="8"/>
                    <a:pt x="6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54" name="Freeform 237"/>
            <p:cNvSpPr>
              <a:spLocks/>
            </p:cNvSpPr>
            <p:nvPr/>
          </p:nvSpPr>
          <p:spPr bwMode="auto">
            <a:xfrm>
              <a:off x="5504" y="1517"/>
              <a:ext cx="19" cy="26"/>
            </a:xfrm>
            <a:custGeom>
              <a:avLst/>
              <a:gdLst>
                <a:gd name="T0" fmla="*/ 0 w 8"/>
                <a:gd name="T1" fmla="*/ 6 h 11"/>
                <a:gd name="T2" fmla="*/ 4 w 8"/>
                <a:gd name="T3" fmla="*/ 0 h 11"/>
                <a:gd name="T4" fmla="*/ 8 w 8"/>
                <a:gd name="T5" fmla="*/ 5 h 11"/>
                <a:gd name="T6" fmla="*/ 4 w 8"/>
                <a:gd name="T7" fmla="*/ 11 h 11"/>
                <a:gd name="T8" fmla="*/ 0 w 8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0" y="6"/>
                  </a:moveTo>
                  <a:cubicBezTo>
                    <a:pt x="0" y="3"/>
                    <a:pt x="2" y="0"/>
                    <a:pt x="4" y="0"/>
                  </a:cubicBezTo>
                  <a:cubicBezTo>
                    <a:pt x="6" y="0"/>
                    <a:pt x="8" y="2"/>
                    <a:pt x="8" y="5"/>
                  </a:cubicBezTo>
                  <a:cubicBezTo>
                    <a:pt x="8" y="9"/>
                    <a:pt x="6" y="11"/>
                    <a:pt x="4" y="11"/>
                  </a:cubicBezTo>
                  <a:cubicBezTo>
                    <a:pt x="2" y="11"/>
                    <a:pt x="0" y="9"/>
                    <a:pt x="0" y="6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55" name="Freeform 238"/>
            <p:cNvSpPr>
              <a:spLocks/>
            </p:cNvSpPr>
            <p:nvPr/>
          </p:nvSpPr>
          <p:spPr bwMode="auto">
            <a:xfrm>
              <a:off x="5476" y="1517"/>
              <a:ext cx="19" cy="26"/>
            </a:xfrm>
            <a:custGeom>
              <a:avLst/>
              <a:gdLst>
                <a:gd name="T0" fmla="*/ 0 w 8"/>
                <a:gd name="T1" fmla="*/ 6 h 11"/>
                <a:gd name="T2" fmla="*/ 3 w 8"/>
                <a:gd name="T3" fmla="*/ 0 h 11"/>
                <a:gd name="T4" fmla="*/ 7 w 8"/>
                <a:gd name="T5" fmla="*/ 6 h 11"/>
                <a:gd name="T6" fmla="*/ 4 w 8"/>
                <a:gd name="T7" fmla="*/ 11 h 11"/>
                <a:gd name="T8" fmla="*/ 0 w 8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0" y="6"/>
                  </a:moveTo>
                  <a:cubicBezTo>
                    <a:pt x="0" y="3"/>
                    <a:pt x="1" y="0"/>
                    <a:pt x="3" y="0"/>
                  </a:cubicBezTo>
                  <a:cubicBezTo>
                    <a:pt x="6" y="0"/>
                    <a:pt x="7" y="3"/>
                    <a:pt x="7" y="6"/>
                  </a:cubicBezTo>
                  <a:cubicBezTo>
                    <a:pt x="8" y="9"/>
                    <a:pt x="6" y="11"/>
                    <a:pt x="4" y="11"/>
                  </a:cubicBezTo>
                  <a:cubicBezTo>
                    <a:pt x="2" y="11"/>
                    <a:pt x="0" y="9"/>
                    <a:pt x="0" y="6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56" name="Oval 239"/>
            <p:cNvSpPr>
              <a:spLocks noChangeArrowheads="1"/>
            </p:cNvSpPr>
            <p:nvPr/>
          </p:nvSpPr>
          <p:spPr bwMode="auto">
            <a:xfrm>
              <a:off x="5445" y="1517"/>
              <a:ext cx="19" cy="26"/>
            </a:xfrm>
            <a:prstGeom prst="ellipse">
              <a:avLst/>
            </a:pr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57" name="Freeform 240"/>
            <p:cNvSpPr>
              <a:spLocks/>
            </p:cNvSpPr>
            <p:nvPr/>
          </p:nvSpPr>
          <p:spPr bwMode="auto">
            <a:xfrm>
              <a:off x="5417" y="1519"/>
              <a:ext cx="16" cy="26"/>
            </a:xfrm>
            <a:custGeom>
              <a:avLst/>
              <a:gdLst>
                <a:gd name="T0" fmla="*/ 0 w 7"/>
                <a:gd name="T1" fmla="*/ 5 h 11"/>
                <a:gd name="T2" fmla="*/ 3 w 7"/>
                <a:gd name="T3" fmla="*/ 0 h 11"/>
                <a:gd name="T4" fmla="*/ 7 w 7"/>
                <a:gd name="T5" fmla="*/ 5 h 11"/>
                <a:gd name="T6" fmla="*/ 4 w 7"/>
                <a:gd name="T7" fmla="*/ 11 h 11"/>
                <a:gd name="T8" fmla="*/ 0 w 7"/>
                <a:gd name="T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0" y="5"/>
                  </a:moveTo>
                  <a:cubicBezTo>
                    <a:pt x="0" y="2"/>
                    <a:pt x="1" y="0"/>
                    <a:pt x="3" y="0"/>
                  </a:cubicBezTo>
                  <a:cubicBezTo>
                    <a:pt x="6" y="0"/>
                    <a:pt x="7" y="2"/>
                    <a:pt x="7" y="5"/>
                  </a:cubicBezTo>
                  <a:cubicBezTo>
                    <a:pt x="7" y="8"/>
                    <a:pt x="6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58" name="Oval 241"/>
            <p:cNvSpPr>
              <a:spLocks noChangeArrowheads="1"/>
            </p:cNvSpPr>
            <p:nvPr/>
          </p:nvSpPr>
          <p:spPr bwMode="auto">
            <a:xfrm>
              <a:off x="5386" y="1519"/>
              <a:ext cx="19" cy="26"/>
            </a:xfrm>
            <a:prstGeom prst="ellipse">
              <a:avLst/>
            </a:pr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59" name="Freeform 242"/>
            <p:cNvSpPr>
              <a:spLocks/>
            </p:cNvSpPr>
            <p:nvPr/>
          </p:nvSpPr>
          <p:spPr bwMode="auto">
            <a:xfrm>
              <a:off x="5357" y="1519"/>
              <a:ext cx="17" cy="26"/>
            </a:xfrm>
            <a:custGeom>
              <a:avLst/>
              <a:gdLst>
                <a:gd name="T0" fmla="*/ 0 w 7"/>
                <a:gd name="T1" fmla="*/ 6 h 11"/>
                <a:gd name="T2" fmla="*/ 3 w 7"/>
                <a:gd name="T3" fmla="*/ 0 h 11"/>
                <a:gd name="T4" fmla="*/ 7 w 7"/>
                <a:gd name="T5" fmla="*/ 5 h 11"/>
                <a:gd name="T6" fmla="*/ 4 w 7"/>
                <a:gd name="T7" fmla="*/ 11 h 11"/>
                <a:gd name="T8" fmla="*/ 0 w 7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0" y="6"/>
                  </a:moveTo>
                  <a:cubicBezTo>
                    <a:pt x="0" y="3"/>
                    <a:pt x="1" y="0"/>
                    <a:pt x="3" y="0"/>
                  </a:cubicBezTo>
                  <a:cubicBezTo>
                    <a:pt x="6" y="0"/>
                    <a:pt x="7" y="2"/>
                    <a:pt x="7" y="5"/>
                  </a:cubicBezTo>
                  <a:cubicBezTo>
                    <a:pt x="7" y="9"/>
                    <a:pt x="6" y="11"/>
                    <a:pt x="4" y="11"/>
                  </a:cubicBezTo>
                  <a:cubicBezTo>
                    <a:pt x="1" y="11"/>
                    <a:pt x="0" y="9"/>
                    <a:pt x="0" y="6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60" name="Oval 243"/>
            <p:cNvSpPr>
              <a:spLocks noChangeArrowheads="1"/>
            </p:cNvSpPr>
            <p:nvPr/>
          </p:nvSpPr>
          <p:spPr bwMode="auto">
            <a:xfrm>
              <a:off x="5327" y="1519"/>
              <a:ext cx="19" cy="26"/>
            </a:xfrm>
            <a:prstGeom prst="ellipse">
              <a:avLst/>
            </a:pr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61" name="Oval 244"/>
            <p:cNvSpPr>
              <a:spLocks noChangeArrowheads="1"/>
            </p:cNvSpPr>
            <p:nvPr/>
          </p:nvSpPr>
          <p:spPr bwMode="auto">
            <a:xfrm>
              <a:off x="5298" y="1519"/>
              <a:ext cx="17" cy="26"/>
            </a:xfrm>
            <a:prstGeom prst="ellipse">
              <a:avLst/>
            </a:pr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62" name="Freeform 245"/>
            <p:cNvSpPr>
              <a:spLocks/>
            </p:cNvSpPr>
            <p:nvPr/>
          </p:nvSpPr>
          <p:spPr bwMode="auto">
            <a:xfrm>
              <a:off x="5267" y="1519"/>
              <a:ext cx="17" cy="26"/>
            </a:xfrm>
            <a:custGeom>
              <a:avLst/>
              <a:gdLst>
                <a:gd name="T0" fmla="*/ 0 w 7"/>
                <a:gd name="T1" fmla="*/ 5 h 11"/>
                <a:gd name="T2" fmla="*/ 4 w 7"/>
                <a:gd name="T3" fmla="*/ 0 h 11"/>
                <a:gd name="T4" fmla="*/ 7 w 7"/>
                <a:gd name="T5" fmla="*/ 6 h 11"/>
                <a:gd name="T6" fmla="*/ 4 w 7"/>
                <a:gd name="T7" fmla="*/ 11 h 11"/>
                <a:gd name="T8" fmla="*/ 0 w 7"/>
                <a:gd name="T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0" y="5"/>
                  </a:move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3"/>
                    <a:pt x="7" y="6"/>
                  </a:cubicBezTo>
                  <a:cubicBezTo>
                    <a:pt x="7" y="9"/>
                    <a:pt x="6" y="11"/>
                    <a:pt x="4" y="11"/>
                  </a:cubicBezTo>
                  <a:cubicBezTo>
                    <a:pt x="1" y="11"/>
                    <a:pt x="0" y="9"/>
                    <a:pt x="0" y="5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63" name="Freeform 246"/>
            <p:cNvSpPr>
              <a:spLocks/>
            </p:cNvSpPr>
            <p:nvPr/>
          </p:nvSpPr>
          <p:spPr bwMode="auto">
            <a:xfrm>
              <a:off x="5239" y="1519"/>
              <a:ext cx="17" cy="26"/>
            </a:xfrm>
            <a:custGeom>
              <a:avLst/>
              <a:gdLst>
                <a:gd name="T0" fmla="*/ 0 w 7"/>
                <a:gd name="T1" fmla="*/ 5 h 11"/>
                <a:gd name="T2" fmla="*/ 3 w 7"/>
                <a:gd name="T3" fmla="*/ 0 h 11"/>
                <a:gd name="T4" fmla="*/ 7 w 7"/>
                <a:gd name="T5" fmla="*/ 5 h 11"/>
                <a:gd name="T6" fmla="*/ 3 w 7"/>
                <a:gd name="T7" fmla="*/ 11 h 11"/>
                <a:gd name="T8" fmla="*/ 0 w 7"/>
                <a:gd name="T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0" y="5"/>
                  </a:moveTo>
                  <a:cubicBezTo>
                    <a:pt x="0" y="2"/>
                    <a:pt x="1" y="0"/>
                    <a:pt x="3" y="0"/>
                  </a:cubicBezTo>
                  <a:cubicBezTo>
                    <a:pt x="6" y="0"/>
                    <a:pt x="7" y="2"/>
                    <a:pt x="7" y="5"/>
                  </a:cubicBezTo>
                  <a:cubicBezTo>
                    <a:pt x="7" y="8"/>
                    <a:pt x="5" y="11"/>
                    <a:pt x="3" y="11"/>
                  </a:cubicBezTo>
                  <a:cubicBezTo>
                    <a:pt x="1" y="11"/>
                    <a:pt x="0" y="8"/>
                    <a:pt x="0" y="5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64" name="Freeform 247"/>
            <p:cNvSpPr>
              <a:spLocks/>
            </p:cNvSpPr>
            <p:nvPr/>
          </p:nvSpPr>
          <p:spPr bwMode="auto">
            <a:xfrm>
              <a:off x="5208" y="1519"/>
              <a:ext cx="17" cy="26"/>
            </a:xfrm>
            <a:custGeom>
              <a:avLst/>
              <a:gdLst>
                <a:gd name="T0" fmla="*/ 0 w 7"/>
                <a:gd name="T1" fmla="*/ 5 h 11"/>
                <a:gd name="T2" fmla="*/ 4 w 7"/>
                <a:gd name="T3" fmla="*/ 0 h 11"/>
                <a:gd name="T4" fmla="*/ 7 w 7"/>
                <a:gd name="T5" fmla="*/ 5 h 11"/>
                <a:gd name="T6" fmla="*/ 4 w 7"/>
                <a:gd name="T7" fmla="*/ 11 h 11"/>
                <a:gd name="T8" fmla="*/ 0 w 7"/>
                <a:gd name="T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0" y="5"/>
                  </a:move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5"/>
                  </a:cubicBezTo>
                  <a:cubicBezTo>
                    <a:pt x="7" y="8"/>
                    <a:pt x="6" y="11"/>
                    <a:pt x="4" y="11"/>
                  </a:cubicBezTo>
                  <a:cubicBezTo>
                    <a:pt x="1" y="11"/>
                    <a:pt x="0" y="8"/>
                    <a:pt x="0" y="5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65" name="Freeform 248"/>
            <p:cNvSpPr>
              <a:spLocks/>
            </p:cNvSpPr>
            <p:nvPr/>
          </p:nvSpPr>
          <p:spPr bwMode="auto">
            <a:xfrm>
              <a:off x="5177" y="1517"/>
              <a:ext cx="19" cy="26"/>
            </a:xfrm>
            <a:custGeom>
              <a:avLst/>
              <a:gdLst>
                <a:gd name="T0" fmla="*/ 1 w 8"/>
                <a:gd name="T1" fmla="*/ 6 h 11"/>
                <a:gd name="T2" fmla="*/ 4 w 8"/>
                <a:gd name="T3" fmla="*/ 0 h 11"/>
                <a:gd name="T4" fmla="*/ 8 w 8"/>
                <a:gd name="T5" fmla="*/ 6 h 11"/>
                <a:gd name="T6" fmla="*/ 4 w 8"/>
                <a:gd name="T7" fmla="*/ 11 h 11"/>
                <a:gd name="T8" fmla="*/ 1 w 8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1" y="6"/>
                  </a:moveTo>
                  <a:cubicBezTo>
                    <a:pt x="1" y="3"/>
                    <a:pt x="2" y="0"/>
                    <a:pt x="4" y="0"/>
                  </a:cubicBezTo>
                  <a:cubicBezTo>
                    <a:pt x="7" y="0"/>
                    <a:pt x="8" y="3"/>
                    <a:pt x="8" y="6"/>
                  </a:cubicBezTo>
                  <a:cubicBezTo>
                    <a:pt x="8" y="9"/>
                    <a:pt x="6" y="11"/>
                    <a:pt x="4" y="11"/>
                  </a:cubicBezTo>
                  <a:cubicBezTo>
                    <a:pt x="2" y="11"/>
                    <a:pt x="0" y="9"/>
                    <a:pt x="1" y="6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66" name="Freeform 249"/>
            <p:cNvSpPr>
              <a:spLocks/>
            </p:cNvSpPr>
            <p:nvPr/>
          </p:nvSpPr>
          <p:spPr bwMode="auto">
            <a:xfrm>
              <a:off x="5149" y="1517"/>
              <a:ext cx="17" cy="26"/>
            </a:xfrm>
            <a:custGeom>
              <a:avLst/>
              <a:gdLst>
                <a:gd name="T0" fmla="*/ 0 w 7"/>
                <a:gd name="T1" fmla="*/ 6 h 11"/>
                <a:gd name="T2" fmla="*/ 4 w 7"/>
                <a:gd name="T3" fmla="*/ 0 h 11"/>
                <a:gd name="T4" fmla="*/ 7 w 7"/>
                <a:gd name="T5" fmla="*/ 6 h 11"/>
                <a:gd name="T6" fmla="*/ 3 w 7"/>
                <a:gd name="T7" fmla="*/ 11 h 11"/>
                <a:gd name="T8" fmla="*/ 0 w 7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0" y="6"/>
                  </a:moveTo>
                  <a:cubicBezTo>
                    <a:pt x="0" y="3"/>
                    <a:pt x="2" y="0"/>
                    <a:pt x="4" y="0"/>
                  </a:cubicBezTo>
                  <a:cubicBezTo>
                    <a:pt x="6" y="0"/>
                    <a:pt x="7" y="3"/>
                    <a:pt x="7" y="6"/>
                  </a:cubicBezTo>
                  <a:cubicBezTo>
                    <a:pt x="7" y="9"/>
                    <a:pt x="6" y="11"/>
                    <a:pt x="3" y="11"/>
                  </a:cubicBezTo>
                  <a:cubicBezTo>
                    <a:pt x="1" y="11"/>
                    <a:pt x="0" y="9"/>
                    <a:pt x="0" y="6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67" name="Freeform 250"/>
            <p:cNvSpPr>
              <a:spLocks/>
            </p:cNvSpPr>
            <p:nvPr/>
          </p:nvSpPr>
          <p:spPr bwMode="auto">
            <a:xfrm>
              <a:off x="5118" y="1517"/>
              <a:ext cx="19" cy="26"/>
            </a:xfrm>
            <a:custGeom>
              <a:avLst/>
              <a:gdLst>
                <a:gd name="T0" fmla="*/ 0 w 8"/>
                <a:gd name="T1" fmla="*/ 5 h 11"/>
                <a:gd name="T2" fmla="*/ 4 w 8"/>
                <a:gd name="T3" fmla="*/ 0 h 11"/>
                <a:gd name="T4" fmla="*/ 8 w 8"/>
                <a:gd name="T5" fmla="*/ 6 h 11"/>
                <a:gd name="T6" fmla="*/ 4 w 8"/>
                <a:gd name="T7" fmla="*/ 11 h 11"/>
                <a:gd name="T8" fmla="*/ 0 w 8"/>
                <a:gd name="T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0" y="5"/>
                  </a:moveTo>
                  <a:cubicBezTo>
                    <a:pt x="1" y="2"/>
                    <a:pt x="2" y="0"/>
                    <a:pt x="4" y="0"/>
                  </a:cubicBezTo>
                  <a:cubicBezTo>
                    <a:pt x="7" y="0"/>
                    <a:pt x="8" y="3"/>
                    <a:pt x="8" y="6"/>
                  </a:cubicBezTo>
                  <a:cubicBezTo>
                    <a:pt x="8" y="9"/>
                    <a:pt x="6" y="11"/>
                    <a:pt x="4" y="11"/>
                  </a:cubicBezTo>
                  <a:cubicBezTo>
                    <a:pt x="2" y="11"/>
                    <a:pt x="0" y="9"/>
                    <a:pt x="0" y="5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68" name="Freeform 251"/>
            <p:cNvSpPr>
              <a:spLocks/>
            </p:cNvSpPr>
            <p:nvPr/>
          </p:nvSpPr>
          <p:spPr bwMode="auto">
            <a:xfrm>
              <a:off x="5090" y="1517"/>
              <a:ext cx="16" cy="26"/>
            </a:xfrm>
            <a:custGeom>
              <a:avLst/>
              <a:gdLst>
                <a:gd name="T0" fmla="*/ 0 w 7"/>
                <a:gd name="T1" fmla="*/ 5 h 11"/>
                <a:gd name="T2" fmla="*/ 4 w 7"/>
                <a:gd name="T3" fmla="*/ 0 h 11"/>
                <a:gd name="T4" fmla="*/ 7 w 7"/>
                <a:gd name="T5" fmla="*/ 5 h 11"/>
                <a:gd name="T6" fmla="*/ 3 w 7"/>
                <a:gd name="T7" fmla="*/ 11 h 11"/>
                <a:gd name="T8" fmla="*/ 0 w 7"/>
                <a:gd name="T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0" y="5"/>
                  </a:move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5"/>
                  </a:cubicBezTo>
                  <a:cubicBezTo>
                    <a:pt x="7" y="8"/>
                    <a:pt x="5" y="11"/>
                    <a:pt x="3" y="11"/>
                  </a:cubicBezTo>
                  <a:cubicBezTo>
                    <a:pt x="1" y="11"/>
                    <a:pt x="0" y="8"/>
                    <a:pt x="0" y="5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69" name="Freeform 252"/>
            <p:cNvSpPr>
              <a:spLocks/>
            </p:cNvSpPr>
            <p:nvPr/>
          </p:nvSpPr>
          <p:spPr bwMode="auto">
            <a:xfrm>
              <a:off x="5059" y="1517"/>
              <a:ext cx="19" cy="26"/>
            </a:xfrm>
            <a:custGeom>
              <a:avLst/>
              <a:gdLst>
                <a:gd name="T0" fmla="*/ 0 w 8"/>
                <a:gd name="T1" fmla="*/ 5 h 11"/>
                <a:gd name="T2" fmla="*/ 4 w 8"/>
                <a:gd name="T3" fmla="*/ 0 h 11"/>
                <a:gd name="T4" fmla="*/ 8 w 8"/>
                <a:gd name="T5" fmla="*/ 5 h 11"/>
                <a:gd name="T6" fmla="*/ 4 w 8"/>
                <a:gd name="T7" fmla="*/ 11 h 11"/>
                <a:gd name="T8" fmla="*/ 0 w 8"/>
                <a:gd name="T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0" y="5"/>
                  </a:moveTo>
                  <a:cubicBezTo>
                    <a:pt x="1" y="2"/>
                    <a:pt x="2" y="0"/>
                    <a:pt x="4" y="0"/>
                  </a:cubicBezTo>
                  <a:cubicBezTo>
                    <a:pt x="7" y="0"/>
                    <a:pt x="8" y="2"/>
                    <a:pt x="8" y="5"/>
                  </a:cubicBezTo>
                  <a:cubicBezTo>
                    <a:pt x="8" y="8"/>
                    <a:pt x="6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70" name="Freeform 253"/>
            <p:cNvSpPr>
              <a:spLocks/>
            </p:cNvSpPr>
            <p:nvPr/>
          </p:nvSpPr>
          <p:spPr bwMode="auto">
            <a:xfrm>
              <a:off x="5031" y="1514"/>
              <a:ext cx="16" cy="26"/>
            </a:xfrm>
            <a:custGeom>
              <a:avLst/>
              <a:gdLst>
                <a:gd name="T0" fmla="*/ 0 w 7"/>
                <a:gd name="T1" fmla="*/ 5 h 11"/>
                <a:gd name="T2" fmla="*/ 4 w 7"/>
                <a:gd name="T3" fmla="*/ 0 h 11"/>
                <a:gd name="T4" fmla="*/ 7 w 7"/>
                <a:gd name="T5" fmla="*/ 6 h 11"/>
                <a:gd name="T6" fmla="*/ 3 w 7"/>
                <a:gd name="T7" fmla="*/ 11 h 11"/>
                <a:gd name="T8" fmla="*/ 0 w 7"/>
                <a:gd name="T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0" y="5"/>
                  </a:move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3"/>
                    <a:pt x="7" y="6"/>
                  </a:cubicBezTo>
                  <a:cubicBezTo>
                    <a:pt x="7" y="9"/>
                    <a:pt x="5" y="11"/>
                    <a:pt x="3" y="11"/>
                  </a:cubicBezTo>
                  <a:cubicBezTo>
                    <a:pt x="1" y="11"/>
                    <a:pt x="0" y="8"/>
                    <a:pt x="0" y="5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71" name="Freeform 254"/>
            <p:cNvSpPr>
              <a:spLocks/>
            </p:cNvSpPr>
            <p:nvPr/>
          </p:nvSpPr>
          <p:spPr bwMode="auto">
            <a:xfrm>
              <a:off x="5000" y="1512"/>
              <a:ext cx="19" cy="26"/>
            </a:xfrm>
            <a:custGeom>
              <a:avLst/>
              <a:gdLst>
                <a:gd name="T0" fmla="*/ 0 w 8"/>
                <a:gd name="T1" fmla="*/ 5 h 11"/>
                <a:gd name="T2" fmla="*/ 5 w 8"/>
                <a:gd name="T3" fmla="*/ 0 h 11"/>
                <a:gd name="T4" fmla="*/ 8 w 8"/>
                <a:gd name="T5" fmla="*/ 6 h 11"/>
                <a:gd name="T6" fmla="*/ 4 w 8"/>
                <a:gd name="T7" fmla="*/ 11 h 11"/>
                <a:gd name="T8" fmla="*/ 0 w 8"/>
                <a:gd name="T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0" y="5"/>
                  </a:moveTo>
                  <a:cubicBezTo>
                    <a:pt x="1" y="2"/>
                    <a:pt x="2" y="0"/>
                    <a:pt x="5" y="0"/>
                  </a:cubicBezTo>
                  <a:cubicBezTo>
                    <a:pt x="7" y="0"/>
                    <a:pt x="8" y="3"/>
                    <a:pt x="8" y="6"/>
                  </a:cubicBezTo>
                  <a:cubicBezTo>
                    <a:pt x="8" y="9"/>
                    <a:pt x="6" y="11"/>
                    <a:pt x="4" y="11"/>
                  </a:cubicBezTo>
                  <a:cubicBezTo>
                    <a:pt x="2" y="11"/>
                    <a:pt x="0" y="9"/>
                    <a:pt x="0" y="5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72" name="Freeform 255"/>
            <p:cNvSpPr>
              <a:spLocks/>
            </p:cNvSpPr>
            <p:nvPr/>
          </p:nvSpPr>
          <p:spPr bwMode="auto">
            <a:xfrm>
              <a:off x="4969" y="1510"/>
              <a:ext cx="19" cy="28"/>
            </a:xfrm>
            <a:custGeom>
              <a:avLst/>
              <a:gdLst>
                <a:gd name="T0" fmla="*/ 1 w 8"/>
                <a:gd name="T1" fmla="*/ 6 h 12"/>
                <a:gd name="T2" fmla="*/ 5 w 8"/>
                <a:gd name="T3" fmla="*/ 0 h 12"/>
                <a:gd name="T4" fmla="*/ 8 w 8"/>
                <a:gd name="T5" fmla="*/ 6 h 12"/>
                <a:gd name="T6" fmla="*/ 4 w 8"/>
                <a:gd name="T7" fmla="*/ 11 h 12"/>
                <a:gd name="T8" fmla="*/ 1 w 8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2">
                  <a:moveTo>
                    <a:pt x="1" y="6"/>
                  </a:moveTo>
                  <a:cubicBezTo>
                    <a:pt x="1" y="3"/>
                    <a:pt x="3" y="0"/>
                    <a:pt x="5" y="0"/>
                  </a:cubicBezTo>
                  <a:cubicBezTo>
                    <a:pt x="7" y="1"/>
                    <a:pt x="8" y="3"/>
                    <a:pt x="8" y="6"/>
                  </a:cubicBezTo>
                  <a:cubicBezTo>
                    <a:pt x="8" y="9"/>
                    <a:pt x="6" y="12"/>
                    <a:pt x="4" y="11"/>
                  </a:cubicBezTo>
                  <a:cubicBezTo>
                    <a:pt x="2" y="11"/>
                    <a:pt x="0" y="9"/>
                    <a:pt x="1" y="6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73" name="Freeform 256"/>
            <p:cNvSpPr>
              <a:spLocks/>
            </p:cNvSpPr>
            <p:nvPr/>
          </p:nvSpPr>
          <p:spPr bwMode="auto">
            <a:xfrm>
              <a:off x="4940" y="1510"/>
              <a:ext cx="19" cy="26"/>
            </a:xfrm>
            <a:custGeom>
              <a:avLst/>
              <a:gdLst>
                <a:gd name="T0" fmla="*/ 0 w 8"/>
                <a:gd name="T1" fmla="*/ 5 h 11"/>
                <a:gd name="T2" fmla="*/ 5 w 8"/>
                <a:gd name="T3" fmla="*/ 0 h 11"/>
                <a:gd name="T4" fmla="*/ 8 w 8"/>
                <a:gd name="T5" fmla="*/ 5 h 11"/>
                <a:gd name="T6" fmla="*/ 4 w 8"/>
                <a:gd name="T7" fmla="*/ 11 h 11"/>
                <a:gd name="T8" fmla="*/ 0 w 8"/>
                <a:gd name="T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0" y="5"/>
                  </a:moveTo>
                  <a:cubicBezTo>
                    <a:pt x="1" y="2"/>
                    <a:pt x="2" y="0"/>
                    <a:pt x="5" y="0"/>
                  </a:cubicBezTo>
                  <a:cubicBezTo>
                    <a:pt x="7" y="0"/>
                    <a:pt x="8" y="2"/>
                    <a:pt x="8" y="5"/>
                  </a:cubicBezTo>
                  <a:cubicBezTo>
                    <a:pt x="8" y="8"/>
                    <a:pt x="6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74" name="Freeform 257"/>
            <p:cNvSpPr>
              <a:spLocks/>
            </p:cNvSpPr>
            <p:nvPr/>
          </p:nvSpPr>
          <p:spPr bwMode="auto">
            <a:xfrm>
              <a:off x="4910" y="1507"/>
              <a:ext cx="19" cy="26"/>
            </a:xfrm>
            <a:custGeom>
              <a:avLst/>
              <a:gdLst>
                <a:gd name="T0" fmla="*/ 1 w 8"/>
                <a:gd name="T1" fmla="*/ 5 h 11"/>
                <a:gd name="T2" fmla="*/ 5 w 8"/>
                <a:gd name="T3" fmla="*/ 0 h 11"/>
                <a:gd name="T4" fmla="*/ 8 w 8"/>
                <a:gd name="T5" fmla="*/ 6 h 11"/>
                <a:gd name="T6" fmla="*/ 4 w 8"/>
                <a:gd name="T7" fmla="*/ 11 h 11"/>
                <a:gd name="T8" fmla="*/ 1 w 8"/>
                <a:gd name="T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1" y="5"/>
                  </a:moveTo>
                  <a:cubicBezTo>
                    <a:pt x="1" y="2"/>
                    <a:pt x="3" y="0"/>
                    <a:pt x="5" y="0"/>
                  </a:cubicBezTo>
                  <a:cubicBezTo>
                    <a:pt x="7" y="0"/>
                    <a:pt x="8" y="3"/>
                    <a:pt x="8" y="6"/>
                  </a:cubicBezTo>
                  <a:cubicBezTo>
                    <a:pt x="8" y="9"/>
                    <a:pt x="6" y="11"/>
                    <a:pt x="4" y="11"/>
                  </a:cubicBezTo>
                  <a:cubicBezTo>
                    <a:pt x="2" y="11"/>
                    <a:pt x="0" y="8"/>
                    <a:pt x="1" y="5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75" name="Freeform 258"/>
            <p:cNvSpPr>
              <a:spLocks/>
            </p:cNvSpPr>
            <p:nvPr/>
          </p:nvSpPr>
          <p:spPr bwMode="auto">
            <a:xfrm>
              <a:off x="4881" y="1505"/>
              <a:ext cx="19" cy="26"/>
            </a:xfrm>
            <a:custGeom>
              <a:avLst/>
              <a:gdLst>
                <a:gd name="T0" fmla="*/ 0 w 8"/>
                <a:gd name="T1" fmla="*/ 5 h 11"/>
                <a:gd name="T2" fmla="*/ 5 w 8"/>
                <a:gd name="T3" fmla="*/ 0 h 11"/>
                <a:gd name="T4" fmla="*/ 8 w 8"/>
                <a:gd name="T5" fmla="*/ 6 h 11"/>
                <a:gd name="T6" fmla="*/ 4 w 8"/>
                <a:gd name="T7" fmla="*/ 11 h 11"/>
                <a:gd name="T8" fmla="*/ 0 w 8"/>
                <a:gd name="T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0" y="5"/>
                  </a:moveTo>
                  <a:cubicBezTo>
                    <a:pt x="1" y="2"/>
                    <a:pt x="3" y="0"/>
                    <a:pt x="5" y="0"/>
                  </a:cubicBezTo>
                  <a:cubicBezTo>
                    <a:pt x="7" y="0"/>
                    <a:pt x="8" y="3"/>
                    <a:pt x="8" y="6"/>
                  </a:cubicBezTo>
                  <a:cubicBezTo>
                    <a:pt x="8" y="9"/>
                    <a:pt x="6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76" name="Freeform 259"/>
            <p:cNvSpPr>
              <a:spLocks/>
            </p:cNvSpPr>
            <p:nvPr/>
          </p:nvSpPr>
          <p:spPr bwMode="auto">
            <a:xfrm>
              <a:off x="4850" y="1502"/>
              <a:ext cx="19" cy="27"/>
            </a:xfrm>
            <a:custGeom>
              <a:avLst/>
              <a:gdLst>
                <a:gd name="T0" fmla="*/ 1 w 8"/>
                <a:gd name="T1" fmla="*/ 6 h 11"/>
                <a:gd name="T2" fmla="*/ 5 w 8"/>
                <a:gd name="T3" fmla="*/ 0 h 11"/>
                <a:gd name="T4" fmla="*/ 8 w 8"/>
                <a:gd name="T5" fmla="*/ 6 h 11"/>
                <a:gd name="T6" fmla="*/ 4 w 8"/>
                <a:gd name="T7" fmla="*/ 11 h 11"/>
                <a:gd name="T8" fmla="*/ 1 w 8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1" y="6"/>
                  </a:moveTo>
                  <a:cubicBezTo>
                    <a:pt x="1" y="3"/>
                    <a:pt x="3" y="0"/>
                    <a:pt x="5" y="0"/>
                  </a:cubicBezTo>
                  <a:cubicBezTo>
                    <a:pt x="7" y="0"/>
                    <a:pt x="8" y="3"/>
                    <a:pt x="8" y="6"/>
                  </a:cubicBezTo>
                  <a:cubicBezTo>
                    <a:pt x="8" y="9"/>
                    <a:pt x="6" y="11"/>
                    <a:pt x="4" y="11"/>
                  </a:cubicBezTo>
                  <a:cubicBezTo>
                    <a:pt x="2" y="11"/>
                    <a:pt x="0" y="9"/>
                    <a:pt x="1" y="6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77" name="Freeform 260"/>
            <p:cNvSpPr>
              <a:spLocks/>
            </p:cNvSpPr>
            <p:nvPr/>
          </p:nvSpPr>
          <p:spPr bwMode="auto">
            <a:xfrm>
              <a:off x="4822" y="1500"/>
              <a:ext cx="19" cy="29"/>
            </a:xfrm>
            <a:custGeom>
              <a:avLst/>
              <a:gdLst>
                <a:gd name="T0" fmla="*/ 0 w 8"/>
                <a:gd name="T1" fmla="*/ 6 h 12"/>
                <a:gd name="T2" fmla="*/ 5 w 8"/>
                <a:gd name="T3" fmla="*/ 0 h 12"/>
                <a:gd name="T4" fmla="*/ 8 w 8"/>
                <a:gd name="T5" fmla="*/ 6 h 12"/>
                <a:gd name="T6" fmla="*/ 4 w 8"/>
                <a:gd name="T7" fmla="*/ 12 h 12"/>
                <a:gd name="T8" fmla="*/ 0 w 8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2">
                  <a:moveTo>
                    <a:pt x="0" y="6"/>
                  </a:moveTo>
                  <a:cubicBezTo>
                    <a:pt x="1" y="3"/>
                    <a:pt x="3" y="0"/>
                    <a:pt x="5" y="0"/>
                  </a:cubicBezTo>
                  <a:cubicBezTo>
                    <a:pt x="7" y="1"/>
                    <a:pt x="8" y="3"/>
                    <a:pt x="8" y="6"/>
                  </a:cubicBezTo>
                  <a:cubicBezTo>
                    <a:pt x="8" y="9"/>
                    <a:pt x="6" y="12"/>
                    <a:pt x="4" y="12"/>
                  </a:cubicBezTo>
                  <a:cubicBezTo>
                    <a:pt x="2" y="11"/>
                    <a:pt x="0" y="9"/>
                    <a:pt x="0" y="6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78" name="Freeform 261"/>
            <p:cNvSpPr>
              <a:spLocks/>
            </p:cNvSpPr>
            <p:nvPr/>
          </p:nvSpPr>
          <p:spPr bwMode="auto">
            <a:xfrm>
              <a:off x="4791" y="1498"/>
              <a:ext cx="22" cy="26"/>
            </a:xfrm>
            <a:custGeom>
              <a:avLst/>
              <a:gdLst>
                <a:gd name="T0" fmla="*/ 1 w 9"/>
                <a:gd name="T1" fmla="*/ 5 h 11"/>
                <a:gd name="T2" fmla="*/ 5 w 9"/>
                <a:gd name="T3" fmla="*/ 0 h 11"/>
                <a:gd name="T4" fmla="*/ 8 w 9"/>
                <a:gd name="T5" fmla="*/ 6 h 11"/>
                <a:gd name="T6" fmla="*/ 4 w 9"/>
                <a:gd name="T7" fmla="*/ 11 h 11"/>
                <a:gd name="T8" fmla="*/ 1 w 9"/>
                <a:gd name="T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1" y="5"/>
                  </a:moveTo>
                  <a:cubicBezTo>
                    <a:pt x="1" y="2"/>
                    <a:pt x="3" y="0"/>
                    <a:pt x="5" y="0"/>
                  </a:cubicBezTo>
                  <a:cubicBezTo>
                    <a:pt x="7" y="0"/>
                    <a:pt x="9" y="3"/>
                    <a:pt x="8" y="6"/>
                  </a:cubicBezTo>
                  <a:cubicBezTo>
                    <a:pt x="8" y="9"/>
                    <a:pt x="6" y="11"/>
                    <a:pt x="4" y="11"/>
                  </a:cubicBezTo>
                  <a:cubicBezTo>
                    <a:pt x="2" y="11"/>
                    <a:pt x="0" y="8"/>
                    <a:pt x="1" y="5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79" name="Freeform 262"/>
            <p:cNvSpPr>
              <a:spLocks/>
            </p:cNvSpPr>
            <p:nvPr/>
          </p:nvSpPr>
          <p:spPr bwMode="auto">
            <a:xfrm>
              <a:off x="4763" y="1495"/>
              <a:ext cx="19" cy="26"/>
            </a:xfrm>
            <a:custGeom>
              <a:avLst/>
              <a:gdLst>
                <a:gd name="T0" fmla="*/ 1 w 8"/>
                <a:gd name="T1" fmla="*/ 5 h 11"/>
                <a:gd name="T2" fmla="*/ 5 w 8"/>
                <a:gd name="T3" fmla="*/ 0 h 11"/>
                <a:gd name="T4" fmla="*/ 8 w 8"/>
                <a:gd name="T5" fmla="*/ 6 h 11"/>
                <a:gd name="T6" fmla="*/ 4 w 8"/>
                <a:gd name="T7" fmla="*/ 11 h 11"/>
                <a:gd name="T8" fmla="*/ 1 w 8"/>
                <a:gd name="T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1" y="5"/>
                  </a:moveTo>
                  <a:cubicBezTo>
                    <a:pt x="1" y="2"/>
                    <a:pt x="3" y="0"/>
                    <a:pt x="5" y="0"/>
                  </a:cubicBezTo>
                  <a:cubicBezTo>
                    <a:pt x="7" y="0"/>
                    <a:pt x="8" y="3"/>
                    <a:pt x="8" y="6"/>
                  </a:cubicBezTo>
                  <a:cubicBezTo>
                    <a:pt x="8" y="9"/>
                    <a:pt x="6" y="11"/>
                    <a:pt x="4" y="11"/>
                  </a:cubicBezTo>
                  <a:cubicBezTo>
                    <a:pt x="2" y="11"/>
                    <a:pt x="0" y="8"/>
                    <a:pt x="1" y="5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80" name="Freeform 263"/>
            <p:cNvSpPr>
              <a:spLocks/>
            </p:cNvSpPr>
            <p:nvPr/>
          </p:nvSpPr>
          <p:spPr bwMode="auto">
            <a:xfrm>
              <a:off x="4732" y="1491"/>
              <a:ext cx="21" cy="28"/>
            </a:xfrm>
            <a:custGeom>
              <a:avLst/>
              <a:gdLst>
                <a:gd name="T0" fmla="*/ 1 w 9"/>
                <a:gd name="T1" fmla="*/ 6 h 12"/>
                <a:gd name="T2" fmla="*/ 5 w 9"/>
                <a:gd name="T3" fmla="*/ 0 h 12"/>
                <a:gd name="T4" fmla="*/ 8 w 9"/>
                <a:gd name="T5" fmla="*/ 6 h 12"/>
                <a:gd name="T6" fmla="*/ 4 w 9"/>
                <a:gd name="T7" fmla="*/ 11 h 12"/>
                <a:gd name="T8" fmla="*/ 1 w 9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1" y="6"/>
                  </a:moveTo>
                  <a:cubicBezTo>
                    <a:pt x="1" y="3"/>
                    <a:pt x="3" y="0"/>
                    <a:pt x="5" y="0"/>
                  </a:cubicBezTo>
                  <a:cubicBezTo>
                    <a:pt x="7" y="1"/>
                    <a:pt x="9" y="3"/>
                    <a:pt x="8" y="6"/>
                  </a:cubicBezTo>
                  <a:cubicBezTo>
                    <a:pt x="8" y="9"/>
                    <a:pt x="6" y="12"/>
                    <a:pt x="4" y="11"/>
                  </a:cubicBezTo>
                  <a:cubicBezTo>
                    <a:pt x="2" y="11"/>
                    <a:pt x="0" y="9"/>
                    <a:pt x="1" y="6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81" name="Freeform 264"/>
            <p:cNvSpPr>
              <a:spLocks/>
            </p:cNvSpPr>
            <p:nvPr/>
          </p:nvSpPr>
          <p:spPr bwMode="auto">
            <a:xfrm>
              <a:off x="4704" y="1488"/>
              <a:ext cx="19" cy="26"/>
            </a:xfrm>
            <a:custGeom>
              <a:avLst/>
              <a:gdLst>
                <a:gd name="T0" fmla="*/ 1 w 8"/>
                <a:gd name="T1" fmla="*/ 5 h 11"/>
                <a:gd name="T2" fmla="*/ 5 w 8"/>
                <a:gd name="T3" fmla="*/ 0 h 11"/>
                <a:gd name="T4" fmla="*/ 8 w 8"/>
                <a:gd name="T5" fmla="*/ 6 h 11"/>
                <a:gd name="T6" fmla="*/ 4 w 8"/>
                <a:gd name="T7" fmla="*/ 11 h 11"/>
                <a:gd name="T8" fmla="*/ 1 w 8"/>
                <a:gd name="T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1" y="5"/>
                  </a:moveTo>
                  <a:cubicBezTo>
                    <a:pt x="1" y="2"/>
                    <a:pt x="3" y="0"/>
                    <a:pt x="5" y="0"/>
                  </a:cubicBezTo>
                  <a:cubicBezTo>
                    <a:pt x="7" y="0"/>
                    <a:pt x="8" y="3"/>
                    <a:pt x="8" y="6"/>
                  </a:cubicBezTo>
                  <a:cubicBezTo>
                    <a:pt x="8" y="9"/>
                    <a:pt x="6" y="11"/>
                    <a:pt x="4" y="11"/>
                  </a:cubicBezTo>
                  <a:cubicBezTo>
                    <a:pt x="2" y="11"/>
                    <a:pt x="0" y="8"/>
                    <a:pt x="1" y="5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82" name="Freeform 265"/>
            <p:cNvSpPr>
              <a:spLocks/>
            </p:cNvSpPr>
            <p:nvPr/>
          </p:nvSpPr>
          <p:spPr bwMode="auto">
            <a:xfrm>
              <a:off x="4673" y="1486"/>
              <a:ext cx="21" cy="26"/>
            </a:xfrm>
            <a:custGeom>
              <a:avLst/>
              <a:gdLst>
                <a:gd name="T0" fmla="*/ 1 w 9"/>
                <a:gd name="T1" fmla="*/ 5 h 11"/>
                <a:gd name="T2" fmla="*/ 5 w 9"/>
                <a:gd name="T3" fmla="*/ 0 h 11"/>
                <a:gd name="T4" fmla="*/ 8 w 9"/>
                <a:gd name="T5" fmla="*/ 6 h 11"/>
                <a:gd name="T6" fmla="*/ 4 w 9"/>
                <a:gd name="T7" fmla="*/ 11 h 11"/>
                <a:gd name="T8" fmla="*/ 1 w 9"/>
                <a:gd name="T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1" y="5"/>
                  </a:moveTo>
                  <a:cubicBezTo>
                    <a:pt x="1" y="2"/>
                    <a:pt x="3" y="0"/>
                    <a:pt x="5" y="0"/>
                  </a:cubicBezTo>
                  <a:cubicBezTo>
                    <a:pt x="7" y="0"/>
                    <a:pt x="9" y="3"/>
                    <a:pt x="8" y="6"/>
                  </a:cubicBezTo>
                  <a:cubicBezTo>
                    <a:pt x="8" y="9"/>
                    <a:pt x="6" y="11"/>
                    <a:pt x="4" y="11"/>
                  </a:cubicBezTo>
                  <a:cubicBezTo>
                    <a:pt x="2" y="11"/>
                    <a:pt x="0" y="8"/>
                    <a:pt x="1" y="5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83" name="Freeform 266"/>
            <p:cNvSpPr>
              <a:spLocks/>
            </p:cNvSpPr>
            <p:nvPr/>
          </p:nvSpPr>
          <p:spPr bwMode="auto">
            <a:xfrm>
              <a:off x="4644" y="1481"/>
              <a:ext cx="22" cy="29"/>
            </a:xfrm>
            <a:custGeom>
              <a:avLst/>
              <a:gdLst>
                <a:gd name="T0" fmla="*/ 1 w 9"/>
                <a:gd name="T1" fmla="*/ 6 h 12"/>
                <a:gd name="T2" fmla="*/ 5 w 9"/>
                <a:gd name="T3" fmla="*/ 1 h 12"/>
                <a:gd name="T4" fmla="*/ 8 w 9"/>
                <a:gd name="T5" fmla="*/ 6 h 12"/>
                <a:gd name="T6" fmla="*/ 4 w 9"/>
                <a:gd name="T7" fmla="*/ 12 h 12"/>
                <a:gd name="T8" fmla="*/ 1 w 9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1" y="6"/>
                  </a:moveTo>
                  <a:cubicBezTo>
                    <a:pt x="1" y="3"/>
                    <a:pt x="3" y="0"/>
                    <a:pt x="5" y="1"/>
                  </a:cubicBezTo>
                  <a:cubicBezTo>
                    <a:pt x="7" y="1"/>
                    <a:pt x="9" y="3"/>
                    <a:pt x="8" y="6"/>
                  </a:cubicBezTo>
                  <a:cubicBezTo>
                    <a:pt x="8" y="9"/>
                    <a:pt x="6" y="12"/>
                    <a:pt x="4" y="12"/>
                  </a:cubicBezTo>
                  <a:cubicBezTo>
                    <a:pt x="2" y="11"/>
                    <a:pt x="0" y="9"/>
                    <a:pt x="1" y="6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84" name="Freeform 267"/>
            <p:cNvSpPr>
              <a:spLocks/>
            </p:cNvSpPr>
            <p:nvPr/>
          </p:nvSpPr>
          <p:spPr bwMode="auto">
            <a:xfrm>
              <a:off x="4616" y="1479"/>
              <a:ext cx="19" cy="26"/>
            </a:xfrm>
            <a:custGeom>
              <a:avLst/>
              <a:gdLst>
                <a:gd name="T0" fmla="*/ 0 w 8"/>
                <a:gd name="T1" fmla="*/ 5 h 11"/>
                <a:gd name="T2" fmla="*/ 5 w 8"/>
                <a:gd name="T3" fmla="*/ 0 h 11"/>
                <a:gd name="T4" fmla="*/ 8 w 8"/>
                <a:gd name="T5" fmla="*/ 6 h 11"/>
                <a:gd name="T6" fmla="*/ 3 w 8"/>
                <a:gd name="T7" fmla="*/ 11 h 11"/>
                <a:gd name="T8" fmla="*/ 0 w 8"/>
                <a:gd name="T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0" y="5"/>
                  </a:move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8" y="3"/>
                    <a:pt x="8" y="6"/>
                  </a:cubicBezTo>
                  <a:cubicBezTo>
                    <a:pt x="7" y="9"/>
                    <a:pt x="5" y="11"/>
                    <a:pt x="3" y="11"/>
                  </a:cubicBezTo>
                  <a:cubicBezTo>
                    <a:pt x="1" y="10"/>
                    <a:pt x="0" y="8"/>
                    <a:pt x="0" y="5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85" name="Freeform 268"/>
            <p:cNvSpPr>
              <a:spLocks/>
            </p:cNvSpPr>
            <p:nvPr/>
          </p:nvSpPr>
          <p:spPr bwMode="auto">
            <a:xfrm>
              <a:off x="4585" y="1474"/>
              <a:ext cx="21" cy="26"/>
            </a:xfrm>
            <a:custGeom>
              <a:avLst/>
              <a:gdLst>
                <a:gd name="T0" fmla="*/ 1 w 9"/>
                <a:gd name="T1" fmla="*/ 5 h 11"/>
                <a:gd name="T2" fmla="*/ 5 w 9"/>
                <a:gd name="T3" fmla="*/ 0 h 11"/>
                <a:gd name="T4" fmla="*/ 8 w 9"/>
                <a:gd name="T5" fmla="*/ 6 h 11"/>
                <a:gd name="T6" fmla="*/ 4 w 9"/>
                <a:gd name="T7" fmla="*/ 11 h 11"/>
                <a:gd name="T8" fmla="*/ 1 w 9"/>
                <a:gd name="T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1" y="5"/>
                  </a:moveTo>
                  <a:cubicBezTo>
                    <a:pt x="1" y="2"/>
                    <a:pt x="3" y="0"/>
                    <a:pt x="5" y="0"/>
                  </a:cubicBezTo>
                  <a:cubicBezTo>
                    <a:pt x="8" y="0"/>
                    <a:pt x="9" y="3"/>
                    <a:pt x="8" y="6"/>
                  </a:cubicBezTo>
                  <a:cubicBezTo>
                    <a:pt x="8" y="9"/>
                    <a:pt x="6" y="11"/>
                    <a:pt x="4" y="11"/>
                  </a:cubicBezTo>
                  <a:cubicBezTo>
                    <a:pt x="2" y="11"/>
                    <a:pt x="0" y="8"/>
                    <a:pt x="1" y="5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86" name="Freeform 269"/>
            <p:cNvSpPr>
              <a:spLocks/>
            </p:cNvSpPr>
            <p:nvPr/>
          </p:nvSpPr>
          <p:spPr bwMode="auto">
            <a:xfrm>
              <a:off x="4557" y="1469"/>
              <a:ext cx="19" cy="26"/>
            </a:xfrm>
            <a:custGeom>
              <a:avLst/>
              <a:gdLst>
                <a:gd name="T0" fmla="*/ 0 w 8"/>
                <a:gd name="T1" fmla="*/ 5 h 11"/>
                <a:gd name="T2" fmla="*/ 5 w 8"/>
                <a:gd name="T3" fmla="*/ 0 h 11"/>
                <a:gd name="T4" fmla="*/ 8 w 8"/>
                <a:gd name="T5" fmla="*/ 6 h 11"/>
                <a:gd name="T6" fmla="*/ 3 w 8"/>
                <a:gd name="T7" fmla="*/ 11 h 11"/>
                <a:gd name="T8" fmla="*/ 0 w 8"/>
                <a:gd name="T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0" y="5"/>
                  </a:moveTo>
                  <a:cubicBezTo>
                    <a:pt x="1" y="2"/>
                    <a:pt x="3" y="0"/>
                    <a:pt x="5" y="0"/>
                  </a:cubicBezTo>
                  <a:cubicBezTo>
                    <a:pt x="7" y="0"/>
                    <a:pt x="8" y="3"/>
                    <a:pt x="8" y="6"/>
                  </a:cubicBezTo>
                  <a:cubicBezTo>
                    <a:pt x="7" y="9"/>
                    <a:pt x="5" y="11"/>
                    <a:pt x="3" y="11"/>
                  </a:cubicBezTo>
                  <a:cubicBezTo>
                    <a:pt x="1" y="11"/>
                    <a:pt x="0" y="8"/>
                    <a:pt x="0" y="5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87" name="Freeform 270"/>
            <p:cNvSpPr>
              <a:spLocks/>
            </p:cNvSpPr>
            <p:nvPr/>
          </p:nvSpPr>
          <p:spPr bwMode="auto">
            <a:xfrm>
              <a:off x="4528" y="1465"/>
              <a:ext cx="19" cy="28"/>
            </a:xfrm>
            <a:custGeom>
              <a:avLst/>
              <a:gdLst>
                <a:gd name="T0" fmla="*/ 0 w 8"/>
                <a:gd name="T1" fmla="*/ 5 h 12"/>
                <a:gd name="T2" fmla="*/ 5 w 8"/>
                <a:gd name="T3" fmla="*/ 0 h 12"/>
                <a:gd name="T4" fmla="*/ 8 w 8"/>
                <a:gd name="T5" fmla="*/ 6 h 12"/>
                <a:gd name="T6" fmla="*/ 3 w 8"/>
                <a:gd name="T7" fmla="*/ 11 h 12"/>
                <a:gd name="T8" fmla="*/ 0 w 8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2">
                  <a:moveTo>
                    <a:pt x="0" y="5"/>
                  </a:moveTo>
                  <a:cubicBezTo>
                    <a:pt x="1" y="2"/>
                    <a:pt x="3" y="0"/>
                    <a:pt x="5" y="0"/>
                  </a:cubicBezTo>
                  <a:cubicBezTo>
                    <a:pt x="7" y="1"/>
                    <a:pt x="8" y="3"/>
                    <a:pt x="8" y="6"/>
                  </a:cubicBezTo>
                  <a:cubicBezTo>
                    <a:pt x="7" y="9"/>
                    <a:pt x="5" y="12"/>
                    <a:pt x="3" y="11"/>
                  </a:cubicBezTo>
                  <a:cubicBezTo>
                    <a:pt x="1" y="11"/>
                    <a:pt x="0" y="8"/>
                    <a:pt x="0" y="5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88" name="Freeform 271"/>
            <p:cNvSpPr>
              <a:spLocks/>
            </p:cNvSpPr>
            <p:nvPr/>
          </p:nvSpPr>
          <p:spPr bwMode="auto">
            <a:xfrm>
              <a:off x="4497" y="1460"/>
              <a:ext cx="19" cy="28"/>
            </a:xfrm>
            <a:custGeom>
              <a:avLst/>
              <a:gdLst>
                <a:gd name="T0" fmla="*/ 0 w 8"/>
                <a:gd name="T1" fmla="*/ 5 h 12"/>
                <a:gd name="T2" fmla="*/ 5 w 8"/>
                <a:gd name="T3" fmla="*/ 0 h 12"/>
                <a:gd name="T4" fmla="*/ 8 w 8"/>
                <a:gd name="T5" fmla="*/ 6 h 12"/>
                <a:gd name="T6" fmla="*/ 3 w 8"/>
                <a:gd name="T7" fmla="*/ 11 h 12"/>
                <a:gd name="T8" fmla="*/ 0 w 8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2">
                  <a:moveTo>
                    <a:pt x="0" y="5"/>
                  </a:moveTo>
                  <a:cubicBezTo>
                    <a:pt x="1" y="2"/>
                    <a:pt x="3" y="0"/>
                    <a:pt x="5" y="0"/>
                  </a:cubicBezTo>
                  <a:cubicBezTo>
                    <a:pt x="7" y="1"/>
                    <a:pt x="8" y="3"/>
                    <a:pt x="8" y="6"/>
                  </a:cubicBezTo>
                  <a:cubicBezTo>
                    <a:pt x="7" y="9"/>
                    <a:pt x="5" y="12"/>
                    <a:pt x="3" y="11"/>
                  </a:cubicBezTo>
                  <a:cubicBezTo>
                    <a:pt x="1" y="11"/>
                    <a:pt x="0" y="8"/>
                    <a:pt x="0" y="5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89" name="Freeform 272"/>
            <p:cNvSpPr>
              <a:spLocks/>
            </p:cNvSpPr>
            <p:nvPr/>
          </p:nvSpPr>
          <p:spPr bwMode="auto">
            <a:xfrm>
              <a:off x="4469" y="1455"/>
              <a:ext cx="19" cy="29"/>
            </a:xfrm>
            <a:custGeom>
              <a:avLst/>
              <a:gdLst>
                <a:gd name="T0" fmla="*/ 0 w 8"/>
                <a:gd name="T1" fmla="*/ 5 h 12"/>
                <a:gd name="T2" fmla="*/ 5 w 8"/>
                <a:gd name="T3" fmla="*/ 0 h 12"/>
                <a:gd name="T4" fmla="*/ 8 w 8"/>
                <a:gd name="T5" fmla="*/ 7 h 12"/>
                <a:gd name="T6" fmla="*/ 3 w 8"/>
                <a:gd name="T7" fmla="*/ 11 h 12"/>
                <a:gd name="T8" fmla="*/ 0 w 8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2">
                  <a:moveTo>
                    <a:pt x="0" y="5"/>
                  </a:moveTo>
                  <a:cubicBezTo>
                    <a:pt x="1" y="2"/>
                    <a:pt x="3" y="0"/>
                    <a:pt x="5" y="0"/>
                  </a:cubicBezTo>
                  <a:cubicBezTo>
                    <a:pt x="7" y="1"/>
                    <a:pt x="8" y="4"/>
                    <a:pt x="8" y="7"/>
                  </a:cubicBezTo>
                  <a:cubicBezTo>
                    <a:pt x="7" y="10"/>
                    <a:pt x="5" y="12"/>
                    <a:pt x="3" y="11"/>
                  </a:cubicBezTo>
                  <a:cubicBezTo>
                    <a:pt x="1" y="11"/>
                    <a:pt x="0" y="8"/>
                    <a:pt x="0" y="5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90" name="Freeform 273"/>
            <p:cNvSpPr>
              <a:spLocks/>
            </p:cNvSpPr>
            <p:nvPr/>
          </p:nvSpPr>
          <p:spPr bwMode="auto">
            <a:xfrm>
              <a:off x="4438" y="1450"/>
              <a:ext cx="22" cy="26"/>
            </a:xfrm>
            <a:custGeom>
              <a:avLst/>
              <a:gdLst>
                <a:gd name="T0" fmla="*/ 1 w 9"/>
                <a:gd name="T1" fmla="*/ 5 h 11"/>
                <a:gd name="T2" fmla="*/ 6 w 9"/>
                <a:gd name="T3" fmla="*/ 0 h 11"/>
                <a:gd name="T4" fmla="*/ 8 w 9"/>
                <a:gd name="T5" fmla="*/ 6 h 11"/>
                <a:gd name="T6" fmla="*/ 4 w 9"/>
                <a:gd name="T7" fmla="*/ 11 h 11"/>
                <a:gd name="T8" fmla="*/ 1 w 9"/>
                <a:gd name="T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1" y="5"/>
                  </a:moveTo>
                  <a:cubicBezTo>
                    <a:pt x="1" y="2"/>
                    <a:pt x="4" y="0"/>
                    <a:pt x="6" y="0"/>
                  </a:cubicBezTo>
                  <a:cubicBezTo>
                    <a:pt x="8" y="0"/>
                    <a:pt x="9" y="3"/>
                    <a:pt x="8" y="6"/>
                  </a:cubicBezTo>
                  <a:cubicBezTo>
                    <a:pt x="8" y="9"/>
                    <a:pt x="6" y="11"/>
                    <a:pt x="4" y="11"/>
                  </a:cubicBezTo>
                  <a:cubicBezTo>
                    <a:pt x="1" y="10"/>
                    <a:pt x="0" y="8"/>
                    <a:pt x="1" y="5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91" name="Freeform 274"/>
            <p:cNvSpPr>
              <a:spLocks/>
            </p:cNvSpPr>
            <p:nvPr/>
          </p:nvSpPr>
          <p:spPr bwMode="auto">
            <a:xfrm>
              <a:off x="4410" y="1443"/>
              <a:ext cx="21" cy="29"/>
            </a:xfrm>
            <a:custGeom>
              <a:avLst/>
              <a:gdLst>
                <a:gd name="T0" fmla="*/ 1 w 9"/>
                <a:gd name="T1" fmla="*/ 5 h 12"/>
                <a:gd name="T2" fmla="*/ 6 w 9"/>
                <a:gd name="T3" fmla="*/ 1 h 12"/>
                <a:gd name="T4" fmla="*/ 8 w 9"/>
                <a:gd name="T5" fmla="*/ 7 h 12"/>
                <a:gd name="T6" fmla="*/ 3 w 9"/>
                <a:gd name="T7" fmla="*/ 12 h 12"/>
                <a:gd name="T8" fmla="*/ 1 w 9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1" y="5"/>
                  </a:moveTo>
                  <a:cubicBezTo>
                    <a:pt x="1" y="2"/>
                    <a:pt x="4" y="0"/>
                    <a:pt x="6" y="1"/>
                  </a:cubicBezTo>
                  <a:cubicBezTo>
                    <a:pt x="8" y="1"/>
                    <a:pt x="9" y="4"/>
                    <a:pt x="8" y="7"/>
                  </a:cubicBezTo>
                  <a:cubicBezTo>
                    <a:pt x="8" y="10"/>
                    <a:pt x="6" y="12"/>
                    <a:pt x="3" y="12"/>
                  </a:cubicBezTo>
                  <a:cubicBezTo>
                    <a:pt x="1" y="11"/>
                    <a:pt x="0" y="8"/>
                    <a:pt x="1" y="5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92" name="Freeform 275"/>
            <p:cNvSpPr>
              <a:spLocks/>
            </p:cNvSpPr>
            <p:nvPr/>
          </p:nvSpPr>
          <p:spPr bwMode="auto">
            <a:xfrm>
              <a:off x="4381" y="1438"/>
              <a:ext cx="19" cy="27"/>
            </a:xfrm>
            <a:custGeom>
              <a:avLst/>
              <a:gdLst>
                <a:gd name="T0" fmla="*/ 0 w 8"/>
                <a:gd name="T1" fmla="*/ 5 h 11"/>
                <a:gd name="T2" fmla="*/ 5 w 8"/>
                <a:gd name="T3" fmla="*/ 0 h 11"/>
                <a:gd name="T4" fmla="*/ 8 w 8"/>
                <a:gd name="T5" fmla="*/ 6 h 11"/>
                <a:gd name="T6" fmla="*/ 3 w 8"/>
                <a:gd name="T7" fmla="*/ 11 h 11"/>
                <a:gd name="T8" fmla="*/ 0 w 8"/>
                <a:gd name="T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0" y="5"/>
                  </a:moveTo>
                  <a:cubicBezTo>
                    <a:pt x="1" y="2"/>
                    <a:pt x="3" y="0"/>
                    <a:pt x="5" y="0"/>
                  </a:cubicBezTo>
                  <a:cubicBezTo>
                    <a:pt x="7" y="1"/>
                    <a:pt x="8" y="3"/>
                    <a:pt x="8" y="6"/>
                  </a:cubicBezTo>
                  <a:cubicBezTo>
                    <a:pt x="7" y="9"/>
                    <a:pt x="5" y="11"/>
                    <a:pt x="3" y="11"/>
                  </a:cubicBezTo>
                  <a:cubicBezTo>
                    <a:pt x="1" y="11"/>
                    <a:pt x="0" y="8"/>
                    <a:pt x="0" y="5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93" name="Freeform 276"/>
            <p:cNvSpPr>
              <a:spLocks/>
            </p:cNvSpPr>
            <p:nvPr/>
          </p:nvSpPr>
          <p:spPr bwMode="auto">
            <a:xfrm>
              <a:off x="4353" y="1431"/>
              <a:ext cx="19" cy="29"/>
            </a:xfrm>
            <a:custGeom>
              <a:avLst/>
              <a:gdLst>
                <a:gd name="T0" fmla="*/ 0 w 8"/>
                <a:gd name="T1" fmla="*/ 5 h 12"/>
                <a:gd name="T2" fmla="*/ 5 w 8"/>
                <a:gd name="T3" fmla="*/ 1 h 12"/>
                <a:gd name="T4" fmla="*/ 8 w 8"/>
                <a:gd name="T5" fmla="*/ 7 h 12"/>
                <a:gd name="T6" fmla="*/ 3 w 8"/>
                <a:gd name="T7" fmla="*/ 12 h 12"/>
                <a:gd name="T8" fmla="*/ 0 w 8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2">
                  <a:moveTo>
                    <a:pt x="0" y="5"/>
                  </a:moveTo>
                  <a:cubicBezTo>
                    <a:pt x="1" y="2"/>
                    <a:pt x="3" y="0"/>
                    <a:pt x="5" y="1"/>
                  </a:cubicBezTo>
                  <a:cubicBezTo>
                    <a:pt x="7" y="1"/>
                    <a:pt x="8" y="4"/>
                    <a:pt x="8" y="7"/>
                  </a:cubicBezTo>
                  <a:cubicBezTo>
                    <a:pt x="7" y="10"/>
                    <a:pt x="5" y="12"/>
                    <a:pt x="3" y="12"/>
                  </a:cubicBezTo>
                  <a:cubicBezTo>
                    <a:pt x="1" y="11"/>
                    <a:pt x="0" y="8"/>
                    <a:pt x="0" y="5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94" name="Freeform 277"/>
            <p:cNvSpPr>
              <a:spLocks/>
            </p:cNvSpPr>
            <p:nvPr/>
          </p:nvSpPr>
          <p:spPr bwMode="auto">
            <a:xfrm>
              <a:off x="4322" y="1427"/>
              <a:ext cx="21" cy="26"/>
            </a:xfrm>
            <a:custGeom>
              <a:avLst/>
              <a:gdLst>
                <a:gd name="T0" fmla="*/ 1 w 9"/>
                <a:gd name="T1" fmla="*/ 5 h 11"/>
                <a:gd name="T2" fmla="*/ 6 w 9"/>
                <a:gd name="T3" fmla="*/ 0 h 11"/>
                <a:gd name="T4" fmla="*/ 8 w 9"/>
                <a:gd name="T5" fmla="*/ 6 h 11"/>
                <a:gd name="T6" fmla="*/ 3 w 9"/>
                <a:gd name="T7" fmla="*/ 11 h 11"/>
                <a:gd name="T8" fmla="*/ 1 w 9"/>
                <a:gd name="T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1" y="5"/>
                  </a:moveTo>
                  <a:cubicBezTo>
                    <a:pt x="1" y="2"/>
                    <a:pt x="4" y="0"/>
                    <a:pt x="6" y="0"/>
                  </a:cubicBezTo>
                  <a:cubicBezTo>
                    <a:pt x="8" y="0"/>
                    <a:pt x="9" y="3"/>
                    <a:pt x="8" y="6"/>
                  </a:cubicBezTo>
                  <a:cubicBezTo>
                    <a:pt x="8" y="9"/>
                    <a:pt x="5" y="11"/>
                    <a:pt x="3" y="11"/>
                  </a:cubicBezTo>
                  <a:cubicBezTo>
                    <a:pt x="1" y="10"/>
                    <a:pt x="0" y="7"/>
                    <a:pt x="1" y="5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95" name="Freeform 278"/>
            <p:cNvSpPr>
              <a:spLocks/>
            </p:cNvSpPr>
            <p:nvPr/>
          </p:nvSpPr>
          <p:spPr bwMode="auto">
            <a:xfrm>
              <a:off x="4294" y="1420"/>
              <a:ext cx="21" cy="26"/>
            </a:xfrm>
            <a:custGeom>
              <a:avLst/>
              <a:gdLst>
                <a:gd name="T0" fmla="*/ 1 w 9"/>
                <a:gd name="T1" fmla="*/ 5 h 11"/>
                <a:gd name="T2" fmla="*/ 6 w 9"/>
                <a:gd name="T3" fmla="*/ 0 h 11"/>
                <a:gd name="T4" fmla="*/ 8 w 9"/>
                <a:gd name="T5" fmla="*/ 6 h 11"/>
                <a:gd name="T6" fmla="*/ 3 w 9"/>
                <a:gd name="T7" fmla="*/ 11 h 11"/>
                <a:gd name="T8" fmla="*/ 1 w 9"/>
                <a:gd name="T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1" y="5"/>
                  </a:moveTo>
                  <a:cubicBezTo>
                    <a:pt x="2" y="2"/>
                    <a:pt x="4" y="0"/>
                    <a:pt x="6" y="0"/>
                  </a:cubicBezTo>
                  <a:cubicBezTo>
                    <a:pt x="8" y="1"/>
                    <a:pt x="9" y="3"/>
                    <a:pt x="8" y="6"/>
                  </a:cubicBezTo>
                  <a:cubicBezTo>
                    <a:pt x="8" y="9"/>
                    <a:pt x="5" y="11"/>
                    <a:pt x="3" y="11"/>
                  </a:cubicBezTo>
                  <a:cubicBezTo>
                    <a:pt x="1" y="10"/>
                    <a:pt x="0" y="8"/>
                    <a:pt x="1" y="5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96" name="Freeform 279"/>
            <p:cNvSpPr>
              <a:spLocks/>
            </p:cNvSpPr>
            <p:nvPr/>
          </p:nvSpPr>
          <p:spPr bwMode="auto">
            <a:xfrm>
              <a:off x="4265" y="1412"/>
              <a:ext cx="22" cy="26"/>
            </a:xfrm>
            <a:custGeom>
              <a:avLst/>
              <a:gdLst>
                <a:gd name="T0" fmla="*/ 0 w 9"/>
                <a:gd name="T1" fmla="*/ 5 h 11"/>
                <a:gd name="T2" fmla="*/ 5 w 9"/>
                <a:gd name="T3" fmla="*/ 0 h 11"/>
                <a:gd name="T4" fmla="*/ 8 w 9"/>
                <a:gd name="T5" fmla="*/ 6 h 11"/>
                <a:gd name="T6" fmla="*/ 3 w 9"/>
                <a:gd name="T7" fmla="*/ 11 h 11"/>
                <a:gd name="T8" fmla="*/ 0 w 9"/>
                <a:gd name="T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0" y="5"/>
                  </a:moveTo>
                  <a:cubicBezTo>
                    <a:pt x="1" y="2"/>
                    <a:pt x="3" y="0"/>
                    <a:pt x="5" y="0"/>
                  </a:cubicBezTo>
                  <a:cubicBezTo>
                    <a:pt x="8" y="1"/>
                    <a:pt x="9" y="4"/>
                    <a:pt x="8" y="6"/>
                  </a:cubicBezTo>
                  <a:cubicBezTo>
                    <a:pt x="7" y="9"/>
                    <a:pt x="5" y="11"/>
                    <a:pt x="3" y="11"/>
                  </a:cubicBezTo>
                  <a:cubicBezTo>
                    <a:pt x="1" y="10"/>
                    <a:pt x="0" y="8"/>
                    <a:pt x="0" y="5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97" name="Freeform 280"/>
            <p:cNvSpPr>
              <a:spLocks/>
            </p:cNvSpPr>
            <p:nvPr/>
          </p:nvSpPr>
          <p:spPr bwMode="auto">
            <a:xfrm>
              <a:off x="4237" y="1403"/>
              <a:ext cx="21" cy="28"/>
            </a:xfrm>
            <a:custGeom>
              <a:avLst/>
              <a:gdLst>
                <a:gd name="T0" fmla="*/ 1 w 9"/>
                <a:gd name="T1" fmla="*/ 5 h 12"/>
                <a:gd name="T2" fmla="*/ 6 w 9"/>
                <a:gd name="T3" fmla="*/ 1 h 12"/>
                <a:gd name="T4" fmla="*/ 8 w 9"/>
                <a:gd name="T5" fmla="*/ 7 h 12"/>
                <a:gd name="T6" fmla="*/ 3 w 9"/>
                <a:gd name="T7" fmla="*/ 12 h 12"/>
                <a:gd name="T8" fmla="*/ 1 w 9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1" y="5"/>
                  </a:moveTo>
                  <a:cubicBezTo>
                    <a:pt x="1" y="2"/>
                    <a:pt x="4" y="0"/>
                    <a:pt x="6" y="1"/>
                  </a:cubicBezTo>
                  <a:cubicBezTo>
                    <a:pt x="8" y="2"/>
                    <a:pt x="9" y="4"/>
                    <a:pt x="8" y="7"/>
                  </a:cubicBezTo>
                  <a:cubicBezTo>
                    <a:pt x="7" y="10"/>
                    <a:pt x="5" y="12"/>
                    <a:pt x="3" y="12"/>
                  </a:cubicBezTo>
                  <a:cubicBezTo>
                    <a:pt x="1" y="11"/>
                    <a:pt x="0" y="8"/>
                    <a:pt x="1" y="5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98" name="Freeform 281"/>
            <p:cNvSpPr>
              <a:spLocks/>
            </p:cNvSpPr>
            <p:nvPr/>
          </p:nvSpPr>
          <p:spPr bwMode="auto">
            <a:xfrm>
              <a:off x="4206" y="1396"/>
              <a:ext cx="21" cy="28"/>
            </a:xfrm>
            <a:custGeom>
              <a:avLst/>
              <a:gdLst>
                <a:gd name="T0" fmla="*/ 1 w 9"/>
                <a:gd name="T1" fmla="*/ 5 h 12"/>
                <a:gd name="T2" fmla="*/ 7 w 9"/>
                <a:gd name="T3" fmla="*/ 1 h 12"/>
                <a:gd name="T4" fmla="*/ 9 w 9"/>
                <a:gd name="T5" fmla="*/ 7 h 12"/>
                <a:gd name="T6" fmla="*/ 3 w 9"/>
                <a:gd name="T7" fmla="*/ 11 h 12"/>
                <a:gd name="T8" fmla="*/ 1 w 9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1" y="5"/>
                  </a:moveTo>
                  <a:cubicBezTo>
                    <a:pt x="2" y="2"/>
                    <a:pt x="5" y="0"/>
                    <a:pt x="7" y="1"/>
                  </a:cubicBezTo>
                  <a:cubicBezTo>
                    <a:pt x="9" y="1"/>
                    <a:pt x="9" y="4"/>
                    <a:pt x="9" y="7"/>
                  </a:cubicBezTo>
                  <a:cubicBezTo>
                    <a:pt x="8" y="10"/>
                    <a:pt x="5" y="12"/>
                    <a:pt x="3" y="11"/>
                  </a:cubicBezTo>
                  <a:cubicBezTo>
                    <a:pt x="1" y="11"/>
                    <a:pt x="0" y="8"/>
                    <a:pt x="1" y="5"/>
                  </a:cubicBezTo>
                  <a:close/>
                </a:path>
              </a:pathLst>
            </a:custGeom>
            <a:solidFill>
              <a:srgbClr val="5B8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99" name="Oval 282"/>
            <p:cNvSpPr>
              <a:spLocks noChangeArrowheads="1"/>
            </p:cNvSpPr>
            <p:nvPr/>
          </p:nvSpPr>
          <p:spPr bwMode="auto">
            <a:xfrm>
              <a:off x="5308" y="1088"/>
              <a:ext cx="26" cy="50"/>
            </a:xfrm>
            <a:prstGeom prst="ellipse">
              <a:avLst/>
            </a:prstGeom>
            <a:solidFill>
              <a:srgbClr val="7AA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100" name="Oval 283"/>
            <p:cNvSpPr>
              <a:spLocks noChangeArrowheads="1"/>
            </p:cNvSpPr>
            <p:nvPr/>
          </p:nvSpPr>
          <p:spPr bwMode="auto">
            <a:xfrm>
              <a:off x="5310" y="957"/>
              <a:ext cx="24" cy="50"/>
            </a:xfrm>
            <a:prstGeom prst="ellipse">
              <a:avLst/>
            </a:prstGeom>
            <a:solidFill>
              <a:srgbClr val="7AA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101" name="Rectangle 284"/>
            <p:cNvSpPr>
              <a:spLocks noChangeArrowheads="1"/>
            </p:cNvSpPr>
            <p:nvPr/>
          </p:nvSpPr>
          <p:spPr bwMode="auto">
            <a:xfrm>
              <a:off x="4976" y="2100"/>
              <a:ext cx="28" cy="54"/>
            </a:xfrm>
            <a:prstGeom prst="rect">
              <a:avLst/>
            </a:prstGeom>
            <a:solidFill>
              <a:srgbClr val="CE5B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102" name="Rectangle 285"/>
            <p:cNvSpPr>
              <a:spLocks noChangeArrowheads="1"/>
            </p:cNvSpPr>
            <p:nvPr/>
          </p:nvSpPr>
          <p:spPr bwMode="auto">
            <a:xfrm>
              <a:off x="4509" y="2147"/>
              <a:ext cx="29" cy="55"/>
            </a:xfrm>
            <a:prstGeom prst="rect">
              <a:avLst/>
            </a:prstGeom>
            <a:solidFill>
              <a:srgbClr val="CE5B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103" name="Rectangle 286"/>
            <p:cNvSpPr>
              <a:spLocks noChangeArrowheads="1"/>
            </p:cNvSpPr>
            <p:nvPr/>
          </p:nvSpPr>
          <p:spPr bwMode="auto">
            <a:xfrm>
              <a:off x="6097" y="2147"/>
              <a:ext cx="28" cy="55"/>
            </a:xfrm>
            <a:prstGeom prst="rect">
              <a:avLst/>
            </a:prstGeom>
            <a:solidFill>
              <a:srgbClr val="CE5B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104" name="Rectangle 287"/>
            <p:cNvSpPr>
              <a:spLocks noChangeArrowheads="1"/>
            </p:cNvSpPr>
            <p:nvPr/>
          </p:nvSpPr>
          <p:spPr bwMode="auto">
            <a:xfrm>
              <a:off x="5635" y="2100"/>
              <a:ext cx="26" cy="54"/>
            </a:xfrm>
            <a:prstGeom prst="rect">
              <a:avLst/>
            </a:prstGeom>
            <a:solidFill>
              <a:srgbClr val="CE5B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105" name="Rectangle 288"/>
            <p:cNvSpPr>
              <a:spLocks noChangeArrowheads="1"/>
            </p:cNvSpPr>
            <p:nvPr/>
          </p:nvSpPr>
          <p:spPr bwMode="auto">
            <a:xfrm>
              <a:off x="4471" y="2083"/>
              <a:ext cx="107" cy="64"/>
            </a:xfrm>
            <a:prstGeom prst="rect">
              <a:avLst/>
            </a:prstGeom>
            <a:solidFill>
              <a:srgbClr val="83B9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106" name="Rectangle 289"/>
            <p:cNvSpPr>
              <a:spLocks noChangeArrowheads="1"/>
            </p:cNvSpPr>
            <p:nvPr/>
          </p:nvSpPr>
          <p:spPr bwMode="auto">
            <a:xfrm>
              <a:off x="4933" y="2036"/>
              <a:ext cx="107" cy="64"/>
            </a:xfrm>
            <a:prstGeom prst="rect">
              <a:avLst/>
            </a:prstGeom>
            <a:solidFill>
              <a:srgbClr val="83B9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107" name="Rectangle 290"/>
            <p:cNvSpPr>
              <a:spLocks noChangeArrowheads="1"/>
            </p:cNvSpPr>
            <p:nvPr/>
          </p:nvSpPr>
          <p:spPr bwMode="auto">
            <a:xfrm>
              <a:off x="5592" y="2036"/>
              <a:ext cx="107" cy="64"/>
            </a:xfrm>
            <a:prstGeom prst="rect">
              <a:avLst/>
            </a:prstGeom>
            <a:solidFill>
              <a:srgbClr val="83B9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108" name="Rectangle 291"/>
            <p:cNvSpPr>
              <a:spLocks noChangeArrowheads="1"/>
            </p:cNvSpPr>
            <p:nvPr/>
          </p:nvSpPr>
          <p:spPr bwMode="auto">
            <a:xfrm>
              <a:off x="6063" y="2083"/>
              <a:ext cx="109" cy="64"/>
            </a:xfrm>
            <a:prstGeom prst="rect">
              <a:avLst/>
            </a:prstGeom>
            <a:solidFill>
              <a:srgbClr val="83B9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109" name="Rectangle 292"/>
            <p:cNvSpPr>
              <a:spLocks noChangeArrowheads="1"/>
            </p:cNvSpPr>
            <p:nvPr/>
          </p:nvSpPr>
          <p:spPr bwMode="auto">
            <a:xfrm>
              <a:off x="5066" y="1780"/>
              <a:ext cx="66" cy="80"/>
            </a:xfrm>
            <a:prstGeom prst="rect">
              <a:avLst/>
            </a:prstGeom>
            <a:solidFill>
              <a:srgbClr val="F7BD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110" name="Rectangle 293"/>
            <p:cNvSpPr>
              <a:spLocks noChangeArrowheads="1"/>
            </p:cNvSpPr>
            <p:nvPr/>
          </p:nvSpPr>
          <p:spPr bwMode="auto">
            <a:xfrm>
              <a:off x="5173" y="1780"/>
              <a:ext cx="66" cy="80"/>
            </a:xfrm>
            <a:prstGeom prst="rect">
              <a:avLst/>
            </a:prstGeom>
            <a:solidFill>
              <a:srgbClr val="F7BD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111" name="Rectangle 294"/>
            <p:cNvSpPr>
              <a:spLocks noChangeArrowheads="1"/>
            </p:cNvSpPr>
            <p:nvPr/>
          </p:nvSpPr>
          <p:spPr bwMode="auto">
            <a:xfrm>
              <a:off x="5279" y="1780"/>
              <a:ext cx="64" cy="80"/>
            </a:xfrm>
            <a:prstGeom prst="rect">
              <a:avLst/>
            </a:prstGeom>
            <a:solidFill>
              <a:srgbClr val="F7BD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112" name="Rectangle 295"/>
            <p:cNvSpPr>
              <a:spLocks noChangeArrowheads="1"/>
            </p:cNvSpPr>
            <p:nvPr/>
          </p:nvSpPr>
          <p:spPr bwMode="auto">
            <a:xfrm>
              <a:off x="5384" y="1780"/>
              <a:ext cx="66" cy="80"/>
            </a:xfrm>
            <a:prstGeom prst="rect">
              <a:avLst/>
            </a:prstGeom>
            <a:solidFill>
              <a:srgbClr val="F7BD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113" name="Rectangle 296"/>
            <p:cNvSpPr>
              <a:spLocks noChangeArrowheads="1"/>
            </p:cNvSpPr>
            <p:nvPr/>
          </p:nvSpPr>
          <p:spPr bwMode="auto">
            <a:xfrm>
              <a:off x="5490" y="1780"/>
              <a:ext cx="66" cy="80"/>
            </a:xfrm>
            <a:prstGeom prst="rect">
              <a:avLst/>
            </a:prstGeom>
            <a:solidFill>
              <a:srgbClr val="F7BD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</p:grpSp>
      <p:grpSp>
        <p:nvGrpSpPr>
          <p:cNvPr id="314" name="Group 4"/>
          <p:cNvGrpSpPr>
            <a:grpSpLocks noChangeAspect="1"/>
          </p:cNvGrpSpPr>
          <p:nvPr/>
        </p:nvGrpSpPr>
        <p:grpSpPr bwMode="auto">
          <a:xfrm>
            <a:off x="1485570" y="4760333"/>
            <a:ext cx="873751" cy="1226970"/>
            <a:chOff x="2153" y="2183"/>
            <a:chExt cx="658" cy="924"/>
          </a:xfrm>
        </p:grpSpPr>
        <p:sp>
          <p:nvSpPr>
            <p:cNvPr id="315" name="Freeform 5"/>
            <p:cNvSpPr>
              <a:spLocks/>
            </p:cNvSpPr>
            <p:nvPr/>
          </p:nvSpPr>
          <p:spPr bwMode="auto">
            <a:xfrm>
              <a:off x="2189" y="2903"/>
              <a:ext cx="208" cy="204"/>
            </a:xfrm>
            <a:custGeom>
              <a:avLst/>
              <a:gdLst>
                <a:gd name="T0" fmla="*/ 13 w 17"/>
                <a:gd name="T1" fmla="*/ 0 h 17"/>
                <a:gd name="T2" fmla="*/ 9 w 17"/>
                <a:gd name="T3" fmla="*/ 0 h 17"/>
                <a:gd name="T4" fmla="*/ 4 w 17"/>
                <a:gd name="T5" fmla="*/ 0 h 17"/>
                <a:gd name="T6" fmla="*/ 0 w 17"/>
                <a:gd name="T7" fmla="*/ 4 h 17"/>
                <a:gd name="T8" fmla="*/ 0 w 17"/>
                <a:gd name="T9" fmla="*/ 12 h 17"/>
                <a:gd name="T10" fmla="*/ 0 w 17"/>
                <a:gd name="T11" fmla="*/ 14 h 17"/>
                <a:gd name="T12" fmla="*/ 4 w 17"/>
                <a:gd name="T13" fmla="*/ 17 h 17"/>
                <a:gd name="T14" fmla="*/ 9 w 17"/>
                <a:gd name="T15" fmla="*/ 17 h 17"/>
                <a:gd name="T16" fmla="*/ 13 w 17"/>
                <a:gd name="T17" fmla="*/ 17 h 17"/>
                <a:gd name="T18" fmla="*/ 17 w 17"/>
                <a:gd name="T19" fmla="*/ 14 h 17"/>
                <a:gd name="T20" fmla="*/ 17 w 17"/>
                <a:gd name="T21" fmla="*/ 12 h 17"/>
                <a:gd name="T22" fmla="*/ 17 w 17"/>
                <a:gd name="T23" fmla="*/ 4 h 17"/>
                <a:gd name="T24" fmla="*/ 13 w 17"/>
                <a:gd name="T2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17">
                  <a:moveTo>
                    <a:pt x="13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7"/>
                    <a:pt x="4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6" y="17"/>
                    <a:pt x="17" y="17"/>
                    <a:pt x="17" y="14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2"/>
                    <a:pt x="16" y="0"/>
                    <a:pt x="13" y="0"/>
                  </a:cubicBezTo>
                  <a:close/>
                </a:path>
              </a:pathLst>
            </a:custGeom>
            <a:solidFill>
              <a:srgbClr val="9792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316" name="Freeform 6"/>
            <p:cNvSpPr>
              <a:spLocks/>
            </p:cNvSpPr>
            <p:nvPr/>
          </p:nvSpPr>
          <p:spPr bwMode="auto">
            <a:xfrm>
              <a:off x="2165" y="2183"/>
              <a:ext cx="256" cy="780"/>
            </a:xfrm>
            <a:custGeom>
              <a:avLst/>
              <a:gdLst>
                <a:gd name="T0" fmla="*/ 20 w 21"/>
                <a:gd name="T1" fmla="*/ 35 h 65"/>
                <a:gd name="T2" fmla="*/ 20 w 21"/>
                <a:gd name="T3" fmla="*/ 30 h 65"/>
                <a:gd name="T4" fmla="*/ 17 w 21"/>
                <a:gd name="T5" fmla="*/ 27 h 65"/>
                <a:gd name="T6" fmla="*/ 16 w 21"/>
                <a:gd name="T7" fmla="*/ 23 h 65"/>
                <a:gd name="T8" fmla="*/ 21 w 21"/>
                <a:gd name="T9" fmla="*/ 12 h 65"/>
                <a:gd name="T10" fmla="*/ 11 w 21"/>
                <a:gd name="T11" fmla="*/ 0 h 65"/>
                <a:gd name="T12" fmla="*/ 11 w 21"/>
                <a:gd name="T13" fmla="*/ 0 h 65"/>
                <a:gd name="T14" fmla="*/ 1 w 21"/>
                <a:gd name="T15" fmla="*/ 12 h 65"/>
                <a:gd name="T16" fmla="*/ 7 w 21"/>
                <a:gd name="T17" fmla="*/ 23 h 65"/>
                <a:gd name="T18" fmla="*/ 5 w 21"/>
                <a:gd name="T19" fmla="*/ 26 h 65"/>
                <a:gd name="T20" fmla="*/ 4 w 21"/>
                <a:gd name="T21" fmla="*/ 27 h 65"/>
                <a:gd name="T22" fmla="*/ 4 w 21"/>
                <a:gd name="T23" fmla="*/ 27 h 65"/>
                <a:gd name="T24" fmla="*/ 2 w 21"/>
                <a:gd name="T25" fmla="*/ 30 h 65"/>
                <a:gd name="T26" fmla="*/ 1 w 21"/>
                <a:gd name="T27" fmla="*/ 35 h 65"/>
                <a:gd name="T28" fmla="*/ 1 w 21"/>
                <a:gd name="T29" fmla="*/ 60 h 65"/>
                <a:gd name="T30" fmla="*/ 4 w 21"/>
                <a:gd name="T31" fmla="*/ 64 h 65"/>
                <a:gd name="T32" fmla="*/ 10 w 21"/>
                <a:gd name="T33" fmla="*/ 64 h 65"/>
                <a:gd name="T34" fmla="*/ 11 w 21"/>
                <a:gd name="T35" fmla="*/ 64 h 65"/>
                <a:gd name="T36" fmla="*/ 11 w 21"/>
                <a:gd name="T37" fmla="*/ 64 h 65"/>
                <a:gd name="T38" fmla="*/ 21 w 21"/>
                <a:gd name="T39" fmla="*/ 60 h 65"/>
                <a:gd name="T40" fmla="*/ 20 w 21"/>
                <a:gd name="T41" fmla="*/ 43 h 65"/>
                <a:gd name="T42" fmla="*/ 20 w 21"/>
                <a:gd name="T43" fmla="*/ 3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" h="65">
                  <a:moveTo>
                    <a:pt x="20" y="35"/>
                  </a:moveTo>
                  <a:cubicBezTo>
                    <a:pt x="20" y="33"/>
                    <a:pt x="20" y="31"/>
                    <a:pt x="20" y="30"/>
                  </a:cubicBezTo>
                  <a:cubicBezTo>
                    <a:pt x="19" y="29"/>
                    <a:pt x="18" y="28"/>
                    <a:pt x="17" y="27"/>
                  </a:cubicBezTo>
                  <a:cubicBezTo>
                    <a:pt x="16" y="26"/>
                    <a:pt x="16" y="24"/>
                    <a:pt x="16" y="23"/>
                  </a:cubicBezTo>
                  <a:cubicBezTo>
                    <a:pt x="19" y="21"/>
                    <a:pt x="21" y="17"/>
                    <a:pt x="21" y="12"/>
                  </a:cubicBezTo>
                  <a:cubicBezTo>
                    <a:pt x="21" y="4"/>
                    <a:pt x="17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2" y="4"/>
                    <a:pt x="1" y="12"/>
                  </a:cubicBezTo>
                  <a:cubicBezTo>
                    <a:pt x="1" y="17"/>
                    <a:pt x="3" y="21"/>
                    <a:pt x="7" y="23"/>
                  </a:cubicBezTo>
                  <a:cubicBezTo>
                    <a:pt x="6" y="25"/>
                    <a:pt x="5" y="26"/>
                    <a:pt x="5" y="26"/>
                  </a:cubicBezTo>
                  <a:cubicBezTo>
                    <a:pt x="4" y="26"/>
                    <a:pt x="4" y="26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3" y="27"/>
                    <a:pt x="2" y="28"/>
                    <a:pt x="2" y="30"/>
                  </a:cubicBezTo>
                  <a:cubicBezTo>
                    <a:pt x="1" y="31"/>
                    <a:pt x="1" y="33"/>
                    <a:pt x="1" y="35"/>
                  </a:cubicBezTo>
                  <a:cubicBezTo>
                    <a:pt x="1" y="43"/>
                    <a:pt x="0" y="51"/>
                    <a:pt x="1" y="60"/>
                  </a:cubicBezTo>
                  <a:cubicBezTo>
                    <a:pt x="1" y="62"/>
                    <a:pt x="1" y="64"/>
                    <a:pt x="4" y="64"/>
                  </a:cubicBezTo>
                  <a:cubicBezTo>
                    <a:pt x="6" y="63"/>
                    <a:pt x="8" y="64"/>
                    <a:pt x="10" y="64"/>
                  </a:cubicBezTo>
                  <a:cubicBezTo>
                    <a:pt x="11" y="64"/>
                    <a:pt x="11" y="64"/>
                    <a:pt x="11" y="64"/>
                  </a:cubicBezTo>
                  <a:cubicBezTo>
                    <a:pt x="11" y="64"/>
                    <a:pt x="11" y="64"/>
                    <a:pt x="11" y="64"/>
                  </a:cubicBezTo>
                  <a:cubicBezTo>
                    <a:pt x="15" y="64"/>
                    <a:pt x="21" y="65"/>
                    <a:pt x="21" y="60"/>
                  </a:cubicBezTo>
                  <a:cubicBezTo>
                    <a:pt x="20" y="54"/>
                    <a:pt x="21" y="49"/>
                    <a:pt x="20" y="43"/>
                  </a:cubicBezTo>
                  <a:cubicBezTo>
                    <a:pt x="20" y="40"/>
                    <a:pt x="20" y="37"/>
                    <a:pt x="20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317" name="Freeform 7"/>
            <p:cNvSpPr>
              <a:spLocks/>
            </p:cNvSpPr>
            <p:nvPr/>
          </p:nvSpPr>
          <p:spPr bwMode="auto">
            <a:xfrm>
              <a:off x="2153" y="2303"/>
              <a:ext cx="73" cy="168"/>
            </a:xfrm>
            <a:custGeom>
              <a:avLst/>
              <a:gdLst>
                <a:gd name="T0" fmla="*/ 3 w 6"/>
                <a:gd name="T1" fmla="*/ 2 h 14"/>
                <a:gd name="T2" fmla="*/ 0 w 6"/>
                <a:gd name="T3" fmla="*/ 3 h 14"/>
                <a:gd name="T4" fmla="*/ 2 w 6"/>
                <a:gd name="T5" fmla="*/ 6 h 14"/>
                <a:gd name="T6" fmla="*/ 3 w 6"/>
                <a:gd name="T7" fmla="*/ 11 h 14"/>
                <a:gd name="T8" fmla="*/ 5 w 6"/>
                <a:gd name="T9" fmla="*/ 5 h 14"/>
                <a:gd name="T10" fmla="*/ 3 w 6"/>
                <a:gd name="T1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4">
                  <a:moveTo>
                    <a:pt x="3" y="2"/>
                  </a:move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5"/>
                    <a:pt x="2" y="6"/>
                  </a:cubicBezTo>
                  <a:cubicBezTo>
                    <a:pt x="2" y="7"/>
                    <a:pt x="2" y="10"/>
                    <a:pt x="3" y="11"/>
                  </a:cubicBezTo>
                  <a:cubicBezTo>
                    <a:pt x="6" y="14"/>
                    <a:pt x="5" y="7"/>
                    <a:pt x="5" y="5"/>
                  </a:cubicBezTo>
                  <a:cubicBezTo>
                    <a:pt x="4" y="4"/>
                    <a:pt x="4" y="2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318" name="Freeform 8"/>
            <p:cNvSpPr>
              <a:spLocks/>
            </p:cNvSpPr>
            <p:nvPr/>
          </p:nvSpPr>
          <p:spPr bwMode="auto">
            <a:xfrm>
              <a:off x="2384" y="2303"/>
              <a:ext cx="73" cy="168"/>
            </a:xfrm>
            <a:custGeom>
              <a:avLst/>
              <a:gdLst>
                <a:gd name="T0" fmla="*/ 3 w 6"/>
                <a:gd name="T1" fmla="*/ 2 h 14"/>
                <a:gd name="T2" fmla="*/ 6 w 6"/>
                <a:gd name="T3" fmla="*/ 3 h 14"/>
                <a:gd name="T4" fmla="*/ 4 w 6"/>
                <a:gd name="T5" fmla="*/ 6 h 14"/>
                <a:gd name="T6" fmla="*/ 3 w 6"/>
                <a:gd name="T7" fmla="*/ 11 h 14"/>
                <a:gd name="T8" fmla="*/ 1 w 6"/>
                <a:gd name="T9" fmla="*/ 5 h 14"/>
                <a:gd name="T10" fmla="*/ 3 w 6"/>
                <a:gd name="T1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4">
                  <a:moveTo>
                    <a:pt x="3" y="2"/>
                  </a:moveTo>
                  <a:cubicBezTo>
                    <a:pt x="5" y="0"/>
                    <a:pt x="6" y="1"/>
                    <a:pt x="6" y="3"/>
                  </a:cubicBezTo>
                  <a:cubicBezTo>
                    <a:pt x="5" y="5"/>
                    <a:pt x="4" y="5"/>
                    <a:pt x="4" y="6"/>
                  </a:cubicBezTo>
                  <a:cubicBezTo>
                    <a:pt x="3" y="7"/>
                    <a:pt x="4" y="10"/>
                    <a:pt x="3" y="11"/>
                  </a:cubicBezTo>
                  <a:cubicBezTo>
                    <a:pt x="0" y="14"/>
                    <a:pt x="1" y="7"/>
                    <a:pt x="1" y="5"/>
                  </a:cubicBezTo>
                  <a:cubicBezTo>
                    <a:pt x="1" y="4"/>
                    <a:pt x="2" y="2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319" name="Freeform 9"/>
            <p:cNvSpPr>
              <a:spLocks/>
            </p:cNvSpPr>
            <p:nvPr/>
          </p:nvSpPr>
          <p:spPr bwMode="auto">
            <a:xfrm>
              <a:off x="2226" y="2279"/>
              <a:ext cx="73" cy="108"/>
            </a:xfrm>
            <a:custGeom>
              <a:avLst/>
              <a:gdLst>
                <a:gd name="T0" fmla="*/ 6 w 6"/>
                <a:gd name="T1" fmla="*/ 9 h 9"/>
                <a:gd name="T2" fmla="*/ 4 w 6"/>
                <a:gd name="T3" fmla="*/ 7 h 9"/>
                <a:gd name="T4" fmla="*/ 4 w 6"/>
                <a:gd name="T5" fmla="*/ 7 h 9"/>
                <a:gd name="T6" fmla="*/ 4 w 6"/>
                <a:gd name="T7" fmla="*/ 7 h 9"/>
                <a:gd name="T8" fmla="*/ 4 w 6"/>
                <a:gd name="T9" fmla="*/ 7 h 9"/>
                <a:gd name="T10" fmla="*/ 5 w 6"/>
                <a:gd name="T11" fmla="*/ 4 h 9"/>
                <a:gd name="T12" fmla="*/ 5 w 6"/>
                <a:gd name="T13" fmla="*/ 4 h 9"/>
                <a:gd name="T14" fmla="*/ 5 w 6"/>
                <a:gd name="T15" fmla="*/ 4 h 9"/>
                <a:gd name="T16" fmla="*/ 5 w 6"/>
                <a:gd name="T17" fmla="*/ 4 h 9"/>
                <a:gd name="T18" fmla="*/ 2 w 6"/>
                <a:gd name="T19" fmla="*/ 1 h 9"/>
                <a:gd name="T20" fmla="*/ 2 w 6"/>
                <a:gd name="T21" fmla="*/ 1 h 9"/>
                <a:gd name="T22" fmla="*/ 1 w 6"/>
                <a:gd name="T23" fmla="*/ 1 h 9"/>
                <a:gd name="T24" fmla="*/ 1 w 6"/>
                <a:gd name="T25" fmla="*/ 1 h 9"/>
                <a:gd name="T26" fmla="*/ 0 w 6"/>
                <a:gd name="T27" fmla="*/ 1 h 9"/>
                <a:gd name="T28" fmla="*/ 0 w 6"/>
                <a:gd name="T29" fmla="*/ 1 h 9"/>
                <a:gd name="T30" fmla="*/ 0 w 6"/>
                <a:gd name="T31" fmla="*/ 1 h 9"/>
                <a:gd name="T32" fmla="*/ 0 w 6"/>
                <a:gd name="T33" fmla="*/ 1 h 9"/>
                <a:gd name="T34" fmla="*/ 2 w 6"/>
                <a:gd name="T35" fmla="*/ 0 h 9"/>
                <a:gd name="T36" fmla="*/ 2 w 6"/>
                <a:gd name="T37" fmla="*/ 0 h 9"/>
                <a:gd name="T38" fmla="*/ 5 w 6"/>
                <a:gd name="T39" fmla="*/ 4 h 9"/>
                <a:gd name="T40" fmla="*/ 5 w 6"/>
                <a:gd name="T41" fmla="*/ 4 h 9"/>
                <a:gd name="T42" fmla="*/ 5 w 6"/>
                <a:gd name="T43" fmla="*/ 4 h 9"/>
                <a:gd name="T44" fmla="*/ 4 w 6"/>
                <a:gd name="T45" fmla="*/ 7 h 9"/>
                <a:gd name="T46" fmla="*/ 4 w 6"/>
                <a:gd name="T47" fmla="*/ 7 h 9"/>
                <a:gd name="T48" fmla="*/ 4 w 6"/>
                <a:gd name="T49" fmla="*/ 7 h 9"/>
                <a:gd name="T50" fmla="*/ 4 w 6"/>
                <a:gd name="T51" fmla="*/ 7 h 9"/>
                <a:gd name="T52" fmla="*/ 6 w 6"/>
                <a:gd name="T53" fmla="*/ 8 h 9"/>
                <a:gd name="T54" fmla="*/ 6 w 6"/>
                <a:gd name="T55" fmla="*/ 8 h 9"/>
                <a:gd name="T56" fmla="*/ 6 w 6"/>
                <a:gd name="T57" fmla="*/ 8 h 9"/>
                <a:gd name="T58" fmla="*/ 6 w 6"/>
                <a:gd name="T59" fmla="*/ 8 h 9"/>
                <a:gd name="T60" fmla="*/ 6 w 6"/>
                <a:gd name="T61" fmla="*/ 9 h 9"/>
                <a:gd name="T62" fmla="*/ 6 w 6"/>
                <a:gd name="T63" fmla="*/ 9 h 9"/>
                <a:gd name="T64" fmla="*/ 6 w 6"/>
                <a:gd name="T6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" h="9">
                  <a:moveTo>
                    <a:pt x="6" y="9"/>
                  </a:moveTo>
                  <a:cubicBezTo>
                    <a:pt x="5" y="8"/>
                    <a:pt x="4" y="8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6"/>
                    <a:pt x="5" y="5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3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0"/>
                    <a:pt x="5" y="2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4" y="6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5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lose/>
                </a:path>
              </a:pathLst>
            </a:custGeom>
            <a:solidFill>
              <a:srgbClr val="9792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320" name="Freeform 10"/>
            <p:cNvSpPr>
              <a:spLocks/>
            </p:cNvSpPr>
            <p:nvPr/>
          </p:nvSpPr>
          <p:spPr bwMode="auto">
            <a:xfrm>
              <a:off x="2323" y="2279"/>
              <a:ext cx="49" cy="12"/>
            </a:xfrm>
            <a:custGeom>
              <a:avLst/>
              <a:gdLst>
                <a:gd name="T0" fmla="*/ 0 w 4"/>
                <a:gd name="T1" fmla="*/ 1 h 1"/>
                <a:gd name="T2" fmla="*/ 0 w 4"/>
                <a:gd name="T3" fmla="*/ 1 h 1"/>
                <a:gd name="T4" fmla="*/ 0 w 4"/>
                <a:gd name="T5" fmla="*/ 1 h 1"/>
                <a:gd name="T6" fmla="*/ 2 w 4"/>
                <a:gd name="T7" fmla="*/ 0 h 1"/>
                <a:gd name="T8" fmla="*/ 2 w 4"/>
                <a:gd name="T9" fmla="*/ 0 h 1"/>
                <a:gd name="T10" fmla="*/ 4 w 4"/>
                <a:gd name="T11" fmla="*/ 1 h 1"/>
                <a:gd name="T12" fmla="*/ 4 w 4"/>
                <a:gd name="T13" fmla="*/ 1 h 1"/>
                <a:gd name="T14" fmla="*/ 4 w 4"/>
                <a:gd name="T15" fmla="*/ 1 h 1"/>
                <a:gd name="T16" fmla="*/ 4 w 4"/>
                <a:gd name="T17" fmla="*/ 1 h 1"/>
                <a:gd name="T18" fmla="*/ 4 w 4"/>
                <a:gd name="T19" fmla="*/ 1 h 1"/>
                <a:gd name="T20" fmla="*/ 4 w 4"/>
                <a:gd name="T21" fmla="*/ 1 h 1"/>
                <a:gd name="T22" fmla="*/ 2 w 4"/>
                <a:gd name="T23" fmla="*/ 0 h 1"/>
                <a:gd name="T24" fmla="*/ 2 w 4"/>
                <a:gd name="T25" fmla="*/ 0 h 1"/>
                <a:gd name="T26" fmla="*/ 0 w 4"/>
                <a:gd name="T27" fmla="*/ 1 h 1"/>
                <a:gd name="T28" fmla="*/ 0 w 4"/>
                <a:gd name="T29" fmla="*/ 1 h 1"/>
                <a:gd name="T30" fmla="*/ 0 w 4"/>
                <a:gd name="T31" fmla="*/ 1 h 1"/>
                <a:gd name="T32" fmla="*/ 0 w 4"/>
                <a:gd name="T33" fmla="*/ 1 h 1"/>
                <a:gd name="T34" fmla="*/ 0 w 4"/>
                <a:gd name="T3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9792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321" name="Freeform 11"/>
            <p:cNvSpPr>
              <a:spLocks/>
            </p:cNvSpPr>
            <p:nvPr/>
          </p:nvSpPr>
          <p:spPr bwMode="auto">
            <a:xfrm>
              <a:off x="2214" y="2327"/>
              <a:ext cx="48" cy="12"/>
            </a:xfrm>
            <a:custGeom>
              <a:avLst/>
              <a:gdLst>
                <a:gd name="T0" fmla="*/ 1 w 4"/>
                <a:gd name="T1" fmla="*/ 0 h 1"/>
                <a:gd name="T2" fmla="*/ 1 w 4"/>
                <a:gd name="T3" fmla="*/ 0 h 1"/>
                <a:gd name="T4" fmla="*/ 1 w 4"/>
                <a:gd name="T5" fmla="*/ 0 h 1"/>
                <a:gd name="T6" fmla="*/ 1 w 4"/>
                <a:gd name="T7" fmla="*/ 0 h 1"/>
                <a:gd name="T8" fmla="*/ 1 w 4"/>
                <a:gd name="T9" fmla="*/ 0 h 1"/>
                <a:gd name="T10" fmla="*/ 3 w 4"/>
                <a:gd name="T11" fmla="*/ 1 h 1"/>
                <a:gd name="T12" fmla="*/ 3 w 4"/>
                <a:gd name="T13" fmla="*/ 1 h 1"/>
                <a:gd name="T14" fmla="*/ 4 w 4"/>
                <a:gd name="T15" fmla="*/ 1 h 1"/>
                <a:gd name="T16" fmla="*/ 4 w 4"/>
                <a:gd name="T17" fmla="*/ 1 h 1"/>
                <a:gd name="T18" fmla="*/ 4 w 4"/>
                <a:gd name="T19" fmla="*/ 1 h 1"/>
                <a:gd name="T20" fmla="*/ 4 w 4"/>
                <a:gd name="T21" fmla="*/ 1 h 1"/>
                <a:gd name="T22" fmla="*/ 4 w 4"/>
                <a:gd name="T23" fmla="*/ 1 h 1"/>
                <a:gd name="T24" fmla="*/ 4 w 4"/>
                <a:gd name="T25" fmla="*/ 1 h 1"/>
                <a:gd name="T26" fmla="*/ 3 w 4"/>
                <a:gd name="T27" fmla="*/ 1 h 1"/>
                <a:gd name="T28" fmla="*/ 3 w 4"/>
                <a:gd name="T29" fmla="*/ 1 h 1"/>
                <a:gd name="T30" fmla="*/ 1 w 4"/>
                <a:gd name="T3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" h="1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92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322" name="Freeform 12"/>
            <p:cNvSpPr>
              <a:spLocks/>
            </p:cNvSpPr>
            <p:nvPr/>
          </p:nvSpPr>
          <p:spPr bwMode="auto">
            <a:xfrm>
              <a:off x="2323" y="2327"/>
              <a:ext cx="61" cy="12"/>
            </a:xfrm>
            <a:custGeom>
              <a:avLst/>
              <a:gdLst>
                <a:gd name="T0" fmla="*/ 0 w 5"/>
                <a:gd name="T1" fmla="*/ 1 h 1"/>
                <a:gd name="T2" fmla="*/ 0 w 5"/>
                <a:gd name="T3" fmla="*/ 1 h 1"/>
                <a:gd name="T4" fmla="*/ 0 w 5"/>
                <a:gd name="T5" fmla="*/ 1 h 1"/>
                <a:gd name="T6" fmla="*/ 0 w 5"/>
                <a:gd name="T7" fmla="*/ 1 h 1"/>
                <a:gd name="T8" fmla="*/ 1 w 5"/>
                <a:gd name="T9" fmla="*/ 1 h 1"/>
                <a:gd name="T10" fmla="*/ 1 w 5"/>
                <a:gd name="T11" fmla="*/ 1 h 1"/>
                <a:gd name="T12" fmla="*/ 2 w 5"/>
                <a:gd name="T13" fmla="*/ 1 h 1"/>
                <a:gd name="T14" fmla="*/ 2 w 5"/>
                <a:gd name="T15" fmla="*/ 1 h 1"/>
                <a:gd name="T16" fmla="*/ 4 w 5"/>
                <a:gd name="T17" fmla="*/ 0 h 1"/>
                <a:gd name="T18" fmla="*/ 4 w 5"/>
                <a:gd name="T19" fmla="*/ 0 h 1"/>
                <a:gd name="T20" fmla="*/ 5 w 5"/>
                <a:gd name="T21" fmla="*/ 1 h 1"/>
                <a:gd name="T22" fmla="*/ 5 w 5"/>
                <a:gd name="T23" fmla="*/ 1 h 1"/>
                <a:gd name="T24" fmla="*/ 4 w 5"/>
                <a:gd name="T25" fmla="*/ 1 h 1"/>
                <a:gd name="T26" fmla="*/ 4 w 5"/>
                <a:gd name="T27" fmla="*/ 1 h 1"/>
                <a:gd name="T28" fmla="*/ 2 w 5"/>
                <a:gd name="T29" fmla="*/ 1 h 1"/>
                <a:gd name="T30" fmla="*/ 2 w 5"/>
                <a:gd name="T31" fmla="*/ 1 h 1"/>
                <a:gd name="T32" fmla="*/ 0 w 5"/>
                <a:gd name="T3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4" y="1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9792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323" name="Freeform 13"/>
            <p:cNvSpPr>
              <a:spLocks/>
            </p:cNvSpPr>
            <p:nvPr/>
          </p:nvSpPr>
          <p:spPr bwMode="auto">
            <a:xfrm>
              <a:off x="2250" y="2423"/>
              <a:ext cx="86" cy="12"/>
            </a:xfrm>
            <a:custGeom>
              <a:avLst/>
              <a:gdLst>
                <a:gd name="T0" fmla="*/ 4 w 7"/>
                <a:gd name="T1" fmla="*/ 1 h 1"/>
                <a:gd name="T2" fmla="*/ 2 w 7"/>
                <a:gd name="T3" fmla="*/ 0 h 1"/>
                <a:gd name="T4" fmla="*/ 2 w 7"/>
                <a:gd name="T5" fmla="*/ 0 h 1"/>
                <a:gd name="T6" fmla="*/ 2 w 7"/>
                <a:gd name="T7" fmla="*/ 0 h 1"/>
                <a:gd name="T8" fmla="*/ 1 w 7"/>
                <a:gd name="T9" fmla="*/ 0 h 1"/>
                <a:gd name="T10" fmla="*/ 1 w 7"/>
                <a:gd name="T11" fmla="*/ 0 h 1"/>
                <a:gd name="T12" fmla="*/ 1 w 7"/>
                <a:gd name="T13" fmla="*/ 0 h 1"/>
                <a:gd name="T14" fmla="*/ 0 w 7"/>
                <a:gd name="T15" fmla="*/ 0 h 1"/>
                <a:gd name="T16" fmla="*/ 0 w 7"/>
                <a:gd name="T17" fmla="*/ 0 h 1"/>
                <a:gd name="T18" fmla="*/ 0 w 7"/>
                <a:gd name="T19" fmla="*/ 0 h 1"/>
                <a:gd name="T20" fmla="*/ 0 w 7"/>
                <a:gd name="T21" fmla="*/ 0 h 1"/>
                <a:gd name="T22" fmla="*/ 2 w 7"/>
                <a:gd name="T23" fmla="*/ 0 h 1"/>
                <a:gd name="T24" fmla="*/ 2 w 7"/>
                <a:gd name="T25" fmla="*/ 0 h 1"/>
                <a:gd name="T26" fmla="*/ 2 w 7"/>
                <a:gd name="T27" fmla="*/ 0 h 1"/>
                <a:gd name="T28" fmla="*/ 2 w 7"/>
                <a:gd name="T29" fmla="*/ 0 h 1"/>
                <a:gd name="T30" fmla="*/ 4 w 7"/>
                <a:gd name="T31" fmla="*/ 0 h 1"/>
                <a:gd name="T32" fmla="*/ 4 w 7"/>
                <a:gd name="T33" fmla="*/ 0 h 1"/>
                <a:gd name="T34" fmla="*/ 4 w 7"/>
                <a:gd name="T35" fmla="*/ 0 h 1"/>
                <a:gd name="T36" fmla="*/ 6 w 7"/>
                <a:gd name="T37" fmla="*/ 0 h 1"/>
                <a:gd name="T38" fmla="*/ 6 w 7"/>
                <a:gd name="T39" fmla="*/ 0 h 1"/>
                <a:gd name="T40" fmla="*/ 7 w 7"/>
                <a:gd name="T41" fmla="*/ 0 h 1"/>
                <a:gd name="T42" fmla="*/ 7 w 7"/>
                <a:gd name="T43" fmla="*/ 0 h 1"/>
                <a:gd name="T44" fmla="*/ 7 w 7"/>
                <a:gd name="T45" fmla="*/ 0 h 1"/>
                <a:gd name="T46" fmla="*/ 7 w 7"/>
                <a:gd name="T47" fmla="*/ 0 h 1"/>
                <a:gd name="T48" fmla="*/ 7 w 7"/>
                <a:gd name="T49" fmla="*/ 0 h 1"/>
                <a:gd name="T50" fmla="*/ 7 w 7"/>
                <a:gd name="T51" fmla="*/ 0 h 1"/>
                <a:gd name="T52" fmla="*/ 6 w 7"/>
                <a:gd name="T53" fmla="*/ 0 h 1"/>
                <a:gd name="T54" fmla="*/ 6 w 7"/>
                <a:gd name="T55" fmla="*/ 0 h 1"/>
                <a:gd name="T56" fmla="*/ 4 w 7"/>
                <a:gd name="T57" fmla="*/ 1 h 1"/>
                <a:gd name="T58" fmla="*/ 4 w 7"/>
                <a:gd name="T59" fmla="*/ 1 h 1"/>
                <a:gd name="T60" fmla="*/ 4 w 7"/>
                <a:gd name="T6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" h="1">
                  <a:moveTo>
                    <a:pt x="4" y="1"/>
                  </a:move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lose/>
                </a:path>
              </a:pathLst>
            </a:custGeom>
            <a:solidFill>
              <a:srgbClr val="9792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324" name="Freeform 14"/>
            <p:cNvSpPr>
              <a:spLocks/>
            </p:cNvSpPr>
            <p:nvPr/>
          </p:nvSpPr>
          <p:spPr bwMode="auto">
            <a:xfrm>
              <a:off x="2275" y="2435"/>
              <a:ext cx="36" cy="12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0 w 3"/>
                <a:gd name="T5" fmla="*/ 0 h 1"/>
                <a:gd name="T6" fmla="*/ 0 w 3"/>
                <a:gd name="T7" fmla="*/ 0 h 1"/>
                <a:gd name="T8" fmla="*/ 1 w 3"/>
                <a:gd name="T9" fmla="*/ 0 h 1"/>
                <a:gd name="T10" fmla="*/ 1 w 3"/>
                <a:gd name="T11" fmla="*/ 0 h 1"/>
                <a:gd name="T12" fmla="*/ 2 w 3"/>
                <a:gd name="T13" fmla="*/ 1 h 1"/>
                <a:gd name="T14" fmla="*/ 2 w 3"/>
                <a:gd name="T15" fmla="*/ 1 h 1"/>
                <a:gd name="T16" fmla="*/ 3 w 3"/>
                <a:gd name="T17" fmla="*/ 0 h 1"/>
                <a:gd name="T18" fmla="*/ 3 w 3"/>
                <a:gd name="T19" fmla="*/ 0 h 1"/>
                <a:gd name="T20" fmla="*/ 3 w 3"/>
                <a:gd name="T21" fmla="*/ 0 h 1"/>
                <a:gd name="T22" fmla="*/ 3 w 3"/>
                <a:gd name="T23" fmla="*/ 0 h 1"/>
                <a:gd name="T24" fmla="*/ 3 w 3"/>
                <a:gd name="T25" fmla="*/ 1 h 1"/>
                <a:gd name="T26" fmla="*/ 3 w 3"/>
                <a:gd name="T27" fmla="*/ 1 h 1"/>
                <a:gd name="T28" fmla="*/ 2 w 3"/>
                <a:gd name="T29" fmla="*/ 1 h 1"/>
                <a:gd name="T30" fmla="*/ 2 w 3"/>
                <a:gd name="T31" fmla="*/ 1 h 1"/>
                <a:gd name="T32" fmla="*/ 1 w 3"/>
                <a:gd name="T3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792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325" name="Freeform 15"/>
            <p:cNvSpPr>
              <a:spLocks/>
            </p:cNvSpPr>
            <p:nvPr/>
          </p:nvSpPr>
          <p:spPr bwMode="auto">
            <a:xfrm>
              <a:off x="2201" y="2243"/>
              <a:ext cx="183" cy="48"/>
            </a:xfrm>
            <a:custGeom>
              <a:avLst/>
              <a:gdLst>
                <a:gd name="T0" fmla="*/ 0 w 15"/>
                <a:gd name="T1" fmla="*/ 4 h 4"/>
                <a:gd name="T2" fmla="*/ 0 w 15"/>
                <a:gd name="T3" fmla="*/ 4 h 4"/>
                <a:gd name="T4" fmla="*/ 0 w 15"/>
                <a:gd name="T5" fmla="*/ 4 h 4"/>
                <a:gd name="T6" fmla="*/ 2 w 15"/>
                <a:gd name="T7" fmla="*/ 1 h 4"/>
                <a:gd name="T8" fmla="*/ 2 w 15"/>
                <a:gd name="T9" fmla="*/ 1 h 4"/>
                <a:gd name="T10" fmla="*/ 8 w 15"/>
                <a:gd name="T11" fmla="*/ 0 h 4"/>
                <a:gd name="T12" fmla="*/ 8 w 15"/>
                <a:gd name="T13" fmla="*/ 0 h 4"/>
                <a:gd name="T14" fmla="*/ 9 w 15"/>
                <a:gd name="T15" fmla="*/ 0 h 4"/>
                <a:gd name="T16" fmla="*/ 9 w 15"/>
                <a:gd name="T17" fmla="*/ 0 h 4"/>
                <a:gd name="T18" fmla="*/ 15 w 15"/>
                <a:gd name="T19" fmla="*/ 3 h 4"/>
                <a:gd name="T20" fmla="*/ 15 w 15"/>
                <a:gd name="T21" fmla="*/ 3 h 4"/>
                <a:gd name="T22" fmla="*/ 15 w 15"/>
                <a:gd name="T23" fmla="*/ 4 h 4"/>
                <a:gd name="T24" fmla="*/ 15 w 15"/>
                <a:gd name="T25" fmla="*/ 4 h 4"/>
                <a:gd name="T26" fmla="*/ 15 w 15"/>
                <a:gd name="T27" fmla="*/ 3 h 4"/>
                <a:gd name="T28" fmla="*/ 15 w 15"/>
                <a:gd name="T29" fmla="*/ 3 h 4"/>
                <a:gd name="T30" fmla="*/ 9 w 15"/>
                <a:gd name="T31" fmla="*/ 0 h 4"/>
                <a:gd name="T32" fmla="*/ 9 w 15"/>
                <a:gd name="T33" fmla="*/ 0 h 4"/>
                <a:gd name="T34" fmla="*/ 8 w 15"/>
                <a:gd name="T35" fmla="*/ 0 h 4"/>
                <a:gd name="T36" fmla="*/ 8 w 15"/>
                <a:gd name="T37" fmla="*/ 0 h 4"/>
                <a:gd name="T38" fmla="*/ 3 w 15"/>
                <a:gd name="T39" fmla="*/ 1 h 4"/>
                <a:gd name="T40" fmla="*/ 3 w 15"/>
                <a:gd name="T41" fmla="*/ 1 h 4"/>
                <a:gd name="T42" fmla="*/ 0 w 15"/>
                <a:gd name="T43" fmla="*/ 4 h 4"/>
                <a:gd name="T44" fmla="*/ 0 w 15"/>
                <a:gd name="T45" fmla="*/ 4 h 4"/>
                <a:gd name="T46" fmla="*/ 0 w 15"/>
                <a:gd name="T47" fmla="*/ 4 h 4"/>
                <a:gd name="T48" fmla="*/ 0 w 15"/>
                <a:gd name="T49" fmla="*/ 4 h 4"/>
                <a:gd name="T50" fmla="*/ 0 w 15"/>
                <a:gd name="T51" fmla="*/ 4 h 4"/>
                <a:gd name="T52" fmla="*/ 0 w 15"/>
                <a:gd name="T5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" h="4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4" y="0"/>
                    <a:pt x="6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5" y="0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4" y="1"/>
                    <a:pt x="12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4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1" y="2"/>
                    <a:pt x="1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9792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326" name="Freeform 16"/>
            <p:cNvSpPr>
              <a:spLocks/>
            </p:cNvSpPr>
            <p:nvPr/>
          </p:nvSpPr>
          <p:spPr bwMode="auto">
            <a:xfrm>
              <a:off x="2250" y="2459"/>
              <a:ext cx="110" cy="72"/>
            </a:xfrm>
            <a:custGeom>
              <a:avLst/>
              <a:gdLst>
                <a:gd name="T0" fmla="*/ 0 w 9"/>
                <a:gd name="T1" fmla="*/ 0 h 6"/>
                <a:gd name="T2" fmla="*/ 9 w 9"/>
                <a:gd name="T3" fmla="*/ 0 h 6"/>
                <a:gd name="T4" fmla="*/ 0 w 9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6">
                  <a:moveTo>
                    <a:pt x="0" y="0"/>
                  </a:moveTo>
                  <a:cubicBezTo>
                    <a:pt x="0" y="0"/>
                    <a:pt x="4" y="3"/>
                    <a:pt x="9" y="0"/>
                  </a:cubicBezTo>
                  <a:cubicBezTo>
                    <a:pt x="9" y="0"/>
                    <a:pt x="3" y="6"/>
                    <a:pt x="0" y="0"/>
                  </a:cubicBezTo>
                  <a:close/>
                </a:path>
              </a:pathLst>
            </a:custGeom>
            <a:solidFill>
              <a:srgbClr val="AAA4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327" name="Freeform 17"/>
            <p:cNvSpPr>
              <a:spLocks/>
            </p:cNvSpPr>
            <p:nvPr/>
          </p:nvSpPr>
          <p:spPr bwMode="auto">
            <a:xfrm>
              <a:off x="2555" y="3035"/>
              <a:ext cx="244" cy="72"/>
            </a:xfrm>
            <a:custGeom>
              <a:avLst/>
              <a:gdLst>
                <a:gd name="T0" fmla="*/ 20 w 20"/>
                <a:gd name="T1" fmla="*/ 4 h 6"/>
                <a:gd name="T2" fmla="*/ 16 w 20"/>
                <a:gd name="T3" fmla="*/ 1 h 6"/>
                <a:gd name="T4" fmla="*/ 15 w 20"/>
                <a:gd name="T5" fmla="*/ 0 h 6"/>
                <a:gd name="T6" fmla="*/ 15 w 20"/>
                <a:gd name="T7" fmla="*/ 1 h 6"/>
                <a:gd name="T8" fmla="*/ 10 w 20"/>
                <a:gd name="T9" fmla="*/ 1 h 6"/>
                <a:gd name="T10" fmla="*/ 5 w 20"/>
                <a:gd name="T11" fmla="*/ 1 h 6"/>
                <a:gd name="T12" fmla="*/ 5 w 20"/>
                <a:gd name="T13" fmla="*/ 0 h 6"/>
                <a:gd name="T14" fmla="*/ 4 w 20"/>
                <a:gd name="T15" fmla="*/ 1 h 6"/>
                <a:gd name="T16" fmla="*/ 0 w 20"/>
                <a:gd name="T17" fmla="*/ 4 h 6"/>
                <a:gd name="T18" fmla="*/ 0 w 20"/>
                <a:gd name="T19" fmla="*/ 5 h 6"/>
                <a:gd name="T20" fmla="*/ 1 w 20"/>
                <a:gd name="T21" fmla="*/ 6 h 6"/>
                <a:gd name="T22" fmla="*/ 10 w 20"/>
                <a:gd name="T23" fmla="*/ 6 h 6"/>
                <a:gd name="T24" fmla="*/ 19 w 20"/>
                <a:gd name="T25" fmla="*/ 6 h 6"/>
                <a:gd name="T26" fmla="*/ 20 w 20"/>
                <a:gd name="T27" fmla="*/ 5 h 6"/>
                <a:gd name="T28" fmla="*/ 20 w 20"/>
                <a:gd name="T2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6">
                  <a:moveTo>
                    <a:pt x="20" y="4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2" y="1"/>
                    <a:pt x="10" y="1"/>
                  </a:cubicBezTo>
                  <a:cubicBezTo>
                    <a:pt x="8" y="1"/>
                    <a:pt x="6" y="1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1" y="6"/>
                    <a:pt x="1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20" y="5"/>
                    <a:pt x="20" y="5"/>
                  </a:cubicBezTo>
                  <a:cubicBezTo>
                    <a:pt x="20" y="5"/>
                    <a:pt x="20" y="5"/>
                    <a:pt x="20" y="4"/>
                  </a:cubicBezTo>
                  <a:close/>
                </a:path>
              </a:pathLst>
            </a:custGeom>
            <a:solidFill>
              <a:srgbClr val="9792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328" name="Freeform 18"/>
            <p:cNvSpPr>
              <a:spLocks/>
            </p:cNvSpPr>
            <p:nvPr/>
          </p:nvSpPr>
          <p:spPr bwMode="auto">
            <a:xfrm>
              <a:off x="2616" y="2807"/>
              <a:ext cx="122" cy="240"/>
            </a:xfrm>
            <a:custGeom>
              <a:avLst/>
              <a:gdLst>
                <a:gd name="T0" fmla="*/ 10 w 10"/>
                <a:gd name="T1" fmla="*/ 19 h 20"/>
                <a:gd name="T2" fmla="*/ 10 w 10"/>
                <a:gd name="T3" fmla="*/ 12 h 20"/>
                <a:gd name="T4" fmla="*/ 9 w 10"/>
                <a:gd name="T5" fmla="*/ 0 h 20"/>
                <a:gd name="T6" fmla="*/ 5 w 10"/>
                <a:gd name="T7" fmla="*/ 0 h 20"/>
                <a:gd name="T8" fmla="*/ 1 w 10"/>
                <a:gd name="T9" fmla="*/ 0 h 20"/>
                <a:gd name="T10" fmla="*/ 1 w 10"/>
                <a:gd name="T11" fmla="*/ 12 h 20"/>
                <a:gd name="T12" fmla="*/ 0 w 10"/>
                <a:gd name="T13" fmla="*/ 19 h 20"/>
                <a:gd name="T14" fmla="*/ 0 w 10"/>
                <a:gd name="T15" fmla="*/ 20 h 20"/>
                <a:gd name="T16" fmla="*/ 5 w 10"/>
                <a:gd name="T17" fmla="*/ 20 h 20"/>
                <a:gd name="T18" fmla="*/ 10 w 10"/>
                <a:gd name="T19" fmla="*/ 20 h 20"/>
                <a:gd name="T20" fmla="*/ 10 w 10"/>
                <a:gd name="T21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20">
                  <a:moveTo>
                    <a:pt x="10" y="19"/>
                  </a:moveTo>
                  <a:cubicBezTo>
                    <a:pt x="10" y="12"/>
                    <a:pt x="10" y="12"/>
                    <a:pt x="10" y="1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0"/>
                    <a:pt x="3" y="20"/>
                    <a:pt x="5" y="20"/>
                  </a:cubicBezTo>
                  <a:cubicBezTo>
                    <a:pt x="7" y="20"/>
                    <a:pt x="9" y="20"/>
                    <a:pt x="10" y="20"/>
                  </a:cubicBezTo>
                  <a:lnTo>
                    <a:pt x="10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329" name="Freeform 19"/>
            <p:cNvSpPr>
              <a:spLocks/>
            </p:cNvSpPr>
            <p:nvPr/>
          </p:nvSpPr>
          <p:spPr bwMode="auto">
            <a:xfrm>
              <a:off x="2677" y="238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792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330" name="Freeform 20"/>
            <p:cNvSpPr>
              <a:spLocks/>
            </p:cNvSpPr>
            <p:nvPr/>
          </p:nvSpPr>
          <p:spPr bwMode="auto">
            <a:xfrm>
              <a:off x="2677" y="238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792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331" name="Freeform 21"/>
            <p:cNvSpPr>
              <a:spLocks/>
            </p:cNvSpPr>
            <p:nvPr/>
          </p:nvSpPr>
          <p:spPr bwMode="auto">
            <a:xfrm>
              <a:off x="2616" y="2555"/>
              <a:ext cx="61" cy="180"/>
            </a:xfrm>
            <a:custGeom>
              <a:avLst/>
              <a:gdLst>
                <a:gd name="T0" fmla="*/ 24 w 61"/>
                <a:gd name="T1" fmla="*/ 132 h 180"/>
                <a:gd name="T2" fmla="*/ 24 w 61"/>
                <a:gd name="T3" fmla="*/ 36 h 180"/>
                <a:gd name="T4" fmla="*/ 61 w 61"/>
                <a:gd name="T5" fmla="*/ 36 h 180"/>
                <a:gd name="T6" fmla="*/ 61 w 61"/>
                <a:gd name="T7" fmla="*/ 0 h 180"/>
                <a:gd name="T8" fmla="*/ 0 w 61"/>
                <a:gd name="T9" fmla="*/ 0 h 180"/>
                <a:gd name="T10" fmla="*/ 0 w 61"/>
                <a:gd name="T11" fmla="*/ 180 h 180"/>
                <a:gd name="T12" fmla="*/ 61 w 61"/>
                <a:gd name="T13" fmla="*/ 180 h 180"/>
                <a:gd name="T14" fmla="*/ 61 w 61"/>
                <a:gd name="T15" fmla="*/ 132 h 180"/>
                <a:gd name="T16" fmla="*/ 24 w 61"/>
                <a:gd name="T17" fmla="*/ 132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180">
                  <a:moveTo>
                    <a:pt x="24" y="132"/>
                  </a:moveTo>
                  <a:lnTo>
                    <a:pt x="24" y="36"/>
                  </a:lnTo>
                  <a:lnTo>
                    <a:pt x="61" y="36"/>
                  </a:lnTo>
                  <a:lnTo>
                    <a:pt x="61" y="0"/>
                  </a:lnTo>
                  <a:lnTo>
                    <a:pt x="0" y="0"/>
                  </a:lnTo>
                  <a:lnTo>
                    <a:pt x="0" y="180"/>
                  </a:lnTo>
                  <a:lnTo>
                    <a:pt x="61" y="180"/>
                  </a:lnTo>
                  <a:lnTo>
                    <a:pt x="61" y="132"/>
                  </a:lnTo>
                  <a:lnTo>
                    <a:pt x="24" y="1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332" name="Freeform 22"/>
            <p:cNvSpPr>
              <a:spLocks/>
            </p:cNvSpPr>
            <p:nvPr/>
          </p:nvSpPr>
          <p:spPr bwMode="auto">
            <a:xfrm>
              <a:off x="2677" y="2555"/>
              <a:ext cx="61" cy="180"/>
            </a:xfrm>
            <a:custGeom>
              <a:avLst/>
              <a:gdLst>
                <a:gd name="T0" fmla="*/ 0 w 61"/>
                <a:gd name="T1" fmla="*/ 0 h 180"/>
                <a:gd name="T2" fmla="*/ 0 w 61"/>
                <a:gd name="T3" fmla="*/ 36 h 180"/>
                <a:gd name="T4" fmla="*/ 37 w 61"/>
                <a:gd name="T5" fmla="*/ 36 h 180"/>
                <a:gd name="T6" fmla="*/ 37 w 61"/>
                <a:gd name="T7" fmla="*/ 132 h 180"/>
                <a:gd name="T8" fmla="*/ 0 w 61"/>
                <a:gd name="T9" fmla="*/ 132 h 180"/>
                <a:gd name="T10" fmla="*/ 0 w 61"/>
                <a:gd name="T11" fmla="*/ 180 h 180"/>
                <a:gd name="T12" fmla="*/ 61 w 61"/>
                <a:gd name="T13" fmla="*/ 180 h 180"/>
                <a:gd name="T14" fmla="*/ 61 w 61"/>
                <a:gd name="T15" fmla="*/ 0 h 180"/>
                <a:gd name="T16" fmla="*/ 0 w 61"/>
                <a:gd name="T17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180">
                  <a:moveTo>
                    <a:pt x="0" y="0"/>
                  </a:moveTo>
                  <a:lnTo>
                    <a:pt x="0" y="36"/>
                  </a:lnTo>
                  <a:lnTo>
                    <a:pt x="37" y="36"/>
                  </a:lnTo>
                  <a:lnTo>
                    <a:pt x="37" y="132"/>
                  </a:lnTo>
                  <a:lnTo>
                    <a:pt x="0" y="132"/>
                  </a:lnTo>
                  <a:lnTo>
                    <a:pt x="0" y="180"/>
                  </a:lnTo>
                  <a:lnTo>
                    <a:pt x="61" y="180"/>
                  </a:lnTo>
                  <a:lnTo>
                    <a:pt x="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333" name="Freeform 23"/>
            <p:cNvSpPr>
              <a:spLocks/>
            </p:cNvSpPr>
            <p:nvPr/>
          </p:nvSpPr>
          <p:spPr bwMode="auto">
            <a:xfrm>
              <a:off x="2640" y="2591"/>
              <a:ext cx="74" cy="96"/>
            </a:xfrm>
            <a:custGeom>
              <a:avLst/>
              <a:gdLst>
                <a:gd name="T0" fmla="*/ 37 w 74"/>
                <a:gd name="T1" fmla="*/ 0 h 96"/>
                <a:gd name="T2" fmla="*/ 0 w 74"/>
                <a:gd name="T3" fmla="*/ 0 h 96"/>
                <a:gd name="T4" fmla="*/ 0 w 74"/>
                <a:gd name="T5" fmla="*/ 96 h 96"/>
                <a:gd name="T6" fmla="*/ 37 w 74"/>
                <a:gd name="T7" fmla="*/ 96 h 96"/>
                <a:gd name="T8" fmla="*/ 74 w 74"/>
                <a:gd name="T9" fmla="*/ 96 h 96"/>
                <a:gd name="T10" fmla="*/ 74 w 74"/>
                <a:gd name="T11" fmla="*/ 0 h 96"/>
                <a:gd name="T12" fmla="*/ 37 w 74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96">
                  <a:moveTo>
                    <a:pt x="37" y="0"/>
                  </a:moveTo>
                  <a:lnTo>
                    <a:pt x="0" y="0"/>
                  </a:lnTo>
                  <a:lnTo>
                    <a:pt x="0" y="96"/>
                  </a:lnTo>
                  <a:lnTo>
                    <a:pt x="37" y="96"/>
                  </a:lnTo>
                  <a:lnTo>
                    <a:pt x="74" y="96"/>
                  </a:lnTo>
                  <a:lnTo>
                    <a:pt x="74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732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334" name="Freeform 24"/>
            <p:cNvSpPr>
              <a:spLocks noEditPoints="1"/>
            </p:cNvSpPr>
            <p:nvPr/>
          </p:nvSpPr>
          <p:spPr bwMode="auto">
            <a:xfrm>
              <a:off x="2543" y="2339"/>
              <a:ext cx="268" cy="216"/>
            </a:xfrm>
            <a:custGeom>
              <a:avLst/>
              <a:gdLst>
                <a:gd name="T0" fmla="*/ 21 w 22"/>
                <a:gd name="T1" fmla="*/ 15 h 18"/>
                <a:gd name="T2" fmla="*/ 15 w 22"/>
                <a:gd name="T3" fmla="*/ 12 h 18"/>
                <a:gd name="T4" fmla="*/ 13 w 22"/>
                <a:gd name="T5" fmla="*/ 10 h 18"/>
                <a:gd name="T6" fmla="*/ 14 w 22"/>
                <a:gd name="T7" fmla="*/ 9 h 18"/>
                <a:gd name="T8" fmla="*/ 13 w 22"/>
                <a:gd name="T9" fmla="*/ 7 h 18"/>
                <a:gd name="T10" fmla="*/ 13 w 22"/>
                <a:gd name="T11" fmla="*/ 6 h 18"/>
                <a:gd name="T12" fmla="*/ 13 w 22"/>
                <a:gd name="T13" fmla="*/ 6 h 18"/>
                <a:gd name="T14" fmla="*/ 14 w 22"/>
                <a:gd name="T15" fmla="*/ 5 h 18"/>
                <a:gd name="T16" fmla="*/ 13 w 22"/>
                <a:gd name="T17" fmla="*/ 4 h 18"/>
                <a:gd name="T18" fmla="*/ 13 w 22"/>
                <a:gd name="T19" fmla="*/ 2 h 18"/>
                <a:gd name="T20" fmla="*/ 13 w 22"/>
                <a:gd name="T21" fmla="*/ 2 h 18"/>
                <a:gd name="T22" fmla="*/ 11 w 22"/>
                <a:gd name="T23" fmla="*/ 0 h 18"/>
                <a:gd name="T24" fmla="*/ 9 w 22"/>
                <a:gd name="T25" fmla="*/ 2 h 18"/>
                <a:gd name="T26" fmla="*/ 9 w 22"/>
                <a:gd name="T27" fmla="*/ 2 h 18"/>
                <a:gd name="T28" fmla="*/ 9 w 22"/>
                <a:gd name="T29" fmla="*/ 4 h 18"/>
                <a:gd name="T30" fmla="*/ 8 w 22"/>
                <a:gd name="T31" fmla="*/ 5 h 18"/>
                <a:gd name="T32" fmla="*/ 9 w 22"/>
                <a:gd name="T33" fmla="*/ 6 h 18"/>
                <a:gd name="T34" fmla="*/ 9 w 22"/>
                <a:gd name="T35" fmla="*/ 6 h 18"/>
                <a:gd name="T36" fmla="*/ 9 w 22"/>
                <a:gd name="T37" fmla="*/ 7 h 18"/>
                <a:gd name="T38" fmla="*/ 8 w 22"/>
                <a:gd name="T39" fmla="*/ 9 h 18"/>
                <a:gd name="T40" fmla="*/ 9 w 22"/>
                <a:gd name="T41" fmla="*/ 10 h 18"/>
                <a:gd name="T42" fmla="*/ 7 w 22"/>
                <a:gd name="T43" fmla="*/ 12 h 18"/>
                <a:gd name="T44" fmla="*/ 1 w 22"/>
                <a:gd name="T45" fmla="*/ 15 h 18"/>
                <a:gd name="T46" fmla="*/ 1 w 22"/>
                <a:gd name="T47" fmla="*/ 18 h 18"/>
                <a:gd name="T48" fmla="*/ 6 w 22"/>
                <a:gd name="T49" fmla="*/ 18 h 18"/>
                <a:gd name="T50" fmla="*/ 11 w 22"/>
                <a:gd name="T51" fmla="*/ 18 h 18"/>
                <a:gd name="T52" fmla="*/ 16 w 22"/>
                <a:gd name="T53" fmla="*/ 18 h 18"/>
                <a:gd name="T54" fmla="*/ 21 w 22"/>
                <a:gd name="T55" fmla="*/ 18 h 18"/>
                <a:gd name="T56" fmla="*/ 21 w 22"/>
                <a:gd name="T57" fmla="*/ 15 h 18"/>
                <a:gd name="T58" fmla="*/ 11 w 22"/>
                <a:gd name="T59" fmla="*/ 4 h 18"/>
                <a:gd name="T60" fmla="*/ 11 w 22"/>
                <a:gd name="T61" fmla="*/ 4 h 18"/>
                <a:gd name="T62" fmla="*/ 11 w 22"/>
                <a:gd name="T63" fmla="*/ 4 h 18"/>
                <a:gd name="T64" fmla="*/ 11 w 22"/>
                <a:gd name="T65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" h="18">
                  <a:moveTo>
                    <a:pt x="21" y="15"/>
                  </a:moveTo>
                  <a:cubicBezTo>
                    <a:pt x="20" y="14"/>
                    <a:pt x="16" y="15"/>
                    <a:pt x="15" y="12"/>
                  </a:cubicBezTo>
                  <a:cubicBezTo>
                    <a:pt x="15" y="11"/>
                    <a:pt x="14" y="11"/>
                    <a:pt x="13" y="10"/>
                  </a:cubicBezTo>
                  <a:cubicBezTo>
                    <a:pt x="14" y="10"/>
                    <a:pt x="14" y="9"/>
                    <a:pt x="14" y="9"/>
                  </a:cubicBezTo>
                  <a:cubicBezTo>
                    <a:pt x="14" y="8"/>
                    <a:pt x="14" y="7"/>
                    <a:pt x="13" y="7"/>
                  </a:cubicBezTo>
                  <a:cubicBezTo>
                    <a:pt x="13" y="7"/>
                    <a:pt x="13" y="7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4" y="5"/>
                    <a:pt x="14" y="5"/>
                  </a:cubicBezTo>
                  <a:cubicBezTo>
                    <a:pt x="14" y="4"/>
                    <a:pt x="13" y="4"/>
                    <a:pt x="13" y="4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0"/>
                    <a:pt x="12" y="0"/>
                    <a:pt x="11" y="0"/>
                  </a:cubicBezTo>
                  <a:cubicBezTo>
                    <a:pt x="10" y="0"/>
                    <a:pt x="9" y="0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8" y="4"/>
                    <a:pt x="8" y="5"/>
                  </a:cubicBezTo>
                  <a:cubicBezTo>
                    <a:pt x="8" y="5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8" y="8"/>
                    <a:pt x="8" y="9"/>
                  </a:cubicBezTo>
                  <a:cubicBezTo>
                    <a:pt x="8" y="9"/>
                    <a:pt x="8" y="10"/>
                    <a:pt x="9" y="10"/>
                  </a:cubicBezTo>
                  <a:cubicBezTo>
                    <a:pt x="8" y="11"/>
                    <a:pt x="7" y="11"/>
                    <a:pt x="7" y="12"/>
                  </a:cubicBezTo>
                  <a:cubicBezTo>
                    <a:pt x="6" y="15"/>
                    <a:pt x="3" y="14"/>
                    <a:pt x="1" y="15"/>
                  </a:cubicBezTo>
                  <a:cubicBezTo>
                    <a:pt x="0" y="16"/>
                    <a:pt x="0" y="18"/>
                    <a:pt x="1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2" y="18"/>
                    <a:pt x="22" y="16"/>
                    <a:pt x="21" y="15"/>
                  </a:cubicBezTo>
                  <a:close/>
                  <a:moveTo>
                    <a:pt x="11" y="4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lose/>
                </a:path>
              </a:pathLst>
            </a:custGeom>
            <a:solidFill>
              <a:srgbClr val="9792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335" name="Freeform 25"/>
            <p:cNvSpPr>
              <a:spLocks/>
            </p:cNvSpPr>
            <p:nvPr/>
          </p:nvSpPr>
          <p:spPr bwMode="auto">
            <a:xfrm>
              <a:off x="2555" y="2735"/>
              <a:ext cx="244" cy="72"/>
            </a:xfrm>
            <a:custGeom>
              <a:avLst/>
              <a:gdLst>
                <a:gd name="T0" fmla="*/ 20 w 20"/>
                <a:gd name="T1" fmla="*/ 0 h 6"/>
                <a:gd name="T2" fmla="*/ 15 w 20"/>
                <a:gd name="T3" fmla="*/ 0 h 6"/>
                <a:gd name="T4" fmla="*/ 15 w 20"/>
                <a:gd name="T5" fmla="*/ 0 h 6"/>
                <a:gd name="T6" fmla="*/ 10 w 20"/>
                <a:gd name="T7" fmla="*/ 0 h 6"/>
                <a:gd name="T8" fmla="*/ 5 w 20"/>
                <a:gd name="T9" fmla="*/ 0 h 6"/>
                <a:gd name="T10" fmla="*/ 5 w 20"/>
                <a:gd name="T11" fmla="*/ 0 h 6"/>
                <a:gd name="T12" fmla="*/ 0 w 20"/>
                <a:gd name="T13" fmla="*/ 0 h 6"/>
                <a:gd name="T14" fmla="*/ 0 w 20"/>
                <a:gd name="T15" fmla="*/ 2 h 6"/>
                <a:gd name="T16" fmla="*/ 0 w 20"/>
                <a:gd name="T17" fmla="*/ 3 h 6"/>
                <a:gd name="T18" fmla="*/ 4 w 20"/>
                <a:gd name="T19" fmla="*/ 6 h 6"/>
                <a:gd name="T20" fmla="*/ 6 w 20"/>
                <a:gd name="T21" fmla="*/ 6 h 6"/>
                <a:gd name="T22" fmla="*/ 10 w 20"/>
                <a:gd name="T23" fmla="*/ 6 h 6"/>
                <a:gd name="T24" fmla="*/ 14 w 20"/>
                <a:gd name="T25" fmla="*/ 6 h 6"/>
                <a:gd name="T26" fmla="*/ 16 w 20"/>
                <a:gd name="T27" fmla="*/ 6 h 6"/>
                <a:gd name="T28" fmla="*/ 20 w 20"/>
                <a:gd name="T29" fmla="*/ 3 h 6"/>
                <a:gd name="T30" fmla="*/ 20 w 20"/>
                <a:gd name="T31" fmla="*/ 2 h 6"/>
                <a:gd name="T32" fmla="*/ 20 w 20"/>
                <a:gd name="T3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6">
                  <a:moveTo>
                    <a:pt x="20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5"/>
                    <a:pt x="3" y="6"/>
                    <a:pt x="4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6"/>
                    <a:pt x="20" y="5"/>
                    <a:pt x="20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AAA4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336" name="Rectangle 26"/>
            <p:cNvSpPr>
              <a:spLocks noChangeArrowheads="1"/>
            </p:cNvSpPr>
            <p:nvPr/>
          </p:nvSpPr>
          <p:spPr bwMode="auto">
            <a:xfrm>
              <a:off x="2616" y="2735"/>
              <a:ext cx="61" cy="1"/>
            </a:xfrm>
            <a:prstGeom prst="rect">
              <a:avLst/>
            </a:prstGeom>
            <a:solidFill>
              <a:srgbClr val="9792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  <p:sp>
          <p:nvSpPr>
            <p:cNvPr id="337" name="Rectangle 27"/>
            <p:cNvSpPr>
              <a:spLocks noChangeArrowheads="1"/>
            </p:cNvSpPr>
            <p:nvPr/>
          </p:nvSpPr>
          <p:spPr bwMode="auto">
            <a:xfrm>
              <a:off x="2677" y="2735"/>
              <a:ext cx="61" cy="1"/>
            </a:xfrm>
            <a:prstGeom prst="rect">
              <a:avLst/>
            </a:prstGeom>
            <a:solidFill>
              <a:srgbClr val="9792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+mn-ea"/>
              </a:endParaRPr>
            </a:p>
          </p:txBody>
        </p:sp>
      </p:grpSp>
      <p:sp>
        <p:nvSpPr>
          <p:cNvPr id="338" name="막힌 원호 337"/>
          <p:cNvSpPr/>
          <p:nvPr/>
        </p:nvSpPr>
        <p:spPr>
          <a:xfrm>
            <a:off x="9122120" y="3096553"/>
            <a:ext cx="2050808" cy="2145596"/>
          </a:xfrm>
          <a:prstGeom prst="blockArc">
            <a:avLst>
              <a:gd name="adj1" fmla="val 10800000"/>
              <a:gd name="adj2" fmla="val 21440349"/>
              <a:gd name="adj3" fmla="val 12796"/>
            </a:avLst>
          </a:prstGeom>
          <a:blipFill dpi="0" rotWithShape="1">
            <a:blip r:embed="rId3">
              <a:alphaModFix amt="76000"/>
            </a:blip>
            <a:srcRect/>
            <a:stretch>
              <a:fillRect b="-3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339" name="그림 3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692" y="1837183"/>
            <a:ext cx="2172842" cy="1448561"/>
          </a:xfrm>
          <a:prstGeom prst="rect">
            <a:avLst/>
          </a:prstGeom>
        </p:spPr>
      </p:pic>
      <p:pic>
        <p:nvPicPr>
          <p:cNvPr id="340" name="그림 3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370" y="648072"/>
            <a:ext cx="1549909" cy="1750823"/>
          </a:xfrm>
          <a:prstGeom prst="rect">
            <a:avLst/>
          </a:prstGeom>
        </p:spPr>
      </p:pic>
      <p:sp>
        <p:nvSpPr>
          <p:cNvPr id="341" name="눈물 방울 340"/>
          <p:cNvSpPr/>
          <p:nvPr/>
        </p:nvSpPr>
        <p:spPr>
          <a:xfrm rot="8100000">
            <a:off x="5935445" y="900479"/>
            <a:ext cx="607678" cy="607680"/>
          </a:xfrm>
          <a:prstGeom prst="teardrop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342" name="그림 9" descr="9.pn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851880" y="4826024"/>
            <a:ext cx="1051286" cy="902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3" name="그림 3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767" y="4190627"/>
            <a:ext cx="2282767" cy="1521844"/>
          </a:xfrm>
          <a:prstGeom prst="rect">
            <a:avLst/>
          </a:prstGeom>
        </p:spPr>
      </p:pic>
      <p:sp>
        <p:nvSpPr>
          <p:cNvPr id="344" name="Rectangle 6"/>
          <p:cNvSpPr txBox="1">
            <a:spLocks noChangeArrowheads="1"/>
          </p:cNvSpPr>
          <p:nvPr/>
        </p:nvSpPr>
        <p:spPr>
          <a:xfrm>
            <a:off x="1685030" y="5741759"/>
            <a:ext cx="9144000" cy="9741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lang="en-US" altLang="en-US"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ea"/>
                <a:ea typeface="+mn-ea"/>
                <a:cs typeface="Arial Unicode MS" panose="020B0604020202020204" pitchFamily="50" charset="-127"/>
              </a:rPr>
              <a:t>사용 소스</a:t>
            </a:r>
            <a:endParaRPr kumimoji="0" lang="en-US" altLang="ko-KR" sz="3600" b="1" i="0" u="none" strike="noStrike" kern="1200" cap="none" spc="0" normalizeH="0" baseline="0" noProof="0" dirty="0" smtClean="0">
              <a:ln>
                <a:noFill/>
              </a:ln>
              <a:solidFill>
                <a:srgbClr val="F8CD78"/>
              </a:solidFill>
              <a:effectLst/>
              <a:uLnTx/>
              <a:uFillTx/>
              <a:latin typeface="+mn-ea"/>
              <a:ea typeface="+mn-ea"/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0622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509486" y="4555179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algn="ctr">
              <a:spcBef>
                <a:spcPts val="0"/>
              </a:spcBef>
              <a:spcAft>
                <a:spcPts val="0"/>
              </a:spcAft>
            </a:pPr>
            <a:r>
              <a:rPr lang="ko-KR" altLang="en-US" sz="1600" dirty="0" smtClean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본 </a:t>
            </a:r>
            <a:r>
              <a:rPr lang="en-US" altLang="ko-KR" sz="1600" dirty="0" smtClean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PPT </a:t>
            </a:r>
            <a:r>
              <a:rPr lang="ko-KR" altLang="ko-KR" sz="1600" dirty="0" smtClean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템플릿은 </a:t>
            </a:r>
            <a:r>
              <a:rPr lang="ko-KR" altLang="ko-KR" sz="1600" dirty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㈜ </a:t>
            </a:r>
            <a:r>
              <a:rPr lang="ko-KR" altLang="en-US" sz="1600" dirty="0" smtClean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재미</a:t>
            </a:r>
            <a:r>
              <a:rPr lang="ko-KR" altLang="ko-KR" sz="1600" dirty="0" smtClean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의 </a:t>
            </a:r>
            <a:r>
              <a:rPr lang="ko-KR" altLang="ko-KR" sz="1600" dirty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소유이며</a:t>
            </a:r>
            <a:r>
              <a:rPr lang="en-US" altLang="ko-KR" sz="1600" dirty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 </a:t>
            </a:r>
            <a:r>
              <a:rPr lang="ko-KR" altLang="ko-KR" sz="1600" dirty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타 용도로 사용하실 수 없습니다</a:t>
            </a:r>
            <a:r>
              <a:rPr lang="en-US" altLang="ko-KR" sz="1600" dirty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.</a:t>
            </a:r>
            <a:endParaRPr lang="ko-KR" altLang="ko-KR" sz="1600" dirty="0">
              <a:solidFill>
                <a:schemeClr val="bg1"/>
              </a:solidFill>
              <a:latin typeface="한컴 백제 M" panose="02020603020101020101" pitchFamily="18" charset="-127"/>
              <a:ea typeface="한컴 백제 M" panose="02020603020101020101" pitchFamily="18" charset="-127"/>
            </a:endParaRPr>
          </a:p>
          <a:p>
            <a:pPr marL="342900" marR="0" algn="ctr">
              <a:spcBef>
                <a:spcPts val="0"/>
              </a:spcBef>
              <a:spcAft>
                <a:spcPts val="0"/>
              </a:spcAft>
            </a:pPr>
            <a:r>
              <a:rPr lang="ko-KR" altLang="ko-KR" sz="1600" dirty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ⓒ </a:t>
            </a:r>
            <a:r>
              <a:rPr lang="en-US" altLang="ko-KR" sz="1600" dirty="0" smtClean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Copyright 2016 </a:t>
            </a:r>
            <a:r>
              <a:rPr lang="en-US" altLang="ko-KR" sz="1600" dirty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XEMI all right </a:t>
            </a:r>
            <a:r>
              <a:rPr lang="en-US" altLang="ko-KR" sz="1600" dirty="0" smtClean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reserved.</a:t>
            </a:r>
            <a:endParaRPr lang="ko-KR" altLang="ko-KR" sz="1600" dirty="0">
              <a:solidFill>
                <a:schemeClr val="bg1"/>
              </a:solidFill>
              <a:effectLst/>
              <a:latin typeface="한컴 백제 M" panose="02020603020101020101" pitchFamily="18" charset="-127"/>
              <a:ea typeface="한컴 백제 M" panose="02020603020101020101" pitchFamily="18" charset="-127"/>
            </a:endParaRPr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1638152" y="3486757"/>
            <a:ext cx="9144000" cy="9741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lang="en-US" altLang="en-US"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8CD78"/>
                </a:solidFill>
                <a:effectLst/>
                <a:uLnTx/>
                <a:uFillTx/>
                <a:latin typeface="한컴 백제 M" panose="02020603020101020101" pitchFamily="18" charset="-127"/>
                <a:ea typeface="한컴 백제 M" panose="02020603020101020101" pitchFamily="18" charset="-127"/>
                <a:cs typeface="Arial Unicode MS" panose="020B0604020202020204" pitchFamily="50" charset="-127"/>
              </a:rPr>
              <a:t>감사</a:t>
            </a:r>
            <a:r>
              <a:rPr kumimoji="0" lang="ko-KR" altLang="en-US" sz="61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한컴 백제 M" panose="02020603020101020101" pitchFamily="18" charset="-127"/>
                <a:ea typeface="한컴 백제 M" panose="02020603020101020101" pitchFamily="18" charset="-127"/>
                <a:cs typeface="Arial Unicode MS" panose="020B0604020202020204" pitchFamily="50" charset="-127"/>
              </a:rPr>
              <a:t>합니다</a:t>
            </a:r>
            <a:r>
              <a:rPr kumimoji="0" lang="en-US" altLang="ko-KR" sz="61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한컴 백제 M" panose="02020603020101020101" pitchFamily="18" charset="-127"/>
                <a:ea typeface="한컴 백제 M" panose="02020603020101020101" pitchFamily="18" charset="-127"/>
                <a:cs typeface="Arial Unicode MS" panose="020B0604020202020204" pitchFamily="50" charset="-127"/>
              </a:rPr>
              <a:t>.</a:t>
            </a:r>
            <a:endParaRPr kumimoji="0" lang="en-US" altLang="ko-KR" sz="6100" b="1" i="0" u="none" strike="noStrike" kern="1200" cap="none" spc="0" normalizeH="0" baseline="0" noProof="0" dirty="0" smtClean="0">
              <a:ln>
                <a:noFill/>
              </a:ln>
              <a:solidFill>
                <a:srgbClr val="F8CD78"/>
              </a:solidFill>
              <a:effectLst/>
              <a:uLnTx/>
              <a:uFillTx/>
              <a:latin typeface="한컴 백제 M" panose="02020603020101020101" pitchFamily="18" charset="-127"/>
              <a:ea typeface="한컴 백제 M" panose="02020603020101020101" pitchFamily="18" charset="-127"/>
              <a:cs typeface="Arial Unicode MS" panose="020B0604020202020204" pitchFamily="50" charset="-127"/>
            </a:endParaRPr>
          </a:p>
        </p:txBody>
      </p:sp>
      <p:sp>
        <p:nvSpPr>
          <p:cNvPr id="5" name="막힌 원호 4"/>
          <p:cNvSpPr/>
          <p:nvPr/>
        </p:nvSpPr>
        <p:spPr>
          <a:xfrm>
            <a:off x="5070596" y="1810102"/>
            <a:ext cx="2050808" cy="2145596"/>
          </a:xfrm>
          <a:prstGeom prst="blockArc">
            <a:avLst>
              <a:gd name="adj1" fmla="val 10800000"/>
              <a:gd name="adj2" fmla="val 21440349"/>
              <a:gd name="adj3" fmla="val 12796"/>
            </a:avLst>
          </a:prstGeom>
          <a:blipFill dpi="0" rotWithShape="1">
            <a:blip r:embed="rId2">
              <a:alphaModFix amt="76000"/>
            </a:blip>
            <a:srcRect/>
            <a:stretch>
              <a:fillRect b="-3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한컴 백제 M" panose="02020603020101020101" pitchFamily="18" charset="-127"/>
              <a:ea typeface="한컴 백제 M" panose="02020603020101020101" pitchFamily="18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5795160" y="2656075"/>
            <a:ext cx="607678" cy="607680"/>
            <a:chOff x="6820564" y="2452875"/>
            <a:chExt cx="607678" cy="607680"/>
          </a:xfrm>
        </p:grpSpPr>
        <p:sp>
          <p:nvSpPr>
            <p:cNvPr id="9" name="눈물 방울 8"/>
            <p:cNvSpPr/>
            <p:nvPr/>
          </p:nvSpPr>
          <p:spPr>
            <a:xfrm rot="8100000">
              <a:off x="6820564" y="2452875"/>
              <a:ext cx="607678" cy="607680"/>
            </a:xfrm>
            <a:prstGeom prst="teardrop">
              <a:avLst/>
            </a:prstGeom>
            <a:no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endParaRPr>
            </a:p>
          </p:txBody>
        </p:sp>
        <p:grpSp>
          <p:nvGrpSpPr>
            <p:cNvPr id="10" name="Group 4"/>
            <p:cNvGrpSpPr>
              <a:grpSpLocks noChangeAspect="1"/>
            </p:cNvGrpSpPr>
            <p:nvPr/>
          </p:nvGrpSpPr>
          <p:grpSpPr bwMode="auto">
            <a:xfrm>
              <a:off x="6955337" y="2595577"/>
              <a:ext cx="332133" cy="331540"/>
              <a:chOff x="2796" y="1967"/>
              <a:chExt cx="560" cy="559"/>
            </a:xfrm>
          </p:grpSpPr>
          <p:sp>
            <p:nvSpPr>
              <p:cNvPr id="11" name="Freeform 5"/>
              <p:cNvSpPr>
                <a:spLocks/>
              </p:cNvSpPr>
              <p:nvPr/>
            </p:nvSpPr>
            <p:spPr bwMode="auto">
              <a:xfrm>
                <a:off x="2796" y="1967"/>
                <a:ext cx="323" cy="408"/>
              </a:xfrm>
              <a:custGeom>
                <a:avLst/>
                <a:gdLst>
                  <a:gd name="T0" fmla="*/ 135 w 135"/>
                  <a:gd name="T1" fmla="*/ 2 h 171"/>
                  <a:gd name="T2" fmla="*/ 135 w 135"/>
                  <a:gd name="T3" fmla="*/ 2 h 171"/>
                  <a:gd name="T4" fmla="*/ 117 w 135"/>
                  <a:gd name="T5" fmla="*/ 0 h 171"/>
                  <a:gd name="T6" fmla="*/ 0 w 135"/>
                  <a:gd name="T7" fmla="*/ 110 h 171"/>
                  <a:gd name="T8" fmla="*/ 8 w 135"/>
                  <a:gd name="T9" fmla="*/ 135 h 171"/>
                  <a:gd name="T10" fmla="*/ 105 w 135"/>
                  <a:gd name="T11" fmla="*/ 113 h 171"/>
                  <a:gd name="T12" fmla="*/ 91 w 135"/>
                  <a:gd name="T13" fmla="*/ 80 h 171"/>
                  <a:gd name="T14" fmla="*/ 135 w 135"/>
                  <a:gd name="T15" fmla="*/ 2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5" h="171">
                    <a:moveTo>
                      <a:pt x="135" y="2"/>
                    </a:moveTo>
                    <a:cubicBezTo>
                      <a:pt x="135" y="2"/>
                      <a:pt x="135" y="2"/>
                      <a:pt x="135" y="2"/>
                    </a:cubicBezTo>
                    <a:cubicBezTo>
                      <a:pt x="129" y="1"/>
                      <a:pt x="123" y="0"/>
                      <a:pt x="117" y="0"/>
                    </a:cubicBezTo>
                    <a:cubicBezTo>
                      <a:pt x="54" y="0"/>
                      <a:pt x="3" y="49"/>
                      <a:pt x="0" y="110"/>
                    </a:cubicBezTo>
                    <a:cubicBezTo>
                      <a:pt x="1" y="119"/>
                      <a:pt x="4" y="127"/>
                      <a:pt x="8" y="135"/>
                    </a:cubicBezTo>
                    <a:cubicBezTo>
                      <a:pt x="27" y="170"/>
                      <a:pt x="89" y="171"/>
                      <a:pt x="105" y="113"/>
                    </a:cubicBezTo>
                    <a:cubicBezTo>
                      <a:pt x="101" y="105"/>
                      <a:pt x="96" y="94"/>
                      <a:pt x="91" y="80"/>
                    </a:cubicBezTo>
                    <a:cubicBezTo>
                      <a:pt x="78" y="40"/>
                      <a:pt x="109" y="6"/>
                      <a:pt x="135" y="2"/>
                    </a:cubicBezTo>
                    <a:close/>
                  </a:path>
                </a:pathLst>
              </a:custGeom>
              <a:solidFill>
                <a:srgbClr val="C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한컴 백제 M" panose="02020603020101020101" pitchFamily="18" charset="-127"/>
                  <a:ea typeface="한컴 백제 M" panose="02020603020101020101" pitchFamily="18" charset="-127"/>
                </a:endParaRPr>
              </a:p>
            </p:txBody>
          </p:sp>
          <p:sp>
            <p:nvSpPr>
              <p:cNvPr id="12" name="Freeform 6"/>
              <p:cNvSpPr>
                <a:spLocks/>
              </p:cNvSpPr>
              <p:nvPr/>
            </p:nvSpPr>
            <p:spPr bwMode="auto">
              <a:xfrm>
                <a:off x="2987" y="1988"/>
                <a:ext cx="369" cy="440"/>
              </a:xfrm>
              <a:custGeom>
                <a:avLst/>
                <a:gdLst>
                  <a:gd name="T0" fmla="*/ 154 w 154"/>
                  <a:gd name="T1" fmla="*/ 108 h 184"/>
                  <a:gd name="T2" fmla="*/ 83 w 154"/>
                  <a:gd name="T3" fmla="*/ 1 h 184"/>
                  <a:gd name="T4" fmla="*/ 75 w 154"/>
                  <a:gd name="T5" fmla="*/ 0 h 184"/>
                  <a:gd name="T6" fmla="*/ 42 w 154"/>
                  <a:gd name="T7" fmla="*/ 99 h 184"/>
                  <a:gd name="T8" fmla="*/ 81 w 154"/>
                  <a:gd name="T9" fmla="*/ 103 h 184"/>
                  <a:gd name="T10" fmla="*/ 126 w 154"/>
                  <a:gd name="T11" fmla="*/ 184 h 184"/>
                  <a:gd name="T12" fmla="*/ 154 w 154"/>
                  <a:gd name="T13" fmla="*/ 108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" h="184">
                    <a:moveTo>
                      <a:pt x="154" y="108"/>
                    </a:moveTo>
                    <a:cubicBezTo>
                      <a:pt x="154" y="60"/>
                      <a:pt x="125" y="19"/>
                      <a:pt x="83" y="1"/>
                    </a:cubicBezTo>
                    <a:cubicBezTo>
                      <a:pt x="81" y="0"/>
                      <a:pt x="78" y="0"/>
                      <a:pt x="75" y="0"/>
                    </a:cubicBezTo>
                    <a:cubicBezTo>
                      <a:pt x="34" y="0"/>
                      <a:pt x="0" y="46"/>
                      <a:pt x="42" y="99"/>
                    </a:cubicBezTo>
                    <a:cubicBezTo>
                      <a:pt x="52" y="98"/>
                      <a:pt x="66" y="100"/>
                      <a:pt x="81" y="103"/>
                    </a:cubicBezTo>
                    <a:cubicBezTo>
                      <a:pt x="124" y="112"/>
                      <a:pt x="138" y="160"/>
                      <a:pt x="126" y="184"/>
                    </a:cubicBezTo>
                    <a:cubicBezTo>
                      <a:pt x="143" y="164"/>
                      <a:pt x="154" y="137"/>
                      <a:pt x="154" y="108"/>
                    </a:cubicBezTo>
                    <a:close/>
                  </a:path>
                </a:pathLst>
              </a:custGeom>
              <a:solidFill>
                <a:srgbClr val="1410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한컴 백제 M" panose="02020603020101020101" pitchFamily="18" charset="-127"/>
                  <a:ea typeface="한컴 백제 M" panose="02020603020101020101" pitchFamily="18" charset="-127"/>
                </a:endParaRPr>
              </a:p>
            </p:txBody>
          </p:sp>
          <p:sp>
            <p:nvSpPr>
              <p:cNvPr id="13" name="Freeform 7"/>
              <p:cNvSpPr>
                <a:spLocks/>
              </p:cNvSpPr>
              <p:nvPr/>
            </p:nvSpPr>
            <p:spPr bwMode="auto">
              <a:xfrm>
                <a:off x="2810" y="2229"/>
                <a:ext cx="489" cy="297"/>
              </a:xfrm>
              <a:custGeom>
                <a:avLst/>
                <a:gdLst>
                  <a:gd name="T0" fmla="*/ 112 w 204"/>
                  <a:gd name="T1" fmla="*/ 16 h 124"/>
                  <a:gd name="T2" fmla="*/ 92 w 204"/>
                  <a:gd name="T3" fmla="*/ 47 h 124"/>
                  <a:gd name="T4" fmla="*/ 0 w 204"/>
                  <a:gd name="T5" fmla="*/ 45 h 124"/>
                  <a:gd name="T6" fmla="*/ 111 w 204"/>
                  <a:gd name="T7" fmla="*/ 124 h 124"/>
                  <a:gd name="T8" fmla="*/ 174 w 204"/>
                  <a:gd name="T9" fmla="*/ 106 h 124"/>
                  <a:gd name="T10" fmla="*/ 182 w 204"/>
                  <a:gd name="T11" fmla="*/ 96 h 124"/>
                  <a:gd name="T12" fmla="*/ 112 w 204"/>
                  <a:gd name="T13" fmla="*/ 16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4" h="124">
                    <a:moveTo>
                      <a:pt x="112" y="16"/>
                    </a:moveTo>
                    <a:cubicBezTo>
                      <a:pt x="108" y="24"/>
                      <a:pt x="103" y="35"/>
                      <a:pt x="92" y="47"/>
                    </a:cubicBezTo>
                    <a:cubicBezTo>
                      <a:pt x="63" y="78"/>
                      <a:pt x="16" y="67"/>
                      <a:pt x="0" y="45"/>
                    </a:cubicBezTo>
                    <a:cubicBezTo>
                      <a:pt x="16" y="91"/>
                      <a:pt x="59" y="124"/>
                      <a:pt x="111" y="124"/>
                    </a:cubicBezTo>
                    <a:cubicBezTo>
                      <a:pt x="134" y="124"/>
                      <a:pt x="156" y="118"/>
                      <a:pt x="174" y="106"/>
                    </a:cubicBezTo>
                    <a:cubicBezTo>
                      <a:pt x="177" y="103"/>
                      <a:pt x="180" y="99"/>
                      <a:pt x="182" y="96"/>
                    </a:cubicBezTo>
                    <a:cubicBezTo>
                      <a:pt x="204" y="62"/>
                      <a:pt x="170" y="0"/>
                      <a:pt x="112" y="16"/>
                    </a:cubicBezTo>
                    <a:close/>
                  </a:path>
                </a:pathLst>
              </a:custGeom>
              <a:solidFill>
                <a:srgbClr val="FFD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한컴 백제 M" panose="02020603020101020101" pitchFamily="18" charset="-127"/>
                  <a:ea typeface="한컴 백제 M" panose="02020603020101020101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775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257731" y="1959969"/>
            <a:ext cx="1204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b="1" dirty="0" smtClean="0">
                <a:solidFill>
                  <a:prstClr val="white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학습 목표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45320" y="2412287"/>
            <a:ext cx="5464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400" dirty="0" smtClean="0">
                <a:solidFill>
                  <a:prstClr val="white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이곳에 학습 목표를 적어 주십시오</a:t>
            </a:r>
            <a:r>
              <a:rPr lang="en-US" altLang="ko-KR" sz="1400" dirty="0" smtClean="0">
                <a:solidFill>
                  <a:prstClr val="white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.</a:t>
            </a:r>
            <a:endParaRPr lang="ko-KR" altLang="en-US" sz="1400" dirty="0">
              <a:solidFill>
                <a:prstClr val="white"/>
              </a:solidFill>
              <a:latin typeface="한컴 백제 M" panose="02020603020101020101" pitchFamily="18" charset="-127"/>
              <a:ea typeface="한컴 백제 M" panose="02020603020101020101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57731" y="4274409"/>
            <a:ext cx="1204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b="1" dirty="0" smtClean="0">
                <a:solidFill>
                  <a:prstClr val="white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학습 내용</a:t>
            </a:r>
            <a:endParaRPr lang="ko-KR" altLang="en-US" sz="2000" b="1" dirty="0">
              <a:solidFill>
                <a:prstClr val="white"/>
              </a:solidFill>
              <a:latin typeface="한컴 백제 M" panose="02020603020101020101" pitchFamily="18" charset="-127"/>
              <a:ea typeface="한컴 백제 M" panose="02020603020101020101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40320" y="4709749"/>
            <a:ext cx="5486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171450" indent="-171450">
              <a:buFont typeface="Arial" panose="020B0604020202020204" pitchFamily="34" charset="0"/>
              <a:buChar char="•"/>
              <a:defRPr sz="1400"/>
            </a:lvl1pPr>
          </a:lstStyle>
          <a:p>
            <a:r>
              <a:rPr lang="ko-KR" altLang="en-US" dirty="0">
                <a:solidFill>
                  <a:prstClr val="white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이곳에 학습 </a:t>
            </a:r>
            <a:r>
              <a:rPr lang="ko-KR" altLang="en-US" dirty="0" smtClean="0">
                <a:solidFill>
                  <a:prstClr val="white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내용을 </a:t>
            </a:r>
            <a:r>
              <a:rPr lang="ko-KR" altLang="en-US" dirty="0">
                <a:solidFill>
                  <a:prstClr val="white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적어 </a:t>
            </a:r>
            <a:r>
              <a:rPr lang="ko-KR" altLang="en-US" dirty="0" smtClean="0">
                <a:solidFill>
                  <a:prstClr val="white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주십시오</a:t>
            </a:r>
            <a:r>
              <a:rPr lang="en-US" altLang="ko-KR" dirty="0" smtClean="0">
                <a:solidFill>
                  <a:prstClr val="white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.</a:t>
            </a:r>
            <a:endParaRPr lang="ko-KR" altLang="en-US" dirty="0">
              <a:solidFill>
                <a:prstClr val="white"/>
              </a:solidFill>
              <a:latin typeface="한컴 백제 M" panose="02020603020101020101" pitchFamily="18" charset="-127"/>
              <a:ea typeface="한컴 백제 M" panose="02020603020101020101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45320" y="2839670"/>
            <a:ext cx="5464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400" dirty="0" smtClean="0">
                <a:solidFill>
                  <a:prstClr val="white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이곳에 학습 목표를 적어 주십시오</a:t>
            </a:r>
            <a:r>
              <a:rPr lang="en-US" altLang="ko-KR" sz="1400" dirty="0" smtClean="0">
                <a:solidFill>
                  <a:prstClr val="white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.</a:t>
            </a:r>
            <a:endParaRPr lang="ko-KR" altLang="en-US" sz="1400" dirty="0">
              <a:solidFill>
                <a:prstClr val="white"/>
              </a:solidFill>
              <a:latin typeface="한컴 백제 M" panose="02020603020101020101" pitchFamily="18" charset="-127"/>
              <a:ea typeface="한컴 백제 M" panose="02020603020101020101" pitchFamily="18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40320" y="5176889"/>
            <a:ext cx="5486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171450" indent="-171450">
              <a:buFont typeface="Arial" panose="020B0604020202020204" pitchFamily="34" charset="0"/>
              <a:buChar char="•"/>
              <a:defRPr sz="1400"/>
            </a:lvl1pPr>
          </a:lstStyle>
          <a:p>
            <a:r>
              <a:rPr lang="ko-KR" altLang="en-US" dirty="0">
                <a:solidFill>
                  <a:prstClr val="white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이곳에 학습 </a:t>
            </a:r>
            <a:r>
              <a:rPr lang="ko-KR" altLang="en-US" dirty="0" smtClean="0">
                <a:solidFill>
                  <a:prstClr val="white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내용을 </a:t>
            </a:r>
            <a:r>
              <a:rPr lang="ko-KR" altLang="en-US" dirty="0">
                <a:solidFill>
                  <a:prstClr val="white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적어 </a:t>
            </a:r>
            <a:r>
              <a:rPr lang="ko-KR" altLang="en-US" dirty="0" smtClean="0">
                <a:solidFill>
                  <a:prstClr val="white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주십시오</a:t>
            </a:r>
            <a:r>
              <a:rPr lang="en-US" altLang="ko-KR" dirty="0" smtClean="0">
                <a:solidFill>
                  <a:prstClr val="white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.</a:t>
            </a:r>
            <a:endParaRPr lang="ko-KR" altLang="en-US" dirty="0">
              <a:solidFill>
                <a:prstClr val="white"/>
              </a:solidFill>
              <a:latin typeface="한컴 백제 M" panose="02020603020101020101" pitchFamily="18" charset="-127"/>
              <a:ea typeface="한컴 백제 M" panose="02020603020101020101" pitchFamily="18" charset="-127"/>
            </a:endParaRPr>
          </a:p>
        </p:txBody>
      </p:sp>
      <p:grpSp>
        <p:nvGrpSpPr>
          <p:cNvPr id="79" name="그룹 78"/>
          <p:cNvGrpSpPr/>
          <p:nvPr/>
        </p:nvGrpSpPr>
        <p:grpSpPr>
          <a:xfrm>
            <a:off x="9347796" y="313303"/>
            <a:ext cx="2487819" cy="273254"/>
            <a:chOff x="7638862" y="293633"/>
            <a:chExt cx="4252714" cy="467104"/>
          </a:xfrm>
        </p:grpSpPr>
        <p:sp>
          <p:nvSpPr>
            <p:cNvPr id="80" name="자유형 79"/>
            <p:cNvSpPr/>
            <p:nvPr/>
          </p:nvSpPr>
          <p:spPr>
            <a:xfrm>
              <a:off x="7638862" y="293633"/>
              <a:ext cx="587027" cy="467104"/>
            </a:xfrm>
            <a:custGeom>
              <a:avLst/>
              <a:gdLst>
                <a:gd name="connsiteX0" fmla="*/ 668465 w 759619"/>
                <a:gd name="connsiteY0" fmla="*/ 0 h 592502"/>
                <a:gd name="connsiteX1" fmla="*/ 729234 w 759619"/>
                <a:gd name="connsiteY1" fmla="*/ 66846 h 592502"/>
                <a:gd name="connsiteX2" fmla="*/ 630484 w 759619"/>
                <a:gd name="connsiteY2" fmla="*/ 148885 h 592502"/>
                <a:gd name="connsiteX3" fmla="*/ 577310 w 759619"/>
                <a:gd name="connsiteY3" fmla="*/ 270424 h 592502"/>
                <a:gd name="connsiteX4" fmla="*/ 622888 w 759619"/>
                <a:gd name="connsiteY4" fmla="*/ 268905 h 592502"/>
                <a:gd name="connsiteX5" fmla="*/ 668465 w 759619"/>
                <a:gd name="connsiteY5" fmla="*/ 279539 h 592502"/>
                <a:gd name="connsiteX6" fmla="*/ 735311 w 759619"/>
                <a:gd name="connsiteY6" fmla="*/ 341828 h 592502"/>
                <a:gd name="connsiteX7" fmla="*/ 759619 w 759619"/>
                <a:gd name="connsiteY7" fmla="*/ 428425 h 592502"/>
                <a:gd name="connsiteX8" fmla="*/ 707965 w 759619"/>
                <a:gd name="connsiteY8" fmla="*/ 545406 h 592502"/>
                <a:gd name="connsiteX9" fmla="*/ 592503 w 759619"/>
                <a:gd name="connsiteY9" fmla="*/ 592502 h 592502"/>
                <a:gd name="connsiteX10" fmla="*/ 457291 w 759619"/>
                <a:gd name="connsiteY10" fmla="*/ 533252 h 592502"/>
                <a:gd name="connsiteX11" fmla="*/ 410194 w 759619"/>
                <a:gd name="connsiteY11" fmla="*/ 385886 h 592502"/>
                <a:gd name="connsiteX12" fmla="*/ 480079 w 759619"/>
                <a:gd name="connsiteY12" fmla="*/ 154962 h 592502"/>
                <a:gd name="connsiteX13" fmla="*/ 668465 w 759619"/>
                <a:gd name="connsiteY13" fmla="*/ 0 h 592502"/>
                <a:gd name="connsiteX14" fmla="*/ 261309 w 759619"/>
                <a:gd name="connsiteY14" fmla="*/ 0 h 592502"/>
                <a:gd name="connsiteX15" fmla="*/ 319040 w 759619"/>
                <a:gd name="connsiteY15" fmla="*/ 66846 h 592502"/>
                <a:gd name="connsiteX16" fmla="*/ 220290 w 759619"/>
                <a:gd name="connsiteY16" fmla="*/ 148885 h 592502"/>
                <a:gd name="connsiteX17" fmla="*/ 170155 w 759619"/>
                <a:gd name="connsiteY17" fmla="*/ 270424 h 592502"/>
                <a:gd name="connsiteX18" fmla="*/ 212693 w 759619"/>
                <a:gd name="connsiteY18" fmla="*/ 268905 h 592502"/>
                <a:gd name="connsiteX19" fmla="*/ 258271 w 759619"/>
                <a:gd name="connsiteY19" fmla="*/ 279539 h 592502"/>
                <a:gd name="connsiteX20" fmla="*/ 323598 w 759619"/>
                <a:gd name="connsiteY20" fmla="*/ 341828 h 592502"/>
                <a:gd name="connsiteX21" fmla="*/ 346386 w 759619"/>
                <a:gd name="connsiteY21" fmla="*/ 428425 h 592502"/>
                <a:gd name="connsiteX22" fmla="*/ 296252 w 759619"/>
                <a:gd name="connsiteY22" fmla="*/ 545406 h 592502"/>
                <a:gd name="connsiteX23" fmla="*/ 182309 w 759619"/>
                <a:gd name="connsiteY23" fmla="*/ 592502 h 592502"/>
                <a:gd name="connsiteX24" fmla="*/ 47097 w 759619"/>
                <a:gd name="connsiteY24" fmla="*/ 533252 h 592502"/>
                <a:gd name="connsiteX25" fmla="*/ 0 w 759619"/>
                <a:gd name="connsiteY25" fmla="*/ 385886 h 592502"/>
                <a:gd name="connsiteX26" fmla="*/ 69885 w 759619"/>
                <a:gd name="connsiteY26" fmla="*/ 154962 h 592502"/>
                <a:gd name="connsiteX27" fmla="*/ 261309 w 759619"/>
                <a:gd name="connsiteY27" fmla="*/ 0 h 592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59619" h="592502">
                  <a:moveTo>
                    <a:pt x="668465" y="0"/>
                  </a:moveTo>
                  <a:lnTo>
                    <a:pt x="729234" y="66846"/>
                  </a:lnTo>
                  <a:cubicBezTo>
                    <a:pt x="692772" y="85077"/>
                    <a:pt x="659856" y="112423"/>
                    <a:pt x="630484" y="148885"/>
                  </a:cubicBezTo>
                  <a:cubicBezTo>
                    <a:pt x="601112" y="185347"/>
                    <a:pt x="583387" y="225860"/>
                    <a:pt x="577310" y="270424"/>
                  </a:cubicBezTo>
                  <a:cubicBezTo>
                    <a:pt x="589464" y="266373"/>
                    <a:pt x="604657" y="265866"/>
                    <a:pt x="622888" y="268905"/>
                  </a:cubicBezTo>
                  <a:cubicBezTo>
                    <a:pt x="641119" y="271943"/>
                    <a:pt x="656311" y="275488"/>
                    <a:pt x="668465" y="279539"/>
                  </a:cubicBezTo>
                  <a:cubicBezTo>
                    <a:pt x="696824" y="293719"/>
                    <a:pt x="719106" y="314482"/>
                    <a:pt x="735311" y="341828"/>
                  </a:cubicBezTo>
                  <a:cubicBezTo>
                    <a:pt x="751516" y="369175"/>
                    <a:pt x="759619" y="398040"/>
                    <a:pt x="759619" y="428425"/>
                  </a:cubicBezTo>
                  <a:cubicBezTo>
                    <a:pt x="759619" y="475015"/>
                    <a:pt x="742401" y="514008"/>
                    <a:pt x="707965" y="545406"/>
                  </a:cubicBezTo>
                  <a:cubicBezTo>
                    <a:pt x="673529" y="576804"/>
                    <a:pt x="635042" y="592502"/>
                    <a:pt x="592503" y="592502"/>
                  </a:cubicBezTo>
                  <a:cubicBezTo>
                    <a:pt x="533759" y="592502"/>
                    <a:pt x="488688" y="572752"/>
                    <a:pt x="457291" y="533252"/>
                  </a:cubicBezTo>
                  <a:cubicBezTo>
                    <a:pt x="425893" y="493752"/>
                    <a:pt x="410194" y="444630"/>
                    <a:pt x="410194" y="385886"/>
                  </a:cubicBezTo>
                  <a:cubicBezTo>
                    <a:pt x="410194" y="304860"/>
                    <a:pt x="433489" y="227885"/>
                    <a:pt x="480079" y="154962"/>
                  </a:cubicBezTo>
                  <a:cubicBezTo>
                    <a:pt x="526669" y="82039"/>
                    <a:pt x="589464" y="30384"/>
                    <a:pt x="668465" y="0"/>
                  </a:cubicBezTo>
                  <a:close/>
                  <a:moveTo>
                    <a:pt x="261309" y="0"/>
                  </a:moveTo>
                  <a:lnTo>
                    <a:pt x="319040" y="66846"/>
                  </a:lnTo>
                  <a:cubicBezTo>
                    <a:pt x="280553" y="85077"/>
                    <a:pt x="247636" y="112423"/>
                    <a:pt x="220290" y="148885"/>
                  </a:cubicBezTo>
                  <a:cubicBezTo>
                    <a:pt x="192944" y="185347"/>
                    <a:pt x="176232" y="225860"/>
                    <a:pt x="170155" y="270424"/>
                  </a:cubicBezTo>
                  <a:cubicBezTo>
                    <a:pt x="180283" y="266373"/>
                    <a:pt x="194463" y="265866"/>
                    <a:pt x="212693" y="268905"/>
                  </a:cubicBezTo>
                  <a:cubicBezTo>
                    <a:pt x="230924" y="271943"/>
                    <a:pt x="246117" y="275488"/>
                    <a:pt x="258271" y="279539"/>
                  </a:cubicBezTo>
                  <a:cubicBezTo>
                    <a:pt x="286630" y="293719"/>
                    <a:pt x="308405" y="314482"/>
                    <a:pt x="323598" y="341828"/>
                  </a:cubicBezTo>
                  <a:cubicBezTo>
                    <a:pt x="338790" y="369175"/>
                    <a:pt x="346386" y="398040"/>
                    <a:pt x="346386" y="428425"/>
                  </a:cubicBezTo>
                  <a:cubicBezTo>
                    <a:pt x="346386" y="475015"/>
                    <a:pt x="329675" y="514008"/>
                    <a:pt x="296252" y="545406"/>
                  </a:cubicBezTo>
                  <a:cubicBezTo>
                    <a:pt x="262828" y="576804"/>
                    <a:pt x="224847" y="592502"/>
                    <a:pt x="182309" y="592502"/>
                  </a:cubicBezTo>
                  <a:cubicBezTo>
                    <a:pt x="123565" y="592502"/>
                    <a:pt x="78494" y="572752"/>
                    <a:pt x="47097" y="533252"/>
                  </a:cubicBezTo>
                  <a:cubicBezTo>
                    <a:pt x="15699" y="493752"/>
                    <a:pt x="0" y="444630"/>
                    <a:pt x="0" y="385886"/>
                  </a:cubicBezTo>
                  <a:cubicBezTo>
                    <a:pt x="0" y="304860"/>
                    <a:pt x="23295" y="227885"/>
                    <a:pt x="69885" y="154962"/>
                  </a:cubicBezTo>
                  <a:cubicBezTo>
                    <a:pt x="116475" y="82039"/>
                    <a:pt x="180283" y="30384"/>
                    <a:pt x="261309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한컴 백제 M" panose="02020603020101020101" pitchFamily="18" charset="-127"/>
                <a:ea typeface="한컴 백제 M" panose="02020603020101020101" pitchFamily="18" charset="-127"/>
              </a:endParaRPr>
            </a:p>
          </p:txBody>
        </p:sp>
        <p:cxnSp>
          <p:nvCxnSpPr>
            <p:cNvPr id="81" name="직선 연결선 80"/>
            <p:cNvCxnSpPr/>
            <p:nvPr/>
          </p:nvCxnSpPr>
          <p:spPr>
            <a:xfrm>
              <a:off x="8334476" y="722448"/>
              <a:ext cx="3557100" cy="0"/>
            </a:xfrm>
            <a:prstGeom prst="line">
              <a:avLst/>
            </a:prstGeom>
            <a:noFill/>
            <a:ln w="31750" cap="flat" cmpd="sng" algn="ctr">
              <a:solidFill>
                <a:sysClr val="window" lastClr="FFFFFF"/>
              </a:solidFill>
              <a:prstDash val="sysDash"/>
              <a:miter lim="800000"/>
            </a:ln>
            <a:effectLst/>
          </p:spPr>
        </p:cxnSp>
      </p:grpSp>
      <p:sp>
        <p:nvSpPr>
          <p:cNvPr id="82" name="TextBox 81"/>
          <p:cNvSpPr txBox="1"/>
          <p:nvPr/>
        </p:nvSpPr>
        <p:spPr>
          <a:xfrm>
            <a:off x="9856938" y="136262"/>
            <a:ext cx="2170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smtClean="0">
                <a:solidFill>
                  <a:prstClr val="white"/>
                </a:solidFill>
                <a:latin typeface="한컴 백제 M" panose="02020603020101020101" pitchFamily="18" charset="-127"/>
                <a:ea typeface="한컴 백제 M" panose="02020603020101020101" pitchFamily="18" charset="-127"/>
                <a:cs typeface="조선일보명조" panose="02030304000000000000" pitchFamily="18" charset="-127"/>
              </a:rPr>
              <a:t>학습목표 및 내용</a:t>
            </a:r>
            <a:endParaRPr lang="ko-KR" altLang="en-US" sz="2000" dirty="0">
              <a:solidFill>
                <a:prstClr val="white"/>
              </a:solidFill>
              <a:latin typeface="한컴 백제 M" panose="02020603020101020101" pitchFamily="18" charset="-127"/>
              <a:ea typeface="한컴 백제 M" panose="02020603020101020101" pitchFamily="18" charset="-127"/>
              <a:cs typeface="조선일보명조" panose="02030304000000000000" pitchFamily="18" charset="-127"/>
            </a:endParaRPr>
          </a:p>
        </p:txBody>
      </p:sp>
      <p:grpSp>
        <p:nvGrpSpPr>
          <p:cNvPr id="27" name="그룹 26"/>
          <p:cNvGrpSpPr/>
          <p:nvPr/>
        </p:nvGrpSpPr>
        <p:grpSpPr>
          <a:xfrm>
            <a:off x="6028896" y="1554272"/>
            <a:ext cx="5636000" cy="2046725"/>
            <a:chOff x="6028896" y="1554272"/>
            <a:chExt cx="5636000" cy="2046725"/>
          </a:xfrm>
        </p:grpSpPr>
        <p:grpSp>
          <p:nvGrpSpPr>
            <p:cNvPr id="66" name="그룹 65"/>
            <p:cNvGrpSpPr/>
            <p:nvPr/>
          </p:nvGrpSpPr>
          <p:grpSpPr>
            <a:xfrm>
              <a:off x="6028896" y="1737486"/>
              <a:ext cx="5636000" cy="1752749"/>
              <a:chOff x="7452946" y="1594482"/>
              <a:chExt cx="3746500" cy="3212149"/>
            </a:xfrm>
          </p:grpSpPr>
          <p:cxnSp>
            <p:nvCxnSpPr>
              <p:cNvPr id="69" name="직선 연결선 68"/>
              <p:cNvCxnSpPr/>
              <p:nvPr/>
            </p:nvCxnSpPr>
            <p:spPr>
              <a:xfrm>
                <a:off x="8005396" y="1594482"/>
                <a:ext cx="3194050" cy="0"/>
              </a:xfrm>
              <a:prstGeom prst="line">
                <a:avLst/>
              </a:prstGeom>
              <a:noFill/>
              <a:ln w="34925" cap="flat" cmpd="sng" algn="ctr">
                <a:solidFill>
                  <a:sysClr val="window" lastClr="FFFFFF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70" name="직선 연결선 69"/>
              <p:cNvCxnSpPr/>
              <p:nvPr/>
            </p:nvCxnSpPr>
            <p:spPr>
              <a:xfrm>
                <a:off x="11199446" y="1594482"/>
                <a:ext cx="0" cy="2631510"/>
              </a:xfrm>
              <a:prstGeom prst="line">
                <a:avLst/>
              </a:prstGeom>
              <a:noFill/>
              <a:ln w="34925" cap="flat" cmpd="sng" algn="ctr">
                <a:solidFill>
                  <a:sysClr val="window" lastClr="FFFFFF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71" name="직선 연결선 70"/>
              <p:cNvCxnSpPr/>
              <p:nvPr/>
            </p:nvCxnSpPr>
            <p:spPr>
              <a:xfrm>
                <a:off x="7452946" y="1987617"/>
                <a:ext cx="0" cy="2819014"/>
              </a:xfrm>
              <a:prstGeom prst="line">
                <a:avLst/>
              </a:prstGeom>
              <a:noFill/>
              <a:ln w="34925" cap="flat" cmpd="sng" algn="ctr">
                <a:solidFill>
                  <a:sysClr val="window" lastClr="FFFFFF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72" name="직선 연결선 71"/>
              <p:cNvCxnSpPr/>
              <p:nvPr/>
            </p:nvCxnSpPr>
            <p:spPr>
              <a:xfrm>
                <a:off x="7452946" y="4806631"/>
                <a:ext cx="3162300" cy="0"/>
              </a:xfrm>
              <a:prstGeom prst="line">
                <a:avLst/>
              </a:prstGeom>
              <a:noFill/>
              <a:ln w="34925" cap="flat" cmpd="sng" algn="ctr">
                <a:solidFill>
                  <a:sysClr val="window" lastClr="FFFFFF"/>
                </a:solidFill>
                <a:prstDash val="sysDash"/>
                <a:miter lim="800000"/>
              </a:ln>
              <a:effectLst/>
            </p:spPr>
          </p:cxnSp>
        </p:grpSp>
        <p:sp>
          <p:nvSpPr>
            <p:cNvPr id="73" name="자유형 72"/>
            <p:cNvSpPr/>
            <p:nvPr/>
          </p:nvSpPr>
          <p:spPr>
            <a:xfrm>
              <a:off x="11122162" y="3279096"/>
              <a:ext cx="395992" cy="321901"/>
            </a:xfrm>
            <a:custGeom>
              <a:avLst/>
              <a:gdLst>
                <a:gd name="connsiteX0" fmla="*/ 574272 w 756580"/>
                <a:gd name="connsiteY0" fmla="*/ 0 h 592503"/>
                <a:gd name="connsiteX1" fmla="*/ 707964 w 756580"/>
                <a:gd name="connsiteY1" fmla="*/ 60770 h 592503"/>
                <a:gd name="connsiteX2" fmla="*/ 756580 w 756580"/>
                <a:gd name="connsiteY2" fmla="*/ 206616 h 592503"/>
                <a:gd name="connsiteX3" fmla="*/ 744426 w 756580"/>
                <a:gd name="connsiteY3" fmla="*/ 302328 h 592503"/>
                <a:gd name="connsiteX4" fmla="*/ 711003 w 756580"/>
                <a:gd name="connsiteY4" fmla="*/ 395002 h 592503"/>
                <a:gd name="connsiteX5" fmla="*/ 621368 w 756580"/>
                <a:gd name="connsiteY5" fmla="*/ 513502 h 592503"/>
                <a:gd name="connsiteX6" fmla="*/ 495271 w 756580"/>
                <a:gd name="connsiteY6" fmla="*/ 592503 h 592503"/>
                <a:gd name="connsiteX7" fmla="*/ 434502 w 756580"/>
                <a:gd name="connsiteY7" fmla="*/ 525656 h 592503"/>
                <a:gd name="connsiteX8" fmla="*/ 533252 w 756580"/>
                <a:gd name="connsiteY8" fmla="*/ 443618 h 592503"/>
                <a:gd name="connsiteX9" fmla="*/ 583387 w 756580"/>
                <a:gd name="connsiteY9" fmla="*/ 316002 h 592503"/>
                <a:gd name="connsiteX10" fmla="*/ 539329 w 756580"/>
                <a:gd name="connsiteY10" fmla="*/ 323598 h 592503"/>
                <a:gd name="connsiteX11" fmla="*/ 498310 w 756580"/>
                <a:gd name="connsiteY11" fmla="*/ 312963 h 592503"/>
                <a:gd name="connsiteX12" fmla="*/ 431463 w 756580"/>
                <a:gd name="connsiteY12" fmla="*/ 252194 h 592503"/>
                <a:gd name="connsiteX13" fmla="*/ 410194 w 756580"/>
                <a:gd name="connsiteY13" fmla="*/ 161039 h 592503"/>
                <a:gd name="connsiteX14" fmla="*/ 458810 w 756580"/>
                <a:gd name="connsiteY14" fmla="*/ 48616 h 592503"/>
                <a:gd name="connsiteX15" fmla="*/ 574272 w 756580"/>
                <a:gd name="connsiteY15" fmla="*/ 0 h 592503"/>
                <a:gd name="connsiteX16" fmla="*/ 164078 w 756580"/>
                <a:gd name="connsiteY16" fmla="*/ 0 h 592503"/>
                <a:gd name="connsiteX17" fmla="*/ 297770 w 756580"/>
                <a:gd name="connsiteY17" fmla="*/ 60770 h 592503"/>
                <a:gd name="connsiteX18" fmla="*/ 346386 w 756580"/>
                <a:gd name="connsiteY18" fmla="*/ 206616 h 592503"/>
                <a:gd name="connsiteX19" fmla="*/ 334232 w 756580"/>
                <a:gd name="connsiteY19" fmla="*/ 302328 h 592503"/>
                <a:gd name="connsiteX20" fmla="*/ 300809 w 756580"/>
                <a:gd name="connsiteY20" fmla="*/ 395002 h 592503"/>
                <a:gd name="connsiteX21" fmla="*/ 212693 w 756580"/>
                <a:gd name="connsiteY21" fmla="*/ 513502 h 592503"/>
                <a:gd name="connsiteX22" fmla="*/ 88116 w 756580"/>
                <a:gd name="connsiteY22" fmla="*/ 592503 h 592503"/>
                <a:gd name="connsiteX23" fmla="*/ 24308 w 756580"/>
                <a:gd name="connsiteY23" fmla="*/ 525656 h 592503"/>
                <a:gd name="connsiteX24" fmla="*/ 123058 w 756580"/>
                <a:gd name="connsiteY24" fmla="*/ 443618 h 592503"/>
                <a:gd name="connsiteX25" fmla="*/ 173193 w 756580"/>
                <a:gd name="connsiteY25" fmla="*/ 316002 h 592503"/>
                <a:gd name="connsiteX26" fmla="*/ 129135 w 756580"/>
                <a:gd name="connsiteY26" fmla="*/ 323598 h 592503"/>
                <a:gd name="connsiteX27" fmla="*/ 88116 w 756580"/>
                <a:gd name="connsiteY27" fmla="*/ 312963 h 592503"/>
                <a:gd name="connsiteX28" fmla="*/ 21269 w 756580"/>
                <a:gd name="connsiteY28" fmla="*/ 252194 h 592503"/>
                <a:gd name="connsiteX29" fmla="*/ 0 w 756580"/>
                <a:gd name="connsiteY29" fmla="*/ 161039 h 592503"/>
                <a:gd name="connsiteX30" fmla="*/ 48615 w 756580"/>
                <a:gd name="connsiteY30" fmla="*/ 48616 h 592503"/>
                <a:gd name="connsiteX31" fmla="*/ 164078 w 756580"/>
                <a:gd name="connsiteY31" fmla="*/ 0 h 592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56580" h="592503">
                  <a:moveTo>
                    <a:pt x="574272" y="0"/>
                  </a:moveTo>
                  <a:cubicBezTo>
                    <a:pt x="630990" y="0"/>
                    <a:pt x="675554" y="20257"/>
                    <a:pt x="707964" y="60770"/>
                  </a:cubicBezTo>
                  <a:cubicBezTo>
                    <a:pt x="740375" y="101283"/>
                    <a:pt x="756580" y="149898"/>
                    <a:pt x="756580" y="206616"/>
                  </a:cubicBezTo>
                  <a:cubicBezTo>
                    <a:pt x="756580" y="239027"/>
                    <a:pt x="752529" y="270931"/>
                    <a:pt x="744426" y="302328"/>
                  </a:cubicBezTo>
                  <a:cubicBezTo>
                    <a:pt x="736324" y="333726"/>
                    <a:pt x="725182" y="364617"/>
                    <a:pt x="711003" y="395002"/>
                  </a:cubicBezTo>
                  <a:cubicBezTo>
                    <a:pt x="688721" y="439566"/>
                    <a:pt x="658843" y="479066"/>
                    <a:pt x="621368" y="513502"/>
                  </a:cubicBezTo>
                  <a:cubicBezTo>
                    <a:pt x="583893" y="547939"/>
                    <a:pt x="541861" y="574272"/>
                    <a:pt x="495271" y="592503"/>
                  </a:cubicBezTo>
                  <a:lnTo>
                    <a:pt x="434502" y="525656"/>
                  </a:lnTo>
                  <a:cubicBezTo>
                    <a:pt x="472989" y="507426"/>
                    <a:pt x="505906" y="480079"/>
                    <a:pt x="533252" y="443618"/>
                  </a:cubicBezTo>
                  <a:cubicBezTo>
                    <a:pt x="560598" y="407156"/>
                    <a:pt x="577310" y="364617"/>
                    <a:pt x="583387" y="316002"/>
                  </a:cubicBezTo>
                  <a:cubicBezTo>
                    <a:pt x="571233" y="322079"/>
                    <a:pt x="556547" y="324611"/>
                    <a:pt x="539329" y="323598"/>
                  </a:cubicBezTo>
                  <a:cubicBezTo>
                    <a:pt x="522111" y="322585"/>
                    <a:pt x="508438" y="319040"/>
                    <a:pt x="498310" y="312963"/>
                  </a:cubicBezTo>
                  <a:cubicBezTo>
                    <a:pt x="467925" y="300809"/>
                    <a:pt x="445643" y="280553"/>
                    <a:pt x="431463" y="252194"/>
                  </a:cubicBezTo>
                  <a:cubicBezTo>
                    <a:pt x="417284" y="223835"/>
                    <a:pt x="410194" y="193450"/>
                    <a:pt x="410194" y="161039"/>
                  </a:cubicBezTo>
                  <a:cubicBezTo>
                    <a:pt x="410194" y="118501"/>
                    <a:pt x="426399" y="81026"/>
                    <a:pt x="458810" y="48616"/>
                  </a:cubicBezTo>
                  <a:cubicBezTo>
                    <a:pt x="491220" y="16205"/>
                    <a:pt x="529707" y="0"/>
                    <a:pt x="574272" y="0"/>
                  </a:cubicBezTo>
                  <a:close/>
                  <a:moveTo>
                    <a:pt x="164078" y="0"/>
                  </a:moveTo>
                  <a:cubicBezTo>
                    <a:pt x="220796" y="0"/>
                    <a:pt x="265360" y="20257"/>
                    <a:pt x="297770" y="60770"/>
                  </a:cubicBezTo>
                  <a:cubicBezTo>
                    <a:pt x="330181" y="101283"/>
                    <a:pt x="346386" y="149898"/>
                    <a:pt x="346386" y="206616"/>
                  </a:cubicBezTo>
                  <a:cubicBezTo>
                    <a:pt x="346386" y="239027"/>
                    <a:pt x="342335" y="270931"/>
                    <a:pt x="334232" y="302328"/>
                  </a:cubicBezTo>
                  <a:cubicBezTo>
                    <a:pt x="326129" y="333726"/>
                    <a:pt x="314989" y="364617"/>
                    <a:pt x="300809" y="395002"/>
                  </a:cubicBezTo>
                  <a:cubicBezTo>
                    <a:pt x="278527" y="439566"/>
                    <a:pt x="249155" y="479066"/>
                    <a:pt x="212693" y="513502"/>
                  </a:cubicBezTo>
                  <a:cubicBezTo>
                    <a:pt x="176231" y="547939"/>
                    <a:pt x="134706" y="574272"/>
                    <a:pt x="88116" y="592503"/>
                  </a:cubicBezTo>
                  <a:lnTo>
                    <a:pt x="24308" y="525656"/>
                  </a:lnTo>
                  <a:cubicBezTo>
                    <a:pt x="62795" y="507426"/>
                    <a:pt x="95712" y="480079"/>
                    <a:pt x="123058" y="443618"/>
                  </a:cubicBezTo>
                  <a:cubicBezTo>
                    <a:pt x="150404" y="407156"/>
                    <a:pt x="167116" y="364617"/>
                    <a:pt x="173193" y="316002"/>
                  </a:cubicBezTo>
                  <a:cubicBezTo>
                    <a:pt x="161039" y="322079"/>
                    <a:pt x="146353" y="324611"/>
                    <a:pt x="129135" y="323598"/>
                  </a:cubicBezTo>
                  <a:cubicBezTo>
                    <a:pt x="111917" y="322585"/>
                    <a:pt x="98244" y="319040"/>
                    <a:pt x="88116" y="312963"/>
                  </a:cubicBezTo>
                  <a:cubicBezTo>
                    <a:pt x="57731" y="300809"/>
                    <a:pt x="35449" y="280553"/>
                    <a:pt x="21269" y="252194"/>
                  </a:cubicBezTo>
                  <a:cubicBezTo>
                    <a:pt x="7090" y="223835"/>
                    <a:pt x="0" y="193450"/>
                    <a:pt x="0" y="161039"/>
                  </a:cubicBezTo>
                  <a:cubicBezTo>
                    <a:pt x="0" y="118501"/>
                    <a:pt x="16205" y="81026"/>
                    <a:pt x="48615" y="48616"/>
                  </a:cubicBezTo>
                  <a:cubicBezTo>
                    <a:pt x="81026" y="16205"/>
                    <a:pt x="119513" y="0"/>
                    <a:pt x="164078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한컴 백제 M" panose="02020603020101020101" pitchFamily="18" charset="-127"/>
                <a:ea typeface="한컴 백제 M" panose="02020603020101020101" pitchFamily="18" charset="-127"/>
              </a:endParaRPr>
            </a:p>
          </p:txBody>
        </p:sp>
        <p:sp>
          <p:nvSpPr>
            <p:cNvPr id="74" name="자유형 73"/>
            <p:cNvSpPr/>
            <p:nvPr/>
          </p:nvSpPr>
          <p:spPr>
            <a:xfrm>
              <a:off x="6240320" y="1554272"/>
              <a:ext cx="392719" cy="312491"/>
            </a:xfrm>
            <a:custGeom>
              <a:avLst/>
              <a:gdLst>
                <a:gd name="connsiteX0" fmla="*/ 668465 w 759619"/>
                <a:gd name="connsiteY0" fmla="*/ 0 h 592502"/>
                <a:gd name="connsiteX1" fmla="*/ 729234 w 759619"/>
                <a:gd name="connsiteY1" fmla="*/ 66846 h 592502"/>
                <a:gd name="connsiteX2" fmla="*/ 630484 w 759619"/>
                <a:gd name="connsiteY2" fmla="*/ 148885 h 592502"/>
                <a:gd name="connsiteX3" fmla="*/ 577310 w 759619"/>
                <a:gd name="connsiteY3" fmla="*/ 270424 h 592502"/>
                <a:gd name="connsiteX4" fmla="*/ 622888 w 759619"/>
                <a:gd name="connsiteY4" fmla="*/ 268905 h 592502"/>
                <a:gd name="connsiteX5" fmla="*/ 668465 w 759619"/>
                <a:gd name="connsiteY5" fmla="*/ 279539 h 592502"/>
                <a:gd name="connsiteX6" fmla="*/ 735311 w 759619"/>
                <a:gd name="connsiteY6" fmla="*/ 341828 h 592502"/>
                <a:gd name="connsiteX7" fmla="*/ 759619 w 759619"/>
                <a:gd name="connsiteY7" fmla="*/ 428425 h 592502"/>
                <a:gd name="connsiteX8" fmla="*/ 707965 w 759619"/>
                <a:gd name="connsiteY8" fmla="*/ 545406 h 592502"/>
                <a:gd name="connsiteX9" fmla="*/ 592503 w 759619"/>
                <a:gd name="connsiteY9" fmla="*/ 592502 h 592502"/>
                <a:gd name="connsiteX10" fmla="*/ 457291 w 759619"/>
                <a:gd name="connsiteY10" fmla="*/ 533252 h 592502"/>
                <a:gd name="connsiteX11" fmla="*/ 410194 w 759619"/>
                <a:gd name="connsiteY11" fmla="*/ 385886 h 592502"/>
                <a:gd name="connsiteX12" fmla="*/ 480079 w 759619"/>
                <a:gd name="connsiteY12" fmla="*/ 154962 h 592502"/>
                <a:gd name="connsiteX13" fmla="*/ 668465 w 759619"/>
                <a:gd name="connsiteY13" fmla="*/ 0 h 592502"/>
                <a:gd name="connsiteX14" fmla="*/ 261309 w 759619"/>
                <a:gd name="connsiteY14" fmla="*/ 0 h 592502"/>
                <a:gd name="connsiteX15" fmla="*/ 319040 w 759619"/>
                <a:gd name="connsiteY15" fmla="*/ 66846 h 592502"/>
                <a:gd name="connsiteX16" fmla="*/ 220290 w 759619"/>
                <a:gd name="connsiteY16" fmla="*/ 148885 h 592502"/>
                <a:gd name="connsiteX17" fmla="*/ 170155 w 759619"/>
                <a:gd name="connsiteY17" fmla="*/ 270424 h 592502"/>
                <a:gd name="connsiteX18" fmla="*/ 212693 w 759619"/>
                <a:gd name="connsiteY18" fmla="*/ 268905 h 592502"/>
                <a:gd name="connsiteX19" fmla="*/ 258271 w 759619"/>
                <a:gd name="connsiteY19" fmla="*/ 279539 h 592502"/>
                <a:gd name="connsiteX20" fmla="*/ 323598 w 759619"/>
                <a:gd name="connsiteY20" fmla="*/ 341828 h 592502"/>
                <a:gd name="connsiteX21" fmla="*/ 346386 w 759619"/>
                <a:gd name="connsiteY21" fmla="*/ 428425 h 592502"/>
                <a:gd name="connsiteX22" fmla="*/ 296252 w 759619"/>
                <a:gd name="connsiteY22" fmla="*/ 545406 h 592502"/>
                <a:gd name="connsiteX23" fmla="*/ 182309 w 759619"/>
                <a:gd name="connsiteY23" fmla="*/ 592502 h 592502"/>
                <a:gd name="connsiteX24" fmla="*/ 47097 w 759619"/>
                <a:gd name="connsiteY24" fmla="*/ 533252 h 592502"/>
                <a:gd name="connsiteX25" fmla="*/ 0 w 759619"/>
                <a:gd name="connsiteY25" fmla="*/ 385886 h 592502"/>
                <a:gd name="connsiteX26" fmla="*/ 69885 w 759619"/>
                <a:gd name="connsiteY26" fmla="*/ 154962 h 592502"/>
                <a:gd name="connsiteX27" fmla="*/ 261309 w 759619"/>
                <a:gd name="connsiteY27" fmla="*/ 0 h 592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59619" h="592502">
                  <a:moveTo>
                    <a:pt x="668465" y="0"/>
                  </a:moveTo>
                  <a:lnTo>
                    <a:pt x="729234" y="66846"/>
                  </a:lnTo>
                  <a:cubicBezTo>
                    <a:pt x="692772" y="85077"/>
                    <a:pt x="659856" y="112423"/>
                    <a:pt x="630484" y="148885"/>
                  </a:cubicBezTo>
                  <a:cubicBezTo>
                    <a:pt x="601112" y="185347"/>
                    <a:pt x="583387" y="225860"/>
                    <a:pt x="577310" y="270424"/>
                  </a:cubicBezTo>
                  <a:cubicBezTo>
                    <a:pt x="589464" y="266373"/>
                    <a:pt x="604657" y="265866"/>
                    <a:pt x="622888" y="268905"/>
                  </a:cubicBezTo>
                  <a:cubicBezTo>
                    <a:pt x="641119" y="271943"/>
                    <a:pt x="656311" y="275488"/>
                    <a:pt x="668465" y="279539"/>
                  </a:cubicBezTo>
                  <a:cubicBezTo>
                    <a:pt x="696824" y="293719"/>
                    <a:pt x="719106" y="314482"/>
                    <a:pt x="735311" y="341828"/>
                  </a:cubicBezTo>
                  <a:cubicBezTo>
                    <a:pt x="751516" y="369175"/>
                    <a:pt x="759619" y="398040"/>
                    <a:pt x="759619" y="428425"/>
                  </a:cubicBezTo>
                  <a:cubicBezTo>
                    <a:pt x="759619" y="475015"/>
                    <a:pt x="742401" y="514008"/>
                    <a:pt x="707965" y="545406"/>
                  </a:cubicBezTo>
                  <a:cubicBezTo>
                    <a:pt x="673529" y="576804"/>
                    <a:pt x="635042" y="592502"/>
                    <a:pt x="592503" y="592502"/>
                  </a:cubicBezTo>
                  <a:cubicBezTo>
                    <a:pt x="533759" y="592502"/>
                    <a:pt x="488688" y="572752"/>
                    <a:pt x="457291" y="533252"/>
                  </a:cubicBezTo>
                  <a:cubicBezTo>
                    <a:pt x="425893" y="493752"/>
                    <a:pt x="410194" y="444630"/>
                    <a:pt x="410194" y="385886"/>
                  </a:cubicBezTo>
                  <a:cubicBezTo>
                    <a:pt x="410194" y="304860"/>
                    <a:pt x="433489" y="227885"/>
                    <a:pt x="480079" y="154962"/>
                  </a:cubicBezTo>
                  <a:cubicBezTo>
                    <a:pt x="526669" y="82039"/>
                    <a:pt x="589464" y="30384"/>
                    <a:pt x="668465" y="0"/>
                  </a:cubicBezTo>
                  <a:close/>
                  <a:moveTo>
                    <a:pt x="261309" y="0"/>
                  </a:moveTo>
                  <a:lnTo>
                    <a:pt x="319040" y="66846"/>
                  </a:lnTo>
                  <a:cubicBezTo>
                    <a:pt x="280553" y="85077"/>
                    <a:pt x="247636" y="112423"/>
                    <a:pt x="220290" y="148885"/>
                  </a:cubicBezTo>
                  <a:cubicBezTo>
                    <a:pt x="192944" y="185347"/>
                    <a:pt x="176232" y="225860"/>
                    <a:pt x="170155" y="270424"/>
                  </a:cubicBezTo>
                  <a:cubicBezTo>
                    <a:pt x="180283" y="266373"/>
                    <a:pt x="194463" y="265866"/>
                    <a:pt x="212693" y="268905"/>
                  </a:cubicBezTo>
                  <a:cubicBezTo>
                    <a:pt x="230924" y="271943"/>
                    <a:pt x="246117" y="275488"/>
                    <a:pt x="258271" y="279539"/>
                  </a:cubicBezTo>
                  <a:cubicBezTo>
                    <a:pt x="286630" y="293719"/>
                    <a:pt x="308405" y="314482"/>
                    <a:pt x="323598" y="341828"/>
                  </a:cubicBezTo>
                  <a:cubicBezTo>
                    <a:pt x="338790" y="369175"/>
                    <a:pt x="346386" y="398040"/>
                    <a:pt x="346386" y="428425"/>
                  </a:cubicBezTo>
                  <a:cubicBezTo>
                    <a:pt x="346386" y="475015"/>
                    <a:pt x="329675" y="514008"/>
                    <a:pt x="296252" y="545406"/>
                  </a:cubicBezTo>
                  <a:cubicBezTo>
                    <a:pt x="262828" y="576804"/>
                    <a:pt x="224847" y="592502"/>
                    <a:pt x="182309" y="592502"/>
                  </a:cubicBezTo>
                  <a:cubicBezTo>
                    <a:pt x="123565" y="592502"/>
                    <a:pt x="78494" y="572752"/>
                    <a:pt x="47097" y="533252"/>
                  </a:cubicBezTo>
                  <a:cubicBezTo>
                    <a:pt x="15699" y="493752"/>
                    <a:pt x="0" y="444630"/>
                    <a:pt x="0" y="385886"/>
                  </a:cubicBezTo>
                  <a:cubicBezTo>
                    <a:pt x="0" y="304860"/>
                    <a:pt x="23295" y="227885"/>
                    <a:pt x="69885" y="154962"/>
                  </a:cubicBezTo>
                  <a:cubicBezTo>
                    <a:pt x="116475" y="82039"/>
                    <a:pt x="180283" y="30384"/>
                    <a:pt x="261309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한컴 백제 M" panose="02020603020101020101" pitchFamily="18" charset="-127"/>
                <a:ea typeface="한컴 백제 M" panose="02020603020101020101" pitchFamily="18" charset="-127"/>
              </a:endParaRPr>
            </a:p>
          </p:txBody>
        </p:sp>
        <p:cxnSp>
          <p:nvCxnSpPr>
            <p:cNvPr id="83" name="직선 연결선 82"/>
            <p:cNvCxnSpPr/>
            <p:nvPr/>
          </p:nvCxnSpPr>
          <p:spPr>
            <a:xfrm>
              <a:off x="6350000" y="2772233"/>
              <a:ext cx="4901394" cy="0"/>
            </a:xfrm>
            <a:prstGeom prst="line">
              <a:avLst/>
            </a:prstGeom>
            <a:ln w="2540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직선 연결선 83"/>
            <p:cNvCxnSpPr/>
            <p:nvPr/>
          </p:nvCxnSpPr>
          <p:spPr>
            <a:xfrm>
              <a:off x="6350000" y="3177035"/>
              <a:ext cx="4901394" cy="0"/>
            </a:xfrm>
            <a:prstGeom prst="line">
              <a:avLst/>
            </a:prstGeom>
            <a:ln w="2540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그룹 101"/>
          <p:cNvGrpSpPr/>
          <p:nvPr/>
        </p:nvGrpSpPr>
        <p:grpSpPr>
          <a:xfrm>
            <a:off x="6028896" y="3879786"/>
            <a:ext cx="5636000" cy="2046725"/>
            <a:chOff x="6028896" y="3879786"/>
            <a:chExt cx="5636000" cy="2046725"/>
          </a:xfrm>
        </p:grpSpPr>
        <p:grpSp>
          <p:nvGrpSpPr>
            <p:cNvPr id="85" name="그룹 84"/>
            <p:cNvGrpSpPr/>
            <p:nvPr/>
          </p:nvGrpSpPr>
          <p:grpSpPr>
            <a:xfrm>
              <a:off x="6028896" y="4063000"/>
              <a:ext cx="5636000" cy="1752749"/>
              <a:chOff x="7452946" y="1594482"/>
              <a:chExt cx="3746500" cy="3212149"/>
            </a:xfrm>
          </p:grpSpPr>
          <p:cxnSp>
            <p:nvCxnSpPr>
              <p:cNvPr id="86" name="직선 연결선 85"/>
              <p:cNvCxnSpPr/>
              <p:nvPr/>
            </p:nvCxnSpPr>
            <p:spPr>
              <a:xfrm>
                <a:off x="8005396" y="1594482"/>
                <a:ext cx="3194050" cy="0"/>
              </a:xfrm>
              <a:prstGeom prst="line">
                <a:avLst/>
              </a:prstGeom>
              <a:noFill/>
              <a:ln w="34925" cap="flat" cmpd="sng" algn="ctr">
                <a:solidFill>
                  <a:sysClr val="window" lastClr="FFFFFF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87" name="직선 연결선 86"/>
              <p:cNvCxnSpPr/>
              <p:nvPr/>
            </p:nvCxnSpPr>
            <p:spPr>
              <a:xfrm>
                <a:off x="11199446" y="1594482"/>
                <a:ext cx="0" cy="2631510"/>
              </a:xfrm>
              <a:prstGeom prst="line">
                <a:avLst/>
              </a:prstGeom>
              <a:noFill/>
              <a:ln w="34925" cap="flat" cmpd="sng" algn="ctr">
                <a:solidFill>
                  <a:sysClr val="window" lastClr="FFFFFF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88" name="직선 연결선 87"/>
              <p:cNvCxnSpPr/>
              <p:nvPr/>
            </p:nvCxnSpPr>
            <p:spPr>
              <a:xfrm>
                <a:off x="7452946" y="1987617"/>
                <a:ext cx="0" cy="2819014"/>
              </a:xfrm>
              <a:prstGeom prst="line">
                <a:avLst/>
              </a:prstGeom>
              <a:noFill/>
              <a:ln w="34925" cap="flat" cmpd="sng" algn="ctr">
                <a:solidFill>
                  <a:sysClr val="window" lastClr="FFFFFF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89" name="직선 연결선 88"/>
              <p:cNvCxnSpPr/>
              <p:nvPr/>
            </p:nvCxnSpPr>
            <p:spPr>
              <a:xfrm>
                <a:off x="7452946" y="4806631"/>
                <a:ext cx="3162300" cy="0"/>
              </a:xfrm>
              <a:prstGeom prst="line">
                <a:avLst/>
              </a:prstGeom>
              <a:noFill/>
              <a:ln w="34925" cap="flat" cmpd="sng" algn="ctr">
                <a:solidFill>
                  <a:sysClr val="window" lastClr="FFFFFF"/>
                </a:solidFill>
                <a:prstDash val="sysDash"/>
                <a:miter lim="800000"/>
              </a:ln>
              <a:effectLst/>
            </p:spPr>
          </p:cxnSp>
        </p:grpSp>
        <p:sp>
          <p:nvSpPr>
            <p:cNvPr id="90" name="자유형 89"/>
            <p:cNvSpPr/>
            <p:nvPr/>
          </p:nvSpPr>
          <p:spPr>
            <a:xfrm>
              <a:off x="11122162" y="5604610"/>
              <a:ext cx="395992" cy="321901"/>
            </a:xfrm>
            <a:custGeom>
              <a:avLst/>
              <a:gdLst>
                <a:gd name="connsiteX0" fmla="*/ 574272 w 756580"/>
                <a:gd name="connsiteY0" fmla="*/ 0 h 592503"/>
                <a:gd name="connsiteX1" fmla="*/ 707964 w 756580"/>
                <a:gd name="connsiteY1" fmla="*/ 60770 h 592503"/>
                <a:gd name="connsiteX2" fmla="*/ 756580 w 756580"/>
                <a:gd name="connsiteY2" fmla="*/ 206616 h 592503"/>
                <a:gd name="connsiteX3" fmla="*/ 744426 w 756580"/>
                <a:gd name="connsiteY3" fmla="*/ 302328 h 592503"/>
                <a:gd name="connsiteX4" fmla="*/ 711003 w 756580"/>
                <a:gd name="connsiteY4" fmla="*/ 395002 h 592503"/>
                <a:gd name="connsiteX5" fmla="*/ 621368 w 756580"/>
                <a:gd name="connsiteY5" fmla="*/ 513502 h 592503"/>
                <a:gd name="connsiteX6" fmla="*/ 495271 w 756580"/>
                <a:gd name="connsiteY6" fmla="*/ 592503 h 592503"/>
                <a:gd name="connsiteX7" fmla="*/ 434502 w 756580"/>
                <a:gd name="connsiteY7" fmla="*/ 525656 h 592503"/>
                <a:gd name="connsiteX8" fmla="*/ 533252 w 756580"/>
                <a:gd name="connsiteY8" fmla="*/ 443618 h 592503"/>
                <a:gd name="connsiteX9" fmla="*/ 583387 w 756580"/>
                <a:gd name="connsiteY9" fmla="*/ 316002 h 592503"/>
                <a:gd name="connsiteX10" fmla="*/ 539329 w 756580"/>
                <a:gd name="connsiteY10" fmla="*/ 323598 h 592503"/>
                <a:gd name="connsiteX11" fmla="*/ 498310 w 756580"/>
                <a:gd name="connsiteY11" fmla="*/ 312963 h 592503"/>
                <a:gd name="connsiteX12" fmla="*/ 431463 w 756580"/>
                <a:gd name="connsiteY12" fmla="*/ 252194 h 592503"/>
                <a:gd name="connsiteX13" fmla="*/ 410194 w 756580"/>
                <a:gd name="connsiteY13" fmla="*/ 161039 h 592503"/>
                <a:gd name="connsiteX14" fmla="*/ 458810 w 756580"/>
                <a:gd name="connsiteY14" fmla="*/ 48616 h 592503"/>
                <a:gd name="connsiteX15" fmla="*/ 574272 w 756580"/>
                <a:gd name="connsiteY15" fmla="*/ 0 h 592503"/>
                <a:gd name="connsiteX16" fmla="*/ 164078 w 756580"/>
                <a:gd name="connsiteY16" fmla="*/ 0 h 592503"/>
                <a:gd name="connsiteX17" fmla="*/ 297770 w 756580"/>
                <a:gd name="connsiteY17" fmla="*/ 60770 h 592503"/>
                <a:gd name="connsiteX18" fmla="*/ 346386 w 756580"/>
                <a:gd name="connsiteY18" fmla="*/ 206616 h 592503"/>
                <a:gd name="connsiteX19" fmla="*/ 334232 w 756580"/>
                <a:gd name="connsiteY19" fmla="*/ 302328 h 592503"/>
                <a:gd name="connsiteX20" fmla="*/ 300809 w 756580"/>
                <a:gd name="connsiteY20" fmla="*/ 395002 h 592503"/>
                <a:gd name="connsiteX21" fmla="*/ 212693 w 756580"/>
                <a:gd name="connsiteY21" fmla="*/ 513502 h 592503"/>
                <a:gd name="connsiteX22" fmla="*/ 88116 w 756580"/>
                <a:gd name="connsiteY22" fmla="*/ 592503 h 592503"/>
                <a:gd name="connsiteX23" fmla="*/ 24308 w 756580"/>
                <a:gd name="connsiteY23" fmla="*/ 525656 h 592503"/>
                <a:gd name="connsiteX24" fmla="*/ 123058 w 756580"/>
                <a:gd name="connsiteY24" fmla="*/ 443618 h 592503"/>
                <a:gd name="connsiteX25" fmla="*/ 173193 w 756580"/>
                <a:gd name="connsiteY25" fmla="*/ 316002 h 592503"/>
                <a:gd name="connsiteX26" fmla="*/ 129135 w 756580"/>
                <a:gd name="connsiteY26" fmla="*/ 323598 h 592503"/>
                <a:gd name="connsiteX27" fmla="*/ 88116 w 756580"/>
                <a:gd name="connsiteY27" fmla="*/ 312963 h 592503"/>
                <a:gd name="connsiteX28" fmla="*/ 21269 w 756580"/>
                <a:gd name="connsiteY28" fmla="*/ 252194 h 592503"/>
                <a:gd name="connsiteX29" fmla="*/ 0 w 756580"/>
                <a:gd name="connsiteY29" fmla="*/ 161039 h 592503"/>
                <a:gd name="connsiteX30" fmla="*/ 48615 w 756580"/>
                <a:gd name="connsiteY30" fmla="*/ 48616 h 592503"/>
                <a:gd name="connsiteX31" fmla="*/ 164078 w 756580"/>
                <a:gd name="connsiteY31" fmla="*/ 0 h 592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56580" h="592503">
                  <a:moveTo>
                    <a:pt x="574272" y="0"/>
                  </a:moveTo>
                  <a:cubicBezTo>
                    <a:pt x="630990" y="0"/>
                    <a:pt x="675554" y="20257"/>
                    <a:pt x="707964" y="60770"/>
                  </a:cubicBezTo>
                  <a:cubicBezTo>
                    <a:pt x="740375" y="101283"/>
                    <a:pt x="756580" y="149898"/>
                    <a:pt x="756580" y="206616"/>
                  </a:cubicBezTo>
                  <a:cubicBezTo>
                    <a:pt x="756580" y="239027"/>
                    <a:pt x="752529" y="270931"/>
                    <a:pt x="744426" y="302328"/>
                  </a:cubicBezTo>
                  <a:cubicBezTo>
                    <a:pt x="736324" y="333726"/>
                    <a:pt x="725182" y="364617"/>
                    <a:pt x="711003" y="395002"/>
                  </a:cubicBezTo>
                  <a:cubicBezTo>
                    <a:pt x="688721" y="439566"/>
                    <a:pt x="658843" y="479066"/>
                    <a:pt x="621368" y="513502"/>
                  </a:cubicBezTo>
                  <a:cubicBezTo>
                    <a:pt x="583893" y="547939"/>
                    <a:pt x="541861" y="574272"/>
                    <a:pt x="495271" y="592503"/>
                  </a:cubicBezTo>
                  <a:lnTo>
                    <a:pt x="434502" y="525656"/>
                  </a:lnTo>
                  <a:cubicBezTo>
                    <a:pt x="472989" y="507426"/>
                    <a:pt x="505906" y="480079"/>
                    <a:pt x="533252" y="443618"/>
                  </a:cubicBezTo>
                  <a:cubicBezTo>
                    <a:pt x="560598" y="407156"/>
                    <a:pt x="577310" y="364617"/>
                    <a:pt x="583387" y="316002"/>
                  </a:cubicBezTo>
                  <a:cubicBezTo>
                    <a:pt x="571233" y="322079"/>
                    <a:pt x="556547" y="324611"/>
                    <a:pt x="539329" y="323598"/>
                  </a:cubicBezTo>
                  <a:cubicBezTo>
                    <a:pt x="522111" y="322585"/>
                    <a:pt x="508438" y="319040"/>
                    <a:pt x="498310" y="312963"/>
                  </a:cubicBezTo>
                  <a:cubicBezTo>
                    <a:pt x="467925" y="300809"/>
                    <a:pt x="445643" y="280553"/>
                    <a:pt x="431463" y="252194"/>
                  </a:cubicBezTo>
                  <a:cubicBezTo>
                    <a:pt x="417284" y="223835"/>
                    <a:pt x="410194" y="193450"/>
                    <a:pt x="410194" y="161039"/>
                  </a:cubicBezTo>
                  <a:cubicBezTo>
                    <a:pt x="410194" y="118501"/>
                    <a:pt x="426399" y="81026"/>
                    <a:pt x="458810" y="48616"/>
                  </a:cubicBezTo>
                  <a:cubicBezTo>
                    <a:pt x="491220" y="16205"/>
                    <a:pt x="529707" y="0"/>
                    <a:pt x="574272" y="0"/>
                  </a:cubicBezTo>
                  <a:close/>
                  <a:moveTo>
                    <a:pt x="164078" y="0"/>
                  </a:moveTo>
                  <a:cubicBezTo>
                    <a:pt x="220796" y="0"/>
                    <a:pt x="265360" y="20257"/>
                    <a:pt x="297770" y="60770"/>
                  </a:cubicBezTo>
                  <a:cubicBezTo>
                    <a:pt x="330181" y="101283"/>
                    <a:pt x="346386" y="149898"/>
                    <a:pt x="346386" y="206616"/>
                  </a:cubicBezTo>
                  <a:cubicBezTo>
                    <a:pt x="346386" y="239027"/>
                    <a:pt x="342335" y="270931"/>
                    <a:pt x="334232" y="302328"/>
                  </a:cubicBezTo>
                  <a:cubicBezTo>
                    <a:pt x="326129" y="333726"/>
                    <a:pt x="314989" y="364617"/>
                    <a:pt x="300809" y="395002"/>
                  </a:cubicBezTo>
                  <a:cubicBezTo>
                    <a:pt x="278527" y="439566"/>
                    <a:pt x="249155" y="479066"/>
                    <a:pt x="212693" y="513502"/>
                  </a:cubicBezTo>
                  <a:cubicBezTo>
                    <a:pt x="176231" y="547939"/>
                    <a:pt x="134706" y="574272"/>
                    <a:pt x="88116" y="592503"/>
                  </a:cubicBezTo>
                  <a:lnTo>
                    <a:pt x="24308" y="525656"/>
                  </a:lnTo>
                  <a:cubicBezTo>
                    <a:pt x="62795" y="507426"/>
                    <a:pt x="95712" y="480079"/>
                    <a:pt x="123058" y="443618"/>
                  </a:cubicBezTo>
                  <a:cubicBezTo>
                    <a:pt x="150404" y="407156"/>
                    <a:pt x="167116" y="364617"/>
                    <a:pt x="173193" y="316002"/>
                  </a:cubicBezTo>
                  <a:cubicBezTo>
                    <a:pt x="161039" y="322079"/>
                    <a:pt x="146353" y="324611"/>
                    <a:pt x="129135" y="323598"/>
                  </a:cubicBezTo>
                  <a:cubicBezTo>
                    <a:pt x="111917" y="322585"/>
                    <a:pt x="98244" y="319040"/>
                    <a:pt x="88116" y="312963"/>
                  </a:cubicBezTo>
                  <a:cubicBezTo>
                    <a:pt x="57731" y="300809"/>
                    <a:pt x="35449" y="280553"/>
                    <a:pt x="21269" y="252194"/>
                  </a:cubicBezTo>
                  <a:cubicBezTo>
                    <a:pt x="7090" y="223835"/>
                    <a:pt x="0" y="193450"/>
                    <a:pt x="0" y="161039"/>
                  </a:cubicBezTo>
                  <a:cubicBezTo>
                    <a:pt x="0" y="118501"/>
                    <a:pt x="16205" y="81026"/>
                    <a:pt x="48615" y="48616"/>
                  </a:cubicBezTo>
                  <a:cubicBezTo>
                    <a:pt x="81026" y="16205"/>
                    <a:pt x="119513" y="0"/>
                    <a:pt x="164078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한컴 백제 M" panose="02020603020101020101" pitchFamily="18" charset="-127"/>
                <a:ea typeface="한컴 백제 M" panose="02020603020101020101" pitchFamily="18" charset="-127"/>
              </a:endParaRPr>
            </a:p>
          </p:txBody>
        </p:sp>
        <p:sp>
          <p:nvSpPr>
            <p:cNvPr id="91" name="자유형 90"/>
            <p:cNvSpPr/>
            <p:nvPr/>
          </p:nvSpPr>
          <p:spPr>
            <a:xfrm>
              <a:off x="6240320" y="3879786"/>
              <a:ext cx="392719" cy="312491"/>
            </a:xfrm>
            <a:custGeom>
              <a:avLst/>
              <a:gdLst>
                <a:gd name="connsiteX0" fmla="*/ 668465 w 759619"/>
                <a:gd name="connsiteY0" fmla="*/ 0 h 592502"/>
                <a:gd name="connsiteX1" fmla="*/ 729234 w 759619"/>
                <a:gd name="connsiteY1" fmla="*/ 66846 h 592502"/>
                <a:gd name="connsiteX2" fmla="*/ 630484 w 759619"/>
                <a:gd name="connsiteY2" fmla="*/ 148885 h 592502"/>
                <a:gd name="connsiteX3" fmla="*/ 577310 w 759619"/>
                <a:gd name="connsiteY3" fmla="*/ 270424 h 592502"/>
                <a:gd name="connsiteX4" fmla="*/ 622888 w 759619"/>
                <a:gd name="connsiteY4" fmla="*/ 268905 h 592502"/>
                <a:gd name="connsiteX5" fmla="*/ 668465 w 759619"/>
                <a:gd name="connsiteY5" fmla="*/ 279539 h 592502"/>
                <a:gd name="connsiteX6" fmla="*/ 735311 w 759619"/>
                <a:gd name="connsiteY6" fmla="*/ 341828 h 592502"/>
                <a:gd name="connsiteX7" fmla="*/ 759619 w 759619"/>
                <a:gd name="connsiteY7" fmla="*/ 428425 h 592502"/>
                <a:gd name="connsiteX8" fmla="*/ 707965 w 759619"/>
                <a:gd name="connsiteY8" fmla="*/ 545406 h 592502"/>
                <a:gd name="connsiteX9" fmla="*/ 592503 w 759619"/>
                <a:gd name="connsiteY9" fmla="*/ 592502 h 592502"/>
                <a:gd name="connsiteX10" fmla="*/ 457291 w 759619"/>
                <a:gd name="connsiteY10" fmla="*/ 533252 h 592502"/>
                <a:gd name="connsiteX11" fmla="*/ 410194 w 759619"/>
                <a:gd name="connsiteY11" fmla="*/ 385886 h 592502"/>
                <a:gd name="connsiteX12" fmla="*/ 480079 w 759619"/>
                <a:gd name="connsiteY12" fmla="*/ 154962 h 592502"/>
                <a:gd name="connsiteX13" fmla="*/ 668465 w 759619"/>
                <a:gd name="connsiteY13" fmla="*/ 0 h 592502"/>
                <a:gd name="connsiteX14" fmla="*/ 261309 w 759619"/>
                <a:gd name="connsiteY14" fmla="*/ 0 h 592502"/>
                <a:gd name="connsiteX15" fmla="*/ 319040 w 759619"/>
                <a:gd name="connsiteY15" fmla="*/ 66846 h 592502"/>
                <a:gd name="connsiteX16" fmla="*/ 220290 w 759619"/>
                <a:gd name="connsiteY16" fmla="*/ 148885 h 592502"/>
                <a:gd name="connsiteX17" fmla="*/ 170155 w 759619"/>
                <a:gd name="connsiteY17" fmla="*/ 270424 h 592502"/>
                <a:gd name="connsiteX18" fmla="*/ 212693 w 759619"/>
                <a:gd name="connsiteY18" fmla="*/ 268905 h 592502"/>
                <a:gd name="connsiteX19" fmla="*/ 258271 w 759619"/>
                <a:gd name="connsiteY19" fmla="*/ 279539 h 592502"/>
                <a:gd name="connsiteX20" fmla="*/ 323598 w 759619"/>
                <a:gd name="connsiteY20" fmla="*/ 341828 h 592502"/>
                <a:gd name="connsiteX21" fmla="*/ 346386 w 759619"/>
                <a:gd name="connsiteY21" fmla="*/ 428425 h 592502"/>
                <a:gd name="connsiteX22" fmla="*/ 296252 w 759619"/>
                <a:gd name="connsiteY22" fmla="*/ 545406 h 592502"/>
                <a:gd name="connsiteX23" fmla="*/ 182309 w 759619"/>
                <a:gd name="connsiteY23" fmla="*/ 592502 h 592502"/>
                <a:gd name="connsiteX24" fmla="*/ 47097 w 759619"/>
                <a:gd name="connsiteY24" fmla="*/ 533252 h 592502"/>
                <a:gd name="connsiteX25" fmla="*/ 0 w 759619"/>
                <a:gd name="connsiteY25" fmla="*/ 385886 h 592502"/>
                <a:gd name="connsiteX26" fmla="*/ 69885 w 759619"/>
                <a:gd name="connsiteY26" fmla="*/ 154962 h 592502"/>
                <a:gd name="connsiteX27" fmla="*/ 261309 w 759619"/>
                <a:gd name="connsiteY27" fmla="*/ 0 h 592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59619" h="592502">
                  <a:moveTo>
                    <a:pt x="668465" y="0"/>
                  </a:moveTo>
                  <a:lnTo>
                    <a:pt x="729234" y="66846"/>
                  </a:lnTo>
                  <a:cubicBezTo>
                    <a:pt x="692772" y="85077"/>
                    <a:pt x="659856" y="112423"/>
                    <a:pt x="630484" y="148885"/>
                  </a:cubicBezTo>
                  <a:cubicBezTo>
                    <a:pt x="601112" y="185347"/>
                    <a:pt x="583387" y="225860"/>
                    <a:pt x="577310" y="270424"/>
                  </a:cubicBezTo>
                  <a:cubicBezTo>
                    <a:pt x="589464" y="266373"/>
                    <a:pt x="604657" y="265866"/>
                    <a:pt x="622888" y="268905"/>
                  </a:cubicBezTo>
                  <a:cubicBezTo>
                    <a:pt x="641119" y="271943"/>
                    <a:pt x="656311" y="275488"/>
                    <a:pt x="668465" y="279539"/>
                  </a:cubicBezTo>
                  <a:cubicBezTo>
                    <a:pt x="696824" y="293719"/>
                    <a:pt x="719106" y="314482"/>
                    <a:pt x="735311" y="341828"/>
                  </a:cubicBezTo>
                  <a:cubicBezTo>
                    <a:pt x="751516" y="369175"/>
                    <a:pt x="759619" y="398040"/>
                    <a:pt x="759619" y="428425"/>
                  </a:cubicBezTo>
                  <a:cubicBezTo>
                    <a:pt x="759619" y="475015"/>
                    <a:pt x="742401" y="514008"/>
                    <a:pt x="707965" y="545406"/>
                  </a:cubicBezTo>
                  <a:cubicBezTo>
                    <a:pt x="673529" y="576804"/>
                    <a:pt x="635042" y="592502"/>
                    <a:pt x="592503" y="592502"/>
                  </a:cubicBezTo>
                  <a:cubicBezTo>
                    <a:pt x="533759" y="592502"/>
                    <a:pt x="488688" y="572752"/>
                    <a:pt x="457291" y="533252"/>
                  </a:cubicBezTo>
                  <a:cubicBezTo>
                    <a:pt x="425893" y="493752"/>
                    <a:pt x="410194" y="444630"/>
                    <a:pt x="410194" y="385886"/>
                  </a:cubicBezTo>
                  <a:cubicBezTo>
                    <a:pt x="410194" y="304860"/>
                    <a:pt x="433489" y="227885"/>
                    <a:pt x="480079" y="154962"/>
                  </a:cubicBezTo>
                  <a:cubicBezTo>
                    <a:pt x="526669" y="82039"/>
                    <a:pt x="589464" y="30384"/>
                    <a:pt x="668465" y="0"/>
                  </a:cubicBezTo>
                  <a:close/>
                  <a:moveTo>
                    <a:pt x="261309" y="0"/>
                  </a:moveTo>
                  <a:lnTo>
                    <a:pt x="319040" y="66846"/>
                  </a:lnTo>
                  <a:cubicBezTo>
                    <a:pt x="280553" y="85077"/>
                    <a:pt x="247636" y="112423"/>
                    <a:pt x="220290" y="148885"/>
                  </a:cubicBezTo>
                  <a:cubicBezTo>
                    <a:pt x="192944" y="185347"/>
                    <a:pt x="176232" y="225860"/>
                    <a:pt x="170155" y="270424"/>
                  </a:cubicBezTo>
                  <a:cubicBezTo>
                    <a:pt x="180283" y="266373"/>
                    <a:pt x="194463" y="265866"/>
                    <a:pt x="212693" y="268905"/>
                  </a:cubicBezTo>
                  <a:cubicBezTo>
                    <a:pt x="230924" y="271943"/>
                    <a:pt x="246117" y="275488"/>
                    <a:pt x="258271" y="279539"/>
                  </a:cubicBezTo>
                  <a:cubicBezTo>
                    <a:pt x="286630" y="293719"/>
                    <a:pt x="308405" y="314482"/>
                    <a:pt x="323598" y="341828"/>
                  </a:cubicBezTo>
                  <a:cubicBezTo>
                    <a:pt x="338790" y="369175"/>
                    <a:pt x="346386" y="398040"/>
                    <a:pt x="346386" y="428425"/>
                  </a:cubicBezTo>
                  <a:cubicBezTo>
                    <a:pt x="346386" y="475015"/>
                    <a:pt x="329675" y="514008"/>
                    <a:pt x="296252" y="545406"/>
                  </a:cubicBezTo>
                  <a:cubicBezTo>
                    <a:pt x="262828" y="576804"/>
                    <a:pt x="224847" y="592502"/>
                    <a:pt x="182309" y="592502"/>
                  </a:cubicBezTo>
                  <a:cubicBezTo>
                    <a:pt x="123565" y="592502"/>
                    <a:pt x="78494" y="572752"/>
                    <a:pt x="47097" y="533252"/>
                  </a:cubicBezTo>
                  <a:cubicBezTo>
                    <a:pt x="15699" y="493752"/>
                    <a:pt x="0" y="444630"/>
                    <a:pt x="0" y="385886"/>
                  </a:cubicBezTo>
                  <a:cubicBezTo>
                    <a:pt x="0" y="304860"/>
                    <a:pt x="23295" y="227885"/>
                    <a:pt x="69885" y="154962"/>
                  </a:cubicBezTo>
                  <a:cubicBezTo>
                    <a:pt x="116475" y="82039"/>
                    <a:pt x="180283" y="30384"/>
                    <a:pt x="261309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한컴 백제 M" panose="02020603020101020101" pitchFamily="18" charset="-127"/>
                <a:ea typeface="한컴 백제 M" panose="02020603020101020101" pitchFamily="18" charset="-127"/>
              </a:endParaRPr>
            </a:p>
          </p:txBody>
        </p:sp>
        <p:cxnSp>
          <p:nvCxnSpPr>
            <p:cNvPr id="92" name="직선 연결선 91"/>
            <p:cNvCxnSpPr/>
            <p:nvPr/>
          </p:nvCxnSpPr>
          <p:spPr>
            <a:xfrm>
              <a:off x="6350000" y="5097747"/>
              <a:ext cx="4901394" cy="0"/>
            </a:xfrm>
            <a:prstGeom prst="line">
              <a:avLst/>
            </a:prstGeom>
            <a:ln w="2540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직선 연결선 92"/>
            <p:cNvCxnSpPr/>
            <p:nvPr/>
          </p:nvCxnSpPr>
          <p:spPr>
            <a:xfrm>
              <a:off x="6350000" y="5502549"/>
              <a:ext cx="4901394" cy="0"/>
            </a:xfrm>
            <a:prstGeom prst="line">
              <a:avLst/>
            </a:prstGeom>
            <a:ln w="2540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179784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7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그룹 66"/>
          <p:cNvGrpSpPr/>
          <p:nvPr/>
        </p:nvGrpSpPr>
        <p:grpSpPr>
          <a:xfrm>
            <a:off x="6000545" y="1486441"/>
            <a:ext cx="5648446" cy="4614684"/>
            <a:chOff x="5746649" y="740111"/>
            <a:chExt cx="5648446" cy="4614684"/>
          </a:xfrm>
        </p:grpSpPr>
        <p:sp>
          <p:nvSpPr>
            <p:cNvPr id="68" name="TextBox 67"/>
            <p:cNvSpPr txBox="1"/>
            <p:nvPr/>
          </p:nvSpPr>
          <p:spPr>
            <a:xfrm>
              <a:off x="7223059" y="766102"/>
              <a:ext cx="16867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5400" b="0" i="0" u="none" strike="noStrike" kern="0" cap="none" spc="0" normalizeH="0" baseline="0" noProof="0" dirty="0" smtClean="0">
                  <a:ln>
                    <a:solidFill>
                      <a:prstClr val="black">
                        <a:lumMod val="85000"/>
                        <a:lumOff val="15000"/>
                        <a:alpha val="50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한컴 백제 M" panose="02020603020101020101" pitchFamily="18" charset="-127"/>
                  <a:ea typeface="한컴 백제 M" panose="02020603020101020101" pitchFamily="18" charset="-127"/>
                  <a:cs typeface="조선일보명조" panose="02030304000000000000" pitchFamily="18" charset="-127"/>
                </a:rPr>
                <a:t>“</a:t>
              </a:r>
              <a:endParaRPr kumimoji="0" lang="ko-KR" altLang="en-US" sz="5400" b="0" i="0" u="none" strike="noStrike" kern="0" cap="none" spc="0" normalizeH="0" baseline="0" noProof="0" dirty="0" smtClean="0">
                <a:ln>
                  <a:solidFill>
                    <a:prstClr val="black">
                      <a:lumMod val="85000"/>
                      <a:lumOff val="15000"/>
                      <a:alpha val="50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한컴 백제 M" panose="02020603020101020101" pitchFamily="18" charset="-127"/>
                <a:ea typeface="한컴 백제 M" panose="02020603020101020101" pitchFamily="18" charset="-127"/>
                <a:cs typeface="조선일보명조" panose="02030304000000000000" pitchFamily="18" charset="-127"/>
              </a:endParaRPr>
            </a:p>
          </p:txBody>
        </p:sp>
        <p:sp>
          <p:nvSpPr>
            <p:cNvPr id="69" name="직사각형 68"/>
            <p:cNvSpPr/>
            <p:nvPr/>
          </p:nvSpPr>
          <p:spPr>
            <a:xfrm>
              <a:off x="9347097" y="766102"/>
              <a:ext cx="468398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5400" b="0" i="0" u="none" strike="noStrike" kern="0" cap="none" spc="0" normalizeH="0" baseline="0" noProof="0" dirty="0" smtClean="0">
                  <a:ln>
                    <a:solidFill>
                      <a:prstClr val="black">
                        <a:lumMod val="85000"/>
                        <a:lumOff val="15000"/>
                        <a:alpha val="50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한컴 백제 M" panose="02020603020101020101" pitchFamily="18" charset="-127"/>
                  <a:ea typeface="한컴 백제 M" panose="02020603020101020101" pitchFamily="18" charset="-127"/>
                  <a:cs typeface="조선일보명조" panose="02030304000000000000" pitchFamily="18" charset="-127"/>
                </a:rPr>
                <a:t>”</a:t>
              </a:r>
              <a:endParaRPr kumimoji="0" lang="ko-KR" altLang="en-US" sz="5400" b="0" i="0" u="none" strike="noStrike" kern="0" cap="none" spc="0" normalizeH="0" baseline="0" noProof="0" dirty="0" smtClean="0">
                <a:ln>
                  <a:solidFill>
                    <a:prstClr val="black">
                      <a:lumMod val="85000"/>
                      <a:lumOff val="15000"/>
                      <a:alpha val="50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한컴 백제 M" panose="02020603020101020101" pitchFamily="18" charset="-127"/>
                <a:ea typeface="한컴 백제 M" panose="02020603020101020101" pitchFamily="18" charset="-127"/>
                <a:cs typeface="조선일보명조" panose="02030304000000000000" pitchFamily="18" charset="-127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424363" y="740111"/>
              <a:ext cx="21705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800" b="0" i="0" u="none" strike="noStrike" kern="0" cap="none" spc="0" normalizeH="0" baseline="0" noProof="0" dirty="0" smtClean="0">
                  <a:ln>
                    <a:solidFill>
                      <a:prstClr val="black">
                        <a:lumMod val="85000"/>
                        <a:lumOff val="15000"/>
                        <a:alpha val="50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한컴 백제 M" panose="02020603020101020101" pitchFamily="18" charset="-127"/>
                  <a:ea typeface="한컴 백제 M" panose="02020603020101020101" pitchFamily="18" charset="-127"/>
                  <a:cs typeface="조선일보명조" panose="02030304000000000000" pitchFamily="18" charset="-127"/>
                </a:rPr>
                <a:t>국어 국문학</a:t>
              </a:r>
            </a:p>
          </p:txBody>
        </p:sp>
        <p:grpSp>
          <p:nvGrpSpPr>
            <p:cNvPr id="71" name="그룹 70"/>
            <p:cNvGrpSpPr/>
            <p:nvPr/>
          </p:nvGrpSpPr>
          <p:grpSpPr>
            <a:xfrm>
              <a:off x="5746649" y="1401676"/>
              <a:ext cx="5648446" cy="3953119"/>
              <a:chOff x="5746649" y="1378816"/>
              <a:chExt cx="5648446" cy="3953119"/>
            </a:xfrm>
          </p:grpSpPr>
          <p:sp>
            <p:nvSpPr>
              <p:cNvPr id="72" name="TextBox 71"/>
              <p:cNvSpPr txBox="1"/>
              <p:nvPr/>
            </p:nvSpPr>
            <p:spPr>
              <a:xfrm>
                <a:off x="7171775" y="2471162"/>
                <a:ext cx="269882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한컴 백제 M" panose="02020603020101020101" pitchFamily="18" charset="-127"/>
                    <a:ea typeface="한컴 백제 M" panose="02020603020101020101" pitchFamily="18" charset="-127"/>
                    <a:cs typeface="조선일보명조" panose="02030304000000000000" pitchFamily="18" charset="-127"/>
                  </a:rPr>
                  <a:t>국어학과 국문학을 아울러 이르는 말</a:t>
                </a:r>
              </a:p>
            </p:txBody>
          </p:sp>
          <p:grpSp>
            <p:nvGrpSpPr>
              <p:cNvPr id="73" name="그룹 72"/>
              <p:cNvGrpSpPr/>
              <p:nvPr/>
            </p:nvGrpSpPr>
            <p:grpSpPr>
              <a:xfrm>
                <a:off x="5746649" y="1378816"/>
                <a:ext cx="5648446" cy="3953119"/>
                <a:chOff x="5746649" y="1378816"/>
                <a:chExt cx="5648446" cy="3953119"/>
              </a:xfrm>
            </p:grpSpPr>
            <p:sp>
              <p:nvSpPr>
                <p:cNvPr id="74" name="직사각형 73"/>
                <p:cNvSpPr/>
                <p:nvPr/>
              </p:nvSpPr>
              <p:spPr>
                <a:xfrm>
                  <a:off x="5746649" y="1378816"/>
                  <a:ext cx="5648446" cy="1054723"/>
                </a:xfrm>
                <a:prstGeom prst="rect">
                  <a:avLst/>
                </a:prstGeom>
                <a:solidFill>
                  <a:srgbClr val="FCECCC">
                    <a:alpha val="8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한컴 백제 M" panose="02020603020101020101" pitchFamily="18" charset="-127"/>
                    <a:ea typeface="한컴 백제 M" panose="02020603020101020101" pitchFamily="18" charset="-127"/>
                    <a:cs typeface="+mn-cs"/>
                  </a:endParaRPr>
                </a:p>
              </p:txBody>
            </p:sp>
            <p:grpSp>
              <p:nvGrpSpPr>
                <p:cNvPr id="75" name="그룹 74"/>
                <p:cNvGrpSpPr/>
                <p:nvPr/>
              </p:nvGrpSpPr>
              <p:grpSpPr>
                <a:xfrm>
                  <a:off x="5805348" y="1442415"/>
                  <a:ext cx="5479614" cy="3889520"/>
                  <a:chOff x="5805348" y="1222531"/>
                  <a:chExt cx="5479614" cy="3889520"/>
                </a:xfrm>
              </p:grpSpPr>
              <p:sp>
                <p:nvSpPr>
                  <p:cNvPr id="76" name="TextBox 75"/>
                  <p:cNvSpPr txBox="1"/>
                  <p:nvPr/>
                </p:nvSpPr>
                <p:spPr>
                  <a:xfrm>
                    <a:off x="6586439" y="1222531"/>
                    <a:ext cx="3901440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36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한컴 백제 M" panose="02020603020101020101" pitchFamily="18" charset="-127"/>
                        <a:ea typeface="한컴 백제 M" panose="02020603020101020101" pitchFamily="18" charset="-127"/>
                      </a:rPr>
                      <a:t>國語國文學</a:t>
                    </a:r>
                    <a:endParaRPr kumimoji="0" lang="en-US" altLang="ko-KR" sz="3600" b="0" i="0" u="none" strike="noStrike" kern="0" cap="none" spc="0" normalizeH="0" baseline="0" noProof="0" dirty="0" smtClean="0">
                      <a:ln>
                        <a:solidFill>
                          <a:prstClr val="white">
                            <a:alpha val="50000"/>
                          </a:prstClr>
                        </a:solidFill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한컴 백제 M" panose="02020603020101020101" pitchFamily="18" charset="-127"/>
                      <a:ea typeface="한컴 백제 M" panose="02020603020101020101" pitchFamily="18" charset="-127"/>
                      <a:cs typeface="조선일보명조" panose="02030304000000000000" pitchFamily="18" charset="-127"/>
                    </a:endParaRPr>
                  </a:p>
                </p:txBody>
              </p:sp>
              <p:sp>
                <p:nvSpPr>
                  <p:cNvPr id="77" name="TextBox 76"/>
                  <p:cNvSpPr txBox="1"/>
                  <p:nvPr/>
                </p:nvSpPr>
                <p:spPr>
                  <a:xfrm>
                    <a:off x="6594752" y="1850809"/>
                    <a:ext cx="3901440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ko-KR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한컴 백제 M" panose="02020603020101020101" pitchFamily="18" charset="-127"/>
                        <a:ea typeface="한컴 백제 M" panose="02020603020101020101" pitchFamily="18" charset="-127"/>
                        <a:cs typeface="조선일보명조" panose="02030304000000000000" pitchFamily="18" charset="-127"/>
                      </a:rPr>
                      <a:t>(</a:t>
                    </a:r>
                    <a:r>
                      <a:rPr kumimoji="0" lang="ko-KR" altLang="en-US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한컴 백제 M" panose="02020603020101020101" pitchFamily="18" charset="-127"/>
                        <a:ea typeface="한컴 백제 M" panose="02020603020101020101" pitchFamily="18" charset="-127"/>
                        <a:cs typeface="조선일보명조" panose="02030304000000000000" pitchFamily="18" charset="-127"/>
                      </a:rPr>
                      <a:t>나라</a:t>
                    </a:r>
                    <a:r>
                      <a:rPr kumimoji="0" lang="en-US" altLang="ko-KR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한컴 백제 M" panose="02020603020101020101" pitchFamily="18" charset="-127"/>
                        <a:ea typeface="한컴 백제 M" panose="02020603020101020101" pitchFamily="18" charset="-127"/>
                        <a:cs typeface="조선일보명조" panose="02030304000000000000" pitchFamily="18" charset="-127"/>
                      </a:rPr>
                      <a:t>,</a:t>
                    </a:r>
                    <a:r>
                      <a:rPr kumimoji="0" lang="ko-KR" altLang="en-US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한컴 백제 M" panose="02020603020101020101" pitchFamily="18" charset="-127"/>
                        <a:ea typeface="한컴 백제 M" panose="02020603020101020101" pitchFamily="18" charset="-127"/>
                        <a:cs typeface="조선일보명조" panose="02030304000000000000" pitchFamily="18" charset="-127"/>
                      </a:rPr>
                      <a:t>국 </a:t>
                    </a:r>
                    <a:r>
                      <a:rPr kumimoji="0" lang="en-US" altLang="ko-KR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한컴 백제 M" panose="02020603020101020101" pitchFamily="18" charset="-127"/>
                        <a:ea typeface="한컴 백제 M" panose="02020603020101020101" pitchFamily="18" charset="-127"/>
                        <a:cs typeface="조선일보명조" panose="02030304000000000000" pitchFamily="18" charset="-127"/>
                      </a:rPr>
                      <a:t>/</a:t>
                    </a:r>
                    <a:r>
                      <a:rPr kumimoji="0" lang="ko-KR" altLang="en-US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한컴 백제 M" panose="02020603020101020101" pitchFamily="18" charset="-127"/>
                        <a:ea typeface="한컴 백제 M" panose="02020603020101020101" pitchFamily="18" charset="-127"/>
                        <a:cs typeface="조선일보명조" panose="02030304000000000000" pitchFamily="18" charset="-127"/>
                      </a:rPr>
                      <a:t> 말씀</a:t>
                    </a:r>
                    <a:r>
                      <a:rPr kumimoji="0" lang="en-US" altLang="ko-KR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한컴 백제 M" panose="02020603020101020101" pitchFamily="18" charset="-127"/>
                        <a:ea typeface="한컴 백제 M" panose="02020603020101020101" pitchFamily="18" charset="-127"/>
                        <a:cs typeface="조선일보명조" panose="02030304000000000000" pitchFamily="18" charset="-127"/>
                      </a:rPr>
                      <a:t>,</a:t>
                    </a:r>
                    <a:r>
                      <a:rPr kumimoji="0" lang="ko-KR" altLang="en-US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한컴 백제 M" panose="02020603020101020101" pitchFamily="18" charset="-127"/>
                        <a:ea typeface="한컴 백제 M" panose="02020603020101020101" pitchFamily="18" charset="-127"/>
                        <a:cs typeface="조선일보명조" panose="02030304000000000000" pitchFamily="18" charset="-127"/>
                      </a:rPr>
                      <a:t>어 </a:t>
                    </a:r>
                    <a:r>
                      <a:rPr kumimoji="0" lang="en-US" altLang="ko-KR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한컴 백제 M" panose="02020603020101020101" pitchFamily="18" charset="-127"/>
                        <a:ea typeface="한컴 백제 M" panose="02020603020101020101" pitchFamily="18" charset="-127"/>
                        <a:cs typeface="조선일보명조" panose="02030304000000000000" pitchFamily="18" charset="-127"/>
                      </a:rPr>
                      <a:t>/ </a:t>
                    </a:r>
                    <a:r>
                      <a:rPr kumimoji="0" lang="ko-KR" altLang="en-US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한컴 백제 M" panose="02020603020101020101" pitchFamily="18" charset="-127"/>
                        <a:ea typeface="한컴 백제 M" panose="02020603020101020101" pitchFamily="18" charset="-127"/>
                        <a:cs typeface="조선일보명조" panose="02030304000000000000" pitchFamily="18" charset="-127"/>
                      </a:rPr>
                      <a:t>나라</a:t>
                    </a:r>
                    <a:r>
                      <a:rPr kumimoji="0" lang="en-US" altLang="ko-KR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한컴 백제 M" panose="02020603020101020101" pitchFamily="18" charset="-127"/>
                        <a:ea typeface="한컴 백제 M" panose="02020603020101020101" pitchFamily="18" charset="-127"/>
                        <a:cs typeface="조선일보명조" panose="02030304000000000000" pitchFamily="18" charset="-127"/>
                      </a:rPr>
                      <a:t>,</a:t>
                    </a:r>
                    <a:r>
                      <a:rPr kumimoji="0" lang="ko-KR" altLang="en-US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한컴 백제 M" panose="02020603020101020101" pitchFamily="18" charset="-127"/>
                        <a:ea typeface="한컴 백제 M" panose="02020603020101020101" pitchFamily="18" charset="-127"/>
                        <a:cs typeface="조선일보명조" panose="02030304000000000000" pitchFamily="18" charset="-127"/>
                      </a:rPr>
                      <a:t>국 </a:t>
                    </a:r>
                    <a:r>
                      <a:rPr kumimoji="0" lang="en-US" altLang="ko-KR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한컴 백제 M" panose="02020603020101020101" pitchFamily="18" charset="-127"/>
                        <a:ea typeface="한컴 백제 M" panose="02020603020101020101" pitchFamily="18" charset="-127"/>
                        <a:cs typeface="조선일보명조" panose="02030304000000000000" pitchFamily="18" charset="-127"/>
                      </a:rPr>
                      <a:t>/ </a:t>
                    </a:r>
                    <a:r>
                      <a:rPr kumimoji="0" lang="ko-KR" altLang="en-US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한컴 백제 M" panose="02020603020101020101" pitchFamily="18" charset="-127"/>
                        <a:ea typeface="한컴 백제 M" panose="02020603020101020101" pitchFamily="18" charset="-127"/>
                        <a:cs typeface="조선일보명조" panose="02030304000000000000" pitchFamily="18" charset="-127"/>
                      </a:rPr>
                      <a:t>글월</a:t>
                    </a:r>
                    <a:r>
                      <a:rPr kumimoji="0" lang="en-US" altLang="ko-KR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한컴 백제 M" panose="02020603020101020101" pitchFamily="18" charset="-127"/>
                        <a:ea typeface="한컴 백제 M" panose="02020603020101020101" pitchFamily="18" charset="-127"/>
                        <a:cs typeface="조선일보명조" panose="02030304000000000000" pitchFamily="18" charset="-127"/>
                      </a:rPr>
                      <a:t>,</a:t>
                    </a:r>
                    <a:r>
                      <a:rPr kumimoji="0" lang="ko-KR" altLang="en-US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한컴 백제 M" panose="02020603020101020101" pitchFamily="18" charset="-127"/>
                        <a:ea typeface="한컴 백제 M" panose="02020603020101020101" pitchFamily="18" charset="-127"/>
                        <a:cs typeface="조선일보명조" panose="02030304000000000000" pitchFamily="18" charset="-127"/>
                      </a:rPr>
                      <a:t>문 </a:t>
                    </a:r>
                    <a:r>
                      <a:rPr kumimoji="0" lang="en-US" altLang="ko-KR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한컴 백제 M" panose="02020603020101020101" pitchFamily="18" charset="-127"/>
                        <a:ea typeface="한컴 백제 M" panose="02020603020101020101" pitchFamily="18" charset="-127"/>
                        <a:cs typeface="조선일보명조" panose="02030304000000000000" pitchFamily="18" charset="-127"/>
                      </a:rPr>
                      <a:t>/ </a:t>
                    </a:r>
                    <a:r>
                      <a:rPr kumimoji="0" lang="ko-KR" altLang="en-US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한컴 백제 M" panose="02020603020101020101" pitchFamily="18" charset="-127"/>
                        <a:ea typeface="한컴 백제 M" panose="02020603020101020101" pitchFamily="18" charset="-127"/>
                        <a:cs typeface="조선일보명조" panose="02030304000000000000" pitchFamily="18" charset="-127"/>
                      </a:rPr>
                      <a:t>배울</a:t>
                    </a:r>
                    <a:r>
                      <a:rPr kumimoji="0" lang="en-US" altLang="ko-KR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한컴 백제 M" panose="02020603020101020101" pitchFamily="18" charset="-127"/>
                        <a:ea typeface="한컴 백제 M" panose="02020603020101020101" pitchFamily="18" charset="-127"/>
                        <a:cs typeface="조선일보명조" panose="02030304000000000000" pitchFamily="18" charset="-127"/>
                      </a:rPr>
                      <a:t>,</a:t>
                    </a:r>
                    <a:r>
                      <a:rPr kumimoji="0" lang="ko-KR" altLang="en-US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한컴 백제 M" panose="02020603020101020101" pitchFamily="18" charset="-127"/>
                        <a:ea typeface="한컴 백제 M" panose="02020603020101020101" pitchFamily="18" charset="-127"/>
                        <a:cs typeface="조선일보명조" panose="02030304000000000000" pitchFamily="18" charset="-127"/>
                      </a:rPr>
                      <a:t>학</a:t>
                    </a:r>
                    <a:r>
                      <a:rPr kumimoji="0" lang="en-US" altLang="ko-KR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한컴 백제 M" panose="02020603020101020101" pitchFamily="18" charset="-127"/>
                        <a:ea typeface="한컴 백제 M" panose="02020603020101020101" pitchFamily="18" charset="-127"/>
                        <a:cs typeface="조선일보명조" panose="02030304000000000000" pitchFamily="18" charset="-127"/>
                      </a:rPr>
                      <a:t>)</a:t>
                    </a:r>
                  </a:p>
                </p:txBody>
              </p:sp>
              <p:sp>
                <p:nvSpPr>
                  <p:cNvPr id="78" name="TextBox 77"/>
                  <p:cNvSpPr txBox="1"/>
                  <p:nvPr/>
                </p:nvSpPr>
                <p:spPr>
                  <a:xfrm>
                    <a:off x="5805348" y="2665227"/>
                    <a:ext cx="5479614" cy="244682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한컴 백제 M" panose="02020603020101020101" pitchFamily="18" charset="-127"/>
                        <a:ea typeface="한컴 백제 M" panose="02020603020101020101" pitchFamily="18" charset="-127"/>
                      </a:rPr>
                      <a:t>조선의 국어 </a:t>
                    </a:r>
                    <a:r>
                      <a:rPr kumimoji="0" lang="en-US" altLang="ko-KR" sz="1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한컴 백제 M" panose="02020603020101020101" pitchFamily="18" charset="-127"/>
                        <a:ea typeface="한컴 백제 M" panose="02020603020101020101" pitchFamily="18" charset="-127"/>
                      </a:rPr>
                      <a:t>· </a:t>
                    </a:r>
                    <a:r>
                      <a:rPr kumimoji="0" lang="ko-KR" altLang="en-US" sz="1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한컴 백제 M" panose="02020603020101020101" pitchFamily="18" charset="-127"/>
                        <a:ea typeface="한컴 백제 M" panose="02020603020101020101" pitchFamily="18" charset="-127"/>
                      </a:rPr>
                      <a:t>국문학은 훈민정음의 창제를 계기로 크게 발전하였다</a:t>
                    </a:r>
                    <a:r>
                      <a:rPr kumimoji="0" lang="en-US" altLang="ko-KR" sz="1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한컴 백제 M" panose="02020603020101020101" pitchFamily="18" charset="-127"/>
                        <a:ea typeface="한컴 백제 M" panose="02020603020101020101" pitchFamily="18" charset="-127"/>
                      </a:rPr>
                      <a:t>. </a:t>
                    </a:r>
                    <a:r>
                      <a:rPr kumimoji="0" lang="ko-KR" altLang="en-US" sz="1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한컴 백제 M" panose="02020603020101020101" pitchFamily="18" charset="-127"/>
                        <a:ea typeface="한컴 백제 M" panose="02020603020101020101" pitchFamily="18" charset="-127"/>
                      </a:rPr>
                      <a:t>한국은 오랜 역사적 전통을 지녔으나 조선 초까지 우리의 고유한 문자를 갖지 못하고 한자</a:t>
                    </a:r>
                    <a:r>
                      <a:rPr kumimoji="0" lang="en-US" altLang="ko-KR" sz="1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한컴 백제 M" panose="02020603020101020101" pitchFamily="18" charset="-127"/>
                        <a:ea typeface="한컴 백제 M" panose="02020603020101020101" pitchFamily="18" charset="-127"/>
                      </a:rPr>
                      <a:t>(</a:t>
                    </a:r>
                    <a:r>
                      <a:rPr kumimoji="0" lang="ko-KR" altLang="en-US" sz="1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한컴 백제 M" panose="02020603020101020101" pitchFamily="18" charset="-127"/>
                        <a:ea typeface="한컴 백제 M" panose="02020603020101020101" pitchFamily="18" charset="-127"/>
                      </a:rPr>
                      <a:t>漢字</a:t>
                    </a:r>
                    <a:r>
                      <a:rPr kumimoji="0" lang="en-US" altLang="ko-KR" sz="1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한컴 백제 M" panose="02020603020101020101" pitchFamily="18" charset="-127"/>
                        <a:ea typeface="한컴 백제 M" panose="02020603020101020101" pitchFamily="18" charset="-127"/>
                      </a:rPr>
                      <a:t>)</a:t>
                    </a:r>
                    <a:r>
                      <a:rPr kumimoji="0" lang="ko-KR" altLang="en-US" sz="1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한컴 백제 M" panose="02020603020101020101" pitchFamily="18" charset="-127"/>
                        <a:ea typeface="한컴 백제 M" panose="02020603020101020101" pitchFamily="18" charset="-127"/>
                      </a:rPr>
                      <a:t>를 써오다가 훈민정음의 창제로 비로소 독립적인 문자생활을 할 수 있게 되었다</a:t>
                    </a:r>
                    <a:r>
                      <a:rPr kumimoji="0" lang="en-US" altLang="ko-KR" sz="1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한컴 백제 M" panose="02020603020101020101" pitchFamily="18" charset="-127"/>
                        <a:ea typeface="한컴 백제 M" panose="02020603020101020101" pitchFamily="18" charset="-127"/>
                      </a:rPr>
                      <a:t>. </a:t>
                    </a:r>
                    <a:r>
                      <a:rPr kumimoji="0" lang="ko-KR" altLang="en-US" sz="1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한컴 백제 M" panose="02020603020101020101" pitchFamily="18" charset="-127"/>
                        <a:ea typeface="한컴 백제 M" panose="02020603020101020101" pitchFamily="18" charset="-127"/>
                      </a:rPr>
                      <a:t>국문학은 조선 후기에 특히 발달하였는데</a:t>
                    </a:r>
                    <a:r>
                      <a:rPr kumimoji="0" lang="en-US" altLang="ko-KR" sz="1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한컴 백제 M" panose="02020603020101020101" pitchFamily="18" charset="-127"/>
                        <a:ea typeface="한컴 백제 M" panose="02020603020101020101" pitchFamily="18" charset="-127"/>
                      </a:rPr>
                      <a:t>, </a:t>
                    </a:r>
                    <a:r>
                      <a:rPr kumimoji="0" lang="ko-KR" altLang="en-US" sz="1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한컴 백제 M" panose="02020603020101020101" pitchFamily="18" charset="-127"/>
                        <a:ea typeface="한컴 백제 M" panose="02020603020101020101" pitchFamily="18" charset="-127"/>
                      </a:rPr>
                      <a:t>한글 소설의 보급은 국문학의 새로운 장을 마련하였다</a:t>
                    </a:r>
                    <a:r>
                      <a:rPr kumimoji="0" lang="en-US" altLang="ko-KR" sz="1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한컴 백제 M" panose="02020603020101020101" pitchFamily="18" charset="-127"/>
                        <a:ea typeface="한컴 백제 M" panose="02020603020101020101" pitchFamily="18" charset="-127"/>
                      </a:rPr>
                      <a:t>. </a:t>
                    </a:r>
                    <a:r>
                      <a:rPr kumimoji="0" lang="ko-KR" altLang="en-US" sz="1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한컴 백제 M" panose="02020603020101020101" pitchFamily="18" charset="-127"/>
                        <a:ea typeface="한컴 백제 M" panose="02020603020101020101" pitchFamily="18" charset="-127"/>
                      </a:rPr>
                      <a:t>허균</a:t>
                    </a:r>
                    <a:r>
                      <a:rPr kumimoji="0" lang="en-US" altLang="ko-KR" sz="1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한컴 백제 M" panose="02020603020101020101" pitchFamily="18" charset="-127"/>
                        <a:ea typeface="한컴 백제 M" panose="02020603020101020101" pitchFamily="18" charset="-127"/>
                      </a:rPr>
                      <a:t>(</a:t>
                    </a:r>
                    <a:r>
                      <a:rPr kumimoji="0" lang="ko-KR" altLang="en-US" sz="1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한컴 백제 M" panose="02020603020101020101" pitchFamily="18" charset="-127"/>
                        <a:ea typeface="한컴 백제 M" panose="02020603020101020101" pitchFamily="18" charset="-127"/>
                      </a:rPr>
                      <a:t>許筠</a:t>
                    </a:r>
                    <a:r>
                      <a:rPr kumimoji="0" lang="en-US" altLang="ko-KR" sz="1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한컴 백제 M" panose="02020603020101020101" pitchFamily="18" charset="-127"/>
                        <a:ea typeface="한컴 백제 M" panose="02020603020101020101" pitchFamily="18" charset="-127"/>
                      </a:rPr>
                      <a:t>)</a:t>
                    </a:r>
                    <a:r>
                      <a:rPr kumimoji="0" lang="ko-KR" altLang="en-US" sz="1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한컴 백제 M" panose="02020603020101020101" pitchFamily="18" charset="-127"/>
                        <a:ea typeface="한컴 백제 M" panose="02020603020101020101" pitchFamily="18" charset="-127"/>
                      </a:rPr>
                      <a:t>은 최초로 한글소설을 지었다</a:t>
                    </a:r>
                    <a:r>
                      <a:rPr kumimoji="0" lang="en-US" altLang="ko-KR" sz="1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한컴 백제 M" panose="02020603020101020101" pitchFamily="18" charset="-127"/>
                        <a:ea typeface="한컴 백제 M" panose="02020603020101020101" pitchFamily="18" charset="-127"/>
                      </a:rPr>
                      <a:t>. – </a:t>
                    </a:r>
                    <a:r>
                      <a:rPr kumimoji="0" lang="ko-KR" altLang="en-US" sz="16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8CD78"/>
                        </a:solidFill>
                        <a:effectLst/>
                        <a:uLnTx/>
                        <a:uFillTx/>
                        <a:latin typeface="한컴 백제 M" panose="02020603020101020101" pitchFamily="18" charset="-127"/>
                        <a:ea typeface="한컴 백제 M" panose="02020603020101020101" pitchFamily="18" charset="-127"/>
                      </a:rPr>
                      <a:t>본문 중간 판서 진행 시 줄 간격은 </a:t>
                    </a:r>
                    <a:r>
                      <a:rPr kumimoji="0" lang="en-US" altLang="ko-KR" sz="16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8CD78"/>
                        </a:solidFill>
                        <a:effectLst/>
                        <a:uLnTx/>
                        <a:uFillTx/>
                        <a:latin typeface="한컴 백제 M" panose="02020603020101020101" pitchFamily="18" charset="-127"/>
                        <a:ea typeface="한컴 백제 M" panose="02020603020101020101" pitchFamily="18" charset="-127"/>
                      </a:rPr>
                      <a:t>1.5</a:t>
                    </a:r>
                    <a:r>
                      <a:rPr kumimoji="0" lang="ko-KR" altLang="en-US" sz="16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8CD78"/>
                        </a:solidFill>
                        <a:effectLst/>
                        <a:uLnTx/>
                        <a:uFillTx/>
                        <a:latin typeface="한컴 백제 M" panose="02020603020101020101" pitchFamily="18" charset="-127"/>
                        <a:ea typeface="한컴 백제 M" panose="02020603020101020101" pitchFamily="18" charset="-127"/>
                      </a:rPr>
                      <a:t>가 적절합니다</a:t>
                    </a:r>
                    <a:r>
                      <a:rPr kumimoji="0" lang="en-US" altLang="ko-KR" sz="16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8CD78"/>
                        </a:solidFill>
                        <a:effectLst/>
                        <a:uLnTx/>
                        <a:uFillTx/>
                        <a:latin typeface="한컴 백제 M" panose="02020603020101020101" pitchFamily="18" charset="-127"/>
                        <a:ea typeface="한컴 백제 M" panose="02020603020101020101" pitchFamily="18" charset="-127"/>
                      </a:rPr>
                      <a:t>.</a:t>
                    </a:r>
                  </a:p>
                </p:txBody>
              </p:sp>
            </p:grpSp>
          </p:grpSp>
        </p:grpSp>
      </p:grpSp>
      <p:sp>
        <p:nvSpPr>
          <p:cNvPr id="79" name="자유형 78"/>
          <p:cNvSpPr/>
          <p:nvPr/>
        </p:nvSpPr>
        <p:spPr>
          <a:xfrm>
            <a:off x="11057073" y="5729280"/>
            <a:ext cx="591918" cy="481169"/>
          </a:xfrm>
          <a:custGeom>
            <a:avLst/>
            <a:gdLst>
              <a:gd name="connsiteX0" fmla="*/ 574272 w 756580"/>
              <a:gd name="connsiteY0" fmla="*/ 0 h 592503"/>
              <a:gd name="connsiteX1" fmla="*/ 707964 w 756580"/>
              <a:gd name="connsiteY1" fmla="*/ 60770 h 592503"/>
              <a:gd name="connsiteX2" fmla="*/ 756580 w 756580"/>
              <a:gd name="connsiteY2" fmla="*/ 206616 h 592503"/>
              <a:gd name="connsiteX3" fmla="*/ 744426 w 756580"/>
              <a:gd name="connsiteY3" fmla="*/ 302328 h 592503"/>
              <a:gd name="connsiteX4" fmla="*/ 711003 w 756580"/>
              <a:gd name="connsiteY4" fmla="*/ 395002 h 592503"/>
              <a:gd name="connsiteX5" fmla="*/ 621368 w 756580"/>
              <a:gd name="connsiteY5" fmla="*/ 513502 h 592503"/>
              <a:gd name="connsiteX6" fmla="*/ 495271 w 756580"/>
              <a:gd name="connsiteY6" fmla="*/ 592503 h 592503"/>
              <a:gd name="connsiteX7" fmla="*/ 434502 w 756580"/>
              <a:gd name="connsiteY7" fmla="*/ 525656 h 592503"/>
              <a:gd name="connsiteX8" fmla="*/ 533252 w 756580"/>
              <a:gd name="connsiteY8" fmla="*/ 443618 h 592503"/>
              <a:gd name="connsiteX9" fmla="*/ 583387 w 756580"/>
              <a:gd name="connsiteY9" fmla="*/ 316002 h 592503"/>
              <a:gd name="connsiteX10" fmla="*/ 539329 w 756580"/>
              <a:gd name="connsiteY10" fmla="*/ 323598 h 592503"/>
              <a:gd name="connsiteX11" fmla="*/ 498310 w 756580"/>
              <a:gd name="connsiteY11" fmla="*/ 312963 h 592503"/>
              <a:gd name="connsiteX12" fmla="*/ 431463 w 756580"/>
              <a:gd name="connsiteY12" fmla="*/ 252194 h 592503"/>
              <a:gd name="connsiteX13" fmla="*/ 410194 w 756580"/>
              <a:gd name="connsiteY13" fmla="*/ 161039 h 592503"/>
              <a:gd name="connsiteX14" fmla="*/ 458810 w 756580"/>
              <a:gd name="connsiteY14" fmla="*/ 48616 h 592503"/>
              <a:gd name="connsiteX15" fmla="*/ 574272 w 756580"/>
              <a:gd name="connsiteY15" fmla="*/ 0 h 592503"/>
              <a:gd name="connsiteX16" fmla="*/ 164078 w 756580"/>
              <a:gd name="connsiteY16" fmla="*/ 0 h 592503"/>
              <a:gd name="connsiteX17" fmla="*/ 297770 w 756580"/>
              <a:gd name="connsiteY17" fmla="*/ 60770 h 592503"/>
              <a:gd name="connsiteX18" fmla="*/ 346386 w 756580"/>
              <a:gd name="connsiteY18" fmla="*/ 206616 h 592503"/>
              <a:gd name="connsiteX19" fmla="*/ 334232 w 756580"/>
              <a:gd name="connsiteY19" fmla="*/ 302328 h 592503"/>
              <a:gd name="connsiteX20" fmla="*/ 300809 w 756580"/>
              <a:gd name="connsiteY20" fmla="*/ 395002 h 592503"/>
              <a:gd name="connsiteX21" fmla="*/ 212693 w 756580"/>
              <a:gd name="connsiteY21" fmla="*/ 513502 h 592503"/>
              <a:gd name="connsiteX22" fmla="*/ 88116 w 756580"/>
              <a:gd name="connsiteY22" fmla="*/ 592503 h 592503"/>
              <a:gd name="connsiteX23" fmla="*/ 24308 w 756580"/>
              <a:gd name="connsiteY23" fmla="*/ 525656 h 592503"/>
              <a:gd name="connsiteX24" fmla="*/ 123058 w 756580"/>
              <a:gd name="connsiteY24" fmla="*/ 443618 h 592503"/>
              <a:gd name="connsiteX25" fmla="*/ 173193 w 756580"/>
              <a:gd name="connsiteY25" fmla="*/ 316002 h 592503"/>
              <a:gd name="connsiteX26" fmla="*/ 129135 w 756580"/>
              <a:gd name="connsiteY26" fmla="*/ 323598 h 592503"/>
              <a:gd name="connsiteX27" fmla="*/ 88116 w 756580"/>
              <a:gd name="connsiteY27" fmla="*/ 312963 h 592503"/>
              <a:gd name="connsiteX28" fmla="*/ 21269 w 756580"/>
              <a:gd name="connsiteY28" fmla="*/ 252194 h 592503"/>
              <a:gd name="connsiteX29" fmla="*/ 0 w 756580"/>
              <a:gd name="connsiteY29" fmla="*/ 161039 h 592503"/>
              <a:gd name="connsiteX30" fmla="*/ 48615 w 756580"/>
              <a:gd name="connsiteY30" fmla="*/ 48616 h 592503"/>
              <a:gd name="connsiteX31" fmla="*/ 164078 w 756580"/>
              <a:gd name="connsiteY31" fmla="*/ 0 h 592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56580" h="592503">
                <a:moveTo>
                  <a:pt x="574272" y="0"/>
                </a:moveTo>
                <a:cubicBezTo>
                  <a:pt x="630990" y="0"/>
                  <a:pt x="675554" y="20257"/>
                  <a:pt x="707964" y="60770"/>
                </a:cubicBezTo>
                <a:cubicBezTo>
                  <a:pt x="740375" y="101283"/>
                  <a:pt x="756580" y="149898"/>
                  <a:pt x="756580" y="206616"/>
                </a:cubicBezTo>
                <a:cubicBezTo>
                  <a:pt x="756580" y="239027"/>
                  <a:pt x="752529" y="270931"/>
                  <a:pt x="744426" y="302328"/>
                </a:cubicBezTo>
                <a:cubicBezTo>
                  <a:pt x="736324" y="333726"/>
                  <a:pt x="725182" y="364617"/>
                  <a:pt x="711003" y="395002"/>
                </a:cubicBezTo>
                <a:cubicBezTo>
                  <a:pt x="688721" y="439566"/>
                  <a:pt x="658843" y="479066"/>
                  <a:pt x="621368" y="513502"/>
                </a:cubicBezTo>
                <a:cubicBezTo>
                  <a:pt x="583893" y="547939"/>
                  <a:pt x="541861" y="574272"/>
                  <a:pt x="495271" y="592503"/>
                </a:cubicBezTo>
                <a:lnTo>
                  <a:pt x="434502" y="525656"/>
                </a:lnTo>
                <a:cubicBezTo>
                  <a:pt x="472989" y="507426"/>
                  <a:pt x="505906" y="480079"/>
                  <a:pt x="533252" y="443618"/>
                </a:cubicBezTo>
                <a:cubicBezTo>
                  <a:pt x="560598" y="407156"/>
                  <a:pt x="577310" y="364617"/>
                  <a:pt x="583387" y="316002"/>
                </a:cubicBezTo>
                <a:cubicBezTo>
                  <a:pt x="571233" y="322079"/>
                  <a:pt x="556547" y="324611"/>
                  <a:pt x="539329" y="323598"/>
                </a:cubicBezTo>
                <a:cubicBezTo>
                  <a:pt x="522111" y="322585"/>
                  <a:pt x="508438" y="319040"/>
                  <a:pt x="498310" y="312963"/>
                </a:cubicBezTo>
                <a:cubicBezTo>
                  <a:pt x="467925" y="300809"/>
                  <a:pt x="445643" y="280553"/>
                  <a:pt x="431463" y="252194"/>
                </a:cubicBezTo>
                <a:cubicBezTo>
                  <a:pt x="417284" y="223835"/>
                  <a:pt x="410194" y="193450"/>
                  <a:pt x="410194" y="161039"/>
                </a:cubicBezTo>
                <a:cubicBezTo>
                  <a:pt x="410194" y="118501"/>
                  <a:pt x="426399" y="81026"/>
                  <a:pt x="458810" y="48616"/>
                </a:cubicBezTo>
                <a:cubicBezTo>
                  <a:pt x="491220" y="16205"/>
                  <a:pt x="529707" y="0"/>
                  <a:pt x="574272" y="0"/>
                </a:cubicBezTo>
                <a:close/>
                <a:moveTo>
                  <a:pt x="164078" y="0"/>
                </a:moveTo>
                <a:cubicBezTo>
                  <a:pt x="220796" y="0"/>
                  <a:pt x="265360" y="20257"/>
                  <a:pt x="297770" y="60770"/>
                </a:cubicBezTo>
                <a:cubicBezTo>
                  <a:pt x="330181" y="101283"/>
                  <a:pt x="346386" y="149898"/>
                  <a:pt x="346386" y="206616"/>
                </a:cubicBezTo>
                <a:cubicBezTo>
                  <a:pt x="346386" y="239027"/>
                  <a:pt x="342335" y="270931"/>
                  <a:pt x="334232" y="302328"/>
                </a:cubicBezTo>
                <a:cubicBezTo>
                  <a:pt x="326129" y="333726"/>
                  <a:pt x="314989" y="364617"/>
                  <a:pt x="300809" y="395002"/>
                </a:cubicBezTo>
                <a:cubicBezTo>
                  <a:pt x="278527" y="439566"/>
                  <a:pt x="249155" y="479066"/>
                  <a:pt x="212693" y="513502"/>
                </a:cubicBezTo>
                <a:cubicBezTo>
                  <a:pt x="176231" y="547939"/>
                  <a:pt x="134706" y="574272"/>
                  <a:pt x="88116" y="592503"/>
                </a:cubicBezTo>
                <a:lnTo>
                  <a:pt x="24308" y="525656"/>
                </a:lnTo>
                <a:cubicBezTo>
                  <a:pt x="62795" y="507426"/>
                  <a:pt x="95712" y="480079"/>
                  <a:pt x="123058" y="443618"/>
                </a:cubicBezTo>
                <a:cubicBezTo>
                  <a:pt x="150404" y="407156"/>
                  <a:pt x="167116" y="364617"/>
                  <a:pt x="173193" y="316002"/>
                </a:cubicBezTo>
                <a:cubicBezTo>
                  <a:pt x="161039" y="322079"/>
                  <a:pt x="146353" y="324611"/>
                  <a:pt x="129135" y="323598"/>
                </a:cubicBezTo>
                <a:cubicBezTo>
                  <a:pt x="111917" y="322585"/>
                  <a:pt x="98244" y="319040"/>
                  <a:pt x="88116" y="312963"/>
                </a:cubicBezTo>
                <a:cubicBezTo>
                  <a:pt x="57731" y="300809"/>
                  <a:pt x="35449" y="280553"/>
                  <a:pt x="21269" y="252194"/>
                </a:cubicBezTo>
                <a:cubicBezTo>
                  <a:pt x="7090" y="223835"/>
                  <a:pt x="0" y="193450"/>
                  <a:pt x="0" y="161039"/>
                </a:cubicBezTo>
                <a:cubicBezTo>
                  <a:pt x="0" y="118501"/>
                  <a:pt x="16205" y="81026"/>
                  <a:pt x="48615" y="48616"/>
                </a:cubicBezTo>
                <a:cubicBezTo>
                  <a:pt x="81026" y="16205"/>
                  <a:pt x="119513" y="0"/>
                  <a:pt x="164078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한컴 백제 M" panose="02020603020101020101" pitchFamily="18" charset="-127"/>
              <a:ea typeface="한컴 백제 M" panose="02020603020101020101" pitchFamily="18" charset="-127"/>
            </a:endParaRPr>
          </a:p>
        </p:txBody>
      </p:sp>
      <p:sp>
        <p:nvSpPr>
          <p:cNvPr id="80" name="자유형 79"/>
          <p:cNvSpPr/>
          <p:nvPr/>
        </p:nvSpPr>
        <p:spPr>
          <a:xfrm>
            <a:off x="6045176" y="1063062"/>
            <a:ext cx="587026" cy="467104"/>
          </a:xfrm>
          <a:custGeom>
            <a:avLst/>
            <a:gdLst>
              <a:gd name="connsiteX0" fmla="*/ 668465 w 759619"/>
              <a:gd name="connsiteY0" fmla="*/ 0 h 592502"/>
              <a:gd name="connsiteX1" fmla="*/ 729234 w 759619"/>
              <a:gd name="connsiteY1" fmla="*/ 66846 h 592502"/>
              <a:gd name="connsiteX2" fmla="*/ 630484 w 759619"/>
              <a:gd name="connsiteY2" fmla="*/ 148885 h 592502"/>
              <a:gd name="connsiteX3" fmla="*/ 577310 w 759619"/>
              <a:gd name="connsiteY3" fmla="*/ 270424 h 592502"/>
              <a:gd name="connsiteX4" fmla="*/ 622888 w 759619"/>
              <a:gd name="connsiteY4" fmla="*/ 268905 h 592502"/>
              <a:gd name="connsiteX5" fmla="*/ 668465 w 759619"/>
              <a:gd name="connsiteY5" fmla="*/ 279539 h 592502"/>
              <a:gd name="connsiteX6" fmla="*/ 735311 w 759619"/>
              <a:gd name="connsiteY6" fmla="*/ 341828 h 592502"/>
              <a:gd name="connsiteX7" fmla="*/ 759619 w 759619"/>
              <a:gd name="connsiteY7" fmla="*/ 428425 h 592502"/>
              <a:gd name="connsiteX8" fmla="*/ 707965 w 759619"/>
              <a:gd name="connsiteY8" fmla="*/ 545406 h 592502"/>
              <a:gd name="connsiteX9" fmla="*/ 592503 w 759619"/>
              <a:gd name="connsiteY9" fmla="*/ 592502 h 592502"/>
              <a:gd name="connsiteX10" fmla="*/ 457291 w 759619"/>
              <a:gd name="connsiteY10" fmla="*/ 533252 h 592502"/>
              <a:gd name="connsiteX11" fmla="*/ 410194 w 759619"/>
              <a:gd name="connsiteY11" fmla="*/ 385886 h 592502"/>
              <a:gd name="connsiteX12" fmla="*/ 480079 w 759619"/>
              <a:gd name="connsiteY12" fmla="*/ 154962 h 592502"/>
              <a:gd name="connsiteX13" fmla="*/ 668465 w 759619"/>
              <a:gd name="connsiteY13" fmla="*/ 0 h 592502"/>
              <a:gd name="connsiteX14" fmla="*/ 261309 w 759619"/>
              <a:gd name="connsiteY14" fmla="*/ 0 h 592502"/>
              <a:gd name="connsiteX15" fmla="*/ 319040 w 759619"/>
              <a:gd name="connsiteY15" fmla="*/ 66846 h 592502"/>
              <a:gd name="connsiteX16" fmla="*/ 220290 w 759619"/>
              <a:gd name="connsiteY16" fmla="*/ 148885 h 592502"/>
              <a:gd name="connsiteX17" fmla="*/ 170155 w 759619"/>
              <a:gd name="connsiteY17" fmla="*/ 270424 h 592502"/>
              <a:gd name="connsiteX18" fmla="*/ 212693 w 759619"/>
              <a:gd name="connsiteY18" fmla="*/ 268905 h 592502"/>
              <a:gd name="connsiteX19" fmla="*/ 258271 w 759619"/>
              <a:gd name="connsiteY19" fmla="*/ 279539 h 592502"/>
              <a:gd name="connsiteX20" fmla="*/ 323598 w 759619"/>
              <a:gd name="connsiteY20" fmla="*/ 341828 h 592502"/>
              <a:gd name="connsiteX21" fmla="*/ 346386 w 759619"/>
              <a:gd name="connsiteY21" fmla="*/ 428425 h 592502"/>
              <a:gd name="connsiteX22" fmla="*/ 296252 w 759619"/>
              <a:gd name="connsiteY22" fmla="*/ 545406 h 592502"/>
              <a:gd name="connsiteX23" fmla="*/ 182309 w 759619"/>
              <a:gd name="connsiteY23" fmla="*/ 592502 h 592502"/>
              <a:gd name="connsiteX24" fmla="*/ 47097 w 759619"/>
              <a:gd name="connsiteY24" fmla="*/ 533252 h 592502"/>
              <a:gd name="connsiteX25" fmla="*/ 0 w 759619"/>
              <a:gd name="connsiteY25" fmla="*/ 385886 h 592502"/>
              <a:gd name="connsiteX26" fmla="*/ 69885 w 759619"/>
              <a:gd name="connsiteY26" fmla="*/ 154962 h 592502"/>
              <a:gd name="connsiteX27" fmla="*/ 261309 w 759619"/>
              <a:gd name="connsiteY27" fmla="*/ 0 h 592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59619" h="592502">
                <a:moveTo>
                  <a:pt x="668465" y="0"/>
                </a:moveTo>
                <a:lnTo>
                  <a:pt x="729234" y="66846"/>
                </a:lnTo>
                <a:cubicBezTo>
                  <a:pt x="692772" y="85077"/>
                  <a:pt x="659856" y="112423"/>
                  <a:pt x="630484" y="148885"/>
                </a:cubicBezTo>
                <a:cubicBezTo>
                  <a:pt x="601112" y="185347"/>
                  <a:pt x="583387" y="225860"/>
                  <a:pt x="577310" y="270424"/>
                </a:cubicBezTo>
                <a:cubicBezTo>
                  <a:pt x="589464" y="266373"/>
                  <a:pt x="604657" y="265866"/>
                  <a:pt x="622888" y="268905"/>
                </a:cubicBezTo>
                <a:cubicBezTo>
                  <a:pt x="641119" y="271943"/>
                  <a:pt x="656311" y="275488"/>
                  <a:pt x="668465" y="279539"/>
                </a:cubicBezTo>
                <a:cubicBezTo>
                  <a:pt x="696824" y="293719"/>
                  <a:pt x="719106" y="314482"/>
                  <a:pt x="735311" y="341828"/>
                </a:cubicBezTo>
                <a:cubicBezTo>
                  <a:pt x="751516" y="369175"/>
                  <a:pt x="759619" y="398040"/>
                  <a:pt x="759619" y="428425"/>
                </a:cubicBezTo>
                <a:cubicBezTo>
                  <a:pt x="759619" y="475015"/>
                  <a:pt x="742401" y="514008"/>
                  <a:pt x="707965" y="545406"/>
                </a:cubicBezTo>
                <a:cubicBezTo>
                  <a:pt x="673529" y="576804"/>
                  <a:pt x="635042" y="592502"/>
                  <a:pt x="592503" y="592502"/>
                </a:cubicBezTo>
                <a:cubicBezTo>
                  <a:pt x="533759" y="592502"/>
                  <a:pt x="488688" y="572752"/>
                  <a:pt x="457291" y="533252"/>
                </a:cubicBezTo>
                <a:cubicBezTo>
                  <a:pt x="425893" y="493752"/>
                  <a:pt x="410194" y="444630"/>
                  <a:pt x="410194" y="385886"/>
                </a:cubicBezTo>
                <a:cubicBezTo>
                  <a:pt x="410194" y="304860"/>
                  <a:pt x="433489" y="227885"/>
                  <a:pt x="480079" y="154962"/>
                </a:cubicBezTo>
                <a:cubicBezTo>
                  <a:pt x="526669" y="82039"/>
                  <a:pt x="589464" y="30384"/>
                  <a:pt x="668465" y="0"/>
                </a:cubicBezTo>
                <a:close/>
                <a:moveTo>
                  <a:pt x="261309" y="0"/>
                </a:moveTo>
                <a:lnTo>
                  <a:pt x="319040" y="66846"/>
                </a:lnTo>
                <a:cubicBezTo>
                  <a:pt x="280553" y="85077"/>
                  <a:pt x="247636" y="112423"/>
                  <a:pt x="220290" y="148885"/>
                </a:cubicBezTo>
                <a:cubicBezTo>
                  <a:pt x="192944" y="185347"/>
                  <a:pt x="176232" y="225860"/>
                  <a:pt x="170155" y="270424"/>
                </a:cubicBezTo>
                <a:cubicBezTo>
                  <a:pt x="180283" y="266373"/>
                  <a:pt x="194463" y="265866"/>
                  <a:pt x="212693" y="268905"/>
                </a:cubicBezTo>
                <a:cubicBezTo>
                  <a:pt x="230924" y="271943"/>
                  <a:pt x="246117" y="275488"/>
                  <a:pt x="258271" y="279539"/>
                </a:cubicBezTo>
                <a:cubicBezTo>
                  <a:pt x="286630" y="293719"/>
                  <a:pt x="308405" y="314482"/>
                  <a:pt x="323598" y="341828"/>
                </a:cubicBezTo>
                <a:cubicBezTo>
                  <a:pt x="338790" y="369175"/>
                  <a:pt x="346386" y="398040"/>
                  <a:pt x="346386" y="428425"/>
                </a:cubicBezTo>
                <a:cubicBezTo>
                  <a:pt x="346386" y="475015"/>
                  <a:pt x="329675" y="514008"/>
                  <a:pt x="296252" y="545406"/>
                </a:cubicBezTo>
                <a:cubicBezTo>
                  <a:pt x="262828" y="576804"/>
                  <a:pt x="224847" y="592502"/>
                  <a:pt x="182309" y="592502"/>
                </a:cubicBezTo>
                <a:cubicBezTo>
                  <a:pt x="123565" y="592502"/>
                  <a:pt x="78494" y="572752"/>
                  <a:pt x="47097" y="533252"/>
                </a:cubicBezTo>
                <a:cubicBezTo>
                  <a:pt x="15699" y="493752"/>
                  <a:pt x="0" y="444630"/>
                  <a:pt x="0" y="385886"/>
                </a:cubicBezTo>
                <a:cubicBezTo>
                  <a:pt x="0" y="304860"/>
                  <a:pt x="23295" y="227885"/>
                  <a:pt x="69885" y="154962"/>
                </a:cubicBezTo>
                <a:cubicBezTo>
                  <a:pt x="116475" y="82039"/>
                  <a:pt x="180283" y="30384"/>
                  <a:pt x="261309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한컴 백제 M" panose="02020603020101020101" pitchFamily="18" charset="-127"/>
              <a:ea typeface="한컴 백제 M" panose="02020603020101020101" pitchFamily="18" charset="-127"/>
            </a:endParaRPr>
          </a:p>
        </p:txBody>
      </p:sp>
      <p:cxnSp>
        <p:nvCxnSpPr>
          <p:cNvPr id="81" name="직선 연결선 80"/>
          <p:cNvCxnSpPr/>
          <p:nvPr/>
        </p:nvCxnSpPr>
        <p:spPr>
          <a:xfrm>
            <a:off x="6844062" y="1251434"/>
            <a:ext cx="4804929" cy="0"/>
          </a:xfrm>
          <a:prstGeom prst="line">
            <a:avLst/>
          </a:prstGeom>
          <a:noFill/>
          <a:ln w="34925" cap="flat" cmpd="sng" algn="ctr">
            <a:solidFill>
              <a:sysClr val="window" lastClr="FFFFFF"/>
            </a:solidFill>
            <a:prstDash val="sysDash"/>
            <a:miter lim="800000"/>
          </a:ln>
          <a:effectLst/>
        </p:spPr>
      </p:cxnSp>
      <p:cxnSp>
        <p:nvCxnSpPr>
          <p:cNvPr id="82" name="직선 연결선 81"/>
          <p:cNvCxnSpPr/>
          <p:nvPr/>
        </p:nvCxnSpPr>
        <p:spPr>
          <a:xfrm>
            <a:off x="11648991" y="1251434"/>
            <a:ext cx="0" cy="4038446"/>
          </a:xfrm>
          <a:prstGeom prst="line">
            <a:avLst/>
          </a:prstGeom>
          <a:noFill/>
          <a:ln w="34925" cap="flat" cmpd="sng" algn="ctr">
            <a:solidFill>
              <a:sysClr val="window" lastClr="FFFFFF"/>
            </a:solidFill>
            <a:prstDash val="sysDash"/>
            <a:miter lim="800000"/>
          </a:ln>
          <a:effectLst/>
        </p:spPr>
      </p:cxnSp>
      <p:cxnSp>
        <p:nvCxnSpPr>
          <p:cNvPr id="83" name="직선 연결선 82"/>
          <p:cNvCxnSpPr/>
          <p:nvPr/>
        </p:nvCxnSpPr>
        <p:spPr>
          <a:xfrm>
            <a:off x="6012991" y="1854759"/>
            <a:ext cx="0" cy="4326198"/>
          </a:xfrm>
          <a:prstGeom prst="line">
            <a:avLst/>
          </a:prstGeom>
          <a:noFill/>
          <a:ln w="34925" cap="flat" cmpd="sng" algn="ctr">
            <a:solidFill>
              <a:sysClr val="window" lastClr="FFFFFF"/>
            </a:solidFill>
            <a:prstDash val="sysDash"/>
            <a:miter lim="800000"/>
          </a:ln>
          <a:effectLst/>
        </p:spPr>
      </p:cxnSp>
      <p:cxnSp>
        <p:nvCxnSpPr>
          <p:cNvPr id="84" name="직선 연결선 83"/>
          <p:cNvCxnSpPr/>
          <p:nvPr/>
        </p:nvCxnSpPr>
        <p:spPr>
          <a:xfrm>
            <a:off x="6012991" y="6180957"/>
            <a:ext cx="4757166" cy="0"/>
          </a:xfrm>
          <a:prstGeom prst="line">
            <a:avLst/>
          </a:prstGeom>
          <a:noFill/>
          <a:ln w="34925" cap="flat" cmpd="sng" algn="ctr">
            <a:solidFill>
              <a:sysClr val="window" lastClr="FFFFFF"/>
            </a:solidFill>
            <a:prstDash val="sysDash"/>
            <a:miter lim="800000"/>
          </a:ln>
          <a:effectLst/>
        </p:spPr>
      </p:cxnSp>
      <p:grpSp>
        <p:nvGrpSpPr>
          <p:cNvPr id="85" name="그룹 84"/>
          <p:cNvGrpSpPr/>
          <p:nvPr/>
        </p:nvGrpSpPr>
        <p:grpSpPr>
          <a:xfrm>
            <a:off x="9347796" y="313303"/>
            <a:ext cx="2487819" cy="273254"/>
            <a:chOff x="7638862" y="293633"/>
            <a:chExt cx="4252714" cy="467104"/>
          </a:xfrm>
        </p:grpSpPr>
        <p:sp>
          <p:nvSpPr>
            <p:cNvPr id="86" name="자유형 85"/>
            <p:cNvSpPr/>
            <p:nvPr/>
          </p:nvSpPr>
          <p:spPr>
            <a:xfrm>
              <a:off x="7638862" y="293633"/>
              <a:ext cx="587027" cy="467104"/>
            </a:xfrm>
            <a:custGeom>
              <a:avLst/>
              <a:gdLst>
                <a:gd name="connsiteX0" fmla="*/ 668465 w 759619"/>
                <a:gd name="connsiteY0" fmla="*/ 0 h 592502"/>
                <a:gd name="connsiteX1" fmla="*/ 729234 w 759619"/>
                <a:gd name="connsiteY1" fmla="*/ 66846 h 592502"/>
                <a:gd name="connsiteX2" fmla="*/ 630484 w 759619"/>
                <a:gd name="connsiteY2" fmla="*/ 148885 h 592502"/>
                <a:gd name="connsiteX3" fmla="*/ 577310 w 759619"/>
                <a:gd name="connsiteY3" fmla="*/ 270424 h 592502"/>
                <a:gd name="connsiteX4" fmla="*/ 622888 w 759619"/>
                <a:gd name="connsiteY4" fmla="*/ 268905 h 592502"/>
                <a:gd name="connsiteX5" fmla="*/ 668465 w 759619"/>
                <a:gd name="connsiteY5" fmla="*/ 279539 h 592502"/>
                <a:gd name="connsiteX6" fmla="*/ 735311 w 759619"/>
                <a:gd name="connsiteY6" fmla="*/ 341828 h 592502"/>
                <a:gd name="connsiteX7" fmla="*/ 759619 w 759619"/>
                <a:gd name="connsiteY7" fmla="*/ 428425 h 592502"/>
                <a:gd name="connsiteX8" fmla="*/ 707965 w 759619"/>
                <a:gd name="connsiteY8" fmla="*/ 545406 h 592502"/>
                <a:gd name="connsiteX9" fmla="*/ 592503 w 759619"/>
                <a:gd name="connsiteY9" fmla="*/ 592502 h 592502"/>
                <a:gd name="connsiteX10" fmla="*/ 457291 w 759619"/>
                <a:gd name="connsiteY10" fmla="*/ 533252 h 592502"/>
                <a:gd name="connsiteX11" fmla="*/ 410194 w 759619"/>
                <a:gd name="connsiteY11" fmla="*/ 385886 h 592502"/>
                <a:gd name="connsiteX12" fmla="*/ 480079 w 759619"/>
                <a:gd name="connsiteY12" fmla="*/ 154962 h 592502"/>
                <a:gd name="connsiteX13" fmla="*/ 668465 w 759619"/>
                <a:gd name="connsiteY13" fmla="*/ 0 h 592502"/>
                <a:gd name="connsiteX14" fmla="*/ 261309 w 759619"/>
                <a:gd name="connsiteY14" fmla="*/ 0 h 592502"/>
                <a:gd name="connsiteX15" fmla="*/ 319040 w 759619"/>
                <a:gd name="connsiteY15" fmla="*/ 66846 h 592502"/>
                <a:gd name="connsiteX16" fmla="*/ 220290 w 759619"/>
                <a:gd name="connsiteY16" fmla="*/ 148885 h 592502"/>
                <a:gd name="connsiteX17" fmla="*/ 170155 w 759619"/>
                <a:gd name="connsiteY17" fmla="*/ 270424 h 592502"/>
                <a:gd name="connsiteX18" fmla="*/ 212693 w 759619"/>
                <a:gd name="connsiteY18" fmla="*/ 268905 h 592502"/>
                <a:gd name="connsiteX19" fmla="*/ 258271 w 759619"/>
                <a:gd name="connsiteY19" fmla="*/ 279539 h 592502"/>
                <a:gd name="connsiteX20" fmla="*/ 323598 w 759619"/>
                <a:gd name="connsiteY20" fmla="*/ 341828 h 592502"/>
                <a:gd name="connsiteX21" fmla="*/ 346386 w 759619"/>
                <a:gd name="connsiteY21" fmla="*/ 428425 h 592502"/>
                <a:gd name="connsiteX22" fmla="*/ 296252 w 759619"/>
                <a:gd name="connsiteY22" fmla="*/ 545406 h 592502"/>
                <a:gd name="connsiteX23" fmla="*/ 182309 w 759619"/>
                <a:gd name="connsiteY23" fmla="*/ 592502 h 592502"/>
                <a:gd name="connsiteX24" fmla="*/ 47097 w 759619"/>
                <a:gd name="connsiteY24" fmla="*/ 533252 h 592502"/>
                <a:gd name="connsiteX25" fmla="*/ 0 w 759619"/>
                <a:gd name="connsiteY25" fmla="*/ 385886 h 592502"/>
                <a:gd name="connsiteX26" fmla="*/ 69885 w 759619"/>
                <a:gd name="connsiteY26" fmla="*/ 154962 h 592502"/>
                <a:gd name="connsiteX27" fmla="*/ 261309 w 759619"/>
                <a:gd name="connsiteY27" fmla="*/ 0 h 592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59619" h="592502">
                  <a:moveTo>
                    <a:pt x="668465" y="0"/>
                  </a:moveTo>
                  <a:lnTo>
                    <a:pt x="729234" y="66846"/>
                  </a:lnTo>
                  <a:cubicBezTo>
                    <a:pt x="692772" y="85077"/>
                    <a:pt x="659856" y="112423"/>
                    <a:pt x="630484" y="148885"/>
                  </a:cubicBezTo>
                  <a:cubicBezTo>
                    <a:pt x="601112" y="185347"/>
                    <a:pt x="583387" y="225860"/>
                    <a:pt x="577310" y="270424"/>
                  </a:cubicBezTo>
                  <a:cubicBezTo>
                    <a:pt x="589464" y="266373"/>
                    <a:pt x="604657" y="265866"/>
                    <a:pt x="622888" y="268905"/>
                  </a:cubicBezTo>
                  <a:cubicBezTo>
                    <a:pt x="641119" y="271943"/>
                    <a:pt x="656311" y="275488"/>
                    <a:pt x="668465" y="279539"/>
                  </a:cubicBezTo>
                  <a:cubicBezTo>
                    <a:pt x="696824" y="293719"/>
                    <a:pt x="719106" y="314482"/>
                    <a:pt x="735311" y="341828"/>
                  </a:cubicBezTo>
                  <a:cubicBezTo>
                    <a:pt x="751516" y="369175"/>
                    <a:pt x="759619" y="398040"/>
                    <a:pt x="759619" y="428425"/>
                  </a:cubicBezTo>
                  <a:cubicBezTo>
                    <a:pt x="759619" y="475015"/>
                    <a:pt x="742401" y="514008"/>
                    <a:pt x="707965" y="545406"/>
                  </a:cubicBezTo>
                  <a:cubicBezTo>
                    <a:pt x="673529" y="576804"/>
                    <a:pt x="635042" y="592502"/>
                    <a:pt x="592503" y="592502"/>
                  </a:cubicBezTo>
                  <a:cubicBezTo>
                    <a:pt x="533759" y="592502"/>
                    <a:pt x="488688" y="572752"/>
                    <a:pt x="457291" y="533252"/>
                  </a:cubicBezTo>
                  <a:cubicBezTo>
                    <a:pt x="425893" y="493752"/>
                    <a:pt x="410194" y="444630"/>
                    <a:pt x="410194" y="385886"/>
                  </a:cubicBezTo>
                  <a:cubicBezTo>
                    <a:pt x="410194" y="304860"/>
                    <a:pt x="433489" y="227885"/>
                    <a:pt x="480079" y="154962"/>
                  </a:cubicBezTo>
                  <a:cubicBezTo>
                    <a:pt x="526669" y="82039"/>
                    <a:pt x="589464" y="30384"/>
                    <a:pt x="668465" y="0"/>
                  </a:cubicBezTo>
                  <a:close/>
                  <a:moveTo>
                    <a:pt x="261309" y="0"/>
                  </a:moveTo>
                  <a:lnTo>
                    <a:pt x="319040" y="66846"/>
                  </a:lnTo>
                  <a:cubicBezTo>
                    <a:pt x="280553" y="85077"/>
                    <a:pt x="247636" y="112423"/>
                    <a:pt x="220290" y="148885"/>
                  </a:cubicBezTo>
                  <a:cubicBezTo>
                    <a:pt x="192944" y="185347"/>
                    <a:pt x="176232" y="225860"/>
                    <a:pt x="170155" y="270424"/>
                  </a:cubicBezTo>
                  <a:cubicBezTo>
                    <a:pt x="180283" y="266373"/>
                    <a:pt x="194463" y="265866"/>
                    <a:pt x="212693" y="268905"/>
                  </a:cubicBezTo>
                  <a:cubicBezTo>
                    <a:pt x="230924" y="271943"/>
                    <a:pt x="246117" y="275488"/>
                    <a:pt x="258271" y="279539"/>
                  </a:cubicBezTo>
                  <a:cubicBezTo>
                    <a:pt x="286630" y="293719"/>
                    <a:pt x="308405" y="314482"/>
                    <a:pt x="323598" y="341828"/>
                  </a:cubicBezTo>
                  <a:cubicBezTo>
                    <a:pt x="338790" y="369175"/>
                    <a:pt x="346386" y="398040"/>
                    <a:pt x="346386" y="428425"/>
                  </a:cubicBezTo>
                  <a:cubicBezTo>
                    <a:pt x="346386" y="475015"/>
                    <a:pt x="329675" y="514008"/>
                    <a:pt x="296252" y="545406"/>
                  </a:cubicBezTo>
                  <a:cubicBezTo>
                    <a:pt x="262828" y="576804"/>
                    <a:pt x="224847" y="592502"/>
                    <a:pt x="182309" y="592502"/>
                  </a:cubicBezTo>
                  <a:cubicBezTo>
                    <a:pt x="123565" y="592502"/>
                    <a:pt x="78494" y="572752"/>
                    <a:pt x="47097" y="533252"/>
                  </a:cubicBezTo>
                  <a:cubicBezTo>
                    <a:pt x="15699" y="493752"/>
                    <a:pt x="0" y="444630"/>
                    <a:pt x="0" y="385886"/>
                  </a:cubicBezTo>
                  <a:cubicBezTo>
                    <a:pt x="0" y="304860"/>
                    <a:pt x="23295" y="227885"/>
                    <a:pt x="69885" y="154962"/>
                  </a:cubicBezTo>
                  <a:cubicBezTo>
                    <a:pt x="116475" y="82039"/>
                    <a:pt x="180283" y="30384"/>
                    <a:pt x="261309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한컴 백제 M" panose="02020603020101020101" pitchFamily="18" charset="-127"/>
                <a:ea typeface="한컴 백제 M" panose="02020603020101020101" pitchFamily="18" charset="-127"/>
              </a:endParaRPr>
            </a:p>
          </p:txBody>
        </p:sp>
        <p:cxnSp>
          <p:nvCxnSpPr>
            <p:cNvPr id="87" name="직선 연결선 86"/>
            <p:cNvCxnSpPr/>
            <p:nvPr/>
          </p:nvCxnSpPr>
          <p:spPr>
            <a:xfrm>
              <a:off x="8334476" y="722448"/>
              <a:ext cx="3557100" cy="0"/>
            </a:xfrm>
            <a:prstGeom prst="line">
              <a:avLst/>
            </a:prstGeom>
            <a:noFill/>
            <a:ln w="31750" cap="flat" cmpd="sng" algn="ctr">
              <a:solidFill>
                <a:sysClr val="window" lastClr="FFFFFF"/>
              </a:solidFill>
              <a:prstDash val="sysDash"/>
              <a:miter lim="800000"/>
            </a:ln>
            <a:effectLst/>
          </p:spPr>
        </p:cxnSp>
      </p:grpSp>
      <p:sp>
        <p:nvSpPr>
          <p:cNvPr id="88" name="TextBox 87"/>
          <p:cNvSpPr txBox="1"/>
          <p:nvPr/>
        </p:nvSpPr>
        <p:spPr>
          <a:xfrm>
            <a:off x="10098238" y="136262"/>
            <a:ext cx="2170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smtClean="0">
                <a:solidFill>
                  <a:prstClr val="white"/>
                </a:solidFill>
                <a:latin typeface="한컴 백제 M" panose="02020603020101020101" pitchFamily="18" charset="-127"/>
                <a:ea typeface="한컴 백제 M" panose="02020603020101020101" pitchFamily="18" charset="-127"/>
                <a:cs typeface="조선일보명조" panose="02030304000000000000" pitchFamily="18" charset="-127"/>
              </a:rPr>
              <a:t>국어 국문학</a:t>
            </a:r>
            <a:endParaRPr lang="ko-KR" altLang="en-US" sz="2000" dirty="0">
              <a:solidFill>
                <a:prstClr val="white"/>
              </a:solidFill>
              <a:latin typeface="한컴 백제 M" panose="02020603020101020101" pitchFamily="18" charset="-127"/>
              <a:ea typeface="한컴 백제 M" panose="0202060302010102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0320164" y="6464294"/>
            <a:ext cx="1697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smtClean="0">
                <a:solidFill>
                  <a:prstClr val="white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출처 </a:t>
            </a:r>
            <a:r>
              <a:rPr lang="en-US" altLang="ko-KR" sz="1200" dirty="0" smtClean="0">
                <a:solidFill>
                  <a:prstClr val="white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: [</a:t>
            </a:r>
            <a:r>
              <a:rPr lang="ko-KR" altLang="en-US" sz="1200" dirty="0" err="1">
                <a:solidFill>
                  <a:prstClr val="white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네이버</a:t>
            </a:r>
            <a:r>
              <a:rPr lang="ko-KR" altLang="en-US" sz="1200" dirty="0">
                <a:solidFill>
                  <a:prstClr val="white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 지식백과</a:t>
            </a:r>
            <a:r>
              <a:rPr lang="en-US" altLang="ko-KR" sz="1200" dirty="0" smtClean="0">
                <a:solidFill>
                  <a:prstClr val="white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]</a:t>
            </a:r>
            <a:endParaRPr lang="en-US" altLang="ko-KR" sz="1200" dirty="0">
              <a:solidFill>
                <a:prstClr val="white"/>
              </a:solidFill>
              <a:latin typeface="한컴 백제 M" panose="02020603020101020101" pitchFamily="18" charset="-127"/>
              <a:ea typeface="한컴 백제 M" panose="02020603020101020101" pitchFamily="18" charset="-127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1044573" y="604851"/>
            <a:ext cx="964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>
                <a:solidFill>
                  <a:prstClr val="white"/>
                </a:solidFill>
                <a:latin typeface="한컴 백제 M" panose="02020603020101020101" pitchFamily="18" charset="-127"/>
                <a:ea typeface="한컴 백제 M" panose="02020603020101020101" pitchFamily="18" charset="-127"/>
                <a:cs typeface="조선일보명조" panose="02030304000000000000" pitchFamily="18" charset="-127"/>
              </a:rPr>
              <a:t>1. </a:t>
            </a:r>
            <a:r>
              <a:rPr lang="ko-KR" altLang="en-US" sz="1400" dirty="0" smtClean="0">
                <a:solidFill>
                  <a:prstClr val="white"/>
                </a:solidFill>
                <a:latin typeface="한컴 백제 M" panose="02020603020101020101" pitchFamily="18" charset="-127"/>
                <a:ea typeface="한컴 백제 M" panose="02020603020101020101" pitchFamily="18" charset="-127"/>
                <a:cs typeface="조선일보명조" panose="02030304000000000000" pitchFamily="18" charset="-127"/>
              </a:rPr>
              <a:t>내용</a:t>
            </a:r>
            <a:endParaRPr lang="ko-KR" altLang="en-US" sz="1400" dirty="0">
              <a:solidFill>
                <a:prstClr val="white"/>
              </a:solidFill>
              <a:latin typeface="한컴 백제 M" panose="02020603020101020101" pitchFamily="18" charset="-127"/>
              <a:ea typeface="한컴 백제 M" panose="02020603020101020101" pitchFamily="18" charset="-127"/>
              <a:cs typeface="조선일보명조" panose="02030304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199996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8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096000" y="2654300"/>
            <a:ext cx="6096000" cy="2667000"/>
          </a:xfrm>
          <a:prstGeom prst="rect">
            <a:avLst/>
          </a:prstGeom>
        </p:spPr>
      </p:pic>
      <p:sp>
        <p:nvSpPr>
          <p:cNvPr id="20" name="모서리가 둥근 직사각형 19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  <a:gs pos="54000">
                <a:srgbClr val="000000"/>
              </a:gs>
              <a:gs pos="31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한컴 백제 M" panose="02020603020101020101" pitchFamily="18" charset="-127"/>
              <a:ea typeface="한컴 백제 M" panose="02020603020101020101" pitchFamily="18" charset="-127"/>
            </a:endParaRPr>
          </a:p>
        </p:txBody>
      </p:sp>
      <p:grpSp>
        <p:nvGrpSpPr>
          <p:cNvPr id="38" name="그룹 37"/>
          <p:cNvGrpSpPr/>
          <p:nvPr/>
        </p:nvGrpSpPr>
        <p:grpSpPr>
          <a:xfrm>
            <a:off x="9347796" y="313303"/>
            <a:ext cx="2487819" cy="273254"/>
            <a:chOff x="7638862" y="293633"/>
            <a:chExt cx="4252714" cy="467104"/>
          </a:xfrm>
        </p:grpSpPr>
        <p:sp>
          <p:nvSpPr>
            <p:cNvPr id="42" name="자유형 41"/>
            <p:cNvSpPr/>
            <p:nvPr/>
          </p:nvSpPr>
          <p:spPr>
            <a:xfrm>
              <a:off x="7638862" y="293633"/>
              <a:ext cx="587027" cy="467104"/>
            </a:xfrm>
            <a:custGeom>
              <a:avLst/>
              <a:gdLst>
                <a:gd name="connsiteX0" fmla="*/ 668465 w 759619"/>
                <a:gd name="connsiteY0" fmla="*/ 0 h 592502"/>
                <a:gd name="connsiteX1" fmla="*/ 729234 w 759619"/>
                <a:gd name="connsiteY1" fmla="*/ 66846 h 592502"/>
                <a:gd name="connsiteX2" fmla="*/ 630484 w 759619"/>
                <a:gd name="connsiteY2" fmla="*/ 148885 h 592502"/>
                <a:gd name="connsiteX3" fmla="*/ 577310 w 759619"/>
                <a:gd name="connsiteY3" fmla="*/ 270424 h 592502"/>
                <a:gd name="connsiteX4" fmla="*/ 622888 w 759619"/>
                <a:gd name="connsiteY4" fmla="*/ 268905 h 592502"/>
                <a:gd name="connsiteX5" fmla="*/ 668465 w 759619"/>
                <a:gd name="connsiteY5" fmla="*/ 279539 h 592502"/>
                <a:gd name="connsiteX6" fmla="*/ 735311 w 759619"/>
                <a:gd name="connsiteY6" fmla="*/ 341828 h 592502"/>
                <a:gd name="connsiteX7" fmla="*/ 759619 w 759619"/>
                <a:gd name="connsiteY7" fmla="*/ 428425 h 592502"/>
                <a:gd name="connsiteX8" fmla="*/ 707965 w 759619"/>
                <a:gd name="connsiteY8" fmla="*/ 545406 h 592502"/>
                <a:gd name="connsiteX9" fmla="*/ 592503 w 759619"/>
                <a:gd name="connsiteY9" fmla="*/ 592502 h 592502"/>
                <a:gd name="connsiteX10" fmla="*/ 457291 w 759619"/>
                <a:gd name="connsiteY10" fmla="*/ 533252 h 592502"/>
                <a:gd name="connsiteX11" fmla="*/ 410194 w 759619"/>
                <a:gd name="connsiteY11" fmla="*/ 385886 h 592502"/>
                <a:gd name="connsiteX12" fmla="*/ 480079 w 759619"/>
                <a:gd name="connsiteY12" fmla="*/ 154962 h 592502"/>
                <a:gd name="connsiteX13" fmla="*/ 668465 w 759619"/>
                <a:gd name="connsiteY13" fmla="*/ 0 h 592502"/>
                <a:gd name="connsiteX14" fmla="*/ 261309 w 759619"/>
                <a:gd name="connsiteY14" fmla="*/ 0 h 592502"/>
                <a:gd name="connsiteX15" fmla="*/ 319040 w 759619"/>
                <a:gd name="connsiteY15" fmla="*/ 66846 h 592502"/>
                <a:gd name="connsiteX16" fmla="*/ 220290 w 759619"/>
                <a:gd name="connsiteY16" fmla="*/ 148885 h 592502"/>
                <a:gd name="connsiteX17" fmla="*/ 170155 w 759619"/>
                <a:gd name="connsiteY17" fmla="*/ 270424 h 592502"/>
                <a:gd name="connsiteX18" fmla="*/ 212693 w 759619"/>
                <a:gd name="connsiteY18" fmla="*/ 268905 h 592502"/>
                <a:gd name="connsiteX19" fmla="*/ 258271 w 759619"/>
                <a:gd name="connsiteY19" fmla="*/ 279539 h 592502"/>
                <a:gd name="connsiteX20" fmla="*/ 323598 w 759619"/>
                <a:gd name="connsiteY20" fmla="*/ 341828 h 592502"/>
                <a:gd name="connsiteX21" fmla="*/ 346386 w 759619"/>
                <a:gd name="connsiteY21" fmla="*/ 428425 h 592502"/>
                <a:gd name="connsiteX22" fmla="*/ 296252 w 759619"/>
                <a:gd name="connsiteY22" fmla="*/ 545406 h 592502"/>
                <a:gd name="connsiteX23" fmla="*/ 182309 w 759619"/>
                <a:gd name="connsiteY23" fmla="*/ 592502 h 592502"/>
                <a:gd name="connsiteX24" fmla="*/ 47097 w 759619"/>
                <a:gd name="connsiteY24" fmla="*/ 533252 h 592502"/>
                <a:gd name="connsiteX25" fmla="*/ 0 w 759619"/>
                <a:gd name="connsiteY25" fmla="*/ 385886 h 592502"/>
                <a:gd name="connsiteX26" fmla="*/ 69885 w 759619"/>
                <a:gd name="connsiteY26" fmla="*/ 154962 h 592502"/>
                <a:gd name="connsiteX27" fmla="*/ 261309 w 759619"/>
                <a:gd name="connsiteY27" fmla="*/ 0 h 592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59619" h="592502">
                  <a:moveTo>
                    <a:pt x="668465" y="0"/>
                  </a:moveTo>
                  <a:lnTo>
                    <a:pt x="729234" y="66846"/>
                  </a:lnTo>
                  <a:cubicBezTo>
                    <a:pt x="692772" y="85077"/>
                    <a:pt x="659856" y="112423"/>
                    <a:pt x="630484" y="148885"/>
                  </a:cubicBezTo>
                  <a:cubicBezTo>
                    <a:pt x="601112" y="185347"/>
                    <a:pt x="583387" y="225860"/>
                    <a:pt x="577310" y="270424"/>
                  </a:cubicBezTo>
                  <a:cubicBezTo>
                    <a:pt x="589464" y="266373"/>
                    <a:pt x="604657" y="265866"/>
                    <a:pt x="622888" y="268905"/>
                  </a:cubicBezTo>
                  <a:cubicBezTo>
                    <a:pt x="641119" y="271943"/>
                    <a:pt x="656311" y="275488"/>
                    <a:pt x="668465" y="279539"/>
                  </a:cubicBezTo>
                  <a:cubicBezTo>
                    <a:pt x="696824" y="293719"/>
                    <a:pt x="719106" y="314482"/>
                    <a:pt x="735311" y="341828"/>
                  </a:cubicBezTo>
                  <a:cubicBezTo>
                    <a:pt x="751516" y="369175"/>
                    <a:pt x="759619" y="398040"/>
                    <a:pt x="759619" y="428425"/>
                  </a:cubicBezTo>
                  <a:cubicBezTo>
                    <a:pt x="759619" y="475015"/>
                    <a:pt x="742401" y="514008"/>
                    <a:pt x="707965" y="545406"/>
                  </a:cubicBezTo>
                  <a:cubicBezTo>
                    <a:pt x="673529" y="576804"/>
                    <a:pt x="635042" y="592502"/>
                    <a:pt x="592503" y="592502"/>
                  </a:cubicBezTo>
                  <a:cubicBezTo>
                    <a:pt x="533759" y="592502"/>
                    <a:pt x="488688" y="572752"/>
                    <a:pt x="457291" y="533252"/>
                  </a:cubicBezTo>
                  <a:cubicBezTo>
                    <a:pt x="425893" y="493752"/>
                    <a:pt x="410194" y="444630"/>
                    <a:pt x="410194" y="385886"/>
                  </a:cubicBezTo>
                  <a:cubicBezTo>
                    <a:pt x="410194" y="304860"/>
                    <a:pt x="433489" y="227885"/>
                    <a:pt x="480079" y="154962"/>
                  </a:cubicBezTo>
                  <a:cubicBezTo>
                    <a:pt x="526669" y="82039"/>
                    <a:pt x="589464" y="30384"/>
                    <a:pt x="668465" y="0"/>
                  </a:cubicBezTo>
                  <a:close/>
                  <a:moveTo>
                    <a:pt x="261309" y="0"/>
                  </a:moveTo>
                  <a:lnTo>
                    <a:pt x="319040" y="66846"/>
                  </a:lnTo>
                  <a:cubicBezTo>
                    <a:pt x="280553" y="85077"/>
                    <a:pt x="247636" y="112423"/>
                    <a:pt x="220290" y="148885"/>
                  </a:cubicBezTo>
                  <a:cubicBezTo>
                    <a:pt x="192944" y="185347"/>
                    <a:pt x="176232" y="225860"/>
                    <a:pt x="170155" y="270424"/>
                  </a:cubicBezTo>
                  <a:cubicBezTo>
                    <a:pt x="180283" y="266373"/>
                    <a:pt x="194463" y="265866"/>
                    <a:pt x="212693" y="268905"/>
                  </a:cubicBezTo>
                  <a:cubicBezTo>
                    <a:pt x="230924" y="271943"/>
                    <a:pt x="246117" y="275488"/>
                    <a:pt x="258271" y="279539"/>
                  </a:cubicBezTo>
                  <a:cubicBezTo>
                    <a:pt x="286630" y="293719"/>
                    <a:pt x="308405" y="314482"/>
                    <a:pt x="323598" y="341828"/>
                  </a:cubicBezTo>
                  <a:cubicBezTo>
                    <a:pt x="338790" y="369175"/>
                    <a:pt x="346386" y="398040"/>
                    <a:pt x="346386" y="428425"/>
                  </a:cubicBezTo>
                  <a:cubicBezTo>
                    <a:pt x="346386" y="475015"/>
                    <a:pt x="329675" y="514008"/>
                    <a:pt x="296252" y="545406"/>
                  </a:cubicBezTo>
                  <a:cubicBezTo>
                    <a:pt x="262828" y="576804"/>
                    <a:pt x="224847" y="592502"/>
                    <a:pt x="182309" y="592502"/>
                  </a:cubicBezTo>
                  <a:cubicBezTo>
                    <a:pt x="123565" y="592502"/>
                    <a:pt x="78494" y="572752"/>
                    <a:pt x="47097" y="533252"/>
                  </a:cubicBezTo>
                  <a:cubicBezTo>
                    <a:pt x="15699" y="493752"/>
                    <a:pt x="0" y="444630"/>
                    <a:pt x="0" y="385886"/>
                  </a:cubicBezTo>
                  <a:cubicBezTo>
                    <a:pt x="0" y="304860"/>
                    <a:pt x="23295" y="227885"/>
                    <a:pt x="69885" y="154962"/>
                  </a:cubicBezTo>
                  <a:cubicBezTo>
                    <a:pt x="116475" y="82039"/>
                    <a:pt x="180283" y="30384"/>
                    <a:pt x="261309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한컴 백제 M" panose="02020603020101020101" pitchFamily="18" charset="-127"/>
                <a:ea typeface="한컴 백제 M" panose="02020603020101020101" pitchFamily="18" charset="-127"/>
                <a:cs typeface="+mn-cs"/>
              </a:endParaRPr>
            </a:p>
          </p:txBody>
        </p:sp>
        <p:cxnSp>
          <p:nvCxnSpPr>
            <p:cNvPr id="48" name="직선 연결선 47"/>
            <p:cNvCxnSpPr/>
            <p:nvPr/>
          </p:nvCxnSpPr>
          <p:spPr>
            <a:xfrm>
              <a:off x="8334476" y="722448"/>
              <a:ext cx="3557100" cy="0"/>
            </a:xfrm>
            <a:prstGeom prst="line">
              <a:avLst/>
            </a:prstGeom>
            <a:noFill/>
            <a:ln w="31750" cap="flat" cmpd="sng" algn="ctr">
              <a:solidFill>
                <a:schemeClr val="bg1"/>
              </a:solidFill>
              <a:prstDash val="sysDash"/>
              <a:miter lim="800000"/>
            </a:ln>
            <a:effectLst/>
          </p:spPr>
        </p:cxnSp>
      </p:grpSp>
      <p:sp>
        <p:nvSpPr>
          <p:cNvPr id="23" name="TextBox 22"/>
          <p:cNvSpPr txBox="1"/>
          <p:nvPr/>
        </p:nvSpPr>
        <p:spPr>
          <a:xfrm>
            <a:off x="6431550" y="1304144"/>
            <a:ext cx="5544549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500" dirty="0" smtClean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조선의 </a:t>
            </a:r>
            <a:r>
              <a:rPr lang="ko-KR" altLang="en-US" sz="1500" dirty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국어 </a:t>
            </a:r>
            <a:r>
              <a:rPr lang="en-US" altLang="ko-KR" sz="1500" dirty="0" smtClean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· </a:t>
            </a:r>
            <a:r>
              <a:rPr lang="ko-KR" altLang="en-US" sz="1500" dirty="0" smtClean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국문학은 </a:t>
            </a:r>
            <a:r>
              <a:rPr lang="ko-KR" altLang="en-US" sz="1500" dirty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훈민정음의 창제를 계기로 크게 발전하였다</a:t>
            </a:r>
            <a:r>
              <a:rPr lang="en-US" altLang="ko-KR" sz="1500" dirty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. </a:t>
            </a:r>
            <a:r>
              <a:rPr lang="ko-KR" altLang="en-US" sz="1500" dirty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한국은 오랜 역사적 전통을 지녔으나 조선 초까지 우리의 고유한 문자를 갖지 못하고 </a:t>
            </a:r>
            <a:r>
              <a:rPr lang="ko-KR" altLang="en-US" sz="1600" b="1" dirty="0">
                <a:solidFill>
                  <a:srgbClr val="FBE3B3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한자</a:t>
            </a:r>
            <a:r>
              <a:rPr lang="en-US" altLang="ko-KR" sz="1600" b="1" dirty="0">
                <a:solidFill>
                  <a:srgbClr val="FBE3B3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(</a:t>
            </a:r>
            <a:r>
              <a:rPr lang="ko-KR" altLang="en-US" sz="1600" b="1" dirty="0">
                <a:solidFill>
                  <a:srgbClr val="FBE3B3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漢字</a:t>
            </a:r>
            <a:r>
              <a:rPr lang="en-US" altLang="ko-KR" sz="1600" b="1" dirty="0">
                <a:solidFill>
                  <a:srgbClr val="FBE3B3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)</a:t>
            </a:r>
            <a:r>
              <a:rPr lang="ko-KR" altLang="en-US" sz="1500" dirty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를 써오다가 </a:t>
            </a:r>
            <a:r>
              <a:rPr lang="ko-KR" altLang="en-US" sz="1600" b="1" dirty="0">
                <a:solidFill>
                  <a:srgbClr val="FBE3B3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훈민정음</a:t>
            </a:r>
            <a:r>
              <a:rPr lang="ko-KR" altLang="en-US" sz="1500" dirty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의 창제로 비로소 독립적인 문자생활을 할 수 있게 되었다</a:t>
            </a:r>
            <a:r>
              <a:rPr lang="en-US" altLang="ko-KR" sz="1500" dirty="0" smtClean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.</a:t>
            </a:r>
          </a:p>
        </p:txBody>
      </p:sp>
      <p:grpSp>
        <p:nvGrpSpPr>
          <p:cNvPr id="2" name="그룹 1"/>
          <p:cNvGrpSpPr/>
          <p:nvPr/>
        </p:nvGrpSpPr>
        <p:grpSpPr>
          <a:xfrm>
            <a:off x="7299960" y="5504007"/>
            <a:ext cx="3876689" cy="830997"/>
            <a:chOff x="7314474" y="5576577"/>
            <a:chExt cx="3876689" cy="830997"/>
          </a:xfrm>
        </p:grpSpPr>
        <p:sp>
          <p:nvSpPr>
            <p:cNvPr id="21" name="자유형 20"/>
            <p:cNvSpPr/>
            <p:nvPr/>
          </p:nvSpPr>
          <p:spPr>
            <a:xfrm>
              <a:off x="10795171" y="5746374"/>
              <a:ext cx="395992" cy="321901"/>
            </a:xfrm>
            <a:custGeom>
              <a:avLst/>
              <a:gdLst>
                <a:gd name="connsiteX0" fmla="*/ 574272 w 756580"/>
                <a:gd name="connsiteY0" fmla="*/ 0 h 592503"/>
                <a:gd name="connsiteX1" fmla="*/ 707964 w 756580"/>
                <a:gd name="connsiteY1" fmla="*/ 60770 h 592503"/>
                <a:gd name="connsiteX2" fmla="*/ 756580 w 756580"/>
                <a:gd name="connsiteY2" fmla="*/ 206616 h 592503"/>
                <a:gd name="connsiteX3" fmla="*/ 744426 w 756580"/>
                <a:gd name="connsiteY3" fmla="*/ 302328 h 592503"/>
                <a:gd name="connsiteX4" fmla="*/ 711003 w 756580"/>
                <a:gd name="connsiteY4" fmla="*/ 395002 h 592503"/>
                <a:gd name="connsiteX5" fmla="*/ 621368 w 756580"/>
                <a:gd name="connsiteY5" fmla="*/ 513502 h 592503"/>
                <a:gd name="connsiteX6" fmla="*/ 495271 w 756580"/>
                <a:gd name="connsiteY6" fmla="*/ 592503 h 592503"/>
                <a:gd name="connsiteX7" fmla="*/ 434502 w 756580"/>
                <a:gd name="connsiteY7" fmla="*/ 525656 h 592503"/>
                <a:gd name="connsiteX8" fmla="*/ 533252 w 756580"/>
                <a:gd name="connsiteY8" fmla="*/ 443618 h 592503"/>
                <a:gd name="connsiteX9" fmla="*/ 583387 w 756580"/>
                <a:gd name="connsiteY9" fmla="*/ 316002 h 592503"/>
                <a:gd name="connsiteX10" fmla="*/ 539329 w 756580"/>
                <a:gd name="connsiteY10" fmla="*/ 323598 h 592503"/>
                <a:gd name="connsiteX11" fmla="*/ 498310 w 756580"/>
                <a:gd name="connsiteY11" fmla="*/ 312963 h 592503"/>
                <a:gd name="connsiteX12" fmla="*/ 431463 w 756580"/>
                <a:gd name="connsiteY12" fmla="*/ 252194 h 592503"/>
                <a:gd name="connsiteX13" fmla="*/ 410194 w 756580"/>
                <a:gd name="connsiteY13" fmla="*/ 161039 h 592503"/>
                <a:gd name="connsiteX14" fmla="*/ 458810 w 756580"/>
                <a:gd name="connsiteY14" fmla="*/ 48616 h 592503"/>
                <a:gd name="connsiteX15" fmla="*/ 574272 w 756580"/>
                <a:gd name="connsiteY15" fmla="*/ 0 h 592503"/>
                <a:gd name="connsiteX16" fmla="*/ 164078 w 756580"/>
                <a:gd name="connsiteY16" fmla="*/ 0 h 592503"/>
                <a:gd name="connsiteX17" fmla="*/ 297770 w 756580"/>
                <a:gd name="connsiteY17" fmla="*/ 60770 h 592503"/>
                <a:gd name="connsiteX18" fmla="*/ 346386 w 756580"/>
                <a:gd name="connsiteY18" fmla="*/ 206616 h 592503"/>
                <a:gd name="connsiteX19" fmla="*/ 334232 w 756580"/>
                <a:gd name="connsiteY19" fmla="*/ 302328 h 592503"/>
                <a:gd name="connsiteX20" fmla="*/ 300809 w 756580"/>
                <a:gd name="connsiteY20" fmla="*/ 395002 h 592503"/>
                <a:gd name="connsiteX21" fmla="*/ 212693 w 756580"/>
                <a:gd name="connsiteY21" fmla="*/ 513502 h 592503"/>
                <a:gd name="connsiteX22" fmla="*/ 88116 w 756580"/>
                <a:gd name="connsiteY22" fmla="*/ 592503 h 592503"/>
                <a:gd name="connsiteX23" fmla="*/ 24308 w 756580"/>
                <a:gd name="connsiteY23" fmla="*/ 525656 h 592503"/>
                <a:gd name="connsiteX24" fmla="*/ 123058 w 756580"/>
                <a:gd name="connsiteY24" fmla="*/ 443618 h 592503"/>
                <a:gd name="connsiteX25" fmla="*/ 173193 w 756580"/>
                <a:gd name="connsiteY25" fmla="*/ 316002 h 592503"/>
                <a:gd name="connsiteX26" fmla="*/ 129135 w 756580"/>
                <a:gd name="connsiteY26" fmla="*/ 323598 h 592503"/>
                <a:gd name="connsiteX27" fmla="*/ 88116 w 756580"/>
                <a:gd name="connsiteY27" fmla="*/ 312963 h 592503"/>
                <a:gd name="connsiteX28" fmla="*/ 21269 w 756580"/>
                <a:gd name="connsiteY28" fmla="*/ 252194 h 592503"/>
                <a:gd name="connsiteX29" fmla="*/ 0 w 756580"/>
                <a:gd name="connsiteY29" fmla="*/ 161039 h 592503"/>
                <a:gd name="connsiteX30" fmla="*/ 48615 w 756580"/>
                <a:gd name="connsiteY30" fmla="*/ 48616 h 592503"/>
                <a:gd name="connsiteX31" fmla="*/ 164078 w 756580"/>
                <a:gd name="connsiteY31" fmla="*/ 0 h 592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56580" h="592503">
                  <a:moveTo>
                    <a:pt x="574272" y="0"/>
                  </a:moveTo>
                  <a:cubicBezTo>
                    <a:pt x="630990" y="0"/>
                    <a:pt x="675554" y="20257"/>
                    <a:pt x="707964" y="60770"/>
                  </a:cubicBezTo>
                  <a:cubicBezTo>
                    <a:pt x="740375" y="101283"/>
                    <a:pt x="756580" y="149898"/>
                    <a:pt x="756580" y="206616"/>
                  </a:cubicBezTo>
                  <a:cubicBezTo>
                    <a:pt x="756580" y="239027"/>
                    <a:pt x="752529" y="270931"/>
                    <a:pt x="744426" y="302328"/>
                  </a:cubicBezTo>
                  <a:cubicBezTo>
                    <a:pt x="736324" y="333726"/>
                    <a:pt x="725182" y="364617"/>
                    <a:pt x="711003" y="395002"/>
                  </a:cubicBezTo>
                  <a:cubicBezTo>
                    <a:pt x="688721" y="439566"/>
                    <a:pt x="658843" y="479066"/>
                    <a:pt x="621368" y="513502"/>
                  </a:cubicBezTo>
                  <a:cubicBezTo>
                    <a:pt x="583893" y="547939"/>
                    <a:pt x="541861" y="574272"/>
                    <a:pt x="495271" y="592503"/>
                  </a:cubicBezTo>
                  <a:lnTo>
                    <a:pt x="434502" y="525656"/>
                  </a:lnTo>
                  <a:cubicBezTo>
                    <a:pt x="472989" y="507426"/>
                    <a:pt x="505906" y="480079"/>
                    <a:pt x="533252" y="443618"/>
                  </a:cubicBezTo>
                  <a:cubicBezTo>
                    <a:pt x="560598" y="407156"/>
                    <a:pt x="577310" y="364617"/>
                    <a:pt x="583387" y="316002"/>
                  </a:cubicBezTo>
                  <a:cubicBezTo>
                    <a:pt x="571233" y="322079"/>
                    <a:pt x="556547" y="324611"/>
                    <a:pt x="539329" y="323598"/>
                  </a:cubicBezTo>
                  <a:cubicBezTo>
                    <a:pt x="522111" y="322585"/>
                    <a:pt x="508438" y="319040"/>
                    <a:pt x="498310" y="312963"/>
                  </a:cubicBezTo>
                  <a:cubicBezTo>
                    <a:pt x="467925" y="300809"/>
                    <a:pt x="445643" y="280553"/>
                    <a:pt x="431463" y="252194"/>
                  </a:cubicBezTo>
                  <a:cubicBezTo>
                    <a:pt x="417284" y="223835"/>
                    <a:pt x="410194" y="193450"/>
                    <a:pt x="410194" y="161039"/>
                  </a:cubicBezTo>
                  <a:cubicBezTo>
                    <a:pt x="410194" y="118501"/>
                    <a:pt x="426399" y="81026"/>
                    <a:pt x="458810" y="48616"/>
                  </a:cubicBezTo>
                  <a:cubicBezTo>
                    <a:pt x="491220" y="16205"/>
                    <a:pt x="529707" y="0"/>
                    <a:pt x="574272" y="0"/>
                  </a:cubicBezTo>
                  <a:close/>
                  <a:moveTo>
                    <a:pt x="164078" y="0"/>
                  </a:moveTo>
                  <a:cubicBezTo>
                    <a:pt x="220796" y="0"/>
                    <a:pt x="265360" y="20257"/>
                    <a:pt x="297770" y="60770"/>
                  </a:cubicBezTo>
                  <a:cubicBezTo>
                    <a:pt x="330181" y="101283"/>
                    <a:pt x="346386" y="149898"/>
                    <a:pt x="346386" y="206616"/>
                  </a:cubicBezTo>
                  <a:cubicBezTo>
                    <a:pt x="346386" y="239027"/>
                    <a:pt x="342335" y="270931"/>
                    <a:pt x="334232" y="302328"/>
                  </a:cubicBezTo>
                  <a:cubicBezTo>
                    <a:pt x="326129" y="333726"/>
                    <a:pt x="314989" y="364617"/>
                    <a:pt x="300809" y="395002"/>
                  </a:cubicBezTo>
                  <a:cubicBezTo>
                    <a:pt x="278527" y="439566"/>
                    <a:pt x="249155" y="479066"/>
                    <a:pt x="212693" y="513502"/>
                  </a:cubicBezTo>
                  <a:cubicBezTo>
                    <a:pt x="176231" y="547939"/>
                    <a:pt x="134706" y="574272"/>
                    <a:pt x="88116" y="592503"/>
                  </a:cubicBezTo>
                  <a:lnTo>
                    <a:pt x="24308" y="525656"/>
                  </a:lnTo>
                  <a:cubicBezTo>
                    <a:pt x="62795" y="507426"/>
                    <a:pt x="95712" y="480079"/>
                    <a:pt x="123058" y="443618"/>
                  </a:cubicBezTo>
                  <a:cubicBezTo>
                    <a:pt x="150404" y="407156"/>
                    <a:pt x="167116" y="364617"/>
                    <a:pt x="173193" y="316002"/>
                  </a:cubicBezTo>
                  <a:cubicBezTo>
                    <a:pt x="161039" y="322079"/>
                    <a:pt x="146353" y="324611"/>
                    <a:pt x="129135" y="323598"/>
                  </a:cubicBezTo>
                  <a:cubicBezTo>
                    <a:pt x="111917" y="322585"/>
                    <a:pt x="98244" y="319040"/>
                    <a:pt x="88116" y="312963"/>
                  </a:cubicBezTo>
                  <a:cubicBezTo>
                    <a:pt x="57731" y="300809"/>
                    <a:pt x="35449" y="280553"/>
                    <a:pt x="21269" y="252194"/>
                  </a:cubicBezTo>
                  <a:cubicBezTo>
                    <a:pt x="7090" y="223835"/>
                    <a:pt x="0" y="193450"/>
                    <a:pt x="0" y="161039"/>
                  </a:cubicBezTo>
                  <a:cubicBezTo>
                    <a:pt x="0" y="118501"/>
                    <a:pt x="16205" y="81026"/>
                    <a:pt x="48615" y="48616"/>
                  </a:cubicBezTo>
                  <a:cubicBezTo>
                    <a:pt x="81026" y="16205"/>
                    <a:pt x="119513" y="0"/>
                    <a:pt x="164078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한컴 백제 M" panose="02020603020101020101" pitchFamily="18" charset="-127"/>
                <a:ea typeface="한컴 백제 M" panose="02020603020101020101" pitchFamily="18" charset="-127"/>
              </a:endParaRPr>
            </a:p>
          </p:txBody>
        </p:sp>
        <p:sp>
          <p:nvSpPr>
            <p:cNvPr id="22" name="자유형 21"/>
            <p:cNvSpPr/>
            <p:nvPr/>
          </p:nvSpPr>
          <p:spPr>
            <a:xfrm>
              <a:off x="7314474" y="5652777"/>
              <a:ext cx="392719" cy="312491"/>
            </a:xfrm>
            <a:custGeom>
              <a:avLst/>
              <a:gdLst>
                <a:gd name="connsiteX0" fmla="*/ 668465 w 759619"/>
                <a:gd name="connsiteY0" fmla="*/ 0 h 592502"/>
                <a:gd name="connsiteX1" fmla="*/ 729234 w 759619"/>
                <a:gd name="connsiteY1" fmla="*/ 66846 h 592502"/>
                <a:gd name="connsiteX2" fmla="*/ 630484 w 759619"/>
                <a:gd name="connsiteY2" fmla="*/ 148885 h 592502"/>
                <a:gd name="connsiteX3" fmla="*/ 577310 w 759619"/>
                <a:gd name="connsiteY3" fmla="*/ 270424 h 592502"/>
                <a:gd name="connsiteX4" fmla="*/ 622888 w 759619"/>
                <a:gd name="connsiteY4" fmla="*/ 268905 h 592502"/>
                <a:gd name="connsiteX5" fmla="*/ 668465 w 759619"/>
                <a:gd name="connsiteY5" fmla="*/ 279539 h 592502"/>
                <a:gd name="connsiteX6" fmla="*/ 735311 w 759619"/>
                <a:gd name="connsiteY6" fmla="*/ 341828 h 592502"/>
                <a:gd name="connsiteX7" fmla="*/ 759619 w 759619"/>
                <a:gd name="connsiteY7" fmla="*/ 428425 h 592502"/>
                <a:gd name="connsiteX8" fmla="*/ 707965 w 759619"/>
                <a:gd name="connsiteY8" fmla="*/ 545406 h 592502"/>
                <a:gd name="connsiteX9" fmla="*/ 592503 w 759619"/>
                <a:gd name="connsiteY9" fmla="*/ 592502 h 592502"/>
                <a:gd name="connsiteX10" fmla="*/ 457291 w 759619"/>
                <a:gd name="connsiteY10" fmla="*/ 533252 h 592502"/>
                <a:gd name="connsiteX11" fmla="*/ 410194 w 759619"/>
                <a:gd name="connsiteY11" fmla="*/ 385886 h 592502"/>
                <a:gd name="connsiteX12" fmla="*/ 480079 w 759619"/>
                <a:gd name="connsiteY12" fmla="*/ 154962 h 592502"/>
                <a:gd name="connsiteX13" fmla="*/ 668465 w 759619"/>
                <a:gd name="connsiteY13" fmla="*/ 0 h 592502"/>
                <a:gd name="connsiteX14" fmla="*/ 261309 w 759619"/>
                <a:gd name="connsiteY14" fmla="*/ 0 h 592502"/>
                <a:gd name="connsiteX15" fmla="*/ 319040 w 759619"/>
                <a:gd name="connsiteY15" fmla="*/ 66846 h 592502"/>
                <a:gd name="connsiteX16" fmla="*/ 220290 w 759619"/>
                <a:gd name="connsiteY16" fmla="*/ 148885 h 592502"/>
                <a:gd name="connsiteX17" fmla="*/ 170155 w 759619"/>
                <a:gd name="connsiteY17" fmla="*/ 270424 h 592502"/>
                <a:gd name="connsiteX18" fmla="*/ 212693 w 759619"/>
                <a:gd name="connsiteY18" fmla="*/ 268905 h 592502"/>
                <a:gd name="connsiteX19" fmla="*/ 258271 w 759619"/>
                <a:gd name="connsiteY19" fmla="*/ 279539 h 592502"/>
                <a:gd name="connsiteX20" fmla="*/ 323598 w 759619"/>
                <a:gd name="connsiteY20" fmla="*/ 341828 h 592502"/>
                <a:gd name="connsiteX21" fmla="*/ 346386 w 759619"/>
                <a:gd name="connsiteY21" fmla="*/ 428425 h 592502"/>
                <a:gd name="connsiteX22" fmla="*/ 296252 w 759619"/>
                <a:gd name="connsiteY22" fmla="*/ 545406 h 592502"/>
                <a:gd name="connsiteX23" fmla="*/ 182309 w 759619"/>
                <a:gd name="connsiteY23" fmla="*/ 592502 h 592502"/>
                <a:gd name="connsiteX24" fmla="*/ 47097 w 759619"/>
                <a:gd name="connsiteY24" fmla="*/ 533252 h 592502"/>
                <a:gd name="connsiteX25" fmla="*/ 0 w 759619"/>
                <a:gd name="connsiteY25" fmla="*/ 385886 h 592502"/>
                <a:gd name="connsiteX26" fmla="*/ 69885 w 759619"/>
                <a:gd name="connsiteY26" fmla="*/ 154962 h 592502"/>
                <a:gd name="connsiteX27" fmla="*/ 261309 w 759619"/>
                <a:gd name="connsiteY27" fmla="*/ 0 h 592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59619" h="592502">
                  <a:moveTo>
                    <a:pt x="668465" y="0"/>
                  </a:moveTo>
                  <a:lnTo>
                    <a:pt x="729234" y="66846"/>
                  </a:lnTo>
                  <a:cubicBezTo>
                    <a:pt x="692772" y="85077"/>
                    <a:pt x="659856" y="112423"/>
                    <a:pt x="630484" y="148885"/>
                  </a:cubicBezTo>
                  <a:cubicBezTo>
                    <a:pt x="601112" y="185347"/>
                    <a:pt x="583387" y="225860"/>
                    <a:pt x="577310" y="270424"/>
                  </a:cubicBezTo>
                  <a:cubicBezTo>
                    <a:pt x="589464" y="266373"/>
                    <a:pt x="604657" y="265866"/>
                    <a:pt x="622888" y="268905"/>
                  </a:cubicBezTo>
                  <a:cubicBezTo>
                    <a:pt x="641119" y="271943"/>
                    <a:pt x="656311" y="275488"/>
                    <a:pt x="668465" y="279539"/>
                  </a:cubicBezTo>
                  <a:cubicBezTo>
                    <a:pt x="696824" y="293719"/>
                    <a:pt x="719106" y="314482"/>
                    <a:pt x="735311" y="341828"/>
                  </a:cubicBezTo>
                  <a:cubicBezTo>
                    <a:pt x="751516" y="369175"/>
                    <a:pt x="759619" y="398040"/>
                    <a:pt x="759619" y="428425"/>
                  </a:cubicBezTo>
                  <a:cubicBezTo>
                    <a:pt x="759619" y="475015"/>
                    <a:pt x="742401" y="514008"/>
                    <a:pt x="707965" y="545406"/>
                  </a:cubicBezTo>
                  <a:cubicBezTo>
                    <a:pt x="673529" y="576804"/>
                    <a:pt x="635042" y="592502"/>
                    <a:pt x="592503" y="592502"/>
                  </a:cubicBezTo>
                  <a:cubicBezTo>
                    <a:pt x="533759" y="592502"/>
                    <a:pt x="488688" y="572752"/>
                    <a:pt x="457291" y="533252"/>
                  </a:cubicBezTo>
                  <a:cubicBezTo>
                    <a:pt x="425893" y="493752"/>
                    <a:pt x="410194" y="444630"/>
                    <a:pt x="410194" y="385886"/>
                  </a:cubicBezTo>
                  <a:cubicBezTo>
                    <a:pt x="410194" y="304860"/>
                    <a:pt x="433489" y="227885"/>
                    <a:pt x="480079" y="154962"/>
                  </a:cubicBezTo>
                  <a:cubicBezTo>
                    <a:pt x="526669" y="82039"/>
                    <a:pt x="589464" y="30384"/>
                    <a:pt x="668465" y="0"/>
                  </a:cubicBezTo>
                  <a:close/>
                  <a:moveTo>
                    <a:pt x="261309" y="0"/>
                  </a:moveTo>
                  <a:lnTo>
                    <a:pt x="319040" y="66846"/>
                  </a:lnTo>
                  <a:cubicBezTo>
                    <a:pt x="280553" y="85077"/>
                    <a:pt x="247636" y="112423"/>
                    <a:pt x="220290" y="148885"/>
                  </a:cubicBezTo>
                  <a:cubicBezTo>
                    <a:pt x="192944" y="185347"/>
                    <a:pt x="176232" y="225860"/>
                    <a:pt x="170155" y="270424"/>
                  </a:cubicBezTo>
                  <a:cubicBezTo>
                    <a:pt x="180283" y="266373"/>
                    <a:pt x="194463" y="265866"/>
                    <a:pt x="212693" y="268905"/>
                  </a:cubicBezTo>
                  <a:cubicBezTo>
                    <a:pt x="230924" y="271943"/>
                    <a:pt x="246117" y="275488"/>
                    <a:pt x="258271" y="279539"/>
                  </a:cubicBezTo>
                  <a:cubicBezTo>
                    <a:pt x="286630" y="293719"/>
                    <a:pt x="308405" y="314482"/>
                    <a:pt x="323598" y="341828"/>
                  </a:cubicBezTo>
                  <a:cubicBezTo>
                    <a:pt x="338790" y="369175"/>
                    <a:pt x="346386" y="398040"/>
                    <a:pt x="346386" y="428425"/>
                  </a:cubicBezTo>
                  <a:cubicBezTo>
                    <a:pt x="346386" y="475015"/>
                    <a:pt x="329675" y="514008"/>
                    <a:pt x="296252" y="545406"/>
                  </a:cubicBezTo>
                  <a:cubicBezTo>
                    <a:pt x="262828" y="576804"/>
                    <a:pt x="224847" y="592502"/>
                    <a:pt x="182309" y="592502"/>
                  </a:cubicBezTo>
                  <a:cubicBezTo>
                    <a:pt x="123565" y="592502"/>
                    <a:pt x="78494" y="572752"/>
                    <a:pt x="47097" y="533252"/>
                  </a:cubicBezTo>
                  <a:cubicBezTo>
                    <a:pt x="15699" y="493752"/>
                    <a:pt x="0" y="444630"/>
                    <a:pt x="0" y="385886"/>
                  </a:cubicBezTo>
                  <a:cubicBezTo>
                    <a:pt x="0" y="304860"/>
                    <a:pt x="23295" y="227885"/>
                    <a:pt x="69885" y="154962"/>
                  </a:cubicBezTo>
                  <a:cubicBezTo>
                    <a:pt x="116475" y="82039"/>
                    <a:pt x="180283" y="30384"/>
                    <a:pt x="261309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한컴 백제 M" panose="02020603020101020101" pitchFamily="18" charset="-127"/>
                <a:ea typeface="한컴 백제 M" panose="02020603020101020101" pitchFamily="18" charset="-127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407546" y="5576577"/>
              <a:ext cx="36653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4800" dirty="0" smtClean="0">
                  <a:solidFill>
                    <a:schemeClr val="bg1"/>
                  </a:solidFill>
                  <a:latin typeface="한컴 백제 M" panose="02020603020101020101" pitchFamily="18" charset="-127"/>
                  <a:ea typeface="한컴 백제 M" panose="02020603020101020101" pitchFamily="18" charset="-127"/>
                </a:rPr>
                <a:t>국어 국문학</a:t>
              </a:r>
              <a:endParaRPr lang="en-US" altLang="ko-KR" sz="4800" dirty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0098238" y="136262"/>
            <a:ext cx="2170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smtClean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  <a:cs typeface="조선일보명조" panose="02030304000000000000" pitchFamily="18" charset="-127"/>
              </a:rPr>
              <a:t>국어 국문학</a:t>
            </a:r>
            <a:endParaRPr lang="ko-KR" altLang="en-US" sz="2000" dirty="0">
              <a:solidFill>
                <a:schemeClr val="bg1"/>
              </a:solidFill>
              <a:latin typeface="한컴 백제 M" panose="02020603020101020101" pitchFamily="18" charset="-127"/>
              <a:ea typeface="한컴 백제 M" panose="0202060302010102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82051" y="604851"/>
            <a:ext cx="3150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  <a:cs typeface="조선일보명조" panose="02030304000000000000" pitchFamily="18" charset="-127"/>
              </a:rPr>
              <a:t>1. </a:t>
            </a:r>
            <a:r>
              <a:rPr lang="ko-KR" altLang="en-US" sz="1400" dirty="0" smtClean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  <a:cs typeface="조선일보명조" panose="02030304000000000000" pitchFamily="18" charset="-127"/>
              </a:rPr>
              <a:t>내용 </a:t>
            </a:r>
            <a:r>
              <a:rPr lang="en-US" altLang="ko-KR" sz="1400" dirty="0" smtClean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dirty="0" smtClean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  <a:cs typeface="조선일보명조" panose="02030304000000000000" pitchFamily="18" charset="-127"/>
              </a:rPr>
              <a:t>인물 설명 내용 대체적용 가능</a:t>
            </a:r>
            <a:endParaRPr lang="ko-KR" altLang="en-US" sz="1400" dirty="0">
              <a:solidFill>
                <a:schemeClr val="bg1"/>
              </a:solidFill>
              <a:latin typeface="한컴 백제 M" panose="02020603020101020101" pitchFamily="18" charset="-127"/>
              <a:ea typeface="한컴 백제 M" panose="0202060302010102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320164" y="6464294"/>
            <a:ext cx="1697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smtClean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출처 </a:t>
            </a:r>
            <a:r>
              <a:rPr lang="en-US" altLang="ko-KR" sz="1200" dirty="0" smtClean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: [</a:t>
            </a:r>
            <a:r>
              <a:rPr lang="ko-KR" altLang="en-US" sz="1200" dirty="0" err="1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네이버</a:t>
            </a:r>
            <a:r>
              <a:rPr lang="ko-KR" altLang="en-US" sz="1200" dirty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 지식백과</a:t>
            </a:r>
            <a:r>
              <a:rPr lang="en-US" altLang="ko-KR" sz="1200" dirty="0" smtClean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]</a:t>
            </a:r>
            <a:endParaRPr lang="en-US" altLang="ko-KR" sz="1200" dirty="0">
              <a:solidFill>
                <a:schemeClr val="bg1"/>
              </a:solidFill>
              <a:latin typeface="한컴 백제 M" panose="02020603020101020101" pitchFamily="18" charset="-127"/>
              <a:ea typeface="한컴 백제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2160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7"/>
          <a:stretch/>
        </p:blipFill>
        <p:spPr>
          <a:xfrm>
            <a:off x="6311621" y="1136771"/>
            <a:ext cx="3048000" cy="4584458"/>
          </a:xfrm>
          <a:prstGeom prst="rect">
            <a:avLst/>
          </a:prstGeom>
        </p:spPr>
      </p:pic>
      <p:grpSp>
        <p:nvGrpSpPr>
          <p:cNvPr id="5" name="그룹 4"/>
          <p:cNvGrpSpPr/>
          <p:nvPr/>
        </p:nvGrpSpPr>
        <p:grpSpPr>
          <a:xfrm>
            <a:off x="9347796" y="313303"/>
            <a:ext cx="2487819" cy="273254"/>
            <a:chOff x="7638862" y="293633"/>
            <a:chExt cx="4252714" cy="467104"/>
          </a:xfrm>
        </p:grpSpPr>
        <p:sp>
          <p:nvSpPr>
            <p:cNvPr id="6" name="자유형 5"/>
            <p:cNvSpPr/>
            <p:nvPr/>
          </p:nvSpPr>
          <p:spPr>
            <a:xfrm>
              <a:off x="7638862" y="293633"/>
              <a:ext cx="587027" cy="467104"/>
            </a:xfrm>
            <a:custGeom>
              <a:avLst/>
              <a:gdLst>
                <a:gd name="connsiteX0" fmla="*/ 668465 w 759619"/>
                <a:gd name="connsiteY0" fmla="*/ 0 h 592502"/>
                <a:gd name="connsiteX1" fmla="*/ 729234 w 759619"/>
                <a:gd name="connsiteY1" fmla="*/ 66846 h 592502"/>
                <a:gd name="connsiteX2" fmla="*/ 630484 w 759619"/>
                <a:gd name="connsiteY2" fmla="*/ 148885 h 592502"/>
                <a:gd name="connsiteX3" fmla="*/ 577310 w 759619"/>
                <a:gd name="connsiteY3" fmla="*/ 270424 h 592502"/>
                <a:gd name="connsiteX4" fmla="*/ 622888 w 759619"/>
                <a:gd name="connsiteY4" fmla="*/ 268905 h 592502"/>
                <a:gd name="connsiteX5" fmla="*/ 668465 w 759619"/>
                <a:gd name="connsiteY5" fmla="*/ 279539 h 592502"/>
                <a:gd name="connsiteX6" fmla="*/ 735311 w 759619"/>
                <a:gd name="connsiteY6" fmla="*/ 341828 h 592502"/>
                <a:gd name="connsiteX7" fmla="*/ 759619 w 759619"/>
                <a:gd name="connsiteY7" fmla="*/ 428425 h 592502"/>
                <a:gd name="connsiteX8" fmla="*/ 707965 w 759619"/>
                <a:gd name="connsiteY8" fmla="*/ 545406 h 592502"/>
                <a:gd name="connsiteX9" fmla="*/ 592503 w 759619"/>
                <a:gd name="connsiteY9" fmla="*/ 592502 h 592502"/>
                <a:gd name="connsiteX10" fmla="*/ 457291 w 759619"/>
                <a:gd name="connsiteY10" fmla="*/ 533252 h 592502"/>
                <a:gd name="connsiteX11" fmla="*/ 410194 w 759619"/>
                <a:gd name="connsiteY11" fmla="*/ 385886 h 592502"/>
                <a:gd name="connsiteX12" fmla="*/ 480079 w 759619"/>
                <a:gd name="connsiteY12" fmla="*/ 154962 h 592502"/>
                <a:gd name="connsiteX13" fmla="*/ 668465 w 759619"/>
                <a:gd name="connsiteY13" fmla="*/ 0 h 592502"/>
                <a:gd name="connsiteX14" fmla="*/ 261309 w 759619"/>
                <a:gd name="connsiteY14" fmla="*/ 0 h 592502"/>
                <a:gd name="connsiteX15" fmla="*/ 319040 w 759619"/>
                <a:gd name="connsiteY15" fmla="*/ 66846 h 592502"/>
                <a:gd name="connsiteX16" fmla="*/ 220290 w 759619"/>
                <a:gd name="connsiteY16" fmla="*/ 148885 h 592502"/>
                <a:gd name="connsiteX17" fmla="*/ 170155 w 759619"/>
                <a:gd name="connsiteY17" fmla="*/ 270424 h 592502"/>
                <a:gd name="connsiteX18" fmla="*/ 212693 w 759619"/>
                <a:gd name="connsiteY18" fmla="*/ 268905 h 592502"/>
                <a:gd name="connsiteX19" fmla="*/ 258271 w 759619"/>
                <a:gd name="connsiteY19" fmla="*/ 279539 h 592502"/>
                <a:gd name="connsiteX20" fmla="*/ 323598 w 759619"/>
                <a:gd name="connsiteY20" fmla="*/ 341828 h 592502"/>
                <a:gd name="connsiteX21" fmla="*/ 346386 w 759619"/>
                <a:gd name="connsiteY21" fmla="*/ 428425 h 592502"/>
                <a:gd name="connsiteX22" fmla="*/ 296252 w 759619"/>
                <a:gd name="connsiteY22" fmla="*/ 545406 h 592502"/>
                <a:gd name="connsiteX23" fmla="*/ 182309 w 759619"/>
                <a:gd name="connsiteY23" fmla="*/ 592502 h 592502"/>
                <a:gd name="connsiteX24" fmla="*/ 47097 w 759619"/>
                <a:gd name="connsiteY24" fmla="*/ 533252 h 592502"/>
                <a:gd name="connsiteX25" fmla="*/ 0 w 759619"/>
                <a:gd name="connsiteY25" fmla="*/ 385886 h 592502"/>
                <a:gd name="connsiteX26" fmla="*/ 69885 w 759619"/>
                <a:gd name="connsiteY26" fmla="*/ 154962 h 592502"/>
                <a:gd name="connsiteX27" fmla="*/ 261309 w 759619"/>
                <a:gd name="connsiteY27" fmla="*/ 0 h 592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59619" h="592502">
                  <a:moveTo>
                    <a:pt x="668465" y="0"/>
                  </a:moveTo>
                  <a:lnTo>
                    <a:pt x="729234" y="66846"/>
                  </a:lnTo>
                  <a:cubicBezTo>
                    <a:pt x="692772" y="85077"/>
                    <a:pt x="659856" y="112423"/>
                    <a:pt x="630484" y="148885"/>
                  </a:cubicBezTo>
                  <a:cubicBezTo>
                    <a:pt x="601112" y="185347"/>
                    <a:pt x="583387" y="225860"/>
                    <a:pt x="577310" y="270424"/>
                  </a:cubicBezTo>
                  <a:cubicBezTo>
                    <a:pt x="589464" y="266373"/>
                    <a:pt x="604657" y="265866"/>
                    <a:pt x="622888" y="268905"/>
                  </a:cubicBezTo>
                  <a:cubicBezTo>
                    <a:pt x="641119" y="271943"/>
                    <a:pt x="656311" y="275488"/>
                    <a:pt x="668465" y="279539"/>
                  </a:cubicBezTo>
                  <a:cubicBezTo>
                    <a:pt x="696824" y="293719"/>
                    <a:pt x="719106" y="314482"/>
                    <a:pt x="735311" y="341828"/>
                  </a:cubicBezTo>
                  <a:cubicBezTo>
                    <a:pt x="751516" y="369175"/>
                    <a:pt x="759619" y="398040"/>
                    <a:pt x="759619" y="428425"/>
                  </a:cubicBezTo>
                  <a:cubicBezTo>
                    <a:pt x="759619" y="475015"/>
                    <a:pt x="742401" y="514008"/>
                    <a:pt x="707965" y="545406"/>
                  </a:cubicBezTo>
                  <a:cubicBezTo>
                    <a:pt x="673529" y="576804"/>
                    <a:pt x="635042" y="592502"/>
                    <a:pt x="592503" y="592502"/>
                  </a:cubicBezTo>
                  <a:cubicBezTo>
                    <a:pt x="533759" y="592502"/>
                    <a:pt x="488688" y="572752"/>
                    <a:pt x="457291" y="533252"/>
                  </a:cubicBezTo>
                  <a:cubicBezTo>
                    <a:pt x="425893" y="493752"/>
                    <a:pt x="410194" y="444630"/>
                    <a:pt x="410194" y="385886"/>
                  </a:cubicBezTo>
                  <a:cubicBezTo>
                    <a:pt x="410194" y="304860"/>
                    <a:pt x="433489" y="227885"/>
                    <a:pt x="480079" y="154962"/>
                  </a:cubicBezTo>
                  <a:cubicBezTo>
                    <a:pt x="526669" y="82039"/>
                    <a:pt x="589464" y="30384"/>
                    <a:pt x="668465" y="0"/>
                  </a:cubicBezTo>
                  <a:close/>
                  <a:moveTo>
                    <a:pt x="261309" y="0"/>
                  </a:moveTo>
                  <a:lnTo>
                    <a:pt x="319040" y="66846"/>
                  </a:lnTo>
                  <a:cubicBezTo>
                    <a:pt x="280553" y="85077"/>
                    <a:pt x="247636" y="112423"/>
                    <a:pt x="220290" y="148885"/>
                  </a:cubicBezTo>
                  <a:cubicBezTo>
                    <a:pt x="192944" y="185347"/>
                    <a:pt x="176232" y="225860"/>
                    <a:pt x="170155" y="270424"/>
                  </a:cubicBezTo>
                  <a:cubicBezTo>
                    <a:pt x="180283" y="266373"/>
                    <a:pt x="194463" y="265866"/>
                    <a:pt x="212693" y="268905"/>
                  </a:cubicBezTo>
                  <a:cubicBezTo>
                    <a:pt x="230924" y="271943"/>
                    <a:pt x="246117" y="275488"/>
                    <a:pt x="258271" y="279539"/>
                  </a:cubicBezTo>
                  <a:cubicBezTo>
                    <a:pt x="286630" y="293719"/>
                    <a:pt x="308405" y="314482"/>
                    <a:pt x="323598" y="341828"/>
                  </a:cubicBezTo>
                  <a:cubicBezTo>
                    <a:pt x="338790" y="369175"/>
                    <a:pt x="346386" y="398040"/>
                    <a:pt x="346386" y="428425"/>
                  </a:cubicBezTo>
                  <a:cubicBezTo>
                    <a:pt x="346386" y="475015"/>
                    <a:pt x="329675" y="514008"/>
                    <a:pt x="296252" y="545406"/>
                  </a:cubicBezTo>
                  <a:cubicBezTo>
                    <a:pt x="262828" y="576804"/>
                    <a:pt x="224847" y="592502"/>
                    <a:pt x="182309" y="592502"/>
                  </a:cubicBezTo>
                  <a:cubicBezTo>
                    <a:pt x="123565" y="592502"/>
                    <a:pt x="78494" y="572752"/>
                    <a:pt x="47097" y="533252"/>
                  </a:cubicBezTo>
                  <a:cubicBezTo>
                    <a:pt x="15699" y="493752"/>
                    <a:pt x="0" y="444630"/>
                    <a:pt x="0" y="385886"/>
                  </a:cubicBezTo>
                  <a:cubicBezTo>
                    <a:pt x="0" y="304860"/>
                    <a:pt x="23295" y="227885"/>
                    <a:pt x="69885" y="154962"/>
                  </a:cubicBezTo>
                  <a:cubicBezTo>
                    <a:pt x="116475" y="82039"/>
                    <a:pt x="180283" y="30384"/>
                    <a:pt x="261309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한컴 백제 M" panose="02020603020101020101" pitchFamily="18" charset="-127"/>
                <a:ea typeface="한컴 백제 M" panose="02020603020101020101" pitchFamily="18" charset="-127"/>
                <a:cs typeface="+mn-cs"/>
              </a:endParaRPr>
            </a:p>
          </p:txBody>
        </p:sp>
        <p:cxnSp>
          <p:nvCxnSpPr>
            <p:cNvPr id="7" name="직선 연결선 6"/>
            <p:cNvCxnSpPr/>
            <p:nvPr/>
          </p:nvCxnSpPr>
          <p:spPr>
            <a:xfrm>
              <a:off x="8334476" y="722448"/>
              <a:ext cx="3557100" cy="0"/>
            </a:xfrm>
            <a:prstGeom prst="line">
              <a:avLst/>
            </a:prstGeom>
            <a:noFill/>
            <a:ln w="31750" cap="flat" cmpd="sng" algn="ctr">
              <a:solidFill>
                <a:schemeClr val="bg1"/>
              </a:solidFill>
              <a:prstDash val="sysDash"/>
              <a:miter lim="800000"/>
            </a:ln>
            <a:effectLst/>
          </p:spPr>
        </p:cxnSp>
      </p:grpSp>
      <p:grpSp>
        <p:nvGrpSpPr>
          <p:cNvPr id="16" name="그룹 15"/>
          <p:cNvGrpSpPr/>
          <p:nvPr/>
        </p:nvGrpSpPr>
        <p:grpSpPr>
          <a:xfrm>
            <a:off x="8371701" y="4819268"/>
            <a:ext cx="3417170" cy="1401982"/>
            <a:chOff x="8371701" y="4819268"/>
            <a:chExt cx="3417170" cy="1401982"/>
          </a:xfrm>
        </p:grpSpPr>
        <p:sp>
          <p:nvSpPr>
            <p:cNvPr id="13" name="직사각형 12"/>
            <p:cNvSpPr/>
            <p:nvPr/>
          </p:nvSpPr>
          <p:spPr>
            <a:xfrm>
              <a:off x="9994790" y="5636475"/>
              <a:ext cx="179408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3200" b="1" dirty="0" smtClean="0">
                  <a:solidFill>
                    <a:schemeClr val="bg1">
                      <a:alpha val="39000"/>
                    </a:schemeClr>
                  </a:solidFill>
                  <a:latin typeface="한컴 백제 M" panose="02020603020101020101" pitchFamily="18" charset="-127"/>
                  <a:ea typeface="한컴 백제 M" panose="02020603020101020101" pitchFamily="18" charset="-127"/>
                </a:rPr>
                <a:t>訓民正音</a:t>
              </a:r>
              <a:endParaRPr lang="ko-KR" altLang="en-US" sz="3200" b="1" dirty="0">
                <a:solidFill>
                  <a:schemeClr val="bg1">
                    <a:alpha val="39000"/>
                  </a:schemeClr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endParaRPr>
            </a:p>
          </p:txBody>
        </p:sp>
        <p:sp>
          <p:nvSpPr>
            <p:cNvPr id="9" name="자유형 8"/>
            <p:cNvSpPr/>
            <p:nvPr/>
          </p:nvSpPr>
          <p:spPr>
            <a:xfrm>
              <a:off x="11258856" y="5276474"/>
              <a:ext cx="395992" cy="321901"/>
            </a:xfrm>
            <a:custGeom>
              <a:avLst/>
              <a:gdLst>
                <a:gd name="connsiteX0" fmla="*/ 574272 w 756580"/>
                <a:gd name="connsiteY0" fmla="*/ 0 h 592503"/>
                <a:gd name="connsiteX1" fmla="*/ 707964 w 756580"/>
                <a:gd name="connsiteY1" fmla="*/ 60770 h 592503"/>
                <a:gd name="connsiteX2" fmla="*/ 756580 w 756580"/>
                <a:gd name="connsiteY2" fmla="*/ 206616 h 592503"/>
                <a:gd name="connsiteX3" fmla="*/ 744426 w 756580"/>
                <a:gd name="connsiteY3" fmla="*/ 302328 h 592503"/>
                <a:gd name="connsiteX4" fmla="*/ 711003 w 756580"/>
                <a:gd name="connsiteY4" fmla="*/ 395002 h 592503"/>
                <a:gd name="connsiteX5" fmla="*/ 621368 w 756580"/>
                <a:gd name="connsiteY5" fmla="*/ 513502 h 592503"/>
                <a:gd name="connsiteX6" fmla="*/ 495271 w 756580"/>
                <a:gd name="connsiteY6" fmla="*/ 592503 h 592503"/>
                <a:gd name="connsiteX7" fmla="*/ 434502 w 756580"/>
                <a:gd name="connsiteY7" fmla="*/ 525656 h 592503"/>
                <a:gd name="connsiteX8" fmla="*/ 533252 w 756580"/>
                <a:gd name="connsiteY8" fmla="*/ 443618 h 592503"/>
                <a:gd name="connsiteX9" fmla="*/ 583387 w 756580"/>
                <a:gd name="connsiteY9" fmla="*/ 316002 h 592503"/>
                <a:gd name="connsiteX10" fmla="*/ 539329 w 756580"/>
                <a:gd name="connsiteY10" fmla="*/ 323598 h 592503"/>
                <a:gd name="connsiteX11" fmla="*/ 498310 w 756580"/>
                <a:gd name="connsiteY11" fmla="*/ 312963 h 592503"/>
                <a:gd name="connsiteX12" fmla="*/ 431463 w 756580"/>
                <a:gd name="connsiteY12" fmla="*/ 252194 h 592503"/>
                <a:gd name="connsiteX13" fmla="*/ 410194 w 756580"/>
                <a:gd name="connsiteY13" fmla="*/ 161039 h 592503"/>
                <a:gd name="connsiteX14" fmla="*/ 458810 w 756580"/>
                <a:gd name="connsiteY14" fmla="*/ 48616 h 592503"/>
                <a:gd name="connsiteX15" fmla="*/ 574272 w 756580"/>
                <a:gd name="connsiteY15" fmla="*/ 0 h 592503"/>
                <a:gd name="connsiteX16" fmla="*/ 164078 w 756580"/>
                <a:gd name="connsiteY16" fmla="*/ 0 h 592503"/>
                <a:gd name="connsiteX17" fmla="*/ 297770 w 756580"/>
                <a:gd name="connsiteY17" fmla="*/ 60770 h 592503"/>
                <a:gd name="connsiteX18" fmla="*/ 346386 w 756580"/>
                <a:gd name="connsiteY18" fmla="*/ 206616 h 592503"/>
                <a:gd name="connsiteX19" fmla="*/ 334232 w 756580"/>
                <a:gd name="connsiteY19" fmla="*/ 302328 h 592503"/>
                <a:gd name="connsiteX20" fmla="*/ 300809 w 756580"/>
                <a:gd name="connsiteY20" fmla="*/ 395002 h 592503"/>
                <a:gd name="connsiteX21" fmla="*/ 212693 w 756580"/>
                <a:gd name="connsiteY21" fmla="*/ 513502 h 592503"/>
                <a:gd name="connsiteX22" fmla="*/ 88116 w 756580"/>
                <a:gd name="connsiteY22" fmla="*/ 592503 h 592503"/>
                <a:gd name="connsiteX23" fmla="*/ 24308 w 756580"/>
                <a:gd name="connsiteY23" fmla="*/ 525656 h 592503"/>
                <a:gd name="connsiteX24" fmla="*/ 123058 w 756580"/>
                <a:gd name="connsiteY24" fmla="*/ 443618 h 592503"/>
                <a:gd name="connsiteX25" fmla="*/ 173193 w 756580"/>
                <a:gd name="connsiteY25" fmla="*/ 316002 h 592503"/>
                <a:gd name="connsiteX26" fmla="*/ 129135 w 756580"/>
                <a:gd name="connsiteY26" fmla="*/ 323598 h 592503"/>
                <a:gd name="connsiteX27" fmla="*/ 88116 w 756580"/>
                <a:gd name="connsiteY27" fmla="*/ 312963 h 592503"/>
                <a:gd name="connsiteX28" fmla="*/ 21269 w 756580"/>
                <a:gd name="connsiteY28" fmla="*/ 252194 h 592503"/>
                <a:gd name="connsiteX29" fmla="*/ 0 w 756580"/>
                <a:gd name="connsiteY29" fmla="*/ 161039 h 592503"/>
                <a:gd name="connsiteX30" fmla="*/ 48615 w 756580"/>
                <a:gd name="connsiteY30" fmla="*/ 48616 h 592503"/>
                <a:gd name="connsiteX31" fmla="*/ 164078 w 756580"/>
                <a:gd name="connsiteY31" fmla="*/ 0 h 592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56580" h="592503">
                  <a:moveTo>
                    <a:pt x="574272" y="0"/>
                  </a:moveTo>
                  <a:cubicBezTo>
                    <a:pt x="630990" y="0"/>
                    <a:pt x="675554" y="20257"/>
                    <a:pt x="707964" y="60770"/>
                  </a:cubicBezTo>
                  <a:cubicBezTo>
                    <a:pt x="740375" y="101283"/>
                    <a:pt x="756580" y="149898"/>
                    <a:pt x="756580" y="206616"/>
                  </a:cubicBezTo>
                  <a:cubicBezTo>
                    <a:pt x="756580" y="239027"/>
                    <a:pt x="752529" y="270931"/>
                    <a:pt x="744426" y="302328"/>
                  </a:cubicBezTo>
                  <a:cubicBezTo>
                    <a:pt x="736324" y="333726"/>
                    <a:pt x="725182" y="364617"/>
                    <a:pt x="711003" y="395002"/>
                  </a:cubicBezTo>
                  <a:cubicBezTo>
                    <a:pt x="688721" y="439566"/>
                    <a:pt x="658843" y="479066"/>
                    <a:pt x="621368" y="513502"/>
                  </a:cubicBezTo>
                  <a:cubicBezTo>
                    <a:pt x="583893" y="547939"/>
                    <a:pt x="541861" y="574272"/>
                    <a:pt x="495271" y="592503"/>
                  </a:cubicBezTo>
                  <a:lnTo>
                    <a:pt x="434502" y="525656"/>
                  </a:lnTo>
                  <a:cubicBezTo>
                    <a:pt x="472989" y="507426"/>
                    <a:pt x="505906" y="480079"/>
                    <a:pt x="533252" y="443618"/>
                  </a:cubicBezTo>
                  <a:cubicBezTo>
                    <a:pt x="560598" y="407156"/>
                    <a:pt x="577310" y="364617"/>
                    <a:pt x="583387" y="316002"/>
                  </a:cubicBezTo>
                  <a:cubicBezTo>
                    <a:pt x="571233" y="322079"/>
                    <a:pt x="556547" y="324611"/>
                    <a:pt x="539329" y="323598"/>
                  </a:cubicBezTo>
                  <a:cubicBezTo>
                    <a:pt x="522111" y="322585"/>
                    <a:pt x="508438" y="319040"/>
                    <a:pt x="498310" y="312963"/>
                  </a:cubicBezTo>
                  <a:cubicBezTo>
                    <a:pt x="467925" y="300809"/>
                    <a:pt x="445643" y="280553"/>
                    <a:pt x="431463" y="252194"/>
                  </a:cubicBezTo>
                  <a:cubicBezTo>
                    <a:pt x="417284" y="223835"/>
                    <a:pt x="410194" y="193450"/>
                    <a:pt x="410194" y="161039"/>
                  </a:cubicBezTo>
                  <a:cubicBezTo>
                    <a:pt x="410194" y="118501"/>
                    <a:pt x="426399" y="81026"/>
                    <a:pt x="458810" y="48616"/>
                  </a:cubicBezTo>
                  <a:cubicBezTo>
                    <a:pt x="491220" y="16205"/>
                    <a:pt x="529707" y="0"/>
                    <a:pt x="574272" y="0"/>
                  </a:cubicBezTo>
                  <a:close/>
                  <a:moveTo>
                    <a:pt x="164078" y="0"/>
                  </a:moveTo>
                  <a:cubicBezTo>
                    <a:pt x="220796" y="0"/>
                    <a:pt x="265360" y="20257"/>
                    <a:pt x="297770" y="60770"/>
                  </a:cubicBezTo>
                  <a:cubicBezTo>
                    <a:pt x="330181" y="101283"/>
                    <a:pt x="346386" y="149898"/>
                    <a:pt x="346386" y="206616"/>
                  </a:cubicBezTo>
                  <a:cubicBezTo>
                    <a:pt x="346386" y="239027"/>
                    <a:pt x="342335" y="270931"/>
                    <a:pt x="334232" y="302328"/>
                  </a:cubicBezTo>
                  <a:cubicBezTo>
                    <a:pt x="326129" y="333726"/>
                    <a:pt x="314989" y="364617"/>
                    <a:pt x="300809" y="395002"/>
                  </a:cubicBezTo>
                  <a:cubicBezTo>
                    <a:pt x="278527" y="439566"/>
                    <a:pt x="249155" y="479066"/>
                    <a:pt x="212693" y="513502"/>
                  </a:cubicBezTo>
                  <a:cubicBezTo>
                    <a:pt x="176231" y="547939"/>
                    <a:pt x="134706" y="574272"/>
                    <a:pt x="88116" y="592503"/>
                  </a:cubicBezTo>
                  <a:lnTo>
                    <a:pt x="24308" y="525656"/>
                  </a:lnTo>
                  <a:cubicBezTo>
                    <a:pt x="62795" y="507426"/>
                    <a:pt x="95712" y="480079"/>
                    <a:pt x="123058" y="443618"/>
                  </a:cubicBezTo>
                  <a:cubicBezTo>
                    <a:pt x="150404" y="407156"/>
                    <a:pt x="167116" y="364617"/>
                    <a:pt x="173193" y="316002"/>
                  </a:cubicBezTo>
                  <a:cubicBezTo>
                    <a:pt x="161039" y="322079"/>
                    <a:pt x="146353" y="324611"/>
                    <a:pt x="129135" y="323598"/>
                  </a:cubicBezTo>
                  <a:cubicBezTo>
                    <a:pt x="111917" y="322585"/>
                    <a:pt x="98244" y="319040"/>
                    <a:pt x="88116" y="312963"/>
                  </a:cubicBezTo>
                  <a:cubicBezTo>
                    <a:pt x="57731" y="300809"/>
                    <a:pt x="35449" y="280553"/>
                    <a:pt x="21269" y="252194"/>
                  </a:cubicBezTo>
                  <a:cubicBezTo>
                    <a:pt x="7090" y="223835"/>
                    <a:pt x="0" y="193450"/>
                    <a:pt x="0" y="161039"/>
                  </a:cubicBezTo>
                  <a:cubicBezTo>
                    <a:pt x="0" y="118501"/>
                    <a:pt x="16205" y="81026"/>
                    <a:pt x="48615" y="48616"/>
                  </a:cubicBezTo>
                  <a:cubicBezTo>
                    <a:pt x="81026" y="16205"/>
                    <a:pt x="119513" y="0"/>
                    <a:pt x="164078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한컴 백제 M" panose="02020603020101020101" pitchFamily="18" charset="-127"/>
                <a:ea typeface="한컴 백제 M" panose="02020603020101020101" pitchFamily="18" charset="-127"/>
              </a:endParaRPr>
            </a:p>
          </p:txBody>
        </p:sp>
        <p:sp>
          <p:nvSpPr>
            <p:cNvPr id="10" name="자유형 9"/>
            <p:cNvSpPr/>
            <p:nvPr/>
          </p:nvSpPr>
          <p:spPr>
            <a:xfrm>
              <a:off x="8677163" y="5285884"/>
              <a:ext cx="392719" cy="312491"/>
            </a:xfrm>
            <a:custGeom>
              <a:avLst/>
              <a:gdLst>
                <a:gd name="connsiteX0" fmla="*/ 668465 w 759619"/>
                <a:gd name="connsiteY0" fmla="*/ 0 h 592502"/>
                <a:gd name="connsiteX1" fmla="*/ 729234 w 759619"/>
                <a:gd name="connsiteY1" fmla="*/ 66846 h 592502"/>
                <a:gd name="connsiteX2" fmla="*/ 630484 w 759619"/>
                <a:gd name="connsiteY2" fmla="*/ 148885 h 592502"/>
                <a:gd name="connsiteX3" fmla="*/ 577310 w 759619"/>
                <a:gd name="connsiteY3" fmla="*/ 270424 h 592502"/>
                <a:gd name="connsiteX4" fmla="*/ 622888 w 759619"/>
                <a:gd name="connsiteY4" fmla="*/ 268905 h 592502"/>
                <a:gd name="connsiteX5" fmla="*/ 668465 w 759619"/>
                <a:gd name="connsiteY5" fmla="*/ 279539 h 592502"/>
                <a:gd name="connsiteX6" fmla="*/ 735311 w 759619"/>
                <a:gd name="connsiteY6" fmla="*/ 341828 h 592502"/>
                <a:gd name="connsiteX7" fmla="*/ 759619 w 759619"/>
                <a:gd name="connsiteY7" fmla="*/ 428425 h 592502"/>
                <a:gd name="connsiteX8" fmla="*/ 707965 w 759619"/>
                <a:gd name="connsiteY8" fmla="*/ 545406 h 592502"/>
                <a:gd name="connsiteX9" fmla="*/ 592503 w 759619"/>
                <a:gd name="connsiteY9" fmla="*/ 592502 h 592502"/>
                <a:gd name="connsiteX10" fmla="*/ 457291 w 759619"/>
                <a:gd name="connsiteY10" fmla="*/ 533252 h 592502"/>
                <a:gd name="connsiteX11" fmla="*/ 410194 w 759619"/>
                <a:gd name="connsiteY11" fmla="*/ 385886 h 592502"/>
                <a:gd name="connsiteX12" fmla="*/ 480079 w 759619"/>
                <a:gd name="connsiteY12" fmla="*/ 154962 h 592502"/>
                <a:gd name="connsiteX13" fmla="*/ 668465 w 759619"/>
                <a:gd name="connsiteY13" fmla="*/ 0 h 592502"/>
                <a:gd name="connsiteX14" fmla="*/ 261309 w 759619"/>
                <a:gd name="connsiteY14" fmla="*/ 0 h 592502"/>
                <a:gd name="connsiteX15" fmla="*/ 319040 w 759619"/>
                <a:gd name="connsiteY15" fmla="*/ 66846 h 592502"/>
                <a:gd name="connsiteX16" fmla="*/ 220290 w 759619"/>
                <a:gd name="connsiteY16" fmla="*/ 148885 h 592502"/>
                <a:gd name="connsiteX17" fmla="*/ 170155 w 759619"/>
                <a:gd name="connsiteY17" fmla="*/ 270424 h 592502"/>
                <a:gd name="connsiteX18" fmla="*/ 212693 w 759619"/>
                <a:gd name="connsiteY18" fmla="*/ 268905 h 592502"/>
                <a:gd name="connsiteX19" fmla="*/ 258271 w 759619"/>
                <a:gd name="connsiteY19" fmla="*/ 279539 h 592502"/>
                <a:gd name="connsiteX20" fmla="*/ 323598 w 759619"/>
                <a:gd name="connsiteY20" fmla="*/ 341828 h 592502"/>
                <a:gd name="connsiteX21" fmla="*/ 346386 w 759619"/>
                <a:gd name="connsiteY21" fmla="*/ 428425 h 592502"/>
                <a:gd name="connsiteX22" fmla="*/ 296252 w 759619"/>
                <a:gd name="connsiteY22" fmla="*/ 545406 h 592502"/>
                <a:gd name="connsiteX23" fmla="*/ 182309 w 759619"/>
                <a:gd name="connsiteY23" fmla="*/ 592502 h 592502"/>
                <a:gd name="connsiteX24" fmla="*/ 47097 w 759619"/>
                <a:gd name="connsiteY24" fmla="*/ 533252 h 592502"/>
                <a:gd name="connsiteX25" fmla="*/ 0 w 759619"/>
                <a:gd name="connsiteY25" fmla="*/ 385886 h 592502"/>
                <a:gd name="connsiteX26" fmla="*/ 69885 w 759619"/>
                <a:gd name="connsiteY26" fmla="*/ 154962 h 592502"/>
                <a:gd name="connsiteX27" fmla="*/ 261309 w 759619"/>
                <a:gd name="connsiteY27" fmla="*/ 0 h 592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59619" h="592502">
                  <a:moveTo>
                    <a:pt x="668465" y="0"/>
                  </a:moveTo>
                  <a:lnTo>
                    <a:pt x="729234" y="66846"/>
                  </a:lnTo>
                  <a:cubicBezTo>
                    <a:pt x="692772" y="85077"/>
                    <a:pt x="659856" y="112423"/>
                    <a:pt x="630484" y="148885"/>
                  </a:cubicBezTo>
                  <a:cubicBezTo>
                    <a:pt x="601112" y="185347"/>
                    <a:pt x="583387" y="225860"/>
                    <a:pt x="577310" y="270424"/>
                  </a:cubicBezTo>
                  <a:cubicBezTo>
                    <a:pt x="589464" y="266373"/>
                    <a:pt x="604657" y="265866"/>
                    <a:pt x="622888" y="268905"/>
                  </a:cubicBezTo>
                  <a:cubicBezTo>
                    <a:pt x="641119" y="271943"/>
                    <a:pt x="656311" y="275488"/>
                    <a:pt x="668465" y="279539"/>
                  </a:cubicBezTo>
                  <a:cubicBezTo>
                    <a:pt x="696824" y="293719"/>
                    <a:pt x="719106" y="314482"/>
                    <a:pt x="735311" y="341828"/>
                  </a:cubicBezTo>
                  <a:cubicBezTo>
                    <a:pt x="751516" y="369175"/>
                    <a:pt x="759619" y="398040"/>
                    <a:pt x="759619" y="428425"/>
                  </a:cubicBezTo>
                  <a:cubicBezTo>
                    <a:pt x="759619" y="475015"/>
                    <a:pt x="742401" y="514008"/>
                    <a:pt x="707965" y="545406"/>
                  </a:cubicBezTo>
                  <a:cubicBezTo>
                    <a:pt x="673529" y="576804"/>
                    <a:pt x="635042" y="592502"/>
                    <a:pt x="592503" y="592502"/>
                  </a:cubicBezTo>
                  <a:cubicBezTo>
                    <a:pt x="533759" y="592502"/>
                    <a:pt x="488688" y="572752"/>
                    <a:pt x="457291" y="533252"/>
                  </a:cubicBezTo>
                  <a:cubicBezTo>
                    <a:pt x="425893" y="493752"/>
                    <a:pt x="410194" y="444630"/>
                    <a:pt x="410194" y="385886"/>
                  </a:cubicBezTo>
                  <a:cubicBezTo>
                    <a:pt x="410194" y="304860"/>
                    <a:pt x="433489" y="227885"/>
                    <a:pt x="480079" y="154962"/>
                  </a:cubicBezTo>
                  <a:cubicBezTo>
                    <a:pt x="526669" y="82039"/>
                    <a:pt x="589464" y="30384"/>
                    <a:pt x="668465" y="0"/>
                  </a:cubicBezTo>
                  <a:close/>
                  <a:moveTo>
                    <a:pt x="261309" y="0"/>
                  </a:moveTo>
                  <a:lnTo>
                    <a:pt x="319040" y="66846"/>
                  </a:lnTo>
                  <a:cubicBezTo>
                    <a:pt x="280553" y="85077"/>
                    <a:pt x="247636" y="112423"/>
                    <a:pt x="220290" y="148885"/>
                  </a:cubicBezTo>
                  <a:cubicBezTo>
                    <a:pt x="192944" y="185347"/>
                    <a:pt x="176232" y="225860"/>
                    <a:pt x="170155" y="270424"/>
                  </a:cubicBezTo>
                  <a:cubicBezTo>
                    <a:pt x="180283" y="266373"/>
                    <a:pt x="194463" y="265866"/>
                    <a:pt x="212693" y="268905"/>
                  </a:cubicBezTo>
                  <a:cubicBezTo>
                    <a:pt x="230924" y="271943"/>
                    <a:pt x="246117" y="275488"/>
                    <a:pt x="258271" y="279539"/>
                  </a:cubicBezTo>
                  <a:cubicBezTo>
                    <a:pt x="286630" y="293719"/>
                    <a:pt x="308405" y="314482"/>
                    <a:pt x="323598" y="341828"/>
                  </a:cubicBezTo>
                  <a:cubicBezTo>
                    <a:pt x="338790" y="369175"/>
                    <a:pt x="346386" y="398040"/>
                    <a:pt x="346386" y="428425"/>
                  </a:cubicBezTo>
                  <a:cubicBezTo>
                    <a:pt x="346386" y="475015"/>
                    <a:pt x="329675" y="514008"/>
                    <a:pt x="296252" y="545406"/>
                  </a:cubicBezTo>
                  <a:cubicBezTo>
                    <a:pt x="262828" y="576804"/>
                    <a:pt x="224847" y="592502"/>
                    <a:pt x="182309" y="592502"/>
                  </a:cubicBezTo>
                  <a:cubicBezTo>
                    <a:pt x="123565" y="592502"/>
                    <a:pt x="78494" y="572752"/>
                    <a:pt x="47097" y="533252"/>
                  </a:cubicBezTo>
                  <a:cubicBezTo>
                    <a:pt x="15699" y="493752"/>
                    <a:pt x="0" y="444630"/>
                    <a:pt x="0" y="385886"/>
                  </a:cubicBezTo>
                  <a:cubicBezTo>
                    <a:pt x="0" y="304860"/>
                    <a:pt x="23295" y="227885"/>
                    <a:pt x="69885" y="154962"/>
                  </a:cubicBezTo>
                  <a:cubicBezTo>
                    <a:pt x="116475" y="82039"/>
                    <a:pt x="180283" y="30384"/>
                    <a:pt x="261309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한컴 백제 M" panose="02020603020101020101" pitchFamily="18" charset="-127"/>
                <a:ea typeface="한컴 백제 M" panose="02020603020101020101" pitchFamily="18" charset="-127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724452" y="5170176"/>
              <a:ext cx="29176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4800" dirty="0" smtClean="0">
                  <a:solidFill>
                    <a:srgbClr val="FBE3B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한컴 백제 M" panose="02020603020101020101" pitchFamily="18" charset="-127"/>
                  <a:ea typeface="한컴 백제 M" panose="02020603020101020101" pitchFamily="18" charset="-127"/>
                </a:rPr>
                <a:t>훈민정음</a:t>
              </a:r>
              <a:endParaRPr lang="en-US" altLang="ko-KR" sz="4800" dirty="0">
                <a:solidFill>
                  <a:srgbClr val="FBE3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백제 M" panose="02020603020101020101" pitchFamily="18" charset="-127"/>
                <a:ea typeface="한컴 백제 M" panose="02020603020101020101" pitchFamily="18" charset="-127"/>
              </a:endParaRP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8371701" y="4819268"/>
              <a:ext cx="306686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2000" dirty="0" smtClean="0">
                  <a:solidFill>
                    <a:schemeClr val="bg1"/>
                  </a:solidFill>
                  <a:latin typeface="한컴 백제 M" panose="02020603020101020101" pitchFamily="18" charset="-127"/>
                  <a:ea typeface="한컴 백제 M" panose="02020603020101020101" pitchFamily="18" charset="-127"/>
                </a:rPr>
                <a:t>백성을 가르치는 바른 소리</a:t>
              </a:r>
              <a:r>
                <a:rPr lang="en-US" altLang="ko-KR" sz="2000" dirty="0" smtClean="0">
                  <a:solidFill>
                    <a:schemeClr val="bg1"/>
                  </a:solidFill>
                  <a:latin typeface="한컴 백제 M" panose="02020603020101020101" pitchFamily="18" charset="-127"/>
                  <a:ea typeface="한컴 백제 M" panose="02020603020101020101" pitchFamily="18" charset="-127"/>
                </a:rPr>
                <a:t>,</a:t>
              </a:r>
              <a:endParaRPr lang="ko-KR" altLang="en-US" sz="2000" dirty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0098238" y="136262"/>
            <a:ext cx="2170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smtClean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  <a:cs typeface="조선일보명조" panose="02030304000000000000" pitchFamily="18" charset="-127"/>
              </a:rPr>
              <a:t>국어 국문학</a:t>
            </a:r>
            <a:endParaRPr lang="ko-KR" altLang="en-US" sz="2000" dirty="0">
              <a:solidFill>
                <a:schemeClr val="bg1"/>
              </a:solidFill>
              <a:latin typeface="한컴 백제 M" panose="02020603020101020101" pitchFamily="18" charset="-127"/>
              <a:ea typeface="한컴 백제 M" panose="0202060302010102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044573" y="604851"/>
            <a:ext cx="964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  <a:cs typeface="조선일보명조" panose="02030304000000000000" pitchFamily="18" charset="-127"/>
              </a:rPr>
              <a:t>1. </a:t>
            </a:r>
            <a:r>
              <a:rPr lang="ko-KR" altLang="en-US" sz="1400" dirty="0" smtClean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  <a:cs typeface="조선일보명조" panose="02030304000000000000" pitchFamily="18" charset="-127"/>
              </a:rPr>
              <a:t>내용</a:t>
            </a:r>
            <a:endParaRPr lang="ko-KR" altLang="en-US" sz="1400" dirty="0">
              <a:solidFill>
                <a:schemeClr val="bg1"/>
              </a:solidFill>
              <a:latin typeface="한컴 백제 M" panose="02020603020101020101" pitchFamily="18" charset="-127"/>
              <a:ea typeface="한컴 백제 M" panose="0202060302010102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320164" y="6464294"/>
            <a:ext cx="1697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smtClean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출처 </a:t>
            </a:r>
            <a:r>
              <a:rPr lang="en-US" altLang="ko-KR" sz="1200" dirty="0" smtClean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: [</a:t>
            </a:r>
            <a:r>
              <a:rPr lang="ko-KR" altLang="en-US" sz="1200" dirty="0" err="1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네이버</a:t>
            </a:r>
            <a:r>
              <a:rPr lang="ko-KR" altLang="en-US" sz="1200" dirty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 지식백과</a:t>
            </a:r>
            <a:r>
              <a:rPr lang="en-US" altLang="ko-KR" sz="1200" dirty="0" smtClean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]</a:t>
            </a:r>
            <a:endParaRPr lang="en-US" altLang="ko-KR" sz="1200" dirty="0">
              <a:solidFill>
                <a:schemeClr val="bg1"/>
              </a:solidFill>
              <a:latin typeface="한컴 백제 M" panose="02020603020101020101" pitchFamily="18" charset="-127"/>
              <a:ea typeface="한컴 백제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1210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그룹 61"/>
          <p:cNvGrpSpPr/>
          <p:nvPr/>
        </p:nvGrpSpPr>
        <p:grpSpPr>
          <a:xfrm>
            <a:off x="723461" y="1411636"/>
            <a:ext cx="1512194" cy="1656517"/>
            <a:chOff x="315471" y="2146174"/>
            <a:chExt cx="1512194" cy="1656517"/>
          </a:xfrm>
        </p:grpSpPr>
        <p:sp>
          <p:nvSpPr>
            <p:cNvPr id="63" name="현 62"/>
            <p:cNvSpPr/>
            <p:nvPr/>
          </p:nvSpPr>
          <p:spPr>
            <a:xfrm>
              <a:off x="343489" y="2146174"/>
              <a:ext cx="1420643" cy="1439094"/>
            </a:xfrm>
            <a:prstGeom prst="chord">
              <a:avLst>
                <a:gd name="adj1" fmla="val 7538317"/>
                <a:gd name="adj2" fmla="val 3271526"/>
              </a:avLst>
            </a:prstGeom>
            <a:blipFill dpi="0" rotWithShape="1">
              <a:blip r:embed="rId2"/>
              <a:srcRect/>
              <a:stretch>
                <a:fillRect l="-5000" r="-10000"/>
              </a:stretch>
            </a:blipFill>
            <a:ln w="57150" cap="flat" cmpd="sng" algn="ctr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한컴 백제 M" panose="02020603020101020101" pitchFamily="18" charset="-127"/>
                <a:ea typeface="한컴 백제 M" panose="02020603020101020101" pitchFamily="18" charset="-127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24015" y="3379126"/>
              <a:ext cx="1475768" cy="419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한컴 백제 M" panose="02020603020101020101" pitchFamily="18" charset="-127"/>
                  <a:ea typeface="한컴 백제 M" panose="02020603020101020101" pitchFamily="18" charset="-127"/>
                </a:rPr>
                <a:t>국어</a:t>
              </a:r>
            </a:p>
          </p:txBody>
        </p:sp>
        <p:cxnSp>
          <p:nvCxnSpPr>
            <p:cNvPr id="65" name="직선 연결선 64"/>
            <p:cNvCxnSpPr/>
            <p:nvPr/>
          </p:nvCxnSpPr>
          <p:spPr>
            <a:xfrm>
              <a:off x="315471" y="3802691"/>
              <a:ext cx="1512194" cy="0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  <a:headEnd type="diamond"/>
              <a:tailEnd type="diamond"/>
            </a:ln>
            <a:effectLst/>
          </p:spPr>
        </p:cxnSp>
      </p:grpSp>
      <p:grpSp>
        <p:nvGrpSpPr>
          <p:cNvPr id="40" name="그룹 39"/>
          <p:cNvGrpSpPr/>
          <p:nvPr/>
        </p:nvGrpSpPr>
        <p:grpSpPr>
          <a:xfrm>
            <a:off x="2172122" y="3979164"/>
            <a:ext cx="1512194" cy="1656517"/>
            <a:chOff x="315471" y="2146174"/>
            <a:chExt cx="1512194" cy="1656517"/>
          </a:xfrm>
        </p:grpSpPr>
        <p:sp>
          <p:nvSpPr>
            <p:cNvPr id="41" name="현 40"/>
            <p:cNvSpPr/>
            <p:nvPr/>
          </p:nvSpPr>
          <p:spPr>
            <a:xfrm>
              <a:off x="343489" y="2146174"/>
              <a:ext cx="1420643" cy="1439094"/>
            </a:xfrm>
            <a:prstGeom prst="chord">
              <a:avLst>
                <a:gd name="adj1" fmla="val 7538317"/>
                <a:gd name="adj2" fmla="val 3271526"/>
              </a:avLst>
            </a:prstGeom>
            <a:blipFill>
              <a:blip r:embed="rId3"/>
              <a:stretch>
                <a:fillRect/>
              </a:stretch>
            </a:blipFill>
            <a:ln w="57150" cap="flat" cmpd="sng" algn="ctr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한컴 백제 M" panose="02020603020101020101" pitchFamily="18" charset="-127"/>
                <a:ea typeface="한컴 백제 M" panose="02020603020101020101" pitchFamily="18" charset="-127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24015" y="3379126"/>
              <a:ext cx="1475768" cy="419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한컴 백제 M" panose="02020603020101020101" pitchFamily="18" charset="-127"/>
                  <a:ea typeface="한컴 백제 M" panose="02020603020101020101" pitchFamily="18" charset="-127"/>
                </a:rPr>
                <a:t>국문</a:t>
              </a:r>
            </a:p>
          </p:txBody>
        </p:sp>
        <p:cxnSp>
          <p:nvCxnSpPr>
            <p:cNvPr id="43" name="직선 연결선 42"/>
            <p:cNvCxnSpPr/>
            <p:nvPr/>
          </p:nvCxnSpPr>
          <p:spPr>
            <a:xfrm>
              <a:off x="315471" y="3802691"/>
              <a:ext cx="1512194" cy="0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  <a:headEnd type="diamond"/>
              <a:tailEnd type="diamond"/>
            </a:ln>
            <a:effectLst/>
          </p:spPr>
        </p:cxnSp>
      </p:grpSp>
      <p:grpSp>
        <p:nvGrpSpPr>
          <p:cNvPr id="54" name="그룹 53"/>
          <p:cNvGrpSpPr/>
          <p:nvPr/>
        </p:nvGrpSpPr>
        <p:grpSpPr>
          <a:xfrm>
            <a:off x="9347796" y="313303"/>
            <a:ext cx="2487819" cy="273254"/>
            <a:chOff x="7638862" y="293633"/>
            <a:chExt cx="4252714" cy="467104"/>
          </a:xfrm>
        </p:grpSpPr>
        <p:sp>
          <p:nvSpPr>
            <p:cNvPr id="55" name="자유형 54"/>
            <p:cNvSpPr/>
            <p:nvPr/>
          </p:nvSpPr>
          <p:spPr>
            <a:xfrm>
              <a:off x="7638862" y="293633"/>
              <a:ext cx="587027" cy="467104"/>
            </a:xfrm>
            <a:custGeom>
              <a:avLst/>
              <a:gdLst>
                <a:gd name="connsiteX0" fmla="*/ 668465 w 759619"/>
                <a:gd name="connsiteY0" fmla="*/ 0 h 592502"/>
                <a:gd name="connsiteX1" fmla="*/ 729234 w 759619"/>
                <a:gd name="connsiteY1" fmla="*/ 66846 h 592502"/>
                <a:gd name="connsiteX2" fmla="*/ 630484 w 759619"/>
                <a:gd name="connsiteY2" fmla="*/ 148885 h 592502"/>
                <a:gd name="connsiteX3" fmla="*/ 577310 w 759619"/>
                <a:gd name="connsiteY3" fmla="*/ 270424 h 592502"/>
                <a:gd name="connsiteX4" fmla="*/ 622888 w 759619"/>
                <a:gd name="connsiteY4" fmla="*/ 268905 h 592502"/>
                <a:gd name="connsiteX5" fmla="*/ 668465 w 759619"/>
                <a:gd name="connsiteY5" fmla="*/ 279539 h 592502"/>
                <a:gd name="connsiteX6" fmla="*/ 735311 w 759619"/>
                <a:gd name="connsiteY6" fmla="*/ 341828 h 592502"/>
                <a:gd name="connsiteX7" fmla="*/ 759619 w 759619"/>
                <a:gd name="connsiteY7" fmla="*/ 428425 h 592502"/>
                <a:gd name="connsiteX8" fmla="*/ 707965 w 759619"/>
                <a:gd name="connsiteY8" fmla="*/ 545406 h 592502"/>
                <a:gd name="connsiteX9" fmla="*/ 592503 w 759619"/>
                <a:gd name="connsiteY9" fmla="*/ 592502 h 592502"/>
                <a:gd name="connsiteX10" fmla="*/ 457291 w 759619"/>
                <a:gd name="connsiteY10" fmla="*/ 533252 h 592502"/>
                <a:gd name="connsiteX11" fmla="*/ 410194 w 759619"/>
                <a:gd name="connsiteY11" fmla="*/ 385886 h 592502"/>
                <a:gd name="connsiteX12" fmla="*/ 480079 w 759619"/>
                <a:gd name="connsiteY12" fmla="*/ 154962 h 592502"/>
                <a:gd name="connsiteX13" fmla="*/ 668465 w 759619"/>
                <a:gd name="connsiteY13" fmla="*/ 0 h 592502"/>
                <a:gd name="connsiteX14" fmla="*/ 261309 w 759619"/>
                <a:gd name="connsiteY14" fmla="*/ 0 h 592502"/>
                <a:gd name="connsiteX15" fmla="*/ 319040 w 759619"/>
                <a:gd name="connsiteY15" fmla="*/ 66846 h 592502"/>
                <a:gd name="connsiteX16" fmla="*/ 220290 w 759619"/>
                <a:gd name="connsiteY16" fmla="*/ 148885 h 592502"/>
                <a:gd name="connsiteX17" fmla="*/ 170155 w 759619"/>
                <a:gd name="connsiteY17" fmla="*/ 270424 h 592502"/>
                <a:gd name="connsiteX18" fmla="*/ 212693 w 759619"/>
                <a:gd name="connsiteY18" fmla="*/ 268905 h 592502"/>
                <a:gd name="connsiteX19" fmla="*/ 258271 w 759619"/>
                <a:gd name="connsiteY19" fmla="*/ 279539 h 592502"/>
                <a:gd name="connsiteX20" fmla="*/ 323598 w 759619"/>
                <a:gd name="connsiteY20" fmla="*/ 341828 h 592502"/>
                <a:gd name="connsiteX21" fmla="*/ 346386 w 759619"/>
                <a:gd name="connsiteY21" fmla="*/ 428425 h 592502"/>
                <a:gd name="connsiteX22" fmla="*/ 296252 w 759619"/>
                <a:gd name="connsiteY22" fmla="*/ 545406 h 592502"/>
                <a:gd name="connsiteX23" fmla="*/ 182309 w 759619"/>
                <a:gd name="connsiteY23" fmla="*/ 592502 h 592502"/>
                <a:gd name="connsiteX24" fmla="*/ 47097 w 759619"/>
                <a:gd name="connsiteY24" fmla="*/ 533252 h 592502"/>
                <a:gd name="connsiteX25" fmla="*/ 0 w 759619"/>
                <a:gd name="connsiteY25" fmla="*/ 385886 h 592502"/>
                <a:gd name="connsiteX26" fmla="*/ 69885 w 759619"/>
                <a:gd name="connsiteY26" fmla="*/ 154962 h 592502"/>
                <a:gd name="connsiteX27" fmla="*/ 261309 w 759619"/>
                <a:gd name="connsiteY27" fmla="*/ 0 h 592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59619" h="592502">
                  <a:moveTo>
                    <a:pt x="668465" y="0"/>
                  </a:moveTo>
                  <a:lnTo>
                    <a:pt x="729234" y="66846"/>
                  </a:lnTo>
                  <a:cubicBezTo>
                    <a:pt x="692772" y="85077"/>
                    <a:pt x="659856" y="112423"/>
                    <a:pt x="630484" y="148885"/>
                  </a:cubicBezTo>
                  <a:cubicBezTo>
                    <a:pt x="601112" y="185347"/>
                    <a:pt x="583387" y="225860"/>
                    <a:pt x="577310" y="270424"/>
                  </a:cubicBezTo>
                  <a:cubicBezTo>
                    <a:pt x="589464" y="266373"/>
                    <a:pt x="604657" y="265866"/>
                    <a:pt x="622888" y="268905"/>
                  </a:cubicBezTo>
                  <a:cubicBezTo>
                    <a:pt x="641119" y="271943"/>
                    <a:pt x="656311" y="275488"/>
                    <a:pt x="668465" y="279539"/>
                  </a:cubicBezTo>
                  <a:cubicBezTo>
                    <a:pt x="696824" y="293719"/>
                    <a:pt x="719106" y="314482"/>
                    <a:pt x="735311" y="341828"/>
                  </a:cubicBezTo>
                  <a:cubicBezTo>
                    <a:pt x="751516" y="369175"/>
                    <a:pt x="759619" y="398040"/>
                    <a:pt x="759619" y="428425"/>
                  </a:cubicBezTo>
                  <a:cubicBezTo>
                    <a:pt x="759619" y="475015"/>
                    <a:pt x="742401" y="514008"/>
                    <a:pt x="707965" y="545406"/>
                  </a:cubicBezTo>
                  <a:cubicBezTo>
                    <a:pt x="673529" y="576804"/>
                    <a:pt x="635042" y="592502"/>
                    <a:pt x="592503" y="592502"/>
                  </a:cubicBezTo>
                  <a:cubicBezTo>
                    <a:pt x="533759" y="592502"/>
                    <a:pt x="488688" y="572752"/>
                    <a:pt x="457291" y="533252"/>
                  </a:cubicBezTo>
                  <a:cubicBezTo>
                    <a:pt x="425893" y="493752"/>
                    <a:pt x="410194" y="444630"/>
                    <a:pt x="410194" y="385886"/>
                  </a:cubicBezTo>
                  <a:cubicBezTo>
                    <a:pt x="410194" y="304860"/>
                    <a:pt x="433489" y="227885"/>
                    <a:pt x="480079" y="154962"/>
                  </a:cubicBezTo>
                  <a:cubicBezTo>
                    <a:pt x="526669" y="82039"/>
                    <a:pt x="589464" y="30384"/>
                    <a:pt x="668465" y="0"/>
                  </a:cubicBezTo>
                  <a:close/>
                  <a:moveTo>
                    <a:pt x="261309" y="0"/>
                  </a:moveTo>
                  <a:lnTo>
                    <a:pt x="319040" y="66846"/>
                  </a:lnTo>
                  <a:cubicBezTo>
                    <a:pt x="280553" y="85077"/>
                    <a:pt x="247636" y="112423"/>
                    <a:pt x="220290" y="148885"/>
                  </a:cubicBezTo>
                  <a:cubicBezTo>
                    <a:pt x="192944" y="185347"/>
                    <a:pt x="176232" y="225860"/>
                    <a:pt x="170155" y="270424"/>
                  </a:cubicBezTo>
                  <a:cubicBezTo>
                    <a:pt x="180283" y="266373"/>
                    <a:pt x="194463" y="265866"/>
                    <a:pt x="212693" y="268905"/>
                  </a:cubicBezTo>
                  <a:cubicBezTo>
                    <a:pt x="230924" y="271943"/>
                    <a:pt x="246117" y="275488"/>
                    <a:pt x="258271" y="279539"/>
                  </a:cubicBezTo>
                  <a:cubicBezTo>
                    <a:pt x="286630" y="293719"/>
                    <a:pt x="308405" y="314482"/>
                    <a:pt x="323598" y="341828"/>
                  </a:cubicBezTo>
                  <a:cubicBezTo>
                    <a:pt x="338790" y="369175"/>
                    <a:pt x="346386" y="398040"/>
                    <a:pt x="346386" y="428425"/>
                  </a:cubicBezTo>
                  <a:cubicBezTo>
                    <a:pt x="346386" y="475015"/>
                    <a:pt x="329675" y="514008"/>
                    <a:pt x="296252" y="545406"/>
                  </a:cubicBezTo>
                  <a:cubicBezTo>
                    <a:pt x="262828" y="576804"/>
                    <a:pt x="224847" y="592502"/>
                    <a:pt x="182309" y="592502"/>
                  </a:cubicBezTo>
                  <a:cubicBezTo>
                    <a:pt x="123565" y="592502"/>
                    <a:pt x="78494" y="572752"/>
                    <a:pt x="47097" y="533252"/>
                  </a:cubicBezTo>
                  <a:cubicBezTo>
                    <a:pt x="15699" y="493752"/>
                    <a:pt x="0" y="444630"/>
                    <a:pt x="0" y="385886"/>
                  </a:cubicBezTo>
                  <a:cubicBezTo>
                    <a:pt x="0" y="304860"/>
                    <a:pt x="23295" y="227885"/>
                    <a:pt x="69885" y="154962"/>
                  </a:cubicBezTo>
                  <a:cubicBezTo>
                    <a:pt x="116475" y="82039"/>
                    <a:pt x="180283" y="30384"/>
                    <a:pt x="261309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한컴 백제 M" panose="02020603020101020101" pitchFamily="18" charset="-127"/>
                <a:ea typeface="한컴 백제 M" panose="02020603020101020101" pitchFamily="18" charset="-127"/>
                <a:cs typeface="+mn-cs"/>
              </a:endParaRPr>
            </a:p>
          </p:txBody>
        </p:sp>
        <p:cxnSp>
          <p:nvCxnSpPr>
            <p:cNvPr id="56" name="직선 연결선 55"/>
            <p:cNvCxnSpPr/>
            <p:nvPr/>
          </p:nvCxnSpPr>
          <p:spPr>
            <a:xfrm>
              <a:off x="8334476" y="722448"/>
              <a:ext cx="3557100" cy="0"/>
            </a:xfrm>
            <a:prstGeom prst="line">
              <a:avLst/>
            </a:prstGeom>
            <a:noFill/>
            <a:ln w="31750" cap="flat" cmpd="sng" algn="ctr">
              <a:solidFill>
                <a:schemeClr val="bg1"/>
              </a:solidFill>
              <a:prstDash val="sysDash"/>
              <a:miter lim="800000"/>
            </a:ln>
            <a:effectLst/>
          </p:spPr>
        </p:cxnSp>
      </p:grpSp>
      <p:grpSp>
        <p:nvGrpSpPr>
          <p:cNvPr id="58" name="그룹 57"/>
          <p:cNvGrpSpPr/>
          <p:nvPr/>
        </p:nvGrpSpPr>
        <p:grpSpPr>
          <a:xfrm>
            <a:off x="3635574" y="1424336"/>
            <a:ext cx="1512194" cy="1656517"/>
            <a:chOff x="315471" y="2146174"/>
            <a:chExt cx="1512194" cy="1656517"/>
          </a:xfrm>
        </p:grpSpPr>
        <p:sp>
          <p:nvSpPr>
            <p:cNvPr id="59" name="현 58"/>
            <p:cNvSpPr/>
            <p:nvPr/>
          </p:nvSpPr>
          <p:spPr>
            <a:xfrm>
              <a:off x="343489" y="2146174"/>
              <a:ext cx="1420643" cy="1439094"/>
            </a:xfrm>
            <a:prstGeom prst="chord">
              <a:avLst>
                <a:gd name="adj1" fmla="val 7538317"/>
                <a:gd name="adj2" fmla="val 3271526"/>
              </a:avLst>
            </a:prstGeom>
            <a:blipFill dpi="0" rotWithShape="1">
              <a:blip r:embed="rId4"/>
              <a:srcRect/>
              <a:stretch>
                <a:fillRect l="-10000" t="-4000" r="-10000" b="-15000"/>
              </a:stretch>
            </a:blipFill>
            <a:ln w="57150" cap="flat" cmpd="sng" algn="ctr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한컴 백제 M" panose="02020603020101020101" pitchFamily="18" charset="-127"/>
                <a:ea typeface="한컴 백제 M" panose="02020603020101020101" pitchFamily="18" charset="-127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24015" y="3366426"/>
              <a:ext cx="1475768" cy="419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600" kern="0" dirty="0" smtClean="0">
                  <a:solidFill>
                    <a:schemeClr val="bg1"/>
                  </a:solidFill>
                  <a:latin typeface="한컴 백제 M" panose="02020603020101020101" pitchFamily="18" charset="-127"/>
                  <a:ea typeface="한컴 백제 M" panose="02020603020101020101" pitchFamily="18" charset="-127"/>
                </a:rPr>
                <a:t>문학</a:t>
              </a:r>
              <a:endParaRPr kumimoji="0" lang="ko-KR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한컴 백제 M" panose="02020603020101020101" pitchFamily="18" charset="-127"/>
                <a:ea typeface="한컴 백제 M" panose="02020603020101020101" pitchFamily="18" charset="-127"/>
              </a:endParaRPr>
            </a:p>
          </p:txBody>
        </p:sp>
        <p:cxnSp>
          <p:nvCxnSpPr>
            <p:cNvPr id="61" name="직선 연결선 60"/>
            <p:cNvCxnSpPr/>
            <p:nvPr/>
          </p:nvCxnSpPr>
          <p:spPr>
            <a:xfrm>
              <a:off x="315471" y="3802691"/>
              <a:ext cx="1512194" cy="0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  <a:headEnd type="diamond"/>
              <a:tailEnd type="diamond"/>
            </a:ln>
            <a:effectLst/>
          </p:spPr>
        </p:cxnSp>
      </p:grpSp>
      <p:sp>
        <p:nvSpPr>
          <p:cNvPr id="66" name="TextBox 65"/>
          <p:cNvSpPr txBox="1"/>
          <p:nvPr/>
        </p:nvSpPr>
        <p:spPr>
          <a:xfrm>
            <a:off x="524968" y="3219616"/>
            <a:ext cx="1856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이곳에 </a:t>
            </a:r>
            <a:r>
              <a:rPr lang="ko-KR" altLang="en-US" sz="1400" dirty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원하는 텍스트를 </a:t>
            </a:r>
            <a:r>
              <a:rPr lang="ko-KR" altLang="en-US" sz="1400" dirty="0" smtClean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입력하세요</a:t>
            </a:r>
            <a:endParaRPr lang="ko-KR" altLang="en-US" sz="1400" dirty="0">
              <a:solidFill>
                <a:schemeClr val="bg1"/>
              </a:solidFill>
              <a:latin typeface="한컴 백제 M" panose="02020603020101020101" pitchFamily="18" charset="-127"/>
              <a:ea typeface="한컴 백제 M" panose="02020603020101020101" pitchFamily="18" charset="-127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6" y="328164"/>
            <a:ext cx="1100625" cy="933992"/>
          </a:xfrm>
          <a:prstGeom prst="rect">
            <a:avLst/>
          </a:prstGeom>
        </p:spPr>
      </p:pic>
      <p:sp>
        <p:nvSpPr>
          <p:cNvPr id="1259" name="Freeform 300"/>
          <p:cNvSpPr>
            <a:spLocks noEditPoints="1"/>
          </p:cNvSpPr>
          <p:nvPr/>
        </p:nvSpPr>
        <p:spPr bwMode="auto">
          <a:xfrm>
            <a:off x="3989549" y="5237642"/>
            <a:ext cx="657023" cy="436139"/>
          </a:xfrm>
          <a:custGeom>
            <a:avLst/>
            <a:gdLst>
              <a:gd name="T0" fmla="*/ 15 w 86"/>
              <a:gd name="T1" fmla="*/ 44 h 56"/>
              <a:gd name="T2" fmla="*/ 15 w 86"/>
              <a:gd name="T3" fmla="*/ 43 h 56"/>
              <a:gd name="T4" fmla="*/ 6 w 86"/>
              <a:gd name="T5" fmla="*/ 36 h 56"/>
              <a:gd name="T6" fmla="*/ 0 w 86"/>
              <a:gd name="T7" fmla="*/ 23 h 56"/>
              <a:gd name="T8" fmla="*/ 11 w 86"/>
              <a:gd name="T9" fmla="*/ 4 h 56"/>
              <a:gd name="T10" fmla="*/ 25 w 86"/>
              <a:gd name="T11" fmla="*/ 0 h 56"/>
              <a:gd name="T12" fmla="*/ 39 w 86"/>
              <a:gd name="T13" fmla="*/ 7 h 56"/>
              <a:gd name="T14" fmla="*/ 48 w 86"/>
              <a:gd name="T15" fmla="*/ 2 h 56"/>
              <a:gd name="T16" fmla="*/ 67 w 86"/>
              <a:gd name="T17" fmla="*/ 20 h 56"/>
              <a:gd name="T18" fmla="*/ 67 w 86"/>
              <a:gd name="T19" fmla="*/ 21 h 56"/>
              <a:gd name="T20" fmla="*/ 65 w 86"/>
              <a:gd name="T21" fmla="*/ 31 h 56"/>
              <a:gd name="T22" fmla="*/ 67 w 86"/>
              <a:gd name="T23" fmla="*/ 36 h 56"/>
              <a:gd name="T24" fmla="*/ 74 w 86"/>
              <a:gd name="T25" fmla="*/ 39 h 56"/>
              <a:gd name="T26" fmla="*/ 82 w 86"/>
              <a:gd name="T27" fmla="*/ 36 h 56"/>
              <a:gd name="T28" fmla="*/ 86 w 86"/>
              <a:gd name="T29" fmla="*/ 32 h 56"/>
              <a:gd name="T30" fmla="*/ 64 w 86"/>
              <a:gd name="T31" fmla="*/ 52 h 56"/>
              <a:gd name="T32" fmla="*/ 48 w 86"/>
              <a:gd name="T33" fmla="*/ 47 h 56"/>
              <a:gd name="T34" fmla="*/ 30 w 86"/>
              <a:gd name="T35" fmla="*/ 56 h 56"/>
              <a:gd name="T36" fmla="*/ 30 w 86"/>
              <a:gd name="T37" fmla="*/ 56 h 56"/>
              <a:gd name="T38" fmla="*/ 30 w 86"/>
              <a:gd name="T39" fmla="*/ 53 h 56"/>
              <a:gd name="T40" fmla="*/ 46 w 86"/>
              <a:gd name="T41" fmla="*/ 44 h 56"/>
              <a:gd name="T42" fmla="*/ 47 w 86"/>
              <a:gd name="T43" fmla="*/ 43 h 56"/>
              <a:gd name="T44" fmla="*/ 64 w 86"/>
              <a:gd name="T45" fmla="*/ 49 h 56"/>
              <a:gd name="T46" fmla="*/ 81 w 86"/>
              <a:gd name="T47" fmla="*/ 41 h 56"/>
              <a:gd name="T48" fmla="*/ 74 w 86"/>
              <a:gd name="T49" fmla="*/ 42 h 56"/>
              <a:gd name="T50" fmla="*/ 64 w 86"/>
              <a:gd name="T51" fmla="*/ 38 h 56"/>
              <a:gd name="T52" fmla="*/ 62 w 86"/>
              <a:gd name="T53" fmla="*/ 31 h 56"/>
              <a:gd name="T54" fmla="*/ 64 w 86"/>
              <a:gd name="T55" fmla="*/ 20 h 56"/>
              <a:gd name="T56" fmla="*/ 64 w 86"/>
              <a:gd name="T57" fmla="*/ 20 h 56"/>
              <a:gd name="T58" fmla="*/ 59 w 86"/>
              <a:gd name="T59" fmla="*/ 9 h 56"/>
              <a:gd name="T60" fmla="*/ 48 w 86"/>
              <a:gd name="T61" fmla="*/ 5 h 56"/>
              <a:gd name="T62" fmla="*/ 40 w 86"/>
              <a:gd name="T63" fmla="*/ 11 h 56"/>
              <a:gd name="T64" fmla="*/ 38 w 86"/>
              <a:gd name="T65" fmla="*/ 17 h 56"/>
              <a:gd name="T66" fmla="*/ 25 w 86"/>
              <a:gd name="T67" fmla="*/ 3 h 56"/>
              <a:gd name="T68" fmla="*/ 13 w 86"/>
              <a:gd name="T69" fmla="*/ 6 h 56"/>
              <a:gd name="T70" fmla="*/ 3 w 86"/>
              <a:gd name="T71" fmla="*/ 23 h 56"/>
              <a:gd name="T72" fmla="*/ 8 w 86"/>
              <a:gd name="T73" fmla="*/ 34 h 56"/>
              <a:gd name="T74" fmla="*/ 22 w 86"/>
              <a:gd name="T75" fmla="*/ 41 h 56"/>
              <a:gd name="T76" fmla="*/ 31 w 86"/>
              <a:gd name="T77" fmla="*/ 37 h 56"/>
              <a:gd name="T78" fmla="*/ 33 w 86"/>
              <a:gd name="T79" fmla="*/ 32 h 56"/>
              <a:gd name="T80" fmla="*/ 27 w 86"/>
              <a:gd name="T81" fmla="*/ 27 h 56"/>
              <a:gd name="T82" fmla="*/ 24 w 86"/>
              <a:gd name="T83" fmla="*/ 29 h 56"/>
              <a:gd name="T84" fmla="*/ 21 w 86"/>
              <a:gd name="T85" fmla="*/ 29 h 56"/>
              <a:gd name="T86" fmla="*/ 27 w 86"/>
              <a:gd name="T87" fmla="*/ 24 h 56"/>
              <a:gd name="T88" fmla="*/ 36 w 86"/>
              <a:gd name="T89" fmla="*/ 32 h 56"/>
              <a:gd name="T90" fmla="*/ 33 w 86"/>
              <a:gd name="T91" fmla="*/ 39 h 56"/>
              <a:gd name="T92" fmla="*/ 22 w 86"/>
              <a:gd name="T93" fmla="*/ 44 h 56"/>
              <a:gd name="T94" fmla="*/ 18 w 86"/>
              <a:gd name="T95" fmla="*/ 43 h 56"/>
              <a:gd name="T96" fmla="*/ 24 w 86"/>
              <a:gd name="T97" fmla="*/ 29 h 56"/>
              <a:gd name="T98" fmla="*/ 24 w 86"/>
              <a:gd name="T99" fmla="*/ 29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86" h="56">
                <a:moveTo>
                  <a:pt x="30" y="56"/>
                </a:moveTo>
                <a:cubicBezTo>
                  <a:pt x="22" y="56"/>
                  <a:pt x="15" y="51"/>
                  <a:pt x="15" y="44"/>
                </a:cubicBezTo>
                <a:cubicBezTo>
                  <a:pt x="15" y="44"/>
                  <a:pt x="15" y="44"/>
                  <a:pt x="15" y="44"/>
                </a:cubicBezTo>
                <a:cubicBezTo>
                  <a:pt x="15" y="44"/>
                  <a:pt x="15" y="43"/>
                  <a:pt x="15" y="43"/>
                </a:cubicBezTo>
                <a:cubicBezTo>
                  <a:pt x="15" y="43"/>
                  <a:pt x="15" y="43"/>
                  <a:pt x="15" y="43"/>
                </a:cubicBezTo>
                <a:cubicBezTo>
                  <a:pt x="11" y="41"/>
                  <a:pt x="8" y="39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2" y="32"/>
                  <a:pt x="0" y="28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5"/>
                  <a:pt x="4" y="8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5" y="1"/>
                  <a:pt x="20" y="0"/>
                  <a:pt x="25" y="0"/>
                </a:cubicBezTo>
                <a:cubicBezTo>
                  <a:pt x="25" y="0"/>
                  <a:pt x="25" y="0"/>
                  <a:pt x="25" y="0"/>
                </a:cubicBezTo>
                <a:cubicBezTo>
                  <a:pt x="30" y="0"/>
                  <a:pt x="36" y="2"/>
                  <a:pt x="39" y="7"/>
                </a:cubicBezTo>
                <a:cubicBezTo>
                  <a:pt x="39" y="7"/>
                  <a:pt x="39" y="7"/>
                  <a:pt x="39" y="7"/>
                </a:cubicBezTo>
                <a:cubicBezTo>
                  <a:pt x="41" y="3"/>
                  <a:pt x="45" y="2"/>
                  <a:pt x="48" y="2"/>
                </a:cubicBezTo>
                <a:cubicBezTo>
                  <a:pt x="48" y="2"/>
                  <a:pt x="48" y="2"/>
                  <a:pt x="48" y="2"/>
                </a:cubicBezTo>
                <a:cubicBezTo>
                  <a:pt x="57" y="2"/>
                  <a:pt x="67" y="10"/>
                  <a:pt x="67" y="20"/>
                </a:cubicBezTo>
                <a:cubicBezTo>
                  <a:pt x="67" y="20"/>
                  <a:pt x="67" y="20"/>
                  <a:pt x="67" y="20"/>
                </a:cubicBezTo>
                <a:cubicBezTo>
                  <a:pt x="67" y="20"/>
                  <a:pt x="67" y="20"/>
                  <a:pt x="67" y="21"/>
                </a:cubicBezTo>
                <a:cubicBezTo>
                  <a:pt x="67" y="21"/>
                  <a:pt x="67" y="21"/>
                  <a:pt x="67" y="21"/>
                </a:cubicBezTo>
                <a:cubicBezTo>
                  <a:pt x="67" y="25"/>
                  <a:pt x="65" y="28"/>
                  <a:pt x="65" y="31"/>
                </a:cubicBezTo>
                <a:cubicBezTo>
                  <a:pt x="65" y="31"/>
                  <a:pt x="65" y="31"/>
                  <a:pt x="65" y="31"/>
                </a:cubicBezTo>
                <a:cubicBezTo>
                  <a:pt x="65" y="33"/>
                  <a:pt x="65" y="34"/>
                  <a:pt x="67" y="36"/>
                </a:cubicBezTo>
                <a:cubicBezTo>
                  <a:pt x="67" y="36"/>
                  <a:pt x="67" y="36"/>
                  <a:pt x="67" y="36"/>
                </a:cubicBezTo>
                <a:cubicBezTo>
                  <a:pt x="68" y="38"/>
                  <a:pt x="71" y="39"/>
                  <a:pt x="74" y="39"/>
                </a:cubicBezTo>
                <a:cubicBezTo>
                  <a:pt x="74" y="39"/>
                  <a:pt x="74" y="39"/>
                  <a:pt x="74" y="39"/>
                </a:cubicBezTo>
                <a:cubicBezTo>
                  <a:pt x="77" y="39"/>
                  <a:pt x="80" y="38"/>
                  <a:pt x="82" y="36"/>
                </a:cubicBezTo>
                <a:cubicBezTo>
                  <a:pt x="82" y="36"/>
                  <a:pt x="82" y="36"/>
                  <a:pt x="82" y="36"/>
                </a:cubicBezTo>
                <a:cubicBezTo>
                  <a:pt x="86" y="32"/>
                  <a:pt x="86" y="32"/>
                  <a:pt x="86" y="32"/>
                </a:cubicBezTo>
                <a:cubicBezTo>
                  <a:pt x="85" y="37"/>
                  <a:pt x="85" y="37"/>
                  <a:pt x="85" y="37"/>
                </a:cubicBezTo>
                <a:cubicBezTo>
                  <a:pt x="84" y="48"/>
                  <a:pt x="73" y="52"/>
                  <a:pt x="64" y="52"/>
                </a:cubicBezTo>
                <a:cubicBezTo>
                  <a:pt x="64" y="52"/>
                  <a:pt x="64" y="52"/>
                  <a:pt x="64" y="52"/>
                </a:cubicBezTo>
                <a:cubicBezTo>
                  <a:pt x="58" y="52"/>
                  <a:pt x="52" y="50"/>
                  <a:pt x="48" y="47"/>
                </a:cubicBezTo>
                <a:cubicBezTo>
                  <a:pt x="48" y="47"/>
                  <a:pt x="48" y="47"/>
                  <a:pt x="48" y="47"/>
                </a:cubicBezTo>
                <a:cubicBezTo>
                  <a:pt x="43" y="53"/>
                  <a:pt x="36" y="56"/>
                  <a:pt x="30" y="56"/>
                </a:cubicBezTo>
                <a:cubicBezTo>
                  <a:pt x="30" y="56"/>
                  <a:pt x="30" y="56"/>
                  <a:pt x="30" y="56"/>
                </a:cubicBezTo>
                <a:cubicBezTo>
                  <a:pt x="30" y="56"/>
                  <a:pt x="30" y="56"/>
                  <a:pt x="30" y="56"/>
                </a:cubicBezTo>
                <a:close/>
                <a:moveTo>
                  <a:pt x="18" y="44"/>
                </a:moveTo>
                <a:cubicBezTo>
                  <a:pt x="18" y="49"/>
                  <a:pt x="23" y="53"/>
                  <a:pt x="30" y="53"/>
                </a:cubicBezTo>
                <a:cubicBezTo>
                  <a:pt x="30" y="53"/>
                  <a:pt x="30" y="53"/>
                  <a:pt x="30" y="53"/>
                </a:cubicBezTo>
                <a:cubicBezTo>
                  <a:pt x="36" y="53"/>
                  <a:pt x="42" y="50"/>
                  <a:pt x="46" y="44"/>
                </a:cubicBezTo>
                <a:cubicBezTo>
                  <a:pt x="46" y="44"/>
                  <a:pt x="46" y="44"/>
                  <a:pt x="46" y="44"/>
                </a:cubicBezTo>
                <a:cubicBezTo>
                  <a:pt x="47" y="43"/>
                  <a:pt x="47" y="43"/>
                  <a:pt x="47" y="43"/>
                </a:cubicBezTo>
                <a:cubicBezTo>
                  <a:pt x="49" y="44"/>
                  <a:pt x="49" y="44"/>
                  <a:pt x="49" y="44"/>
                </a:cubicBezTo>
                <a:cubicBezTo>
                  <a:pt x="52" y="47"/>
                  <a:pt x="58" y="49"/>
                  <a:pt x="64" y="49"/>
                </a:cubicBezTo>
                <a:cubicBezTo>
                  <a:pt x="64" y="49"/>
                  <a:pt x="64" y="49"/>
                  <a:pt x="64" y="49"/>
                </a:cubicBezTo>
                <a:cubicBezTo>
                  <a:pt x="71" y="49"/>
                  <a:pt x="78" y="46"/>
                  <a:pt x="81" y="41"/>
                </a:cubicBezTo>
                <a:cubicBezTo>
                  <a:pt x="81" y="41"/>
                  <a:pt x="81" y="41"/>
                  <a:pt x="81" y="41"/>
                </a:cubicBezTo>
                <a:cubicBezTo>
                  <a:pt x="79" y="42"/>
                  <a:pt x="76" y="42"/>
                  <a:pt x="74" y="42"/>
                </a:cubicBezTo>
                <a:cubicBezTo>
                  <a:pt x="74" y="42"/>
                  <a:pt x="74" y="42"/>
                  <a:pt x="74" y="42"/>
                </a:cubicBezTo>
                <a:cubicBezTo>
                  <a:pt x="70" y="42"/>
                  <a:pt x="66" y="41"/>
                  <a:pt x="64" y="38"/>
                </a:cubicBezTo>
                <a:cubicBezTo>
                  <a:pt x="64" y="38"/>
                  <a:pt x="64" y="38"/>
                  <a:pt x="64" y="38"/>
                </a:cubicBezTo>
                <a:cubicBezTo>
                  <a:pt x="63" y="35"/>
                  <a:pt x="62" y="33"/>
                  <a:pt x="62" y="31"/>
                </a:cubicBezTo>
                <a:cubicBezTo>
                  <a:pt x="62" y="31"/>
                  <a:pt x="62" y="31"/>
                  <a:pt x="62" y="31"/>
                </a:cubicBezTo>
                <a:cubicBezTo>
                  <a:pt x="62" y="27"/>
                  <a:pt x="64" y="24"/>
                  <a:pt x="64" y="20"/>
                </a:cubicBezTo>
                <a:cubicBezTo>
                  <a:pt x="64" y="20"/>
                  <a:pt x="64" y="20"/>
                  <a:pt x="64" y="20"/>
                </a:cubicBezTo>
                <a:cubicBezTo>
                  <a:pt x="64" y="20"/>
                  <a:pt x="64" y="20"/>
                  <a:pt x="64" y="20"/>
                </a:cubicBezTo>
                <a:cubicBezTo>
                  <a:pt x="64" y="20"/>
                  <a:pt x="64" y="20"/>
                  <a:pt x="64" y="20"/>
                </a:cubicBezTo>
                <a:cubicBezTo>
                  <a:pt x="64" y="16"/>
                  <a:pt x="62" y="12"/>
                  <a:pt x="59" y="9"/>
                </a:cubicBezTo>
                <a:cubicBezTo>
                  <a:pt x="59" y="9"/>
                  <a:pt x="59" y="9"/>
                  <a:pt x="59" y="9"/>
                </a:cubicBezTo>
                <a:cubicBezTo>
                  <a:pt x="56" y="6"/>
                  <a:pt x="52" y="5"/>
                  <a:pt x="48" y="5"/>
                </a:cubicBezTo>
                <a:cubicBezTo>
                  <a:pt x="48" y="5"/>
                  <a:pt x="48" y="5"/>
                  <a:pt x="48" y="5"/>
                </a:cubicBezTo>
                <a:cubicBezTo>
                  <a:pt x="45" y="5"/>
                  <a:pt x="42" y="6"/>
                  <a:pt x="40" y="11"/>
                </a:cubicBezTo>
                <a:cubicBezTo>
                  <a:pt x="40" y="11"/>
                  <a:pt x="40" y="11"/>
                  <a:pt x="40" y="11"/>
                </a:cubicBezTo>
                <a:cubicBezTo>
                  <a:pt x="38" y="17"/>
                  <a:pt x="38" y="17"/>
                  <a:pt x="38" y="17"/>
                </a:cubicBezTo>
                <a:cubicBezTo>
                  <a:pt x="37" y="11"/>
                  <a:pt x="37" y="11"/>
                  <a:pt x="37" y="11"/>
                </a:cubicBezTo>
                <a:cubicBezTo>
                  <a:pt x="36" y="5"/>
                  <a:pt x="31" y="3"/>
                  <a:pt x="25" y="3"/>
                </a:cubicBezTo>
                <a:cubicBezTo>
                  <a:pt x="25" y="3"/>
                  <a:pt x="25" y="3"/>
                  <a:pt x="25" y="3"/>
                </a:cubicBezTo>
                <a:cubicBezTo>
                  <a:pt x="21" y="3"/>
                  <a:pt x="16" y="4"/>
                  <a:pt x="13" y="6"/>
                </a:cubicBezTo>
                <a:cubicBezTo>
                  <a:pt x="13" y="6"/>
                  <a:pt x="13" y="6"/>
                  <a:pt x="13" y="6"/>
                </a:cubicBezTo>
                <a:cubicBezTo>
                  <a:pt x="6" y="10"/>
                  <a:pt x="3" y="17"/>
                  <a:pt x="3" y="23"/>
                </a:cubicBezTo>
                <a:cubicBezTo>
                  <a:pt x="3" y="23"/>
                  <a:pt x="3" y="23"/>
                  <a:pt x="3" y="23"/>
                </a:cubicBezTo>
                <a:cubicBezTo>
                  <a:pt x="3" y="27"/>
                  <a:pt x="5" y="31"/>
                  <a:pt x="8" y="34"/>
                </a:cubicBezTo>
                <a:cubicBezTo>
                  <a:pt x="8" y="34"/>
                  <a:pt x="8" y="34"/>
                  <a:pt x="8" y="34"/>
                </a:cubicBezTo>
                <a:cubicBezTo>
                  <a:pt x="11" y="38"/>
                  <a:pt x="17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5" y="41"/>
                  <a:pt x="28" y="40"/>
                  <a:pt x="31" y="37"/>
                </a:cubicBezTo>
                <a:cubicBezTo>
                  <a:pt x="31" y="37"/>
                  <a:pt x="31" y="37"/>
                  <a:pt x="31" y="37"/>
                </a:cubicBezTo>
                <a:cubicBezTo>
                  <a:pt x="32" y="35"/>
                  <a:pt x="33" y="33"/>
                  <a:pt x="33" y="32"/>
                </a:cubicBezTo>
                <a:cubicBezTo>
                  <a:pt x="33" y="32"/>
                  <a:pt x="33" y="32"/>
                  <a:pt x="33" y="32"/>
                </a:cubicBezTo>
                <a:cubicBezTo>
                  <a:pt x="33" y="29"/>
                  <a:pt x="30" y="27"/>
                  <a:pt x="27" y="27"/>
                </a:cubicBezTo>
                <a:cubicBezTo>
                  <a:pt x="27" y="27"/>
                  <a:pt x="27" y="27"/>
                  <a:pt x="27" y="27"/>
                </a:cubicBezTo>
                <a:cubicBezTo>
                  <a:pt x="26" y="27"/>
                  <a:pt x="24" y="28"/>
                  <a:pt x="24" y="29"/>
                </a:cubicBezTo>
                <a:cubicBezTo>
                  <a:pt x="24" y="29"/>
                  <a:pt x="24" y="29"/>
                  <a:pt x="24" y="29"/>
                </a:cubicBezTo>
                <a:cubicBezTo>
                  <a:pt x="21" y="29"/>
                  <a:pt x="21" y="29"/>
                  <a:pt x="21" y="29"/>
                </a:cubicBezTo>
                <a:cubicBezTo>
                  <a:pt x="22" y="25"/>
                  <a:pt x="25" y="24"/>
                  <a:pt x="27" y="24"/>
                </a:cubicBezTo>
                <a:cubicBezTo>
                  <a:pt x="27" y="24"/>
                  <a:pt x="27" y="24"/>
                  <a:pt x="27" y="24"/>
                </a:cubicBezTo>
                <a:cubicBezTo>
                  <a:pt x="31" y="24"/>
                  <a:pt x="36" y="27"/>
                  <a:pt x="36" y="32"/>
                </a:cubicBezTo>
                <a:cubicBezTo>
                  <a:pt x="36" y="32"/>
                  <a:pt x="36" y="32"/>
                  <a:pt x="36" y="32"/>
                </a:cubicBezTo>
                <a:cubicBezTo>
                  <a:pt x="36" y="34"/>
                  <a:pt x="35" y="36"/>
                  <a:pt x="33" y="39"/>
                </a:cubicBezTo>
                <a:cubicBezTo>
                  <a:pt x="33" y="39"/>
                  <a:pt x="33" y="39"/>
                  <a:pt x="33" y="39"/>
                </a:cubicBezTo>
                <a:cubicBezTo>
                  <a:pt x="30" y="42"/>
                  <a:pt x="26" y="44"/>
                  <a:pt x="22" y="44"/>
                </a:cubicBezTo>
                <a:cubicBezTo>
                  <a:pt x="22" y="44"/>
                  <a:pt x="22" y="44"/>
                  <a:pt x="22" y="44"/>
                </a:cubicBezTo>
                <a:cubicBezTo>
                  <a:pt x="20" y="44"/>
                  <a:pt x="19" y="44"/>
                  <a:pt x="18" y="43"/>
                </a:cubicBezTo>
                <a:cubicBezTo>
                  <a:pt x="18" y="43"/>
                  <a:pt x="18" y="43"/>
                  <a:pt x="18" y="43"/>
                </a:cubicBezTo>
                <a:cubicBezTo>
                  <a:pt x="18" y="44"/>
                  <a:pt x="18" y="44"/>
                  <a:pt x="18" y="44"/>
                </a:cubicBezTo>
                <a:close/>
                <a:moveTo>
                  <a:pt x="24" y="29"/>
                </a:moveTo>
                <a:cubicBezTo>
                  <a:pt x="24" y="29"/>
                  <a:pt x="24" y="29"/>
                  <a:pt x="24" y="29"/>
                </a:cubicBezTo>
                <a:cubicBezTo>
                  <a:pt x="24" y="29"/>
                  <a:pt x="24" y="29"/>
                  <a:pt x="24" y="29"/>
                </a:cubicBezTo>
                <a:close/>
              </a:path>
            </a:pathLst>
          </a:custGeom>
          <a:solidFill>
            <a:srgbClr val="FFFCED">
              <a:alpha val="3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한컴 백제 M" panose="02020603020101020101" pitchFamily="18" charset="-127"/>
              <a:ea typeface="한컴 백제 M" panose="02020603020101020101" pitchFamily="18" charset="-127"/>
            </a:endParaRPr>
          </a:p>
        </p:txBody>
      </p:sp>
      <p:sp>
        <p:nvSpPr>
          <p:cNvPr id="1264" name="Freeform 304"/>
          <p:cNvSpPr>
            <a:spLocks noEditPoints="1"/>
          </p:cNvSpPr>
          <p:nvPr/>
        </p:nvSpPr>
        <p:spPr bwMode="auto">
          <a:xfrm>
            <a:off x="4410004" y="5673781"/>
            <a:ext cx="1475527" cy="761732"/>
          </a:xfrm>
          <a:custGeom>
            <a:avLst/>
            <a:gdLst>
              <a:gd name="T0" fmla="*/ 14 w 82"/>
              <a:gd name="T1" fmla="*/ 37 h 41"/>
              <a:gd name="T2" fmla="*/ 1 w 82"/>
              <a:gd name="T3" fmla="*/ 30 h 41"/>
              <a:gd name="T4" fmla="*/ 0 w 82"/>
              <a:gd name="T5" fmla="*/ 25 h 41"/>
              <a:gd name="T6" fmla="*/ 10 w 82"/>
              <a:gd name="T7" fmla="*/ 13 h 41"/>
              <a:gd name="T8" fmla="*/ 10 w 82"/>
              <a:gd name="T9" fmla="*/ 13 h 41"/>
              <a:gd name="T10" fmla="*/ 25 w 82"/>
              <a:gd name="T11" fmla="*/ 0 h 41"/>
              <a:gd name="T12" fmla="*/ 37 w 82"/>
              <a:gd name="T13" fmla="*/ 6 h 41"/>
              <a:gd name="T14" fmla="*/ 42 w 82"/>
              <a:gd name="T15" fmla="*/ 5 h 41"/>
              <a:gd name="T16" fmla="*/ 58 w 82"/>
              <a:gd name="T17" fmla="*/ 21 h 41"/>
              <a:gd name="T18" fmla="*/ 56 w 82"/>
              <a:gd name="T19" fmla="*/ 27 h 41"/>
              <a:gd name="T20" fmla="*/ 73 w 82"/>
              <a:gd name="T21" fmla="*/ 29 h 41"/>
              <a:gd name="T22" fmla="*/ 75 w 82"/>
              <a:gd name="T23" fmla="*/ 29 h 41"/>
              <a:gd name="T24" fmla="*/ 82 w 82"/>
              <a:gd name="T25" fmla="*/ 29 h 41"/>
              <a:gd name="T26" fmla="*/ 62 w 82"/>
              <a:gd name="T27" fmla="*/ 35 h 41"/>
              <a:gd name="T28" fmla="*/ 53 w 82"/>
              <a:gd name="T29" fmla="*/ 36 h 41"/>
              <a:gd name="T30" fmla="*/ 45 w 82"/>
              <a:gd name="T31" fmla="*/ 40 h 41"/>
              <a:gd name="T32" fmla="*/ 36 w 82"/>
              <a:gd name="T33" fmla="*/ 41 h 41"/>
              <a:gd name="T34" fmla="*/ 36 w 82"/>
              <a:gd name="T35" fmla="*/ 41 h 41"/>
              <a:gd name="T36" fmla="*/ 23 w 82"/>
              <a:gd name="T37" fmla="*/ 35 h 41"/>
              <a:gd name="T38" fmla="*/ 36 w 82"/>
              <a:gd name="T39" fmla="*/ 38 h 41"/>
              <a:gd name="T40" fmla="*/ 44 w 82"/>
              <a:gd name="T41" fmla="*/ 37 h 41"/>
              <a:gd name="T42" fmla="*/ 52 w 82"/>
              <a:gd name="T43" fmla="*/ 33 h 41"/>
              <a:gd name="T44" fmla="*/ 62 w 82"/>
              <a:gd name="T45" fmla="*/ 32 h 41"/>
              <a:gd name="T46" fmla="*/ 65 w 82"/>
              <a:gd name="T47" fmla="*/ 32 h 41"/>
              <a:gd name="T48" fmla="*/ 53 w 82"/>
              <a:gd name="T49" fmla="*/ 30 h 41"/>
              <a:gd name="T50" fmla="*/ 45 w 82"/>
              <a:gd name="T51" fmla="*/ 31 h 41"/>
              <a:gd name="T52" fmla="*/ 33 w 82"/>
              <a:gd name="T53" fmla="*/ 23 h 41"/>
              <a:gd name="T54" fmla="*/ 34 w 82"/>
              <a:gd name="T55" fmla="*/ 19 h 41"/>
              <a:gd name="T56" fmla="*/ 41 w 82"/>
              <a:gd name="T57" fmla="*/ 15 h 41"/>
              <a:gd name="T58" fmla="*/ 48 w 82"/>
              <a:gd name="T59" fmla="*/ 22 h 41"/>
              <a:gd name="T60" fmla="*/ 46 w 82"/>
              <a:gd name="T61" fmla="*/ 25 h 41"/>
              <a:gd name="T62" fmla="*/ 45 w 82"/>
              <a:gd name="T63" fmla="*/ 22 h 41"/>
              <a:gd name="T64" fmla="*/ 45 w 82"/>
              <a:gd name="T65" fmla="*/ 22 h 41"/>
              <a:gd name="T66" fmla="*/ 44 w 82"/>
              <a:gd name="T67" fmla="*/ 20 h 41"/>
              <a:gd name="T68" fmla="*/ 41 w 82"/>
              <a:gd name="T69" fmla="*/ 18 h 41"/>
              <a:gd name="T70" fmla="*/ 37 w 82"/>
              <a:gd name="T71" fmla="*/ 21 h 41"/>
              <a:gd name="T72" fmla="*/ 36 w 82"/>
              <a:gd name="T73" fmla="*/ 23 h 41"/>
              <a:gd name="T74" fmla="*/ 39 w 82"/>
              <a:gd name="T75" fmla="*/ 26 h 41"/>
              <a:gd name="T76" fmla="*/ 45 w 82"/>
              <a:gd name="T77" fmla="*/ 28 h 41"/>
              <a:gd name="T78" fmla="*/ 51 w 82"/>
              <a:gd name="T79" fmla="*/ 27 h 41"/>
              <a:gd name="T80" fmla="*/ 55 w 82"/>
              <a:gd name="T81" fmla="*/ 21 h 41"/>
              <a:gd name="T82" fmla="*/ 42 w 82"/>
              <a:gd name="T83" fmla="*/ 8 h 41"/>
              <a:gd name="T84" fmla="*/ 37 w 82"/>
              <a:gd name="T85" fmla="*/ 9 h 41"/>
              <a:gd name="T86" fmla="*/ 35 w 82"/>
              <a:gd name="T87" fmla="*/ 9 h 41"/>
              <a:gd name="T88" fmla="*/ 25 w 82"/>
              <a:gd name="T89" fmla="*/ 3 h 41"/>
              <a:gd name="T90" fmla="*/ 13 w 82"/>
              <a:gd name="T91" fmla="*/ 13 h 41"/>
              <a:gd name="T92" fmla="*/ 13 w 82"/>
              <a:gd name="T93" fmla="*/ 14 h 41"/>
              <a:gd name="T94" fmla="*/ 11 w 82"/>
              <a:gd name="T95" fmla="*/ 16 h 41"/>
              <a:gd name="T96" fmla="*/ 10 w 82"/>
              <a:gd name="T97" fmla="*/ 16 h 41"/>
              <a:gd name="T98" fmla="*/ 3 w 82"/>
              <a:gd name="T99" fmla="*/ 25 h 41"/>
              <a:gd name="T100" fmla="*/ 4 w 82"/>
              <a:gd name="T101" fmla="*/ 29 h 41"/>
              <a:gd name="T102" fmla="*/ 14 w 82"/>
              <a:gd name="T103" fmla="*/ 34 h 41"/>
              <a:gd name="T104" fmla="*/ 22 w 82"/>
              <a:gd name="T105" fmla="*/ 31 h 41"/>
              <a:gd name="T106" fmla="*/ 24 w 82"/>
              <a:gd name="T107" fmla="*/ 32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2" h="41">
                <a:moveTo>
                  <a:pt x="23" y="35"/>
                </a:moveTo>
                <a:cubicBezTo>
                  <a:pt x="20" y="37"/>
                  <a:pt x="17" y="37"/>
                  <a:pt x="14" y="37"/>
                </a:cubicBezTo>
                <a:cubicBezTo>
                  <a:pt x="14" y="37"/>
                  <a:pt x="14" y="37"/>
                  <a:pt x="14" y="37"/>
                </a:cubicBezTo>
                <a:cubicBezTo>
                  <a:pt x="9" y="37"/>
                  <a:pt x="4" y="35"/>
                  <a:pt x="1" y="30"/>
                </a:cubicBezTo>
                <a:cubicBezTo>
                  <a:pt x="1" y="30"/>
                  <a:pt x="1" y="30"/>
                  <a:pt x="1" y="30"/>
                </a:cubicBezTo>
                <a:cubicBezTo>
                  <a:pt x="0" y="28"/>
                  <a:pt x="0" y="27"/>
                  <a:pt x="0" y="25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19"/>
                  <a:pt x="4" y="13"/>
                  <a:pt x="10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5"/>
                  <a:pt x="18" y="0"/>
                  <a:pt x="25" y="0"/>
                </a:cubicBezTo>
                <a:cubicBezTo>
                  <a:pt x="25" y="0"/>
                  <a:pt x="25" y="0"/>
                  <a:pt x="25" y="0"/>
                </a:cubicBezTo>
                <a:cubicBezTo>
                  <a:pt x="29" y="0"/>
                  <a:pt x="34" y="2"/>
                  <a:pt x="37" y="6"/>
                </a:cubicBezTo>
                <a:cubicBezTo>
                  <a:pt x="37" y="6"/>
                  <a:pt x="37" y="6"/>
                  <a:pt x="37" y="6"/>
                </a:cubicBezTo>
                <a:cubicBezTo>
                  <a:pt x="39" y="6"/>
                  <a:pt x="41" y="5"/>
                  <a:pt x="42" y="5"/>
                </a:cubicBezTo>
                <a:cubicBezTo>
                  <a:pt x="42" y="5"/>
                  <a:pt x="42" y="5"/>
                  <a:pt x="42" y="5"/>
                </a:cubicBezTo>
                <a:cubicBezTo>
                  <a:pt x="52" y="5"/>
                  <a:pt x="58" y="14"/>
                  <a:pt x="58" y="21"/>
                </a:cubicBezTo>
                <a:cubicBezTo>
                  <a:pt x="58" y="21"/>
                  <a:pt x="58" y="21"/>
                  <a:pt x="58" y="21"/>
                </a:cubicBezTo>
                <a:cubicBezTo>
                  <a:pt x="58" y="23"/>
                  <a:pt x="57" y="25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61" y="28"/>
                  <a:pt x="65" y="29"/>
                  <a:pt x="73" y="29"/>
                </a:cubicBezTo>
                <a:cubicBezTo>
                  <a:pt x="73" y="29"/>
                  <a:pt x="73" y="29"/>
                  <a:pt x="73" y="29"/>
                </a:cubicBezTo>
                <a:cubicBezTo>
                  <a:pt x="73" y="29"/>
                  <a:pt x="74" y="29"/>
                  <a:pt x="75" y="29"/>
                </a:cubicBezTo>
                <a:cubicBezTo>
                  <a:pt x="75" y="29"/>
                  <a:pt x="75" y="29"/>
                  <a:pt x="75" y="29"/>
                </a:cubicBezTo>
                <a:cubicBezTo>
                  <a:pt x="82" y="29"/>
                  <a:pt x="82" y="29"/>
                  <a:pt x="82" y="29"/>
                </a:cubicBezTo>
                <a:cubicBezTo>
                  <a:pt x="75" y="32"/>
                  <a:pt x="75" y="32"/>
                  <a:pt x="75" y="32"/>
                </a:cubicBezTo>
                <a:cubicBezTo>
                  <a:pt x="72" y="33"/>
                  <a:pt x="65" y="35"/>
                  <a:pt x="62" y="35"/>
                </a:cubicBezTo>
                <a:cubicBezTo>
                  <a:pt x="62" y="35"/>
                  <a:pt x="62" y="35"/>
                  <a:pt x="62" y="35"/>
                </a:cubicBezTo>
                <a:cubicBezTo>
                  <a:pt x="61" y="35"/>
                  <a:pt x="53" y="36"/>
                  <a:pt x="53" y="36"/>
                </a:cubicBezTo>
                <a:cubicBezTo>
                  <a:pt x="53" y="36"/>
                  <a:pt x="53" y="36"/>
                  <a:pt x="53" y="36"/>
                </a:cubicBezTo>
                <a:cubicBezTo>
                  <a:pt x="51" y="37"/>
                  <a:pt x="47" y="39"/>
                  <a:pt x="45" y="40"/>
                </a:cubicBezTo>
                <a:cubicBezTo>
                  <a:pt x="45" y="40"/>
                  <a:pt x="45" y="40"/>
                  <a:pt x="45" y="40"/>
                </a:cubicBezTo>
                <a:cubicBezTo>
                  <a:pt x="43" y="40"/>
                  <a:pt x="39" y="41"/>
                  <a:pt x="36" y="41"/>
                </a:cubicBezTo>
                <a:cubicBezTo>
                  <a:pt x="36" y="41"/>
                  <a:pt x="36" y="41"/>
                  <a:pt x="36" y="41"/>
                </a:cubicBezTo>
                <a:cubicBezTo>
                  <a:pt x="36" y="41"/>
                  <a:pt x="36" y="41"/>
                  <a:pt x="36" y="41"/>
                </a:cubicBezTo>
                <a:cubicBezTo>
                  <a:pt x="36" y="41"/>
                  <a:pt x="36" y="41"/>
                  <a:pt x="36" y="41"/>
                </a:cubicBezTo>
                <a:cubicBezTo>
                  <a:pt x="32" y="41"/>
                  <a:pt x="27" y="40"/>
                  <a:pt x="23" y="35"/>
                </a:cubicBezTo>
                <a:close/>
                <a:moveTo>
                  <a:pt x="24" y="32"/>
                </a:moveTo>
                <a:cubicBezTo>
                  <a:pt x="28" y="37"/>
                  <a:pt x="32" y="38"/>
                  <a:pt x="36" y="38"/>
                </a:cubicBezTo>
                <a:cubicBezTo>
                  <a:pt x="36" y="38"/>
                  <a:pt x="36" y="38"/>
                  <a:pt x="36" y="38"/>
                </a:cubicBezTo>
                <a:cubicBezTo>
                  <a:pt x="39" y="38"/>
                  <a:pt x="42" y="37"/>
                  <a:pt x="44" y="37"/>
                </a:cubicBezTo>
                <a:cubicBezTo>
                  <a:pt x="44" y="37"/>
                  <a:pt x="44" y="37"/>
                  <a:pt x="44" y="37"/>
                </a:cubicBezTo>
                <a:cubicBezTo>
                  <a:pt x="45" y="36"/>
                  <a:pt x="50" y="34"/>
                  <a:pt x="52" y="33"/>
                </a:cubicBezTo>
                <a:cubicBezTo>
                  <a:pt x="52" y="33"/>
                  <a:pt x="52" y="33"/>
                  <a:pt x="52" y="33"/>
                </a:cubicBezTo>
                <a:cubicBezTo>
                  <a:pt x="53" y="33"/>
                  <a:pt x="60" y="32"/>
                  <a:pt x="62" y="32"/>
                </a:cubicBezTo>
                <a:cubicBezTo>
                  <a:pt x="62" y="32"/>
                  <a:pt x="62" y="32"/>
                  <a:pt x="62" y="32"/>
                </a:cubicBezTo>
                <a:cubicBezTo>
                  <a:pt x="62" y="32"/>
                  <a:pt x="64" y="32"/>
                  <a:pt x="65" y="32"/>
                </a:cubicBezTo>
                <a:cubicBezTo>
                  <a:pt x="65" y="32"/>
                  <a:pt x="65" y="32"/>
                  <a:pt x="65" y="32"/>
                </a:cubicBezTo>
                <a:cubicBezTo>
                  <a:pt x="60" y="31"/>
                  <a:pt x="57" y="30"/>
                  <a:pt x="53" y="30"/>
                </a:cubicBezTo>
                <a:cubicBezTo>
                  <a:pt x="53" y="30"/>
                  <a:pt x="53" y="30"/>
                  <a:pt x="53" y="30"/>
                </a:cubicBezTo>
                <a:cubicBezTo>
                  <a:pt x="50" y="31"/>
                  <a:pt x="48" y="31"/>
                  <a:pt x="45" y="31"/>
                </a:cubicBezTo>
                <a:cubicBezTo>
                  <a:pt x="45" y="31"/>
                  <a:pt x="45" y="31"/>
                  <a:pt x="45" y="31"/>
                </a:cubicBezTo>
                <a:cubicBezTo>
                  <a:pt x="39" y="31"/>
                  <a:pt x="33" y="28"/>
                  <a:pt x="33" y="23"/>
                </a:cubicBezTo>
                <a:cubicBezTo>
                  <a:pt x="33" y="23"/>
                  <a:pt x="33" y="23"/>
                  <a:pt x="33" y="23"/>
                </a:cubicBezTo>
                <a:cubicBezTo>
                  <a:pt x="33" y="21"/>
                  <a:pt x="33" y="20"/>
                  <a:pt x="34" y="19"/>
                </a:cubicBezTo>
                <a:cubicBezTo>
                  <a:pt x="34" y="19"/>
                  <a:pt x="34" y="19"/>
                  <a:pt x="34" y="19"/>
                </a:cubicBezTo>
                <a:cubicBezTo>
                  <a:pt x="36" y="17"/>
                  <a:pt x="38" y="15"/>
                  <a:pt x="41" y="15"/>
                </a:cubicBezTo>
                <a:cubicBezTo>
                  <a:pt x="41" y="15"/>
                  <a:pt x="41" y="15"/>
                  <a:pt x="41" y="15"/>
                </a:cubicBezTo>
                <a:cubicBezTo>
                  <a:pt x="45" y="16"/>
                  <a:pt x="48" y="19"/>
                  <a:pt x="48" y="22"/>
                </a:cubicBezTo>
                <a:cubicBezTo>
                  <a:pt x="48" y="22"/>
                  <a:pt x="48" y="22"/>
                  <a:pt x="48" y="22"/>
                </a:cubicBezTo>
                <a:cubicBezTo>
                  <a:pt x="48" y="23"/>
                  <a:pt x="47" y="24"/>
                  <a:pt x="46" y="25"/>
                </a:cubicBezTo>
                <a:cubicBezTo>
                  <a:pt x="46" y="25"/>
                  <a:pt x="46" y="25"/>
                  <a:pt x="46" y="25"/>
                </a:cubicBezTo>
                <a:cubicBezTo>
                  <a:pt x="45" y="22"/>
                  <a:pt x="45" y="22"/>
                  <a:pt x="45" y="22"/>
                </a:cubicBezTo>
                <a:cubicBezTo>
                  <a:pt x="45" y="22"/>
                  <a:pt x="45" y="22"/>
                  <a:pt x="45" y="22"/>
                </a:cubicBezTo>
                <a:cubicBezTo>
                  <a:pt x="45" y="22"/>
                  <a:pt x="45" y="22"/>
                  <a:pt x="45" y="22"/>
                </a:cubicBezTo>
                <a:cubicBezTo>
                  <a:pt x="45" y="21"/>
                  <a:pt x="44" y="20"/>
                  <a:pt x="44" y="20"/>
                </a:cubicBezTo>
                <a:cubicBezTo>
                  <a:pt x="44" y="20"/>
                  <a:pt x="44" y="20"/>
                  <a:pt x="44" y="20"/>
                </a:cubicBezTo>
                <a:cubicBezTo>
                  <a:pt x="43" y="19"/>
                  <a:pt x="42" y="18"/>
                  <a:pt x="41" y="18"/>
                </a:cubicBezTo>
                <a:cubicBezTo>
                  <a:pt x="41" y="18"/>
                  <a:pt x="41" y="18"/>
                  <a:pt x="41" y="18"/>
                </a:cubicBezTo>
                <a:cubicBezTo>
                  <a:pt x="39" y="18"/>
                  <a:pt x="38" y="19"/>
                  <a:pt x="37" y="21"/>
                </a:cubicBezTo>
                <a:cubicBezTo>
                  <a:pt x="37" y="21"/>
                  <a:pt x="37" y="21"/>
                  <a:pt x="37" y="21"/>
                </a:cubicBezTo>
                <a:cubicBezTo>
                  <a:pt x="36" y="21"/>
                  <a:pt x="36" y="22"/>
                  <a:pt x="36" y="23"/>
                </a:cubicBezTo>
                <a:cubicBezTo>
                  <a:pt x="36" y="23"/>
                  <a:pt x="36" y="23"/>
                  <a:pt x="36" y="23"/>
                </a:cubicBezTo>
                <a:cubicBezTo>
                  <a:pt x="36" y="24"/>
                  <a:pt x="37" y="25"/>
                  <a:pt x="39" y="26"/>
                </a:cubicBezTo>
                <a:cubicBezTo>
                  <a:pt x="39" y="26"/>
                  <a:pt x="39" y="26"/>
                  <a:pt x="39" y="26"/>
                </a:cubicBezTo>
                <a:cubicBezTo>
                  <a:pt x="40" y="28"/>
                  <a:pt x="43" y="28"/>
                  <a:pt x="45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47" y="28"/>
                  <a:pt x="49" y="28"/>
                  <a:pt x="51" y="27"/>
                </a:cubicBezTo>
                <a:cubicBezTo>
                  <a:pt x="51" y="27"/>
                  <a:pt x="51" y="27"/>
                  <a:pt x="51" y="27"/>
                </a:cubicBezTo>
                <a:cubicBezTo>
                  <a:pt x="53" y="26"/>
                  <a:pt x="55" y="23"/>
                  <a:pt x="55" y="21"/>
                </a:cubicBezTo>
                <a:cubicBezTo>
                  <a:pt x="55" y="21"/>
                  <a:pt x="55" y="21"/>
                  <a:pt x="55" y="21"/>
                </a:cubicBezTo>
                <a:cubicBezTo>
                  <a:pt x="54" y="15"/>
                  <a:pt x="50" y="8"/>
                  <a:pt x="4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1" y="8"/>
                  <a:pt x="39" y="9"/>
                  <a:pt x="37" y="9"/>
                </a:cubicBezTo>
                <a:cubicBezTo>
                  <a:pt x="37" y="9"/>
                  <a:pt x="37" y="9"/>
                  <a:pt x="37" y="9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9"/>
                  <a:pt x="35" y="9"/>
                  <a:pt x="35" y="9"/>
                </a:cubicBezTo>
                <a:cubicBezTo>
                  <a:pt x="33" y="4"/>
                  <a:pt x="29" y="3"/>
                  <a:pt x="25" y="3"/>
                </a:cubicBezTo>
                <a:cubicBezTo>
                  <a:pt x="25" y="3"/>
                  <a:pt x="25" y="3"/>
                  <a:pt x="25" y="3"/>
                </a:cubicBezTo>
                <a:cubicBezTo>
                  <a:pt x="19" y="3"/>
                  <a:pt x="13" y="7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4"/>
                  <a:pt x="13" y="14"/>
                </a:cubicBezTo>
                <a:cubicBezTo>
                  <a:pt x="13" y="14"/>
                  <a:pt x="13" y="14"/>
                  <a:pt x="13" y="14"/>
                </a:cubicBezTo>
                <a:cubicBezTo>
                  <a:pt x="14" y="17"/>
                  <a:pt x="14" y="17"/>
                  <a:pt x="14" y="17"/>
                </a:cubicBezTo>
                <a:cubicBezTo>
                  <a:pt x="11" y="16"/>
                  <a:pt x="11" y="16"/>
                  <a:pt x="11" y="16"/>
                </a:cubicBezTo>
                <a:cubicBezTo>
                  <a:pt x="11" y="16"/>
                  <a:pt x="11" y="16"/>
                  <a:pt x="10" y="16"/>
                </a:cubicBezTo>
                <a:cubicBezTo>
                  <a:pt x="10" y="16"/>
                  <a:pt x="10" y="16"/>
                  <a:pt x="10" y="16"/>
                </a:cubicBezTo>
                <a:cubicBezTo>
                  <a:pt x="6" y="16"/>
                  <a:pt x="3" y="20"/>
                  <a:pt x="3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3" y="26"/>
                  <a:pt x="3" y="27"/>
                  <a:pt x="4" y="29"/>
                </a:cubicBezTo>
                <a:cubicBezTo>
                  <a:pt x="4" y="29"/>
                  <a:pt x="4" y="29"/>
                  <a:pt x="4" y="29"/>
                </a:cubicBezTo>
                <a:cubicBezTo>
                  <a:pt x="6" y="33"/>
                  <a:pt x="10" y="34"/>
                  <a:pt x="14" y="34"/>
                </a:cubicBezTo>
                <a:cubicBezTo>
                  <a:pt x="14" y="34"/>
                  <a:pt x="14" y="34"/>
                  <a:pt x="14" y="34"/>
                </a:cubicBezTo>
                <a:cubicBezTo>
                  <a:pt x="17" y="34"/>
                  <a:pt x="20" y="33"/>
                  <a:pt x="22" y="31"/>
                </a:cubicBezTo>
                <a:cubicBezTo>
                  <a:pt x="22" y="31"/>
                  <a:pt x="22" y="31"/>
                  <a:pt x="22" y="31"/>
                </a:cubicBezTo>
                <a:cubicBezTo>
                  <a:pt x="23" y="30"/>
                  <a:pt x="23" y="30"/>
                  <a:pt x="23" y="30"/>
                </a:cubicBezTo>
                <a:cubicBezTo>
                  <a:pt x="24" y="32"/>
                  <a:pt x="24" y="32"/>
                  <a:pt x="24" y="32"/>
                </a:cubicBezTo>
                <a:close/>
              </a:path>
            </a:pathLst>
          </a:custGeom>
          <a:solidFill>
            <a:srgbClr val="FFFCED">
              <a:alpha val="2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한컴 백제 M" panose="02020603020101020101" pitchFamily="18" charset="-127"/>
              <a:ea typeface="한컴 백제 M" panose="02020603020101020101" pitchFamily="18" charset="-127"/>
            </a:endParaRPr>
          </a:p>
        </p:txBody>
      </p:sp>
      <p:sp>
        <p:nvSpPr>
          <p:cNvPr id="337" name="TextBox 336"/>
          <p:cNvSpPr txBox="1"/>
          <p:nvPr/>
        </p:nvSpPr>
        <p:spPr>
          <a:xfrm>
            <a:off x="10098238" y="136262"/>
            <a:ext cx="2170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smtClean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  <a:cs typeface="조선일보명조" panose="02030304000000000000" pitchFamily="18" charset="-127"/>
              </a:rPr>
              <a:t>국어 국문학</a:t>
            </a:r>
            <a:endParaRPr lang="ko-KR" altLang="en-US" sz="2000" dirty="0">
              <a:solidFill>
                <a:schemeClr val="bg1"/>
              </a:solidFill>
              <a:latin typeface="한컴 백제 M" panose="02020603020101020101" pitchFamily="18" charset="-127"/>
              <a:ea typeface="한컴 백제 M" panose="0202060302010102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445772" y="3219616"/>
            <a:ext cx="1856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이곳에 </a:t>
            </a:r>
            <a:r>
              <a:rPr lang="ko-KR" altLang="en-US" sz="1400" dirty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원하는 텍스트를 </a:t>
            </a:r>
            <a:r>
              <a:rPr lang="ko-KR" altLang="en-US" sz="1400" dirty="0" smtClean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입력하세요</a:t>
            </a:r>
            <a:endParaRPr lang="ko-KR" altLang="en-US" sz="1400" dirty="0">
              <a:solidFill>
                <a:schemeClr val="bg1"/>
              </a:solidFill>
              <a:latin typeface="한컴 백제 M" panose="02020603020101020101" pitchFamily="18" charset="-127"/>
              <a:ea typeface="한컴 백제 M" panose="02020603020101020101" pitchFamily="18" charset="-127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000078" y="5769062"/>
            <a:ext cx="1856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이곳에 </a:t>
            </a:r>
            <a:r>
              <a:rPr lang="ko-KR" altLang="en-US" sz="1400" dirty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원하는 텍스트를 </a:t>
            </a:r>
            <a:r>
              <a:rPr lang="ko-KR" altLang="en-US" sz="1400" dirty="0" smtClean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입력하세요</a:t>
            </a:r>
            <a:endParaRPr lang="ko-KR" altLang="en-US" sz="1400" dirty="0">
              <a:solidFill>
                <a:schemeClr val="bg1"/>
              </a:solidFill>
              <a:latin typeface="한컴 백제 M" panose="02020603020101020101" pitchFamily="18" charset="-127"/>
              <a:ea typeface="한컴 백제 M" panose="02020603020101020101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405533" y="604851"/>
            <a:ext cx="1603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  <a:cs typeface="조선일보명조" panose="02030304000000000000" pitchFamily="18" charset="-127"/>
              </a:rPr>
              <a:t>2. </a:t>
            </a:r>
            <a:r>
              <a:rPr lang="ko-KR" altLang="en-US" sz="1400" dirty="0" smtClean="0">
                <a:solidFill>
                  <a:schemeClr val="bg1"/>
                </a:solidFill>
                <a:latin typeface="한컴 백제 M" panose="02020603020101020101" pitchFamily="18" charset="-127"/>
                <a:ea typeface="한컴 백제 M" panose="02020603020101020101" pitchFamily="18" charset="-127"/>
                <a:cs typeface="조선일보명조" panose="02030304000000000000" pitchFamily="18" charset="-127"/>
              </a:rPr>
              <a:t>소스 적용 내용</a:t>
            </a:r>
            <a:endParaRPr lang="ko-KR" altLang="en-US" sz="1400" dirty="0">
              <a:solidFill>
                <a:schemeClr val="bg1"/>
              </a:solidFill>
              <a:latin typeface="한컴 백제 M" panose="02020603020101020101" pitchFamily="18" charset="-127"/>
              <a:ea typeface="한컴 백제 M" panose="02020603020101020101" pitchFamily="18" charset="-127"/>
              <a:cs typeface="조선일보명조" panose="02030304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9670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그룹 85"/>
          <p:cNvGrpSpPr/>
          <p:nvPr/>
        </p:nvGrpSpPr>
        <p:grpSpPr>
          <a:xfrm>
            <a:off x="9347796" y="313303"/>
            <a:ext cx="2487819" cy="273254"/>
            <a:chOff x="7638862" y="293633"/>
            <a:chExt cx="4252714" cy="467104"/>
          </a:xfrm>
        </p:grpSpPr>
        <p:sp>
          <p:nvSpPr>
            <p:cNvPr id="87" name="자유형 86"/>
            <p:cNvSpPr/>
            <p:nvPr/>
          </p:nvSpPr>
          <p:spPr>
            <a:xfrm>
              <a:off x="7638862" y="293633"/>
              <a:ext cx="587027" cy="467104"/>
            </a:xfrm>
            <a:custGeom>
              <a:avLst/>
              <a:gdLst>
                <a:gd name="connsiteX0" fmla="*/ 668465 w 759619"/>
                <a:gd name="connsiteY0" fmla="*/ 0 h 592502"/>
                <a:gd name="connsiteX1" fmla="*/ 729234 w 759619"/>
                <a:gd name="connsiteY1" fmla="*/ 66846 h 592502"/>
                <a:gd name="connsiteX2" fmla="*/ 630484 w 759619"/>
                <a:gd name="connsiteY2" fmla="*/ 148885 h 592502"/>
                <a:gd name="connsiteX3" fmla="*/ 577310 w 759619"/>
                <a:gd name="connsiteY3" fmla="*/ 270424 h 592502"/>
                <a:gd name="connsiteX4" fmla="*/ 622888 w 759619"/>
                <a:gd name="connsiteY4" fmla="*/ 268905 h 592502"/>
                <a:gd name="connsiteX5" fmla="*/ 668465 w 759619"/>
                <a:gd name="connsiteY5" fmla="*/ 279539 h 592502"/>
                <a:gd name="connsiteX6" fmla="*/ 735311 w 759619"/>
                <a:gd name="connsiteY6" fmla="*/ 341828 h 592502"/>
                <a:gd name="connsiteX7" fmla="*/ 759619 w 759619"/>
                <a:gd name="connsiteY7" fmla="*/ 428425 h 592502"/>
                <a:gd name="connsiteX8" fmla="*/ 707965 w 759619"/>
                <a:gd name="connsiteY8" fmla="*/ 545406 h 592502"/>
                <a:gd name="connsiteX9" fmla="*/ 592503 w 759619"/>
                <a:gd name="connsiteY9" fmla="*/ 592502 h 592502"/>
                <a:gd name="connsiteX10" fmla="*/ 457291 w 759619"/>
                <a:gd name="connsiteY10" fmla="*/ 533252 h 592502"/>
                <a:gd name="connsiteX11" fmla="*/ 410194 w 759619"/>
                <a:gd name="connsiteY11" fmla="*/ 385886 h 592502"/>
                <a:gd name="connsiteX12" fmla="*/ 480079 w 759619"/>
                <a:gd name="connsiteY12" fmla="*/ 154962 h 592502"/>
                <a:gd name="connsiteX13" fmla="*/ 668465 w 759619"/>
                <a:gd name="connsiteY13" fmla="*/ 0 h 592502"/>
                <a:gd name="connsiteX14" fmla="*/ 261309 w 759619"/>
                <a:gd name="connsiteY14" fmla="*/ 0 h 592502"/>
                <a:gd name="connsiteX15" fmla="*/ 319040 w 759619"/>
                <a:gd name="connsiteY15" fmla="*/ 66846 h 592502"/>
                <a:gd name="connsiteX16" fmla="*/ 220290 w 759619"/>
                <a:gd name="connsiteY16" fmla="*/ 148885 h 592502"/>
                <a:gd name="connsiteX17" fmla="*/ 170155 w 759619"/>
                <a:gd name="connsiteY17" fmla="*/ 270424 h 592502"/>
                <a:gd name="connsiteX18" fmla="*/ 212693 w 759619"/>
                <a:gd name="connsiteY18" fmla="*/ 268905 h 592502"/>
                <a:gd name="connsiteX19" fmla="*/ 258271 w 759619"/>
                <a:gd name="connsiteY19" fmla="*/ 279539 h 592502"/>
                <a:gd name="connsiteX20" fmla="*/ 323598 w 759619"/>
                <a:gd name="connsiteY20" fmla="*/ 341828 h 592502"/>
                <a:gd name="connsiteX21" fmla="*/ 346386 w 759619"/>
                <a:gd name="connsiteY21" fmla="*/ 428425 h 592502"/>
                <a:gd name="connsiteX22" fmla="*/ 296252 w 759619"/>
                <a:gd name="connsiteY22" fmla="*/ 545406 h 592502"/>
                <a:gd name="connsiteX23" fmla="*/ 182309 w 759619"/>
                <a:gd name="connsiteY23" fmla="*/ 592502 h 592502"/>
                <a:gd name="connsiteX24" fmla="*/ 47097 w 759619"/>
                <a:gd name="connsiteY24" fmla="*/ 533252 h 592502"/>
                <a:gd name="connsiteX25" fmla="*/ 0 w 759619"/>
                <a:gd name="connsiteY25" fmla="*/ 385886 h 592502"/>
                <a:gd name="connsiteX26" fmla="*/ 69885 w 759619"/>
                <a:gd name="connsiteY26" fmla="*/ 154962 h 592502"/>
                <a:gd name="connsiteX27" fmla="*/ 261309 w 759619"/>
                <a:gd name="connsiteY27" fmla="*/ 0 h 592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59619" h="592502">
                  <a:moveTo>
                    <a:pt x="668465" y="0"/>
                  </a:moveTo>
                  <a:lnTo>
                    <a:pt x="729234" y="66846"/>
                  </a:lnTo>
                  <a:cubicBezTo>
                    <a:pt x="692772" y="85077"/>
                    <a:pt x="659856" y="112423"/>
                    <a:pt x="630484" y="148885"/>
                  </a:cubicBezTo>
                  <a:cubicBezTo>
                    <a:pt x="601112" y="185347"/>
                    <a:pt x="583387" y="225860"/>
                    <a:pt x="577310" y="270424"/>
                  </a:cubicBezTo>
                  <a:cubicBezTo>
                    <a:pt x="589464" y="266373"/>
                    <a:pt x="604657" y="265866"/>
                    <a:pt x="622888" y="268905"/>
                  </a:cubicBezTo>
                  <a:cubicBezTo>
                    <a:pt x="641119" y="271943"/>
                    <a:pt x="656311" y="275488"/>
                    <a:pt x="668465" y="279539"/>
                  </a:cubicBezTo>
                  <a:cubicBezTo>
                    <a:pt x="696824" y="293719"/>
                    <a:pt x="719106" y="314482"/>
                    <a:pt x="735311" y="341828"/>
                  </a:cubicBezTo>
                  <a:cubicBezTo>
                    <a:pt x="751516" y="369175"/>
                    <a:pt x="759619" y="398040"/>
                    <a:pt x="759619" y="428425"/>
                  </a:cubicBezTo>
                  <a:cubicBezTo>
                    <a:pt x="759619" y="475015"/>
                    <a:pt x="742401" y="514008"/>
                    <a:pt x="707965" y="545406"/>
                  </a:cubicBezTo>
                  <a:cubicBezTo>
                    <a:pt x="673529" y="576804"/>
                    <a:pt x="635042" y="592502"/>
                    <a:pt x="592503" y="592502"/>
                  </a:cubicBezTo>
                  <a:cubicBezTo>
                    <a:pt x="533759" y="592502"/>
                    <a:pt x="488688" y="572752"/>
                    <a:pt x="457291" y="533252"/>
                  </a:cubicBezTo>
                  <a:cubicBezTo>
                    <a:pt x="425893" y="493752"/>
                    <a:pt x="410194" y="444630"/>
                    <a:pt x="410194" y="385886"/>
                  </a:cubicBezTo>
                  <a:cubicBezTo>
                    <a:pt x="410194" y="304860"/>
                    <a:pt x="433489" y="227885"/>
                    <a:pt x="480079" y="154962"/>
                  </a:cubicBezTo>
                  <a:cubicBezTo>
                    <a:pt x="526669" y="82039"/>
                    <a:pt x="589464" y="30384"/>
                    <a:pt x="668465" y="0"/>
                  </a:cubicBezTo>
                  <a:close/>
                  <a:moveTo>
                    <a:pt x="261309" y="0"/>
                  </a:moveTo>
                  <a:lnTo>
                    <a:pt x="319040" y="66846"/>
                  </a:lnTo>
                  <a:cubicBezTo>
                    <a:pt x="280553" y="85077"/>
                    <a:pt x="247636" y="112423"/>
                    <a:pt x="220290" y="148885"/>
                  </a:cubicBezTo>
                  <a:cubicBezTo>
                    <a:pt x="192944" y="185347"/>
                    <a:pt x="176232" y="225860"/>
                    <a:pt x="170155" y="270424"/>
                  </a:cubicBezTo>
                  <a:cubicBezTo>
                    <a:pt x="180283" y="266373"/>
                    <a:pt x="194463" y="265866"/>
                    <a:pt x="212693" y="268905"/>
                  </a:cubicBezTo>
                  <a:cubicBezTo>
                    <a:pt x="230924" y="271943"/>
                    <a:pt x="246117" y="275488"/>
                    <a:pt x="258271" y="279539"/>
                  </a:cubicBezTo>
                  <a:cubicBezTo>
                    <a:pt x="286630" y="293719"/>
                    <a:pt x="308405" y="314482"/>
                    <a:pt x="323598" y="341828"/>
                  </a:cubicBezTo>
                  <a:cubicBezTo>
                    <a:pt x="338790" y="369175"/>
                    <a:pt x="346386" y="398040"/>
                    <a:pt x="346386" y="428425"/>
                  </a:cubicBezTo>
                  <a:cubicBezTo>
                    <a:pt x="346386" y="475015"/>
                    <a:pt x="329675" y="514008"/>
                    <a:pt x="296252" y="545406"/>
                  </a:cubicBezTo>
                  <a:cubicBezTo>
                    <a:pt x="262828" y="576804"/>
                    <a:pt x="224847" y="592502"/>
                    <a:pt x="182309" y="592502"/>
                  </a:cubicBezTo>
                  <a:cubicBezTo>
                    <a:pt x="123565" y="592502"/>
                    <a:pt x="78494" y="572752"/>
                    <a:pt x="47097" y="533252"/>
                  </a:cubicBezTo>
                  <a:cubicBezTo>
                    <a:pt x="15699" y="493752"/>
                    <a:pt x="0" y="444630"/>
                    <a:pt x="0" y="385886"/>
                  </a:cubicBezTo>
                  <a:cubicBezTo>
                    <a:pt x="0" y="304860"/>
                    <a:pt x="23295" y="227885"/>
                    <a:pt x="69885" y="154962"/>
                  </a:cubicBezTo>
                  <a:cubicBezTo>
                    <a:pt x="116475" y="82039"/>
                    <a:pt x="180283" y="30384"/>
                    <a:pt x="261309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한컴 백제 M" panose="02020603020101020101" pitchFamily="18" charset="-127"/>
                <a:ea typeface="한컴 백제 M" panose="02020603020101020101" pitchFamily="18" charset="-127"/>
              </a:endParaRPr>
            </a:p>
          </p:txBody>
        </p:sp>
        <p:cxnSp>
          <p:nvCxnSpPr>
            <p:cNvPr id="88" name="직선 연결선 87"/>
            <p:cNvCxnSpPr/>
            <p:nvPr/>
          </p:nvCxnSpPr>
          <p:spPr>
            <a:xfrm>
              <a:off x="8334476" y="722448"/>
              <a:ext cx="3557100" cy="0"/>
            </a:xfrm>
            <a:prstGeom prst="line">
              <a:avLst/>
            </a:prstGeom>
            <a:noFill/>
            <a:ln w="31750" cap="flat" cmpd="sng" algn="ctr">
              <a:solidFill>
                <a:sysClr val="window" lastClr="FFFFFF"/>
              </a:solidFill>
              <a:prstDash val="sysDash"/>
              <a:miter lim="800000"/>
            </a:ln>
            <a:effectLst/>
          </p:spPr>
        </p:cxnSp>
      </p:grpSp>
      <p:grpSp>
        <p:nvGrpSpPr>
          <p:cNvPr id="89" name="그룹 88"/>
          <p:cNvGrpSpPr/>
          <p:nvPr/>
        </p:nvGrpSpPr>
        <p:grpSpPr>
          <a:xfrm>
            <a:off x="7032454" y="1722215"/>
            <a:ext cx="4321346" cy="577135"/>
            <a:chOff x="7870654" y="2062242"/>
            <a:chExt cx="4044528" cy="577135"/>
          </a:xfrm>
          <a:solidFill>
            <a:sysClr val="windowText" lastClr="000000">
              <a:lumMod val="65000"/>
              <a:lumOff val="35000"/>
            </a:sysClr>
          </a:solidFill>
        </p:grpSpPr>
        <p:sp>
          <p:nvSpPr>
            <p:cNvPr id="90" name="모서리가 둥근 직사각형 89"/>
            <p:cNvSpPr/>
            <p:nvPr/>
          </p:nvSpPr>
          <p:spPr>
            <a:xfrm>
              <a:off x="7870654" y="2062242"/>
              <a:ext cx="4044528" cy="577135"/>
            </a:xfrm>
            <a:prstGeom prst="roundRect">
              <a:avLst>
                <a:gd name="adj" fmla="val 9398"/>
              </a:avLst>
            </a:prstGeom>
            <a:solidFill>
              <a:srgbClr val="C6DEF0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한컴 백제 M" panose="02020603020101020101" pitchFamily="18" charset="-127"/>
                <a:ea typeface="한컴 백제 M" panose="02020603020101020101" pitchFamily="18" charset="-127"/>
                <a:cs typeface="+mn-cs"/>
              </a:endParaRPr>
            </a:p>
          </p:txBody>
        </p:sp>
        <p:sp>
          <p:nvSpPr>
            <p:cNvPr id="91" name="직사각형 90"/>
            <p:cNvSpPr/>
            <p:nvPr/>
          </p:nvSpPr>
          <p:spPr>
            <a:xfrm>
              <a:off x="8232135" y="2150465"/>
              <a:ext cx="2010165" cy="3716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vert="horz" wrap="none" lIns="89994" tIns="46783" rIns="89994" bIns="46783" anchor="t"/>
            <a:lstStyle/>
            <a:p>
              <a:pPr marL="0" marR="0" lvl="0" indent="0" defTabSz="1080135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>
                    <a:alpha val="100000"/>
                  </a:srgbClr>
                </a:buClr>
                <a:buSzPct val="100000"/>
                <a:buFontTx/>
                <a:buNone/>
                <a:tabLst/>
                <a:defRPr/>
              </a:pPr>
              <a:r>
                <a:rPr kumimoji="0" lang="ko-KR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한컴 백제 M" panose="02020603020101020101" pitchFamily="18" charset="-127"/>
                  <a:ea typeface="한컴 백제 M" panose="02020603020101020101" pitchFamily="18" charset="-127"/>
                </a:rPr>
                <a:t>국어학과 국문학을 아울러 이르는 말</a:t>
              </a: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한컴 백제 M" panose="02020603020101020101" pitchFamily="18" charset="-127"/>
                  <a:ea typeface="한컴 백제 M" panose="02020603020101020101" pitchFamily="18" charset="-127"/>
                </a:rPr>
                <a:t> </a:t>
              </a:r>
              <a:endParaRPr kumimoji="0" lang="ko-KR" altLang="en-US" sz="1800" b="0" i="0" u="none" strike="noStrike" kern="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한컴 백제 M" panose="02020603020101020101" pitchFamily="18" charset="-127"/>
                <a:ea typeface="한컴 백제 M" panose="02020603020101020101" pitchFamily="18" charset="-127"/>
                <a:sym typeface="Wingdings"/>
              </a:endParaRPr>
            </a:p>
          </p:txBody>
        </p:sp>
      </p:grpSp>
      <p:sp>
        <p:nvSpPr>
          <p:cNvPr id="92" name="타원형 설명선 91"/>
          <p:cNvSpPr/>
          <p:nvPr/>
        </p:nvSpPr>
        <p:spPr>
          <a:xfrm>
            <a:off x="4312979" y="4937268"/>
            <a:ext cx="1283277" cy="786214"/>
          </a:xfrm>
          <a:prstGeom prst="wedgeEllipseCallout">
            <a:avLst/>
          </a:prstGeom>
          <a:noFill/>
          <a:ln w="41275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0" h="0" prst="artDeco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700" b="0" i="0" u="none" strike="noStrike" kern="0" cap="none" spc="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한컴 백제 M" panose="02020603020101020101" pitchFamily="18" charset="-127"/>
                <a:ea typeface="한컴 백제 M" panose="02020603020101020101" pitchFamily="18" charset="-127"/>
                <a:cs typeface="+mn-cs"/>
                <a:sym typeface="Wingdings"/>
              </a:rPr>
              <a:t>5</a:t>
            </a:r>
          </a:p>
        </p:txBody>
      </p:sp>
      <p:grpSp>
        <p:nvGrpSpPr>
          <p:cNvPr id="93" name="그룹 92"/>
          <p:cNvGrpSpPr/>
          <p:nvPr/>
        </p:nvGrpSpPr>
        <p:grpSpPr>
          <a:xfrm>
            <a:off x="4709395" y="4093897"/>
            <a:ext cx="1283276" cy="786158"/>
            <a:chOff x="5801595" y="4459324"/>
            <a:chExt cx="1283276" cy="786158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4" name="타원형 설명선 93"/>
            <p:cNvSpPr/>
            <p:nvPr/>
          </p:nvSpPr>
          <p:spPr>
            <a:xfrm>
              <a:off x="5801595" y="4459324"/>
              <a:ext cx="1283276" cy="786158"/>
            </a:xfrm>
            <a:prstGeom prst="wedgeEllipseCallout">
              <a:avLst/>
            </a:prstGeom>
            <a:grpFill/>
            <a:ln w="412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w="0" h="0" prst="artDeco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한컴 백제 M" panose="02020603020101020101" pitchFamily="18" charset="-127"/>
                <a:ea typeface="한컴 백제 M" panose="02020603020101020101" pitchFamily="18" charset="-127"/>
                <a:cs typeface="+mn-cs"/>
                <a:sym typeface="Wingdings"/>
              </a:endParaRPr>
            </a:p>
          </p:txBody>
        </p:sp>
        <p:sp>
          <p:nvSpPr>
            <p:cNvPr id="95" name="직사각형 94"/>
            <p:cNvSpPr/>
            <p:nvPr/>
          </p:nvSpPr>
          <p:spPr>
            <a:xfrm>
              <a:off x="6247187" y="4655846"/>
              <a:ext cx="392095" cy="507831"/>
            </a:xfrm>
            <a:prstGeom prst="rect">
              <a:avLst/>
            </a:prstGeom>
            <a:grpFill/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1080135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>
                    <a:alpha val="100000"/>
                  </a:srgbClr>
                </a:buClr>
                <a:buSzPct val="100000"/>
                <a:buFontTx/>
                <a:buNone/>
                <a:tabLst/>
                <a:defRPr/>
              </a:pPr>
              <a:r>
                <a:rPr kumimoji="0" lang="en-US" altLang="ko-KR" sz="2700" b="0" i="0" u="none" strike="noStrike" kern="0" cap="none" spc="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한컴 백제 M" panose="02020603020101020101" pitchFamily="18" charset="-127"/>
                  <a:ea typeface="한컴 백제 M" panose="02020603020101020101" pitchFamily="18" charset="-127"/>
                  <a:sym typeface="Wingdings"/>
                </a:rPr>
                <a:t>4</a:t>
              </a:r>
            </a:p>
          </p:txBody>
        </p:sp>
      </p:grpSp>
      <p:sp>
        <p:nvSpPr>
          <p:cNvPr id="96" name="타원형 설명선 95"/>
          <p:cNvSpPr/>
          <p:nvPr/>
        </p:nvSpPr>
        <p:spPr>
          <a:xfrm>
            <a:off x="5089526" y="3250526"/>
            <a:ext cx="1283276" cy="786158"/>
          </a:xfrm>
          <a:prstGeom prst="wedgeEllipseCallout">
            <a:avLst/>
          </a:prstGeom>
          <a:noFill/>
          <a:ln w="41275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0" h="0" prst="artDeco"/>
          </a:sp3d>
        </p:spPr>
        <p:txBody>
          <a:bodyPr rtlCol="0" anchor="ctr"/>
          <a:lstStyle/>
          <a:p>
            <a:pPr marL="0" marR="0" lvl="0" indent="0" algn="ctr" defTabSz="1080135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>
                  <a:alpha val="100000"/>
                </a:srgbClr>
              </a:buClr>
              <a:buSzPct val="100000"/>
              <a:buFontTx/>
              <a:buNone/>
              <a:tabLst>
                <a:tab pos="0" algn="l"/>
              </a:tabLst>
              <a:defRPr/>
            </a:pPr>
            <a:r>
              <a:rPr kumimoji="0" lang="en-US" altLang="ko-KR" sz="2700" b="0" i="0" u="none" strike="noStrike" kern="0" cap="none" spc="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한컴 백제 M" panose="02020603020101020101" pitchFamily="18" charset="-127"/>
                <a:ea typeface="한컴 백제 M" panose="02020603020101020101" pitchFamily="18" charset="-127"/>
                <a:cs typeface="+mn-cs"/>
                <a:sym typeface="Wingdings"/>
              </a:rPr>
              <a:t>3</a:t>
            </a:r>
          </a:p>
        </p:txBody>
      </p:sp>
      <p:grpSp>
        <p:nvGrpSpPr>
          <p:cNvPr id="97" name="그룹 96"/>
          <p:cNvGrpSpPr/>
          <p:nvPr/>
        </p:nvGrpSpPr>
        <p:grpSpPr>
          <a:xfrm>
            <a:off x="5491514" y="2427420"/>
            <a:ext cx="1265745" cy="775418"/>
            <a:chOff x="6284136" y="2991394"/>
            <a:chExt cx="875243" cy="786158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8" name="타원형 설명선 97"/>
            <p:cNvSpPr/>
            <p:nvPr/>
          </p:nvSpPr>
          <p:spPr>
            <a:xfrm>
              <a:off x="6284136" y="2991394"/>
              <a:ext cx="875243" cy="786158"/>
            </a:xfrm>
            <a:prstGeom prst="wedgeEllipseCallout">
              <a:avLst/>
            </a:prstGeom>
            <a:grpFill/>
            <a:ln w="412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w="0" h="0" prst="artDeco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한컴 백제 M" panose="02020603020101020101" pitchFamily="18" charset="-127"/>
                <a:ea typeface="한컴 백제 M" panose="02020603020101020101" pitchFamily="18" charset="-127"/>
                <a:cs typeface="+mn-cs"/>
                <a:sym typeface="Wingdings"/>
              </a:endParaRPr>
            </a:p>
          </p:txBody>
        </p:sp>
        <p:sp>
          <p:nvSpPr>
            <p:cNvPr id="99" name="직사각형 98"/>
            <p:cNvSpPr/>
            <p:nvPr/>
          </p:nvSpPr>
          <p:spPr>
            <a:xfrm>
              <a:off x="6586749" y="3197227"/>
              <a:ext cx="270019" cy="51486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ctr" defTabSz="1080135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>
                    <a:alpha val="100000"/>
                  </a:srgbClr>
                </a:buClr>
                <a:buSzPct val="100000"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altLang="ko-KR" sz="2700" b="0" i="0" u="none" strike="noStrike" kern="0" cap="none" spc="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한컴 백제 M" panose="02020603020101020101" pitchFamily="18" charset="-127"/>
                  <a:ea typeface="한컴 백제 M" panose="02020603020101020101" pitchFamily="18" charset="-127"/>
                  <a:sym typeface="Wingdings"/>
                </a:rPr>
                <a:t>2</a:t>
              </a:r>
            </a:p>
          </p:txBody>
        </p:sp>
      </p:grpSp>
      <p:sp>
        <p:nvSpPr>
          <p:cNvPr id="100" name="타원형 설명선 99"/>
          <p:cNvSpPr/>
          <p:nvPr/>
        </p:nvSpPr>
        <p:spPr>
          <a:xfrm>
            <a:off x="5881412" y="1592303"/>
            <a:ext cx="1202394" cy="786214"/>
          </a:xfrm>
          <a:prstGeom prst="wedgeEllipseCallout">
            <a:avLst/>
          </a:prstGeom>
          <a:noFill/>
          <a:ln w="41275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0" h="0" prst="artDeco"/>
          </a:sp3d>
        </p:spPr>
        <p:txBody>
          <a:bodyPr rtlCol="0" anchor="ctr"/>
          <a:lstStyle/>
          <a:p>
            <a:pPr marL="0" marR="0" lvl="0" indent="0" algn="ctr" defTabSz="1080135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>
                  <a:alpha val="100000"/>
                </a:srgbClr>
              </a:buClr>
              <a:buSzPct val="100000"/>
              <a:buFontTx/>
              <a:buNone/>
              <a:tabLst>
                <a:tab pos="0" algn="l"/>
              </a:tabLst>
              <a:defRPr/>
            </a:pPr>
            <a:r>
              <a:rPr kumimoji="0" lang="en-US" altLang="ko-KR" sz="2700" b="0" i="0" u="none" strike="noStrike" kern="0" cap="none" spc="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한컴 백제 M" panose="02020603020101020101" pitchFamily="18" charset="-127"/>
                <a:ea typeface="한컴 백제 M" panose="02020603020101020101" pitchFamily="18" charset="-127"/>
                <a:cs typeface="+mn-cs"/>
                <a:sym typeface="Wingdings"/>
              </a:rPr>
              <a:t>1</a:t>
            </a:r>
            <a:endParaRPr kumimoji="0" lang="en-US" altLang="ko-KR" sz="2700" b="0" i="0" u="none" strike="noStrike" kern="0" cap="none" spc="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한컴 백제 M" panose="02020603020101020101" pitchFamily="18" charset="-127"/>
              <a:ea typeface="한컴 백제 M" panose="02020603020101020101" pitchFamily="18" charset="-127"/>
              <a:cs typeface="+mn-cs"/>
              <a:sym typeface="Wingdings"/>
            </a:endParaRPr>
          </a:p>
        </p:txBody>
      </p:sp>
      <p:grpSp>
        <p:nvGrpSpPr>
          <p:cNvPr id="101" name="그룹 100"/>
          <p:cNvGrpSpPr/>
          <p:nvPr/>
        </p:nvGrpSpPr>
        <p:grpSpPr>
          <a:xfrm>
            <a:off x="6676854" y="2576526"/>
            <a:ext cx="4321346" cy="577135"/>
            <a:chOff x="7870654" y="2062242"/>
            <a:chExt cx="4044528" cy="577135"/>
          </a:xfrm>
          <a:solidFill>
            <a:sysClr val="windowText" lastClr="000000">
              <a:lumMod val="65000"/>
              <a:lumOff val="35000"/>
            </a:sysClr>
          </a:solidFill>
        </p:grpSpPr>
        <p:sp>
          <p:nvSpPr>
            <p:cNvPr id="102" name="모서리가 둥근 직사각형 101"/>
            <p:cNvSpPr/>
            <p:nvPr/>
          </p:nvSpPr>
          <p:spPr>
            <a:xfrm>
              <a:off x="7870654" y="2062242"/>
              <a:ext cx="4044528" cy="577135"/>
            </a:xfrm>
            <a:prstGeom prst="roundRect">
              <a:avLst>
                <a:gd name="adj" fmla="val 9398"/>
              </a:avLst>
            </a:prstGeom>
            <a:solidFill>
              <a:srgbClr val="C4F4D7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한컴 백제 M" panose="02020603020101020101" pitchFamily="18" charset="-127"/>
                <a:ea typeface="한컴 백제 M" panose="02020603020101020101" pitchFamily="18" charset="-127"/>
                <a:cs typeface="+mn-cs"/>
              </a:endParaRPr>
            </a:p>
          </p:txBody>
        </p:sp>
        <p:sp>
          <p:nvSpPr>
            <p:cNvPr id="103" name="직사각형 102"/>
            <p:cNvSpPr/>
            <p:nvPr/>
          </p:nvSpPr>
          <p:spPr>
            <a:xfrm>
              <a:off x="8232135" y="2150465"/>
              <a:ext cx="2010165" cy="3716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vert="horz" wrap="none" lIns="89994" tIns="46783" rIns="89994" bIns="46783" anchor="t"/>
            <a:lstStyle/>
            <a:p>
              <a:pPr marL="0" marR="0" lvl="0" indent="0" defTabSz="1080135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>
                    <a:alpha val="100000"/>
                  </a:srgbClr>
                </a:buClr>
                <a:buSzPct val="100000"/>
                <a:buFontTx/>
                <a:buNone/>
                <a:tabLst/>
                <a:defRPr/>
              </a:pPr>
              <a:r>
                <a:rPr kumimoji="0" lang="ko-KR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한컴 백제 M" panose="02020603020101020101" pitchFamily="18" charset="-127"/>
                  <a:ea typeface="한컴 백제 M" panose="02020603020101020101" pitchFamily="18" charset="-127"/>
                </a:rPr>
                <a:t>국어학과 국문학을 아울러 이르는 말</a:t>
              </a: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한컴 백제 M" panose="02020603020101020101" pitchFamily="18" charset="-127"/>
                  <a:ea typeface="한컴 백제 M" panose="02020603020101020101" pitchFamily="18" charset="-127"/>
                </a:rPr>
                <a:t> </a:t>
              </a:r>
              <a:endParaRPr kumimoji="0" lang="ko-KR" altLang="en-US" sz="1800" b="0" i="0" u="none" strike="noStrike" kern="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한컴 백제 M" panose="02020603020101020101" pitchFamily="18" charset="-127"/>
                <a:ea typeface="한컴 백제 M" panose="02020603020101020101" pitchFamily="18" charset="-127"/>
                <a:sym typeface="Wingdings"/>
              </a:endParaRPr>
            </a:p>
          </p:txBody>
        </p:sp>
      </p:grpSp>
      <p:grpSp>
        <p:nvGrpSpPr>
          <p:cNvPr id="104" name="그룹 103"/>
          <p:cNvGrpSpPr/>
          <p:nvPr/>
        </p:nvGrpSpPr>
        <p:grpSpPr>
          <a:xfrm>
            <a:off x="6333169" y="3377414"/>
            <a:ext cx="4321346" cy="577135"/>
            <a:chOff x="7870654" y="2062242"/>
            <a:chExt cx="4044528" cy="577135"/>
          </a:xfrm>
          <a:solidFill>
            <a:sysClr val="windowText" lastClr="000000">
              <a:lumMod val="65000"/>
              <a:lumOff val="35000"/>
            </a:sysClr>
          </a:solidFill>
        </p:grpSpPr>
        <p:sp>
          <p:nvSpPr>
            <p:cNvPr id="105" name="모서리가 둥근 직사각형 104"/>
            <p:cNvSpPr/>
            <p:nvPr/>
          </p:nvSpPr>
          <p:spPr>
            <a:xfrm>
              <a:off x="7870654" y="2062242"/>
              <a:ext cx="4044528" cy="577135"/>
            </a:xfrm>
            <a:prstGeom prst="roundRect">
              <a:avLst>
                <a:gd name="adj" fmla="val 9398"/>
              </a:avLst>
            </a:prstGeom>
            <a:solidFill>
              <a:srgbClr val="FCECCC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한컴 백제 M" panose="02020603020101020101" pitchFamily="18" charset="-127"/>
                <a:ea typeface="한컴 백제 M" panose="02020603020101020101" pitchFamily="18" charset="-127"/>
                <a:cs typeface="+mn-cs"/>
              </a:endParaRPr>
            </a:p>
          </p:txBody>
        </p:sp>
        <p:sp>
          <p:nvSpPr>
            <p:cNvPr id="106" name="직사각형 105"/>
            <p:cNvSpPr/>
            <p:nvPr/>
          </p:nvSpPr>
          <p:spPr>
            <a:xfrm>
              <a:off x="8232135" y="2150465"/>
              <a:ext cx="2010165" cy="3716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vert="horz" wrap="none" lIns="89994" tIns="46783" rIns="89994" bIns="46783" anchor="t"/>
            <a:lstStyle/>
            <a:p>
              <a:pPr marL="0" marR="0" lvl="0" indent="0" defTabSz="1080135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>
                    <a:alpha val="100000"/>
                  </a:srgbClr>
                </a:buClr>
                <a:buSzPct val="100000"/>
                <a:buFontTx/>
                <a:buNone/>
                <a:tabLst/>
                <a:defRPr/>
              </a:pPr>
              <a:r>
                <a:rPr kumimoji="0" lang="ko-KR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한컴 백제 M" panose="02020603020101020101" pitchFamily="18" charset="-127"/>
                  <a:ea typeface="한컴 백제 M" panose="02020603020101020101" pitchFamily="18" charset="-127"/>
                </a:rPr>
                <a:t>국어학과 국문학을 아울러 이르는 말</a:t>
              </a: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한컴 백제 M" panose="02020603020101020101" pitchFamily="18" charset="-127"/>
                  <a:ea typeface="한컴 백제 M" panose="02020603020101020101" pitchFamily="18" charset="-127"/>
                </a:rPr>
                <a:t> </a:t>
              </a:r>
              <a:endParaRPr kumimoji="0" lang="ko-KR" altLang="en-US" sz="1800" b="0" i="0" u="none" strike="noStrike" kern="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한컴 백제 M" panose="02020603020101020101" pitchFamily="18" charset="-127"/>
                <a:ea typeface="한컴 백제 M" panose="02020603020101020101" pitchFamily="18" charset="-127"/>
                <a:sym typeface="Wingdings"/>
              </a:endParaRPr>
            </a:p>
          </p:txBody>
        </p:sp>
      </p:grpSp>
      <p:grpSp>
        <p:nvGrpSpPr>
          <p:cNvPr id="107" name="그룹 106"/>
          <p:cNvGrpSpPr/>
          <p:nvPr/>
        </p:nvGrpSpPr>
        <p:grpSpPr>
          <a:xfrm>
            <a:off x="5904848" y="4240657"/>
            <a:ext cx="4321346" cy="577135"/>
            <a:chOff x="7870654" y="2062242"/>
            <a:chExt cx="4044528" cy="577135"/>
          </a:xfrm>
          <a:solidFill>
            <a:sysClr val="windowText" lastClr="000000">
              <a:lumMod val="65000"/>
              <a:lumOff val="35000"/>
            </a:sysClr>
          </a:solidFill>
        </p:grpSpPr>
        <p:sp>
          <p:nvSpPr>
            <p:cNvPr id="108" name="모서리가 둥근 직사각형 107"/>
            <p:cNvSpPr/>
            <p:nvPr/>
          </p:nvSpPr>
          <p:spPr>
            <a:xfrm>
              <a:off x="7870654" y="2062242"/>
              <a:ext cx="4044528" cy="577135"/>
            </a:xfrm>
            <a:prstGeom prst="roundRect">
              <a:avLst>
                <a:gd name="adj" fmla="val 9398"/>
              </a:avLst>
            </a:prstGeom>
            <a:solidFill>
              <a:srgbClr val="FFCFB7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한컴 백제 M" panose="02020603020101020101" pitchFamily="18" charset="-127"/>
                <a:ea typeface="한컴 백제 M" panose="02020603020101020101" pitchFamily="18" charset="-127"/>
                <a:cs typeface="+mn-cs"/>
              </a:endParaRPr>
            </a:p>
          </p:txBody>
        </p:sp>
        <p:sp>
          <p:nvSpPr>
            <p:cNvPr id="109" name="직사각형 108"/>
            <p:cNvSpPr/>
            <p:nvPr/>
          </p:nvSpPr>
          <p:spPr>
            <a:xfrm>
              <a:off x="8232135" y="2150465"/>
              <a:ext cx="2010165" cy="3716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vert="horz" wrap="none" lIns="89994" tIns="46783" rIns="89994" bIns="46783" anchor="t"/>
            <a:lstStyle/>
            <a:p>
              <a:pPr marL="0" marR="0" lvl="0" indent="0" defTabSz="1080135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>
                    <a:alpha val="100000"/>
                  </a:srgbClr>
                </a:buClr>
                <a:buSzPct val="100000"/>
                <a:buFontTx/>
                <a:buNone/>
                <a:tabLst/>
                <a:defRPr/>
              </a:pPr>
              <a:r>
                <a:rPr kumimoji="0" lang="ko-KR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한컴 백제 M" panose="02020603020101020101" pitchFamily="18" charset="-127"/>
                  <a:ea typeface="한컴 백제 M" panose="02020603020101020101" pitchFamily="18" charset="-127"/>
                </a:rPr>
                <a:t>국어학과 국문학을 아울러 이르는 말</a:t>
              </a: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한컴 백제 M" panose="02020603020101020101" pitchFamily="18" charset="-127"/>
                  <a:ea typeface="한컴 백제 M" panose="02020603020101020101" pitchFamily="18" charset="-127"/>
                </a:rPr>
                <a:t> </a:t>
              </a:r>
              <a:endParaRPr kumimoji="0" lang="ko-KR" altLang="en-US" sz="1800" b="0" i="0" u="none" strike="noStrike" kern="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한컴 백제 M" panose="02020603020101020101" pitchFamily="18" charset="-127"/>
                <a:ea typeface="한컴 백제 M" panose="02020603020101020101" pitchFamily="18" charset="-127"/>
                <a:sym typeface="Wingdings"/>
              </a:endParaRPr>
            </a:p>
          </p:txBody>
        </p:sp>
      </p:grpSp>
      <p:grpSp>
        <p:nvGrpSpPr>
          <p:cNvPr id="110" name="그룹 109"/>
          <p:cNvGrpSpPr/>
          <p:nvPr/>
        </p:nvGrpSpPr>
        <p:grpSpPr>
          <a:xfrm>
            <a:off x="5529614" y="5058836"/>
            <a:ext cx="4321346" cy="577135"/>
            <a:chOff x="7870654" y="2062242"/>
            <a:chExt cx="4044528" cy="577135"/>
          </a:xfrm>
          <a:solidFill>
            <a:sysClr val="windowText" lastClr="000000">
              <a:lumMod val="65000"/>
              <a:lumOff val="35000"/>
            </a:sysClr>
          </a:solidFill>
        </p:grpSpPr>
        <p:sp>
          <p:nvSpPr>
            <p:cNvPr id="111" name="모서리가 둥근 직사각형 110"/>
            <p:cNvSpPr/>
            <p:nvPr/>
          </p:nvSpPr>
          <p:spPr>
            <a:xfrm>
              <a:off x="7870654" y="2062242"/>
              <a:ext cx="4044528" cy="577135"/>
            </a:xfrm>
            <a:prstGeom prst="roundRect">
              <a:avLst>
                <a:gd name="adj" fmla="val 9398"/>
              </a:avLst>
            </a:prstGeom>
            <a:solidFill>
              <a:srgbClr val="F9BDBE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한컴 백제 M" panose="02020603020101020101" pitchFamily="18" charset="-127"/>
                <a:ea typeface="한컴 백제 M" panose="02020603020101020101" pitchFamily="18" charset="-127"/>
                <a:cs typeface="+mn-cs"/>
              </a:endParaRPr>
            </a:p>
          </p:txBody>
        </p:sp>
        <p:sp>
          <p:nvSpPr>
            <p:cNvPr id="112" name="직사각형 111"/>
            <p:cNvSpPr/>
            <p:nvPr/>
          </p:nvSpPr>
          <p:spPr>
            <a:xfrm>
              <a:off x="8232135" y="2150465"/>
              <a:ext cx="2010165" cy="3716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vert="horz" wrap="none" lIns="89994" tIns="46783" rIns="89994" bIns="46783" anchor="t"/>
            <a:lstStyle/>
            <a:p>
              <a:pPr marL="0" marR="0" lvl="0" indent="0" defTabSz="1080135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>
                    <a:alpha val="100000"/>
                  </a:srgbClr>
                </a:buClr>
                <a:buSzPct val="100000"/>
                <a:buFontTx/>
                <a:buNone/>
                <a:tabLst/>
                <a:defRPr/>
              </a:pPr>
              <a:r>
                <a:rPr kumimoji="0" lang="ko-KR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한컴 백제 M" panose="02020603020101020101" pitchFamily="18" charset="-127"/>
                  <a:ea typeface="한컴 백제 M" panose="02020603020101020101" pitchFamily="18" charset="-127"/>
                </a:rPr>
                <a:t>국어학과 국문학을 아울러 이르는 말</a:t>
              </a: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한컴 백제 M" panose="02020603020101020101" pitchFamily="18" charset="-127"/>
                  <a:ea typeface="한컴 백제 M" panose="02020603020101020101" pitchFamily="18" charset="-127"/>
                </a:rPr>
                <a:t> </a:t>
              </a:r>
              <a:endParaRPr kumimoji="0" lang="ko-KR" altLang="en-US" sz="1800" b="0" i="0" u="none" strike="noStrike" kern="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한컴 백제 M" panose="02020603020101020101" pitchFamily="18" charset="-127"/>
                <a:ea typeface="한컴 백제 M" panose="02020603020101020101" pitchFamily="18" charset="-127"/>
                <a:sym typeface="Wingdings"/>
              </a:endParaRPr>
            </a:p>
          </p:txBody>
        </p:sp>
      </p:grpSp>
      <p:sp>
        <p:nvSpPr>
          <p:cNvPr id="113" name="TextBox 112"/>
          <p:cNvSpPr txBox="1"/>
          <p:nvPr/>
        </p:nvSpPr>
        <p:spPr>
          <a:xfrm>
            <a:off x="10098238" y="136262"/>
            <a:ext cx="2170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smtClean="0">
                <a:solidFill>
                  <a:prstClr val="white"/>
                </a:solidFill>
                <a:latin typeface="한컴 백제 M" panose="02020603020101020101" pitchFamily="18" charset="-127"/>
                <a:ea typeface="한컴 백제 M" panose="02020603020101020101" pitchFamily="18" charset="-127"/>
                <a:cs typeface="조선일보명조" panose="02030304000000000000" pitchFamily="18" charset="-127"/>
              </a:rPr>
              <a:t>국어 국문학</a:t>
            </a:r>
            <a:endParaRPr lang="ko-KR" altLang="en-US" sz="2000" dirty="0">
              <a:solidFill>
                <a:prstClr val="white"/>
              </a:solidFill>
              <a:latin typeface="한컴 백제 M" panose="02020603020101020101" pitchFamily="18" charset="-127"/>
              <a:ea typeface="한컴 백제 M" panose="0202060302010102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0405533" y="604851"/>
            <a:ext cx="1603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>
                <a:solidFill>
                  <a:prstClr val="white"/>
                </a:solidFill>
                <a:latin typeface="한컴 백제 M" panose="02020603020101020101" pitchFamily="18" charset="-127"/>
                <a:ea typeface="한컴 백제 M" panose="02020603020101020101" pitchFamily="18" charset="-127"/>
                <a:cs typeface="조선일보명조" panose="02030304000000000000" pitchFamily="18" charset="-127"/>
              </a:rPr>
              <a:t>2. </a:t>
            </a:r>
            <a:r>
              <a:rPr lang="ko-KR" altLang="en-US" sz="1400" dirty="0" smtClean="0">
                <a:solidFill>
                  <a:prstClr val="white"/>
                </a:solidFill>
                <a:latin typeface="한컴 백제 M" panose="02020603020101020101" pitchFamily="18" charset="-127"/>
                <a:ea typeface="한컴 백제 M" panose="02020603020101020101" pitchFamily="18" charset="-127"/>
                <a:cs typeface="조선일보명조" panose="02030304000000000000" pitchFamily="18" charset="-127"/>
              </a:rPr>
              <a:t>소스 적용 내용</a:t>
            </a:r>
            <a:endParaRPr lang="ko-KR" altLang="en-US" sz="1400" dirty="0">
              <a:solidFill>
                <a:prstClr val="white"/>
              </a:solidFill>
              <a:latin typeface="한컴 백제 M" panose="02020603020101020101" pitchFamily="18" charset="-127"/>
              <a:ea typeface="한컴 백제 M" panose="02020603020101020101" pitchFamily="18" charset="-127"/>
              <a:cs typeface="조선일보명조" panose="02030304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4857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75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75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6" grpId="0" animBg="1"/>
      <p:bldP spid="10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그림 80" descr="gg11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3444" y="4371777"/>
            <a:ext cx="5300765" cy="2310046"/>
          </a:xfrm>
          <a:prstGeom prst="rect">
            <a:avLst/>
          </a:prstGeom>
        </p:spPr>
      </p:pic>
      <p:sp>
        <p:nvSpPr>
          <p:cNvPr id="82" name="직사각형 81"/>
          <p:cNvSpPr/>
          <p:nvPr/>
        </p:nvSpPr>
        <p:spPr>
          <a:xfrm>
            <a:off x="6076122" y="3991237"/>
            <a:ext cx="5970104" cy="4972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grpSp>
        <p:nvGrpSpPr>
          <p:cNvPr id="117" name="그룹 116"/>
          <p:cNvGrpSpPr/>
          <p:nvPr/>
        </p:nvGrpSpPr>
        <p:grpSpPr>
          <a:xfrm>
            <a:off x="6286432" y="3226798"/>
            <a:ext cx="1675942" cy="922991"/>
            <a:chOff x="6286432" y="3226798"/>
            <a:chExt cx="1675942" cy="922991"/>
          </a:xfrm>
        </p:grpSpPr>
        <p:sp>
          <p:nvSpPr>
            <p:cNvPr id="16" name="TextBox 15"/>
            <p:cNvSpPr txBox="1"/>
            <p:nvPr/>
          </p:nvSpPr>
          <p:spPr>
            <a:xfrm>
              <a:off x="6667974" y="3226798"/>
              <a:ext cx="9164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defRPr sz="1200">
                  <a:ln>
                    <a:solidFill>
                      <a:schemeClr val="tx1">
                        <a:lumMod val="95000"/>
                        <a:lumOff val="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defRPr>
              </a:lvl1pPr>
            </a:lstStyle>
            <a:p>
              <a:pPr algn="ctr"/>
              <a:r>
                <a:rPr lang="ko-KR" altLang="en-US" sz="1600" dirty="0" smtClean="0">
                  <a:solidFill>
                    <a:schemeClr val="bg1"/>
                  </a:solidFill>
                  <a:latin typeface="+mn-ea"/>
                  <a:ea typeface="+mn-ea"/>
                </a:rPr>
                <a:t>국어</a:t>
              </a:r>
              <a:endParaRPr lang="ko-KR" altLang="en-US" sz="1600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286432" y="3549625"/>
              <a:ext cx="167594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dirty="0" smtClean="0">
                  <a:ln>
                    <a:solidFill>
                      <a:schemeClr val="tx1">
                        <a:lumMod val="95000"/>
                        <a:lumOff val="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이곳에 텍스트</a:t>
              </a:r>
              <a:endParaRPr lang="en-US" altLang="ko-KR" sz="1100" dirty="0" smtClean="0">
                <a:ln>
                  <a:solidFill>
                    <a:schemeClr val="tx1">
                      <a:lumMod val="95000"/>
                      <a:lumOff val="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endParaRPr>
            </a:p>
            <a:p>
              <a:pPr algn="ctr"/>
              <a:r>
                <a:rPr lang="ko-KR" altLang="en-US" sz="1100" dirty="0" smtClean="0">
                  <a:ln>
                    <a:solidFill>
                      <a:schemeClr val="tx1">
                        <a:lumMod val="95000"/>
                        <a:lumOff val="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이곳에 텍스트</a:t>
              </a:r>
              <a:endParaRPr lang="en-US" altLang="ko-KR" sz="1100" dirty="0" smtClean="0">
                <a:ln>
                  <a:solidFill>
                    <a:schemeClr val="tx1">
                      <a:lumMod val="95000"/>
                      <a:lumOff val="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endParaRPr>
            </a:p>
            <a:p>
              <a:pPr algn="ctr"/>
              <a:r>
                <a:rPr lang="ko-KR" altLang="en-US" sz="1100" dirty="0" smtClean="0">
                  <a:ln>
                    <a:solidFill>
                      <a:schemeClr val="tx1">
                        <a:lumMod val="95000"/>
                        <a:lumOff val="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이곳에 텍스트</a:t>
              </a:r>
            </a:p>
          </p:txBody>
        </p:sp>
      </p:grpSp>
      <p:sp>
        <p:nvSpPr>
          <p:cNvPr id="31" name="막힌 원호 30"/>
          <p:cNvSpPr/>
          <p:nvPr/>
        </p:nvSpPr>
        <p:spPr>
          <a:xfrm>
            <a:off x="6096000" y="1606902"/>
            <a:ext cx="2050808" cy="2145596"/>
          </a:xfrm>
          <a:prstGeom prst="blockArc">
            <a:avLst>
              <a:gd name="adj1" fmla="val 10800000"/>
              <a:gd name="adj2" fmla="val 21440349"/>
              <a:gd name="adj3" fmla="val 12796"/>
            </a:avLst>
          </a:prstGeom>
          <a:blipFill dpi="0" rotWithShape="1">
            <a:blip r:embed="rId4">
              <a:alphaModFix amt="76000"/>
            </a:blip>
            <a:srcRect/>
            <a:stretch>
              <a:fillRect b="-3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32" name="막힌 원호 31"/>
          <p:cNvSpPr/>
          <p:nvPr/>
        </p:nvSpPr>
        <p:spPr>
          <a:xfrm rot="10800000">
            <a:off x="7888054" y="1532718"/>
            <a:ext cx="2050808" cy="2145596"/>
          </a:xfrm>
          <a:prstGeom prst="blockArc">
            <a:avLst>
              <a:gd name="adj1" fmla="val 10800000"/>
              <a:gd name="adj2" fmla="val 21440349"/>
              <a:gd name="adj3" fmla="val 12796"/>
            </a:avLst>
          </a:prstGeom>
          <a:blipFill dpi="0" rotWithShape="1">
            <a:blip r:embed="rId5">
              <a:alphaModFix amt="76000"/>
            </a:blip>
            <a:srcRect/>
            <a:stretch>
              <a:fillRect b="-3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33" name="막힌 원호 32"/>
          <p:cNvSpPr/>
          <p:nvPr/>
        </p:nvSpPr>
        <p:spPr>
          <a:xfrm>
            <a:off x="9690046" y="1523391"/>
            <a:ext cx="2050808" cy="2145596"/>
          </a:xfrm>
          <a:prstGeom prst="blockArc">
            <a:avLst>
              <a:gd name="adj1" fmla="val 10800000"/>
              <a:gd name="adj2" fmla="val 21440349"/>
              <a:gd name="adj3" fmla="val 12796"/>
            </a:avLst>
          </a:prstGeom>
          <a:blipFill dpi="0" rotWithShape="1">
            <a:blip r:embed="rId4">
              <a:alphaModFix amt="76000"/>
            </a:blip>
            <a:srcRect/>
            <a:stretch>
              <a:fillRect b="-3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+mn-ea"/>
            </a:endParaRPr>
          </a:p>
        </p:txBody>
      </p:sp>
      <p:grpSp>
        <p:nvGrpSpPr>
          <p:cNvPr id="35" name="그룹 34"/>
          <p:cNvGrpSpPr/>
          <p:nvPr/>
        </p:nvGrpSpPr>
        <p:grpSpPr>
          <a:xfrm>
            <a:off x="9347796" y="313303"/>
            <a:ext cx="2487819" cy="273254"/>
            <a:chOff x="7638862" y="293633"/>
            <a:chExt cx="4252714" cy="467104"/>
          </a:xfrm>
        </p:grpSpPr>
        <p:sp>
          <p:nvSpPr>
            <p:cNvPr id="36" name="자유형 35"/>
            <p:cNvSpPr/>
            <p:nvPr/>
          </p:nvSpPr>
          <p:spPr>
            <a:xfrm>
              <a:off x="7638862" y="293633"/>
              <a:ext cx="587027" cy="467104"/>
            </a:xfrm>
            <a:custGeom>
              <a:avLst/>
              <a:gdLst>
                <a:gd name="connsiteX0" fmla="*/ 668465 w 759619"/>
                <a:gd name="connsiteY0" fmla="*/ 0 h 592502"/>
                <a:gd name="connsiteX1" fmla="*/ 729234 w 759619"/>
                <a:gd name="connsiteY1" fmla="*/ 66846 h 592502"/>
                <a:gd name="connsiteX2" fmla="*/ 630484 w 759619"/>
                <a:gd name="connsiteY2" fmla="*/ 148885 h 592502"/>
                <a:gd name="connsiteX3" fmla="*/ 577310 w 759619"/>
                <a:gd name="connsiteY3" fmla="*/ 270424 h 592502"/>
                <a:gd name="connsiteX4" fmla="*/ 622888 w 759619"/>
                <a:gd name="connsiteY4" fmla="*/ 268905 h 592502"/>
                <a:gd name="connsiteX5" fmla="*/ 668465 w 759619"/>
                <a:gd name="connsiteY5" fmla="*/ 279539 h 592502"/>
                <a:gd name="connsiteX6" fmla="*/ 735311 w 759619"/>
                <a:gd name="connsiteY6" fmla="*/ 341828 h 592502"/>
                <a:gd name="connsiteX7" fmla="*/ 759619 w 759619"/>
                <a:gd name="connsiteY7" fmla="*/ 428425 h 592502"/>
                <a:gd name="connsiteX8" fmla="*/ 707965 w 759619"/>
                <a:gd name="connsiteY8" fmla="*/ 545406 h 592502"/>
                <a:gd name="connsiteX9" fmla="*/ 592503 w 759619"/>
                <a:gd name="connsiteY9" fmla="*/ 592502 h 592502"/>
                <a:gd name="connsiteX10" fmla="*/ 457291 w 759619"/>
                <a:gd name="connsiteY10" fmla="*/ 533252 h 592502"/>
                <a:gd name="connsiteX11" fmla="*/ 410194 w 759619"/>
                <a:gd name="connsiteY11" fmla="*/ 385886 h 592502"/>
                <a:gd name="connsiteX12" fmla="*/ 480079 w 759619"/>
                <a:gd name="connsiteY12" fmla="*/ 154962 h 592502"/>
                <a:gd name="connsiteX13" fmla="*/ 668465 w 759619"/>
                <a:gd name="connsiteY13" fmla="*/ 0 h 592502"/>
                <a:gd name="connsiteX14" fmla="*/ 261309 w 759619"/>
                <a:gd name="connsiteY14" fmla="*/ 0 h 592502"/>
                <a:gd name="connsiteX15" fmla="*/ 319040 w 759619"/>
                <a:gd name="connsiteY15" fmla="*/ 66846 h 592502"/>
                <a:gd name="connsiteX16" fmla="*/ 220290 w 759619"/>
                <a:gd name="connsiteY16" fmla="*/ 148885 h 592502"/>
                <a:gd name="connsiteX17" fmla="*/ 170155 w 759619"/>
                <a:gd name="connsiteY17" fmla="*/ 270424 h 592502"/>
                <a:gd name="connsiteX18" fmla="*/ 212693 w 759619"/>
                <a:gd name="connsiteY18" fmla="*/ 268905 h 592502"/>
                <a:gd name="connsiteX19" fmla="*/ 258271 w 759619"/>
                <a:gd name="connsiteY19" fmla="*/ 279539 h 592502"/>
                <a:gd name="connsiteX20" fmla="*/ 323598 w 759619"/>
                <a:gd name="connsiteY20" fmla="*/ 341828 h 592502"/>
                <a:gd name="connsiteX21" fmla="*/ 346386 w 759619"/>
                <a:gd name="connsiteY21" fmla="*/ 428425 h 592502"/>
                <a:gd name="connsiteX22" fmla="*/ 296252 w 759619"/>
                <a:gd name="connsiteY22" fmla="*/ 545406 h 592502"/>
                <a:gd name="connsiteX23" fmla="*/ 182309 w 759619"/>
                <a:gd name="connsiteY23" fmla="*/ 592502 h 592502"/>
                <a:gd name="connsiteX24" fmla="*/ 47097 w 759619"/>
                <a:gd name="connsiteY24" fmla="*/ 533252 h 592502"/>
                <a:gd name="connsiteX25" fmla="*/ 0 w 759619"/>
                <a:gd name="connsiteY25" fmla="*/ 385886 h 592502"/>
                <a:gd name="connsiteX26" fmla="*/ 69885 w 759619"/>
                <a:gd name="connsiteY26" fmla="*/ 154962 h 592502"/>
                <a:gd name="connsiteX27" fmla="*/ 261309 w 759619"/>
                <a:gd name="connsiteY27" fmla="*/ 0 h 592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59619" h="592502">
                  <a:moveTo>
                    <a:pt x="668465" y="0"/>
                  </a:moveTo>
                  <a:lnTo>
                    <a:pt x="729234" y="66846"/>
                  </a:lnTo>
                  <a:cubicBezTo>
                    <a:pt x="692772" y="85077"/>
                    <a:pt x="659856" y="112423"/>
                    <a:pt x="630484" y="148885"/>
                  </a:cubicBezTo>
                  <a:cubicBezTo>
                    <a:pt x="601112" y="185347"/>
                    <a:pt x="583387" y="225860"/>
                    <a:pt x="577310" y="270424"/>
                  </a:cubicBezTo>
                  <a:cubicBezTo>
                    <a:pt x="589464" y="266373"/>
                    <a:pt x="604657" y="265866"/>
                    <a:pt x="622888" y="268905"/>
                  </a:cubicBezTo>
                  <a:cubicBezTo>
                    <a:pt x="641119" y="271943"/>
                    <a:pt x="656311" y="275488"/>
                    <a:pt x="668465" y="279539"/>
                  </a:cubicBezTo>
                  <a:cubicBezTo>
                    <a:pt x="696824" y="293719"/>
                    <a:pt x="719106" y="314482"/>
                    <a:pt x="735311" y="341828"/>
                  </a:cubicBezTo>
                  <a:cubicBezTo>
                    <a:pt x="751516" y="369175"/>
                    <a:pt x="759619" y="398040"/>
                    <a:pt x="759619" y="428425"/>
                  </a:cubicBezTo>
                  <a:cubicBezTo>
                    <a:pt x="759619" y="475015"/>
                    <a:pt x="742401" y="514008"/>
                    <a:pt x="707965" y="545406"/>
                  </a:cubicBezTo>
                  <a:cubicBezTo>
                    <a:pt x="673529" y="576804"/>
                    <a:pt x="635042" y="592502"/>
                    <a:pt x="592503" y="592502"/>
                  </a:cubicBezTo>
                  <a:cubicBezTo>
                    <a:pt x="533759" y="592502"/>
                    <a:pt x="488688" y="572752"/>
                    <a:pt x="457291" y="533252"/>
                  </a:cubicBezTo>
                  <a:cubicBezTo>
                    <a:pt x="425893" y="493752"/>
                    <a:pt x="410194" y="444630"/>
                    <a:pt x="410194" y="385886"/>
                  </a:cubicBezTo>
                  <a:cubicBezTo>
                    <a:pt x="410194" y="304860"/>
                    <a:pt x="433489" y="227885"/>
                    <a:pt x="480079" y="154962"/>
                  </a:cubicBezTo>
                  <a:cubicBezTo>
                    <a:pt x="526669" y="82039"/>
                    <a:pt x="589464" y="30384"/>
                    <a:pt x="668465" y="0"/>
                  </a:cubicBezTo>
                  <a:close/>
                  <a:moveTo>
                    <a:pt x="261309" y="0"/>
                  </a:moveTo>
                  <a:lnTo>
                    <a:pt x="319040" y="66846"/>
                  </a:lnTo>
                  <a:cubicBezTo>
                    <a:pt x="280553" y="85077"/>
                    <a:pt x="247636" y="112423"/>
                    <a:pt x="220290" y="148885"/>
                  </a:cubicBezTo>
                  <a:cubicBezTo>
                    <a:pt x="192944" y="185347"/>
                    <a:pt x="176232" y="225860"/>
                    <a:pt x="170155" y="270424"/>
                  </a:cubicBezTo>
                  <a:cubicBezTo>
                    <a:pt x="180283" y="266373"/>
                    <a:pt x="194463" y="265866"/>
                    <a:pt x="212693" y="268905"/>
                  </a:cubicBezTo>
                  <a:cubicBezTo>
                    <a:pt x="230924" y="271943"/>
                    <a:pt x="246117" y="275488"/>
                    <a:pt x="258271" y="279539"/>
                  </a:cubicBezTo>
                  <a:cubicBezTo>
                    <a:pt x="286630" y="293719"/>
                    <a:pt x="308405" y="314482"/>
                    <a:pt x="323598" y="341828"/>
                  </a:cubicBezTo>
                  <a:cubicBezTo>
                    <a:pt x="338790" y="369175"/>
                    <a:pt x="346386" y="398040"/>
                    <a:pt x="346386" y="428425"/>
                  </a:cubicBezTo>
                  <a:cubicBezTo>
                    <a:pt x="346386" y="475015"/>
                    <a:pt x="329675" y="514008"/>
                    <a:pt x="296252" y="545406"/>
                  </a:cubicBezTo>
                  <a:cubicBezTo>
                    <a:pt x="262828" y="576804"/>
                    <a:pt x="224847" y="592502"/>
                    <a:pt x="182309" y="592502"/>
                  </a:cubicBezTo>
                  <a:cubicBezTo>
                    <a:pt x="123565" y="592502"/>
                    <a:pt x="78494" y="572752"/>
                    <a:pt x="47097" y="533252"/>
                  </a:cubicBezTo>
                  <a:cubicBezTo>
                    <a:pt x="15699" y="493752"/>
                    <a:pt x="0" y="444630"/>
                    <a:pt x="0" y="385886"/>
                  </a:cubicBezTo>
                  <a:cubicBezTo>
                    <a:pt x="0" y="304860"/>
                    <a:pt x="23295" y="227885"/>
                    <a:pt x="69885" y="154962"/>
                  </a:cubicBezTo>
                  <a:cubicBezTo>
                    <a:pt x="116475" y="82039"/>
                    <a:pt x="180283" y="30384"/>
                    <a:pt x="261309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cxnSp>
          <p:nvCxnSpPr>
            <p:cNvPr id="37" name="직선 연결선 36"/>
            <p:cNvCxnSpPr/>
            <p:nvPr/>
          </p:nvCxnSpPr>
          <p:spPr>
            <a:xfrm>
              <a:off x="8334476" y="722448"/>
              <a:ext cx="3557100" cy="0"/>
            </a:xfrm>
            <a:prstGeom prst="line">
              <a:avLst/>
            </a:prstGeom>
            <a:noFill/>
            <a:ln w="31750" cap="flat" cmpd="sng" algn="ctr">
              <a:solidFill>
                <a:schemeClr val="bg1"/>
              </a:solidFill>
              <a:prstDash val="sysDash"/>
              <a:miter lim="800000"/>
            </a:ln>
            <a:effectLst/>
          </p:spPr>
        </p:cxnSp>
      </p:grpSp>
      <p:cxnSp>
        <p:nvCxnSpPr>
          <p:cNvPr id="43" name="직선 연결선 42"/>
          <p:cNvCxnSpPr/>
          <p:nvPr/>
        </p:nvCxnSpPr>
        <p:spPr>
          <a:xfrm>
            <a:off x="6281577" y="4488889"/>
            <a:ext cx="5459277" cy="1"/>
          </a:xfrm>
          <a:prstGeom prst="line">
            <a:avLst/>
          </a:prstGeom>
          <a:ln w="28575">
            <a:solidFill>
              <a:schemeClr val="bg1">
                <a:alpha val="8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589480" y="4669802"/>
            <a:ext cx="838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b="1" dirty="0" smtClean="0">
                <a:latin typeface="+mn-ea"/>
              </a:rPr>
              <a:t>텍스트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680674" y="5116432"/>
            <a:ext cx="521576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68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 smtClean="0">
                <a:latin typeface="+mn-ea"/>
              </a:rPr>
              <a:t>도형의 이미지 변경 시 도형 서식 속 그림 또는 질감 채우기로 수정</a:t>
            </a:r>
            <a:endParaRPr lang="en-US" altLang="ko-KR" sz="1200" dirty="0" smtClean="0">
              <a:latin typeface="+mn-ea"/>
            </a:endParaRPr>
          </a:p>
          <a:p>
            <a:pPr marL="285750" indent="-19050">
              <a:lnSpc>
                <a:spcPct val="150000"/>
              </a:lnSpc>
            </a:pPr>
            <a:r>
              <a:rPr lang="ko-KR" altLang="en-US" sz="1200" dirty="0" smtClean="0">
                <a:latin typeface="+mn-ea"/>
              </a:rPr>
              <a:t>가능합니다</a:t>
            </a:r>
            <a:endParaRPr lang="en-US" altLang="ko-KR" sz="1200" dirty="0" smtClean="0">
              <a:latin typeface="+mn-ea"/>
            </a:endParaRPr>
          </a:p>
          <a:p>
            <a:pPr marL="285750" indent="-1968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 smtClean="0">
                <a:latin typeface="+mn-ea"/>
              </a:rPr>
              <a:t>소스 이미지 </a:t>
            </a:r>
            <a:r>
              <a:rPr lang="ko-KR" altLang="en-US" sz="1200" dirty="0">
                <a:latin typeface="+mn-ea"/>
              </a:rPr>
              <a:t>대신 </a:t>
            </a:r>
            <a:r>
              <a:rPr lang="ko-KR" altLang="en-US" sz="1200" dirty="0" smtClean="0">
                <a:latin typeface="+mn-ea"/>
              </a:rPr>
              <a:t>판서부분으로 </a:t>
            </a:r>
            <a:r>
              <a:rPr lang="ko-KR" altLang="en-US" sz="1200" dirty="0">
                <a:latin typeface="+mn-ea"/>
              </a:rPr>
              <a:t>사용 가능합니다</a:t>
            </a:r>
            <a:r>
              <a:rPr lang="en-US" altLang="ko-KR" sz="1200" dirty="0" smtClean="0">
                <a:latin typeface="+mn-ea"/>
              </a:rPr>
              <a:t>.</a:t>
            </a:r>
          </a:p>
          <a:p>
            <a:pPr marL="285750" indent="-1968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 smtClean="0">
                <a:latin typeface="+mn-ea"/>
              </a:rPr>
              <a:t>이곳에 텍스트를 입력해주세요</a:t>
            </a:r>
            <a:endParaRPr lang="en-US" altLang="ko-KR" sz="1400" dirty="0" smtClean="0">
              <a:latin typeface="+mn-ea"/>
            </a:endParaRPr>
          </a:p>
        </p:txBody>
      </p:sp>
      <p:grpSp>
        <p:nvGrpSpPr>
          <p:cNvPr id="114" name="그룹 113"/>
          <p:cNvGrpSpPr/>
          <p:nvPr/>
        </p:nvGrpSpPr>
        <p:grpSpPr>
          <a:xfrm>
            <a:off x="6820564" y="2452875"/>
            <a:ext cx="607678" cy="607680"/>
            <a:chOff x="6820564" y="2452875"/>
            <a:chExt cx="607678" cy="607680"/>
          </a:xfrm>
        </p:grpSpPr>
        <p:sp>
          <p:nvSpPr>
            <p:cNvPr id="11" name="눈물 방울 10"/>
            <p:cNvSpPr/>
            <p:nvPr/>
          </p:nvSpPr>
          <p:spPr>
            <a:xfrm rot="8100000">
              <a:off x="6820564" y="2452875"/>
              <a:ext cx="607678" cy="607680"/>
            </a:xfrm>
            <a:prstGeom prst="teardrop">
              <a:avLst/>
            </a:prstGeom>
            <a:no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bg1"/>
                </a:solidFill>
                <a:latin typeface="+mn-ea"/>
              </a:endParaRPr>
            </a:p>
          </p:txBody>
        </p:sp>
        <p:grpSp>
          <p:nvGrpSpPr>
            <p:cNvPr id="48" name="Group 4"/>
            <p:cNvGrpSpPr>
              <a:grpSpLocks noChangeAspect="1"/>
            </p:cNvGrpSpPr>
            <p:nvPr/>
          </p:nvGrpSpPr>
          <p:grpSpPr bwMode="auto">
            <a:xfrm>
              <a:off x="6955337" y="2595577"/>
              <a:ext cx="332133" cy="331540"/>
              <a:chOff x="2796" y="1967"/>
              <a:chExt cx="560" cy="559"/>
            </a:xfrm>
          </p:grpSpPr>
          <p:sp>
            <p:nvSpPr>
              <p:cNvPr id="50" name="Freeform 5"/>
              <p:cNvSpPr>
                <a:spLocks/>
              </p:cNvSpPr>
              <p:nvPr/>
            </p:nvSpPr>
            <p:spPr bwMode="auto">
              <a:xfrm>
                <a:off x="2796" y="1967"/>
                <a:ext cx="323" cy="408"/>
              </a:xfrm>
              <a:custGeom>
                <a:avLst/>
                <a:gdLst>
                  <a:gd name="T0" fmla="*/ 135 w 135"/>
                  <a:gd name="T1" fmla="*/ 2 h 171"/>
                  <a:gd name="T2" fmla="*/ 135 w 135"/>
                  <a:gd name="T3" fmla="*/ 2 h 171"/>
                  <a:gd name="T4" fmla="*/ 117 w 135"/>
                  <a:gd name="T5" fmla="*/ 0 h 171"/>
                  <a:gd name="T6" fmla="*/ 0 w 135"/>
                  <a:gd name="T7" fmla="*/ 110 h 171"/>
                  <a:gd name="T8" fmla="*/ 8 w 135"/>
                  <a:gd name="T9" fmla="*/ 135 h 171"/>
                  <a:gd name="T10" fmla="*/ 105 w 135"/>
                  <a:gd name="T11" fmla="*/ 113 h 171"/>
                  <a:gd name="T12" fmla="*/ 91 w 135"/>
                  <a:gd name="T13" fmla="*/ 80 h 171"/>
                  <a:gd name="T14" fmla="*/ 135 w 135"/>
                  <a:gd name="T15" fmla="*/ 2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5" h="171">
                    <a:moveTo>
                      <a:pt x="135" y="2"/>
                    </a:moveTo>
                    <a:cubicBezTo>
                      <a:pt x="135" y="2"/>
                      <a:pt x="135" y="2"/>
                      <a:pt x="135" y="2"/>
                    </a:cubicBezTo>
                    <a:cubicBezTo>
                      <a:pt x="129" y="1"/>
                      <a:pt x="123" y="0"/>
                      <a:pt x="117" y="0"/>
                    </a:cubicBezTo>
                    <a:cubicBezTo>
                      <a:pt x="54" y="0"/>
                      <a:pt x="3" y="49"/>
                      <a:pt x="0" y="110"/>
                    </a:cubicBezTo>
                    <a:cubicBezTo>
                      <a:pt x="1" y="119"/>
                      <a:pt x="4" y="127"/>
                      <a:pt x="8" y="135"/>
                    </a:cubicBezTo>
                    <a:cubicBezTo>
                      <a:pt x="27" y="170"/>
                      <a:pt x="89" y="171"/>
                      <a:pt x="105" y="113"/>
                    </a:cubicBezTo>
                    <a:cubicBezTo>
                      <a:pt x="101" y="105"/>
                      <a:pt x="96" y="94"/>
                      <a:pt x="91" y="80"/>
                    </a:cubicBezTo>
                    <a:cubicBezTo>
                      <a:pt x="78" y="40"/>
                      <a:pt x="109" y="6"/>
                      <a:pt x="135" y="2"/>
                    </a:cubicBezTo>
                    <a:close/>
                  </a:path>
                </a:pathLst>
              </a:custGeom>
              <a:solidFill>
                <a:srgbClr val="C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51" name="Freeform 6"/>
              <p:cNvSpPr>
                <a:spLocks/>
              </p:cNvSpPr>
              <p:nvPr/>
            </p:nvSpPr>
            <p:spPr bwMode="auto">
              <a:xfrm>
                <a:off x="2987" y="1988"/>
                <a:ext cx="369" cy="440"/>
              </a:xfrm>
              <a:custGeom>
                <a:avLst/>
                <a:gdLst>
                  <a:gd name="T0" fmla="*/ 154 w 154"/>
                  <a:gd name="T1" fmla="*/ 108 h 184"/>
                  <a:gd name="T2" fmla="*/ 83 w 154"/>
                  <a:gd name="T3" fmla="*/ 1 h 184"/>
                  <a:gd name="T4" fmla="*/ 75 w 154"/>
                  <a:gd name="T5" fmla="*/ 0 h 184"/>
                  <a:gd name="T6" fmla="*/ 42 w 154"/>
                  <a:gd name="T7" fmla="*/ 99 h 184"/>
                  <a:gd name="T8" fmla="*/ 81 w 154"/>
                  <a:gd name="T9" fmla="*/ 103 h 184"/>
                  <a:gd name="T10" fmla="*/ 126 w 154"/>
                  <a:gd name="T11" fmla="*/ 184 h 184"/>
                  <a:gd name="T12" fmla="*/ 154 w 154"/>
                  <a:gd name="T13" fmla="*/ 108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" h="184">
                    <a:moveTo>
                      <a:pt x="154" y="108"/>
                    </a:moveTo>
                    <a:cubicBezTo>
                      <a:pt x="154" y="60"/>
                      <a:pt x="125" y="19"/>
                      <a:pt x="83" y="1"/>
                    </a:cubicBezTo>
                    <a:cubicBezTo>
                      <a:pt x="81" y="0"/>
                      <a:pt x="78" y="0"/>
                      <a:pt x="75" y="0"/>
                    </a:cubicBezTo>
                    <a:cubicBezTo>
                      <a:pt x="34" y="0"/>
                      <a:pt x="0" y="46"/>
                      <a:pt x="42" y="99"/>
                    </a:cubicBezTo>
                    <a:cubicBezTo>
                      <a:pt x="52" y="98"/>
                      <a:pt x="66" y="100"/>
                      <a:pt x="81" y="103"/>
                    </a:cubicBezTo>
                    <a:cubicBezTo>
                      <a:pt x="124" y="112"/>
                      <a:pt x="138" y="160"/>
                      <a:pt x="126" y="184"/>
                    </a:cubicBezTo>
                    <a:cubicBezTo>
                      <a:pt x="143" y="164"/>
                      <a:pt x="154" y="137"/>
                      <a:pt x="154" y="108"/>
                    </a:cubicBezTo>
                    <a:close/>
                  </a:path>
                </a:pathLst>
              </a:custGeom>
              <a:solidFill>
                <a:srgbClr val="1410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52" name="Freeform 7"/>
              <p:cNvSpPr>
                <a:spLocks/>
              </p:cNvSpPr>
              <p:nvPr/>
            </p:nvSpPr>
            <p:spPr bwMode="auto">
              <a:xfrm>
                <a:off x="2810" y="2229"/>
                <a:ext cx="489" cy="297"/>
              </a:xfrm>
              <a:custGeom>
                <a:avLst/>
                <a:gdLst>
                  <a:gd name="T0" fmla="*/ 112 w 204"/>
                  <a:gd name="T1" fmla="*/ 16 h 124"/>
                  <a:gd name="T2" fmla="*/ 92 w 204"/>
                  <a:gd name="T3" fmla="*/ 47 h 124"/>
                  <a:gd name="T4" fmla="*/ 0 w 204"/>
                  <a:gd name="T5" fmla="*/ 45 h 124"/>
                  <a:gd name="T6" fmla="*/ 111 w 204"/>
                  <a:gd name="T7" fmla="*/ 124 h 124"/>
                  <a:gd name="T8" fmla="*/ 174 w 204"/>
                  <a:gd name="T9" fmla="*/ 106 h 124"/>
                  <a:gd name="T10" fmla="*/ 182 w 204"/>
                  <a:gd name="T11" fmla="*/ 96 h 124"/>
                  <a:gd name="T12" fmla="*/ 112 w 204"/>
                  <a:gd name="T13" fmla="*/ 16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4" h="124">
                    <a:moveTo>
                      <a:pt x="112" y="16"/>
                    </a:moveTo>
                    <a:cubicBezTo>
                      <a:pt x="108" y="24"/>
                      <a:pt x="103" y="35"/>
                      <a:pt x="92" y="47"/>
                    </a:cubicBezTo>
                    <a:cubicBezTo>
                      <a:pt x="63" y="78"/>
                      <a:pt x="16" y="67"/>
                      <a:pt x="0" y="45"/>
                    </a:cubicBezTo>
                    <a:cubicBezTo>
                      <a:pt x="16" y="91"/>
                      <a:pt x="59" y="124"/>
                      <a:pt x="111" y="124"/>
                    </a:cubicBezTo>
                    <a:cubicBezTo>
                      <a:pt x="134" y="124"/>
                      <a:pt x="156" y="118"/>
                      <a:pt x="174" y="106"/>
                    </a:cubicBezTo>
                    <a:cubicBezTo>
                      <a:pt x="177" y="103"/>
                      <a:pt x="180" y="99"/>
                      <a:pt x="182" y="96"/>
                    </a:cubicBezTo>
                    <a:cubicBezTo>
                      <a:pt x="204" y="62"/>
                      <a:pt x="170" y="0"/>
                      <a:pt x="112" y="16"/>
                    </a:cubicBezTo>
                    <a:close/>
                  </a:path>
                </a:pathLst>
              </a:custGeom>
              <a:solidFill>
                <a:srgbClr val="FFD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</p:grpSp>
      </p:grpSp>
      <p:grpSp>
        <p:nvGrpSpPr>
          <p:cNvPr id="115" name="그룹 114"/>
          <p:cNvGrpSpPr/>
          <p:nvPr/>
        </p:nvGrpSpPr>
        <p:grpSpPr>
          <a:xfrm>
            <a:off x="8610001" y="1090565"/>
            <a:ext cx="607678" cy="607680"/>
            <a:chOff x="8610001" y="1090565"/>
            <a:chExt cx="607678" cy="607680"/>
          </a:xfrm>
        </p:grpSpPr>
        <p:sp>
          <p:nvSpPr>
            <p:cNvPr id="14" name="눈물 방울 13"/>
            <p:cNvSpPr/>
            <p:nvPr/>
          </p:nvSpPr>
          <p:spPr>
            <a:xfrm rot="8100000">
              <a:off x="8610001" y="1090565"/>
              <a:ext cx="607678" cy="607680"/>
            </a:xfrm>
            <a:prstGeom prst="teardrop">
              <a:avLst/>
            </a:prstGeom>
            <a:noFill/>
            <a:ln w="50800">
              <a:solidFill>
                <a:srgbClr val="F8CD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bg1"/>
                </a:solidFill>
                <a:latin typeface="+mn-ea"/>
              </a:endParaRPr>
            </a:p>
          </p:txBody>
        </p:sp>
        <p:grpSp>
          <p:nvGrpSpPr>
            <p:cNvPr id="72" name="Group 28"/>
            <p:cNvGrpSpPr>
              <a:grpSpLocks noChangeAspect="1"/>
            </p:cNvGrpSpPr>
            <p:nvPr/>
          </p:nvGrpSpPr>
          <p:grpSpPr bwMode="auto">
            <a:xfrm>
              <a:off x="8655105" y="1258637"/>
              <a:ext cx="523407" cy="205131"/>
              <a:chOff x="2778" y="2377"/>
              <a:chExt cx="569" cy="223"/>
            </a:xfrm>
          </p:grpSpPr>
          <p:sp>
            <p:nvSpPr>
              <p:cNvPr id="74" name="Freeform 29"/>
              <p:cNvSpPr>
                <a:spLocks/>
              </p:cNvSpPr>
              <p:nvPr/>
            </p:nvSpPr>
            <p:spPr bwMode="auto">
              <a:xfrm>
                <a:off x="3068" y="2442"/>
                <a:ext cx="279" cy="158"/>
              </a:xfrm>
              <a:custGeom>
                <a:avLst/>
                <a:gdLst>
                  <a:gd name="T0" fmla="*/ 21 w 399"/>
                  <a:gd name="T1" fmla="*/ 133 h 226"/>
                  <a:gd name="T2" fmla="*/ 97 w 399"/>
                  <a:gd name="T3" fmla="*/ 65 h 226"/>
                  <a:gd name="T4" fmla="*/ 153 w 399"/>
                  <a:gd name="T5" fmla="*/ 128 h 226"/>
                  <a:gd name="T6" fmla="*/ 84 w 399"/>
                  <a:gd name="T7" fmla="*/ 154 h 226"/>
                  <a:gd name="T8" fmla="*/ 83 w 399"/>
                  <a:gd name="T9" fmla="*/ 117 h 226"/>
                  <a:gd name="T10" fmla="*/ 91 w 399"/>
                  <a:gd name="T11" fmla="*/ 126 h 226"/>
                  <a:gd name="T12" fmla="*/ 93 w 399"/>
                  <a:gd name="T13" fmla="*/ 145 h 226"/>
                  <a:gd name="T14" fmla="*/ 138 w 399"/>
                  <a:gd name="T15" fmla="*/ 125 h 226"/>
                  <a:gd name="T16" fmla="*/ 97 w 399"/>
                  <a:gd name="T17" fmla="*/ 79 h 226"/>
                  <a:gd name="T18" fmla="*/ 83 w 399"/>
                  <a:gd name="T19" fmla="*/ 212 h 226"/>
                  <a:gd name="T20" fmla="*/ 154 w 399"/>
                  <a:gd name="T21" fmla="*/ 202 h 226"/>
                  <a:gd name="T22" fmla="*/ 221 w 399"/>
                  <a:gd name="T23" fmla="*/ 205 h 226"/>
                  <a:gd name="T24" fmla="*/ 295 w 399"/>
                  <a:gd name="T25" fmla="*/ 138 h 226"/>
                  <a:gd name="T26" fmla="*/ 381 w 399"/>
                  <a:gd name="T27" fmla="*/ 129 h 226"/>
                  <a:gd name="T28" fmla="*/ 286 w 399"/>
                  <a:gd name="T29" fmla="*/ 61 h 226"/>
                  <a:gd name="T30" fmla="*/ 222 w 399"/>
                  <a:gd name="T31" fmla="*/ 11 h 226"/>
                  <a:gd name="T32" fmla="*/ 156 w 399"/>
                  <a:gd name="T33" fmla="*/ 27 h 226"/>
                  <a:gd name="T34" fmla="*/ 95 w 399"/>
                  <a:gd name="T35" fmla="*/ 7 h 226"/>
                  <a:gd name="T36" fmla="*/ 48 w 399"/>
                  <a:gd name="T37" fmla="*/ 50 h 226"/>
                  <a:gd name="T38" fmla="*/ 13 w 399"/>
                  <a:gd name="T39" fmla="*/ 96 h 226"/>
                  <a:gd name="T40" fmla="*/ 21 w 399"/>
                  <a:gd name="T41" fmla="*/ 133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99" h="226">
                    <a:moveTo>
                      <a:pt x="21" y="133"/>
                    </a:moveTo>
                    <a:cubicBezTo>
                      <a:pt x="21" y="92"/>
                      <a:pt x="60" y="65"/>
                      <a:pt x="97" y="65"/>
                    </a:cubicBezTo>
                    <a:cubicBezTo>
                      <a:pt x="134" y="65"/>
                      <a:pt x="159" y="99"/>
                      <a:pt x="153" y="128"/>
                    </a:cubicBezTo>
                    <a:cubicBezTo>
                      <a:pt x="144" y="165"/>
                      <a:pt x="106" y="176"/>
                      <a:pt x="84" y="154"/>
                    </a:cubicBezTo>
                    <a:cubicBezTo>
                      <a:pt x="74" y="144"/>
                      <a:pt x="74" y="124"/>
                      <a:pt x="83" y="117"/>
                    </a:cubicBezTo>
                    <a:cubicBezTo>
                      <a:pt x="89" y="113"/>
                      <a:pt x="94" y="118"/>
                      <a:pt x="91" y="126"/>
                    </a:cubicBezTo>
                    <a:cubicBezTo>
                      <a:pt x="89" y="129"/>
                      <a:pt x="87" y="138"/>
                      <a:pt x="93" y="145"/>
                    </a:cubicBezTo>
                    <a:cubicBezTo>
                      <a:pt x="107" y="158"/>
                      <a:pt x="133" y="150"/>
                      <a:pt x="138" y="125"/>
                    </a:cubicBezTo>
                    <a:cubicBezTo>
                      <a:pt x="142" y="106"/>
                      <a:pt x="126" y="80"/>
                      <a:pt x="97" y="79"/>
                    </a:cubicBezTo>
                    <a:cubicBezTo>
                      <a:pt x="29" y="78"/>
                      <a:pt x="0" y="181"/>
                      <a:pt x="83" y="212"/>
                    </a:cubicBezTo>
                    <a:cubicBezTo>
                      <a:pt x="119" y="225"/>
                      <a:pt x="154" y="202"/>
                      <a:pt x="154" y="202"/>
                    </a:cubicBezTo>
                    <a:cubicBezTo>
                      <a:pt x="154" y="202"/>
                      <a:pt x="182" y="226"/>
                      <a:pt x="221" y="205"/>
                    </a:cubicBezTo>
                    <a:cubicBezTo>
                      <a:pt x="261" y="184"/>
                      <a:pt x="264" y="152"/>
                      <a:pt x="295" y="138"/>
                    </a:cubicBezTo>
                    <a:cubicBezTo>
                      <a:pt x="349" y="113"/>
                      <a:pt x="399" y="190"/>
                      <a:pt x="381" y="129"/>
                    </a:cubicBezTo>
                    <a:cubicBezTo>
                      <a:pt x="359" y="53"/>
                      <a:pt x="286" y="61"/>
                      <a:pt x="286" y="61"/>
                    </a:cubicBezTo>
                    <a:cubicBezTo>
                      <a:pt x="286" y="61"/>
                      <a:pt x="272" y="20"/>
                      <a:pt x="222" y="11"/>
                    </a:cubicBezTo>
                    <a:cubicBezTo>
                      <a:pt x="182" y="4"/>
                      <a:pt x="156" y="27"/>
                      <a:pt x="156" y="27"/>
                    </a:cubicBezTo>
                    <a:cubicBezTo>
                      <a:pt x="156" y="27"/>
                      <a:pt x="131" y="0"/>
                      <a:pt x="95" y="7"/>
                    </a:cubicBezTo>
                    <a:cubicBezTo>
                      <a:pt x="58" y="14"/>
                      <a:pt x="48" y="50"/>
                      <a:pt x="48" y="50"/>
                    </a:cubicBezTo>
                    <a:cubicBezTo>
                      <a:pt x="48" y="50"/>
                      <a:pt x="18" y="59"/>
                      <a:pt x="13" y="96"/>
                    </a:cubicBezTo>
                    <a:cubicBezTo>
                      <a:pt x="9" y="119"/>
                      <a:pt x="21" y="133"/>
                      <a:pt x="21" y="133"/>
                    </a:cubicBezTo>
                    <a:close/>
                  </a:path>
                </a:pathLst>
              </a:custGeom>
              <a:solidFill>
                <a:srgbClr val="D1CE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75" name="Freeform 30"/>
              <p:cNvSpPr>
                <a:spLocks/>
              </p:cNvSpPr>
              <p:nvPr/>
            </p:nvSpPr>
            <p:spPr bwMode="auto">
              <a:xfrm>
                <a:off x="2955" y="2377"/>
                <a:ext cx="180" cy="189"/>
              </a:xfrm>
              <a:custGeom>
                <a:avLst/>
                <a:gdLst>
                  <a:gd name="T0" fmla="*/ 133 w 258"/>
                  <a:gd name="T1" fmla="*/ 0 h 269"/>
                  <a:gd name="T2" fmla="*/ 0 w 258"/>
                  <a:gd name="T3" fmla="*/ 113 h 269"/>
                  <a:gd name="T4" fmla="*/ 22 w 258"/>
                  <a:gd name="T5" fmla="*/ 138 h 269"/>
                  <a:gd name="T6" fmla="*/ 49 w 258"/>
                  <a:gd name="T7" fmla="*/ 164 h 269"/>
                  <a:gd name="T8" fmla="*/ 66 w 258"/>
                  <a:gd name="T9" fmla="*/ 167 h 269"/>
                  <a:gd name="T10" fmla="*/ 106 w 258"/>
                  <a:gd name="T11" fmla="*/ 155 h 269"/>
                  <a:gd name="T12" fmla="*/ 128 w 258"/>
                  <a:gd name="T13" fmla="*/ 147 h 269"/>
                  <a:gd name="T14" fmla="*/ 144 w 258"/>
                  <a:gd name="T15" fmla="*/ 154 h 269"/>
                  <a:gd name="T16" fmla="*/ 143 w 258"/>
                  <a:gd name="T17" fmla="*/ 190 h 269"/>
                  <a:gd name="T18" fmla="*/ 84 w 258"/>
                  <a:gd name="T19" fmla="*/ 260 h 269"/>
                  <a:gd name="T20" fmla="*/ 133 w 258"/>
                  <a:gd name="T21" fmla="*/ 269 h 269"/>
                  <a:gd name="T22" fmla="*/ 182 w 258"/>
                  <a:gd name="T23" fmla="*/ 260 h 269"/>
                  <a:gd name="T24" fmla="*/ 179 w 258"/>
                  <a:gd name="T25" fmla="*/ 243 h 269"/>
                  <a:gd name="T26" fmla="*/ 172 w 258"/>
                  <a:gd name="T27" fmla="*/ 235 h 269"/>
                  <a:gd name="T28" fmla="*/ 160 w 258"/>
                  <a:gd name="T29" fmla="*/ 185 h 269"/>
                  <a:gd name="T30" fmla="*/ 198 w 258"/>
                  <a:gd name="T31" fmla="*/ 130 h 269"/>
                  <a:gd name="T32" fmla="*/ 254 w 258"/>
                  <a:gd name="T33" fmla="*/ 85 h 269"/>
                  <a:gd name="T34" fmla="*/ 258 w 258"/>
                  <a:gd name="T35" fmla="*/ 84 h 269"/>
                  <a:gd name="T36" fmla="*/ 133 w 258"/>
                  <a:gd name="T37" fmla="*/ 0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8" h="269">
                    <a:moveTo>
                      <a:pt x="133" y="0"/>
                    </a:moveTo>
                    <a:cubicBezTo>
                      <a:pt x="65" y="0"/>
                      <a:pt x="10" y="49"/>
                      <a:pt x="0" y="113"/>
                    </a:cubicBezTo>
                    <a:cubicBezTo>
                      <a:pt x="9" y="121"/>
                      <a:pt x="15" y="130"/>
                      <a:pt x="22" y="138"/>
                    </a:cubicBezTo>
                    <a:cubicBezTo>
                      <a:pt x="30" y="149"/>
                      <a:pt x="37" y="158"/>
                      <a:pt x="49" y="164"/>
                    </a:cubicBezTo>
                    <a:cubicBezTo>
                      <a:pt x="54" y="166"/>
                      <a:pt x="60" y="167"/>
                      <a:pt x="66" y="167"/>
                    </a:cubicBezTo>
                    <a:cubicBezTo>
                      <a:pt x="81" y="167"/>
                      <a:pt x="95" y="160"/>
                      <a:pt x="106" y="155"/>
                    </a:cubicBezTo>
                    <a:cubicBezTo>
                      <a:pt x="115" y="150"/>
                      <a:pt x="121" y="147"/>
                      <a:pt x="128" y="147"/>
                    </a:cubicBezTo>
                    <a:cubicBezTo>
                      <a:pt x="135" y="147"/>
                      <a:pt x="140" y="149"/>
                      <a:pt x="144" y="154"/>
                    </a:cubicBezTo>
                    <a:cubicBezTo>
                      <a:pt x="150" y="162"/>
                      <a:pt x="148" y="174"/>
                      <a:pt x="143" y="190"/>
                    </a:cubicBezTo>
                    <a:cubicBezTo>
                      <a:pt x="131" y="231"/>
                      <a:pt x="107" y="250"/>
                      <a:pt x="84" y="260"/>
                    </a:cubicBezTo>
                    <a:cubicBezTo>
                      <a:pt x="99" y="266"/>
                      <a:pt x="115" y="269"/>
                      <a:pt x="133" y="269"/>
                    </a:cubicBezTo>
                    <a:cubicBezTo>
                      <a:pt x="150" y="269"/>
                      <a:pt x="167" y="266"/>
                      <a:pt x="182" y="260"/>
                    </a:cubicBezTo>
                    <a:cubicBezTo>
                      <a:pt x="181" y="254"/>
                      <a:pt x="180" y="248"/>
                      <a:pt x="179" y="243"/>
                    </a:cubicBezTo>
                    <a:cubicBezTo>
                      <a:pt x="172" y="235"/>
                      <a:pt x="172" y="235"/>
                      <a:pt x="172" y="235"/>
                    </a:cubicBezTo>
                    <a:cubicBezTo>
                      <a:pt x="170" y="233"/>
                      <a:pt x="156" y="215"/>
                      <a:pt x="160" y="185"/>
                    </a:cubicBezTo>
                    <a:cubicBezTo>
                      <a:pt x="165" y="152"/>
                      <a:pt x="187" y="136"/>
                      <a:pt x="198" y="130"/>
                    </a:cubicBezTo>
                    <a:cubicBezTo>
                      <a:pt x="204" y="118"/>
                      <a:pt x="219" y="91"/>
                      <a:pt x="254" y="85"/>
                    </a:cubicBezTo>
                    <a:cubicBezTo>
                      <a:pt x="255" y="84"/>
                      <a:pt x="256" y="84"/>
                      <a:pt x="258" y="84"/>
                    </a:cubicBezTo>
                    <a:cubicBezTo>
                      <a:pt x="238" y="35"/>
                      <a:pt x="189" y="0"/>
                      <a:pt x="133" y="0"/>
                    </a:cubicBezTo>
                    <a:close/>
                  </a:path>
                </a:pathLst>
              </a:custGeom>
              <a:solidFill>
                <a:srgbClr val="F8CD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76" name="Freeform 31"/>
              <p:cNvSpPr>
                <a:spLocks/>
              </p:cNvSpPr>
              <p:nvPr/>
            </p:nvSpPr>
            <p:spPr bwMode="auto">
              <a:xfrm>
                <a:off x="2778" y="2439"/>
                <a:ext cx="279" cy="158"/>
              </a:xfrm>
              <a:custGeom>
                <a:avLst/>
                <a:gdLst>
                  <a:gd name="T0" fmla="*/ 21 w 399"/>
                  <a:gd name="T1" fmla="*/ 93 h 225"/>
                  <a:gd name="T2" fmla="*/ 96 w 399"/>
                  <a:gd name="T3" fmla="*/ 161 h 225"/>
                  <a:gd name="T4" fmla="*/ 152 w 399"/>
                  <a:gd name="T5" fmla="*/ 98 h 225"/>
                  <a:gd name="T6" fmla="*/ 84 w 399"/>
                  <a:gd name="T7" fmla="*/ 72 h 225"/>
                  <a:gd name="T8" fmla="*/ 82 w 399"/>
                  <a:gd name="T9" fmla="*/ 108 h 225"/>
                  <a:gd name="T10" fmla="*/ 90 w 399"/>
                  <a:gd name="T11" fmla="*/ 100 h 225"/>
                  <a:gd name="T12" fmla="*/ 93 w 399"/>
                  <a:gd name="T13" fmla="*/ 81 h 225"/>
                  <a:gd name="T14" fmla="*/ 138 w 399"/>
                  <a:gd name="T15" fmla="*/ 100 h 225"/>
                  <a:gd name="T16" fmla="*/ 96 w 399"/>
                  <a:gd name="T17" fmla="*/ 146 h 225"/>
                  <a:gd name="T18" fmla="*/ 82 w 399"/>
                  <a:gd name="T19" fmla="*/ 14 h 225"/>
                  <a:gd name="T20" fmla="*/ 153 w 399"/>
                  <a:gd name="T21" fmla="*/ 23 h 225"/>
                  <a:gd name="T22" fmla="*/ 221 w 399"/>
                  <a:gd name="T23" fmla="*/ 21 h 225"/>
                  <a:gd name="T24" fmla="*/ 295 w 399"/>
                  <a:gd name="T25" fmla="*/ 88 h 225"/>
                  <a:gd name="T26" fmla="*/ 381 w 399"/>
                  <a:gd name="T27" fmla="*/ 97 h 225"/>
                  <a:gd name="T28" fmla="*/ 285 w 399"/>
                  <a:gd name="T29" fmla="*/ 164 h 225"/>
                  <a:gd name="T30" fmla="*/ 221 w 399"/>
                  <a:gd name="T31" fmla="*/ 215 h 225"/>
                  <a:gd name="T32" fmla="*/ 156 w 399"/>
                  <a:gd name="T33" fmla="*/ 199 h 225"/>
                  <a:gd name="T34" fmla="*/ 94 w 399"/>
                  <a:gd name="T35" fmla="*/ 218 h 225"/>
                  <a:gd name="T36" fmla="*/ 48 w 399"/>
                  <a:gd name="T37" fmla="*/ 176 h 225"/>
                  <a:gd name="T38" fmla="*/ 12 w 399"/>
                  <a:gd name="T39" fmla="*/ 130 h 225"/>
                  <a:gd name="T40" fmla="*/ 21 w 399"/>
                  <a:gd name="T41" fmla="*/ 93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99" h="225">
                    <a:moveTo>
                      <a:pt x="21" y="93"/>
                    </a:moveTo>
                    <a:cubicBezTo>
                      <a:pt x="21" y="134"/>
                      <a:pt x="59" y="161"/>
                      <a:pt x="96" y="161"/>
                    </a:cubicBezTo>
                    <a:cubicBezTo>
                      <a:pt x="133" y="161"/>
                      <a:pt x="159" y="127"/>
                      <a:pt x="152" y="98"/>
                    </a:cubicBezTo>
                    <a:cubicBezTo>
                      <a:pt x="144" y="61"/>
                      <a:pt x="105" y="50"/>
                      <a:pt x="84" y="72"/>
                    </a:cubicBezTo>
                    <a:cubicBezTo>
                      <a:pt x="74" y="82"/>
                      <a:pt x="73" y="102"/>
                      <a:pt x="82" y="108"/>
                    </a:cubicBezTo>
                    <a:cubicBezTo>
                      <a:pt x="88" y="113"/>
                      <a:pt x="93" y="107"/>
                      <a:pt x="90" y="100"/>
                    </a:cubicBezTo>
                    <a:cubicBezTo>
                      <a:pt x="89" y="97"/>
                      <a:pt x="86" y="88"/>
                      <a:pt x="93" y="81"/>
                    </a:cubicBezTo>
                    <a:cubicBezTo>
                      <a:pt x="106" y="67"/>
                      <a:pt x="133" y="76"/>
                      <a:pt x="138" y="100"/>
                    </a:cubicBezTo>
                    <a:cubicBezTo>
                      <a:pt x="142" y="120"/>
                      <a:pt x="126" y="146"/>
                      <a:pt x="96" y="146"/>
                    </a:cubicBezTo>
                    <a:cubicBezTo>
                      <a:pt x="28" y="148"/>
                      <a:pt x="0" y="45"/>
                      <a:pt x="82" y="14"/>
                    </a:cubicBezTo>
                    <a:cubicBezTo>
                      <a:pt x="118" y="0"/>
                      <a:pt x="153" y="23"/>
                      <a:pt x="153" y="23"/>
                    </a:cubicBezTo>
                    <a:cubicBezTo>
                      <a:pt x="153" y="23"/>
                      <a:pt x="181" y="0"/>
                      <a:pt x="221" y="21"/>
                    </a:cubicBezTo>
                    <a:cubicBezTo>
                      <a:pt x="260" y="42"/>
                      <a:pt x="263" y="74"/>
                      <a:pt x="295" y="88"/>
                    </a:cubicBezTo>
                    <a:cubicBezTo>
                      <a:pt x="349" y="113"/>
                      <a:pt x="399" y="36"/>
                      <a:pt x="381" y="97"/>
                    </a:cubicBezTo>
                    <a:cubicBezTo>
                      <a:pt x="359" y="173"/>
                      <a:pt x="285" y="164"/>
                      <a:pt x="285" y="164"/>
                    </a:cubicBezTo>
                    <a:cubicBezTo>
                      <a:pt x="285" y="164"/>
                      <a:pt x="271" y="206"/>
                      <a:pt x="221" y="215"/>
                    </a:cubicBezTo>
                    <a:cubicBezTo>
                      <a:pt x="182" y="222"/>
                      <a:pt x="156" y="199"/>
                      <a:pt x="156" y="199"/>
                    </a:cubicBezTo>
                    <a:cubicBezTo>
                      <a:pt x="156" y="199"/>
                      <a:pt x="131" y="225"/>
                      <a:pt x="94" y="218"/>
                    </a:cubicBezTo>
                    <a:cubicBezTo>
                      <a:pt x="58" y="211"/>
                      <a:pt x="48" y="176"/>
                      <a:pt x="48" y="176"/>
                    </a:cubicBezTo>
                    <a:cubicBezTo>
                      <a:pt x="48" y="176"/>
                      <a:pt x="18" y="167"/>
                      <a:pt x="12" y="130"/>
                    </a:cubicBezTo>
                    <a:cubicBezTo>
                      <a:pt x="9" y="106"/>
                      <a:pt x="21" y="93"/>
                      <a:pt x="21" y="93"/>
                    </a:cubicBezTo>
                    <a:close/>
                  </a:path>
                </a:pathLst>
              </a:custGeom>
              <a:solidFill>
                <a:srgbClr val="918D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+mn-ea"/>
                </a:endParaRPr>
              </a:p>
            </p:txBody>
          </p:sp>
        </p:grpSp>
      </p:grpSp>
      <p:grpSp>
        <p:nvGrpSpPr>
          <p:cNvPr id="119" name="그룹 118"/>
          <p:cNvGrpSpPr/>
          <p:nvPr/>
        </p:nvGrpSpPr>
        <p:grpSpPr>
          <a:xfrm>
            <a:off x="8062739" y="1840244"/>
            <a:ext cx="1675942" cy="986101"/>
            <a:chOff x="8062739" y="1840244"/>
            <a:chExt cx="1675942" cy="986101"/>
          </a:xfrm>
        </p:grpSpPr>
        <p:sp>
          <p:nvSpPr>
            <p:cNvPr id="17" name="TextBox 16"/>
            <p:cNvSpPr txBox="1"/>
            <p:nvPr/>
          </p:nvSpPr>
          <p:spPr>
            <a:xfrm>
              <a:off x="8465161" y="1840244"/>
              <a:ext cx="9164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defRPr sz="1200">
                  <a:ln>
                    <a:solidFill>
                      <a:schemeClr val="tx1">
                        <a:lumMod val="95000"/>
                        <a:lumOff val="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defRPr>
              </a:lvl1pPr>
            </a:lstStyle>
            <a:p>
              <a:pPr algn="ctr"/>
              <a:r>
                <a:rPr lang="ko-KR" altLang="en-US" sz="1600" dirty="0" smtClean="0">
                  <a:solidFill>
                    <a:schemeClr val="bg1"/>
                  </a:solidFill>
                  <a:latin typeface="+mn-ea"/>
                  <a:ea typeface="+mn-ea"/>
                </a:rPr>
                <a:t>문학</a:t>
              </a:r>
              <a:endParaRPr lang="ko-KR" altLang="en-US" sz="1600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062739" y="2226181"/>
              <a:ext cx="167594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dirty="0" smtClean="0">
                  <a:ln>
                    <a:solidFill>
                      <a:schemeClr val="tx1">
                        <a:lumMod val="95000"/>
                        <a:lumOff val="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이곳에 텍스트</a:t>
              </a:r>
              <a:endParaRPr lang="en-US" altLang="ko-KR" sz="1100" dirty="0" smtClean="0">
                <a:ln>
                  <a:solidFill>
                    <a:schemeClr val="tx1">
                      <a:lumMod val="95000"/>
                      <a:lumOff val="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endParaRPr>
            </a:p>
            <a:p>
              <a:pPr algn="ctr"/>
              <a:r>
                <a:rPr lang="ko-KR" altLang="en-US" sz="1100" dirty="0" smtClean="0">
                  <a:ln>
                    <a:solidFill>
                      <a:schemeClr val="tx1">
                        <a:lumMod val="95000"/>
                        <a:lumOff val="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이곳에 텍스트</a:t>
              </a:r>
              <a:endParaRPr lang="en-US" altLang="ko-KR" sz="1100" dirty="0" smtClean="0">
                <a:ln>
                  <a:solidFill>
                    <a:schemeClr val="tx1">
                      <a:lumMod val="95000"/>
                      <a:lumOff val="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endParaRPr>
            </a:p>
            <a:p>
              <a:pPr algn="ctr"/>
              <a:r>
                <a:rPr lang="ko-KR" altLang="en-US" sz="1100" dirty="0" smtClean="0">
                  <a:ln>
                    <a:solidFill>
                      <a:schemeClr val="tx1">
                        <a:lumMod val="95000"/>
                        <a:lumOff val="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이곳에 텍스트</a:t>
              </a:r>
            </a:p>
          </p:txBody>
        </p:sp>
      </p:grpSp>
      <p:grpSp>
        <p:nvGrpSpPr>
          <p:cNvPr id="118" name="그룹 117"/>
          <p:cNvGrpSpPr/>
          <p:nvPr/>
        </p:nvGrpSpPr>
        <p:grpSpPr>
          <a:xfrm>
            <a:off x="9957200" y="3150598"/>
            <a:ext cx="1675942" cy="993278"/>
            <a:chOff x="9957200" y="3150598"/>
            <a:chExt cx="1675942" cy="993278"/>
          </a:xfrm>
        </p:grpSpPr>
        <p:sp>
          <p:nvSpPr>
            <p:cNvPr id="18" name="TextBox 17"/>
            <p:cNvSpPr txBox="1"/>
            <p:nvPr/>
          </p:nvSpPr>
          <p:spPr>
            <a:xfrm>
              <a:off x="10328919" y="3150598"/>
              <a:ext cx="9164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defRPr sz="1200">
                  <a:ln>
                    <a:solidFill>
                      <a:schemeClr val="tx1">
                        <a:lumMod val="95000"/>
                        <a:lumOff val="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defRPr>
              </a:lvl1pPr>
            </a:lstStyle>
            <a:p>
              <a:pPr algn="ctr"/>
              <a:r>
                <a:rPr lang="ko-KR" altLang="en-US" sz="1600" dirty="0" smtClean="0">
                  <a:solidFill>
                    <a:schemeClr val="bg1"/>
                  </a:solidFill>
                  <a:latin typeface="+mn-ea"/>
                  <a:ea typeface="+mn-ea"/>
                </a:rPr>
                <a:t>국문</a:t>
              </a:r>
              <a:endParaRPr lang="ko-KR" altLang="en-US" sz="1600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9957200" y="3543712"/>
              <a:ext cx="167594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dirty="0" smtClean="0">
                  <a:ln>
                    <a:solidFill>
                      <a:schemeClr val="tx1">
                        <a:lumMod val="95000"/>
                        <a:lumOff val="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이곳에 텍스트</a:t>
              </a:r>
              <a:endParaRPr lang="en-US" altLang="ko-KR" sz="1100" dirty="0" smtClean="0">
                <a:ln>
                  <a:solidFill>
                    <a:schemeClr val="tx1">
                      <a:lumMod val="95000"/>
                      <a:lumOff val="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endParaRPr>
            </a:p>
            <a:p>
              <a:pPr algn="ctr"/>
              <a:r>
                <a:rPr lang="ko-KR" altLang="en-US" sz="1100" dirty="0" smtClean="0">
                  <a:ln>
                    <a:solidFill>
                      <a:schemeClr val="tx1">
                        <a:lumMod val="95000"/>
                        <a:lumOff val="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이곳에 텍스트</a:t>
              </a:r>
              <a:endParaRPr lang="en-US" altLang="ko-KR" sz="1100" dirty="0" smtClean="0">
                <a:ln>
                  <a:solidFill>
                    <a:schemeClr val="tx1">
                      <a:lumMod val="95000"/>
                      <a:lumOff val="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endParaRPr>
            </a:p>
            <a:p>
              <a:pPr algn="ctr"/>
              <a:r>
                <a:rPr lang="ko-KR" altLang="en-US" sz="1100" dirty="0" smtClean="0">
                  <a:ln>
                    <a:solidFill>
                      <a:schemeClr val="tx1">
                        <a:lumMod val="95000"/>
                        <a:lumOff val="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이곳에 텍스트</a:t>
              </a:r>
            </a:p>
          </p:txBody>
        </p:sp>
      </p:grpSp>
      <p:grpSp>
        <p:nvGrpSpPr>
          <p:cNvPr id="116" name="그룹 115"/>
          <p:cNvGrpSpPr/>
          <p:nvPr/>
        </p:nvGrpSpPr>
        <p:grpSpPr>
          <a:xfrm>
            <a:off x="10483284" y="2415007"/>
            <a:ext cx="607678" cy="607680"/>
            <a:chOff x="10483284" y="2415007"/>
            <a:chExt cx="607678" cy="607680"/>
          </a:xfrm>
        </p:grpSpPr>
        <p:sp>
          <p:nvSpPr>
            <p:cNvPr id="12" name="눈물 방울 11"/>
            <p:cNvSpPr/>
            <p:nvPr/>
          </p:nvSpPr>
          <p:spPr>
            <a:xfrm rot="8100000">
              <a:off x="10483284" y="2415007"/>
              <a:ext cx="607678" cy="607680"/>
            </a:xfrm>
            <a:prstGeom prst="teardrop">
              <a:avLst/>
            </a:prstGeom>
            <a:no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bg1"/>
                </a:solidFill>
                <a:latin typeface="+mn-ea"/>
              </a:endParaRPr>
            </a:p>
          </p:txBody>
        </p:sp>
        <p:grpSp>
          <p:nvGrpSpPr>
            <p:cNvPr id="98" name="Group 725"/>
            <p:cNvGrpSpPr>
              <a:grpSpLocks noChangeAspect="1"/>
            </p:cNvGrpSpPr>
            <p:nvPr/>
          </p:nvGrpSpPr>
          <p:grpSpPr bwMode="auto">
            <a:xfrm>
              <a:off x="10654482" y="2490595"/>
              <a:ext cx="265281" cy="520745"/>
              <a:chOff x="3201" y="1989"/>
              <a:chExt cx="820" cy="1738"/>
            </a:xfrm>
          </p:grpSpPr>
          <p:sp>
            <p:nvSpPr>
              <p:cNvPr id="99" name="Freeform 726"/>
              <p:cNvSpPr>
                <a:spLocks/>
              </p:cNvSpPr>
              <p:nvPr/>
            </p:nvSpPr>
            <p:spPr bwMode="auto">
              <a:xfrm>
                <a:off x="3201" y="1989"/>
                <a:ext cx="820" cy="954"/>
              </a:xfrm>
              <a:custGeom>
                <a:avLst/>
                <a:gdLst>
                  <a:gd name="T0" fmla="*/ 6691 w 8194"/>
                  <a:gd name="T1" fmla="*/ 1083 h 9541"/>
                  <a:gd name="T2" fmla="*/ 6893 w 8194"/>
                  <a:gd name="T3" fmla="*/ 956 h 9541"/>
                  <a:gd name="T4" fmla="*/ 6985 w 8194"/>
                  <a:gd name="T5" fmla="*/ 329 h 9541"/>
                  <a:gd name="T6" fmla="*/ 7480 w 8194"/>
                  <a:gd name="T7" fmla="*/ 52 h 9541"/>
                  <a:gd name="T8" fmla="*/ 7612 w 8194"/>
                  <a:gd name="T9" fmla="*/ 370 h 9541"/>
                  <a:gd name="T10" fmla="*/ 7969 w 8194"/>
                  <a:gd name="T11" fmla="*/ 669 h 9541"/>
                  <a:gd name="T12" fmla="*/ 7975 w 8194"/>
                  <a:gd name="T13" fmla="*/ 1146 h 9541"/>
                  <a:gd name="T14" fmla="*/ 7330 w 8194"/>
                  <a:gd name="T15" fmla="*/ 1929 h 9541"/>
                  <a:gd name="T16" fmla="*/ 6945 w 8194"/>
                  <a:gd name="T17" fmla="*/ 2649 h 9541"/>
                  <a:gd name="T18" fmla="*/ 7089 w 8194"/>
                  <a:gd name="T19" fmla="*/ 3772 h 9541"/>
                  <a:gd name="T20" fmla="*/ 6548 w 8194"/>
                  <a:gd name="T21" fmla="*/ 4031 h 9541"/>
                  <a:gd name="T22" fmla="*/ 5950 w 8194"/>
                  <a:gd name="T23" fmla="*/ 4687 h 9541"/>
                  <a:gd name="T24" fmla="*/ 5294 w 8194"/>
                  <a:gd name="T25" fmla="*/ 5258 h 9541"/>
                  <a:gd name="T26" fmla="*/ 4351 w 8194"/>
                  <a:gd name="T27" fmla="*/ 5781 h 9541"/>
                  <a:gd name="T28" fmla="*/ 4292 w 8194"/>
                  <a:gd name="T29" fmla="*/ 6501 h 9541"/>
                  <a:gd name="T30" fmla="*/ 4126 w 8194"/>
                  <a:gd name="T31" fmla="*/ 6553 h 9541"/>
                  <a:gd name="T32" fmla="*/ 5144 w 8194"/>
                  <a:gd name="T33" fmla="*/ 7515 h 9541"/>
                  <a:gd name="T34" fmla="*/ 4949 w 8194"/>
                  <a:gd name="T35" fmla="*/ 8084 h 9541"/>
                  <a:gd name="T36" fmla="*/ 4154 w 8194"/>
                  <a:gd name="T37" fmla="*/ 8269 h 9541"/>
                  <a:gd name="T38" fmla="*/ 3723 w 8194"/>
                  <a:gd name="T39" fmla="*/ 8625 h 9541"/>
                  <a:gd name="T40" fmla="*/ 3493 w 8194"/>
                  <a:gd name="T41" fmla="*/ 8960 h 9541"/>
                  <a:gd name="T42" fmla="*/ 3245 w 8194"/>
                  <a:gd name="T43" fmla="*/ 9213 h 9541"/>
                  <a:gd name="T44" fmla="*/ 2757 w 8194"/>
                  <a:gd name="T45" fmla="*/ 9190 h 9541"/>
                  <a:gd name="T46" fmla="*/ 2216 w 8194"/>
                  <a:gd name="T47" fmla="*/ 9254 h 9541"/>
                  <a:gd name="T48" fmla="*/ 1848 w 8194"/>
                  <a:gd name="T49" fmla="*/ 9173 h 9541"/>
                  <a:gd name="T50" fmla="*/ 1762 w 8194"/>
                  <a:gd name="T51" fmla="*/ 9356 h 9541"/>
                  <a:gd name="T52" fmla="*/ 1399 w 8194"/>
                  <a:gd name="T53" fmla="*/ 9489 h 9541"/>
                  <a:gd name="T54" fmla="*/ 1479 w 8194"/>
                  <a:gd name="T55" fmla="*/ 9173 h 9541"/>
                  <a:gd name="T56" fmla="*/ 1306 w 8194"/>
                  <a:gd name="T57" fmla="*/ 9207 h 9541"/>
                  <a:gd name="T58" fmla="*/ 893 w 8194"/>
                  <a:gd name="T59" fmla="*/ 9161 h 9541"/>
                  <a:gd name="T60" fmla="*/ 1283 w 8194"/>
                  <a:gd name="T61" fmla="*/ 8994 h 9541"/>
                  <a:gd name="T62" fmla="*/ 765 w 8194"/>
                  <a:gd name="T63" fmla="*/ 8856 h 9541"/>
                  <a:gd name="T64" fmla="*/ 536 w 8194"/>
                  <a:gd name="T65" fmla="*/ 8763 h 9541"/>
                  <a:gd name="T66" fmla="*/ 748 w 8194"/>
                  <a:gd name="T67" fmla="*/ 8551 h 9541"/>
                  <a:gd name="T68" fmla="*/ 1065 w 8194"/>
                  <a:gd name="T69" fmla="*/ 7940 h 9541"/>
                  <a:gd name="T70" fmla="*/ 1105 w 8194"/>
                  <a:gd name="T71" fmla="*/ 7520 h 9541"/>
                  <a:gd name="T72" fmla="*/ 1427 w 8194"/>
                  <a:gd name="T73" fmla="*/ 6772 h 9541"/>
                  <a:gd name="T74" fmla="*/ 1382 w 8194"/>
                  <a:gd name="T75" fmla="*/ 6409 h 9541"/>
                  <a:gd name="T76" fmla="*/ 536 w 8194"/>
                  <a:gd name="T77" fmla="*/ 6000 h 9541"/>
                  <a:gd name="T78" fmla="*/ 404 w 8194"/>
                  <a:gd name="T79" fmla="*/ 6127 h 9541"/>
                  <a:gd name="T80" fmla="*/ 283 w 8194"/>
                  <a:gd name="T81" fmla="*/ 5833 h 9541"/>
                  <a:gd name="T82" fmla="*/ 35 w 8194"/>
                  <a:gd name="T83" fmla="*/ 5551 h 9541"/>
                  <a:gd name="T84" fmla="*/ 242 w 8194"/>
                  <a:gd name="T85" fmla="*/ 5148 h 9541"/>
                  <a:gd name="T86" fmla="*/ 553 w 8194"/>
                  <a:gd name="T87" fmla="*/ 4710 h 9541"/>
                  <a:gd name="T88" fmla="*/ 869 w 8194"/>
                  <a:gd name="T89" fmla="*/ 4561 h 9541"/>
                  <a:gd name="T90" fmla="*/ 1658 w 8194"/>
                  <a:gd name="T91" fmla="*/ 4100 h 9541"/>
                  <a:gd name="T92" fmla="*/ 2739 w 8194"/>
                  <a:gd name="T93" fmla="*/ 3035 h 9541"/>
                  <a:gd name="T94" fmla="*/ 2831 w 8194"/>
                  <a:gd name="T95" fmla="*/ 2741 h 9541"/>
                  <a:gd name="T96" fmla="*/ 3147 w 8194"/>
                  <a:gd name="T97" fmla="*/ 2425 h 9541"/>
                  <a:gd name="T98" fmla="*/ 3603 w 8194"/>
                  <a:gd name="T99" fmla="*/ 2482 h 9541"/>
                  <a:gd name="T100" fmla="*/ 3653 w 8194"/>
                  <a:gd name="T101" fmla="*/ 2747 h 9541"/>
                  <a:gd name="T102" fmla="*/ 4178 w 8194"/>
                  <a:gd name="T103" fmla="*/ 2793 h 9541"/>
                  <a:gd name="T104" fmla="*/ 4655 w 8194"/>
                  <a:gd name="T105" fmla="*/ 2793 h 9541"/>
                  <a:gd name="T106" fmla="*/ 5133 w 8194"/>
                  <a:gd name="T107" fmla="*/ 2678 h 9541"/>
                  <a:gd name="T108" fmla="*/ 4805 w 8194"/>
                  <a:gd name="T109" fmla="*/ 2033 h 9541"/>
                  <a:gd name="T110" fmla="*/ 4983 w 8194"/>
                  <a:gd name="T111" fmla="*/ 1849 h 9541"/>
                  <a:gd name="T112" fmla="*/ 5518 w 8194"/>
                  <a:gd name="T113" fmla="*/ 1803 h 9541"/>
                  <a:gd name="T114" fmla="*/ 6185 w 8194"/>
                  <a:gd name="T115" fmla="*/ 1504 h 9541"/>
                  <a:gd name="T116" fmla="*/ 6479 w 8194"/>
                  <a:gd name="T117" fmla="*/ 980 h 954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8194"/>
                  <a:gd name="T178" fmla="*/ 0 h 9541"/>
                  <a:gd name="T179" fmla="*/ 8194 w 8194"/>
                  <a:gd name="T180" fmla="*/ 9541 h 954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8194" h="9541">
                    <a:moveTo>
                      <a:pt x="6531" y="973"/>
                    </a:moveTo>
                    <a:lnTo>
                      <a:pt x="6548" y="991"/>
                    </a:lnTo>
                    <a:lnTo>
                      <a:pt x="6617" y="980"/>
                    </a:lnTo>
                    <a:lnTo>
                      <a:pt x="6663" y="1032"/>
                    </a:lnTo>
                    <a:lnTo>
                      <a:pt x="6691" y="1083"/>
                    </a:lnTo>
                    <a:lnTo>
                      <a:pt x="6715" y="1112"/>
                    </a:lnTo>
                    <a:lnTo>
                      <a:pt x="6743" y="1112"/>
                    </a:lnTo>
                    <a:lnTo>
                      <a:pt x="6767" y="1014"/>
                    </a:lnTo>
                    <a:lnTo>
                      <a:pt x="6819" y="911"/>
                    </a:lnTo>
                    <a:lnTo>
                      <a:pt x="6893" y="956"/>
                    </a:lnTo>
                    <a:lnTo>
                      <a:pt x="6933" y="951"/>
                    </a:lnTo>
                    <a:lnTo>
                      <a:pt x="6911" y="859"/>
                    </a:lnTo>
                    <a:lnTo>
                      <a:pt x="6956" y="634"/>
                    </a:lnTo>
                    <a:lnTo>
                      <a:pt x="6962" y="491"/>
                    </a:lnTo>
                    <a:lnTo>
                      <a:pt x="6985" y="329"/>
                    </a:lnTo>
                    <a:lnTo>
                      <a:pt x="7059" y="110"/>
                    </a:lnTo>
                    <a:lnTo>
                      <a:pt x="7106" y="41"/>
                    </a:lnTo>
                    <a:lnTo>
                      <a:pt x="7187" y="7"/>
                    </a:lnTo>
                    <a:lnTo>
                      <a:pt x="7308" y="0"/>
                    </a:lnTo>
                    <a:lnTo>
                      <a:pt x="7480" y="52"/>
                    </a:lnTo>
                    <a:lnTo>
                      <a:pt x="7439" y="121"/>
                    </a:lnTo>
                    <a:lnTo>
                      <a:pt x="7469" y="145"/>
                    </a:lnTo>
                    <a:lnTo>
                      <a:pt x="7578" y="180"/>
                    </a:lnTo>
                    <a:lnTo>
                      <a:pt x="7601" y="249"/>
                    </a:lnTo>
                    <a:lnTo>
                      <a:pt x="7612" y="370"/>
                    </a:lnTo>
                    <a:lnTo>
                      <a:pt x="7664" y="461"/>
                    </a:lnTo>
                    <a:lnTo>
                      <a:pt x="7728" y="553"/>
                    </a:lnTo>
                    <a:lnTo>
                      <a:pt x="7785" y="640"/>
                    </a:lnTo>
                    <a:lnTo>
                      <a:pt x="7871" y="657"/>
                    </a:lnTo>
                    <a:lnTo>
                      <a:pt x="7969" y="669"/>
                    </a:lnTo>
                    <a:lnTo>
                      <a:pt x="8038" y="795"/>
                    </a:lnTo>
                    <a:lnTo>
                      <a:pt x="8118" y="911"/>
                    </a:lnTo>
                    <a:lnTo>
                      <a:pt x="8182" y="1032"/>
                    </a:lnTo>
                    <a:lnTo>
                      <a:pt x="8194" y="1227"/>
                    </a:lnTo>
                    <a:lnTo>
                      <a:pt x="7975" y="1146"/>
                    </a:lnTo>
                    <a:lnTo>
                      <a:pt x="7819" y="1204"/>
                    </a:lnTo>
                    <a:lnTo>
                      <a:pt x="7785" y="1360"/>
                    </a:lnTo>
                    <a:lnTo>
                      <a:pt x="7589" y="1590"/>
                    </a:lnTo>
                    <a:lnTo>
                      <a:pt x="7439" y="1872"/>
                    </a:lnTo>
                    <a:lnTo>
                      <a:pt x="7330" y="1929"/>
                    </a:lnTo>
                    <a:lnTo>
                      <a:pt x="7187" y="2050"/>
                    </a:lnTo>
                    <a:lnTo>
                      <a:pt x="7106" y="2275"/>
                    </a:lnTo>
                    <a:lnTo>
                      <a:pt x="7071" y="2321"/>
                    </a:lnTo>
                    <a:lnTo>
                      <a:pt x="6956" y="2482"/>
                    </a:lnTo>
                    <a:lnTo>
                      <a:pt x="6945" y="2649"/>
                    </a:lnTo>
                    <a:lnTo>
                      <a:pt x="7031" y="2719"/>
                    </a:lnTo>
                    <a:lnTo>
                      <a:pt x="7106" y="2816"/>
                    </a:lnTo>
                    <a:lnTo>
                      <a:pt x="7192" y="3260"/>
                    </a:lnTo>
                    <a:lnTo>
                      <a:pt x="7135" y="3702"/>
                    </a:lnTo>
                    <a:lnTo>
                      <a:pt x="7089" y="3772"/>
                    </a:lnTo>
                    <a:lnTo>
                      <a:pt x="7002" y="3818"/>
                    </a:lnTo>
                    <a:lnTo>
                      <a:pt x="6904" y="3853"/>
                    </a:lnTo>
                    <a:lnTo>
                      <a:pt x="6812" y="3904"/>
                    </a:lnTo>
                    <a:lnTo>
                      <a:pt x="6721" y="3985"/>
                    </a:lnTo>
                    <a:lnTo>
                      <a:pt x="6548" y="4031"/>
                    </a:lnTo>
                    <a:lnTo>
                      <a:pt x="6450" y="4100"/>
                    </a:lnTo>
                    <a:lnTo>
                      <a:pt x="6375" y="4198"/>
                    </a:lnTo>
                    <a:lnTo>
                      <a:pt x="6312" y="4313"/>
                    </a:lnTo>
                    <a:lnTo>
                      <a:pt x="6087" y="4566"/>
                    </a:lnTo>
                    <a:lnTo>
                      <a:pt x="5950" y="4687"/>
                    </a:lnTo>
                    <a:lnTo>
                      <a:pt x="5829" y="4757"/>
                    </a:lnTo>
                    <a:lnTo>
                      <a:pt x="5829" y="4831"/>
                    </a:lnTo>
                    <a:lnTo>
                      <a:pt x="5823" y="4923"/>
                    </a:lnTo>
                    <a:lnTo>
                      <a:pt x="5558" y="5119"/>
                    </a:lnTo>
                    <a:lnTo>
                      <a:pt x="5294" y="5258"/>
                    </a:lnTo>
                    <a:lnTo>
                      <a:pt x="4810" y="5372"/>
                    </a:lnTo>
                    <a:lnTo>
                      <a:pt x="4719" y="5430"/>
                    </a:lnTo>
                    <a:lnTo>
                      <a:pt x="4574" y="5655"/>
                    </a:lnTo>
                    <a:lnTo>
                      <a:pt x="4465" y="5752"/>
                    </a:lnTo>
                    <a:lnTo>
                      <a:pt x="4351" y="5781"/>
                    </a:lnTo>
                    <a:lnTo>
                      <a:pt x="4282" y="5833"/>
                    </a:lnTo>
                    <a:lnTo>
                      <a:pt x="4282" y="5948"/>
                    </a:lnTo>
                    <a:lnTo>
                      <a:pt x="4321" y="6069"/>
                    </a:lnTo>
                    <a:lnTo>
                      <a:pt x="4258" y="6150"/>
                    </a:lnTo>
                    <a:lnTo>
                      <a:pt x="4292" y="6501"/>
                    </a:lnTo>
                    <a:lnTo>
                      <a:pt x="4195" y="6535"/>
                    </a:lnTo>
                    <a:lnTo>
                      <a:pt x="4132" y="6432"/>
                    </a:lnTo>
                    <a:lnTo>
                      <a:pt x="4068" y="6432"/>
                    </a:lnTo>
                    <a:lnTo>
                      <a:pt x="4085" y="6466"/>
                    </a:lnTo>
                    <a:lnTo>
                      <a:pt x="4126" y="6553"/>
                    </a:lnTo>
                    <a:lnTo>
                      <a:pt x="4092" y="6685"/>
                    </a:lnTo>
                    <a:lnTo>
                      <a:pt x="4132" y="6846"/>
                    </a:lnTo>
                    <a:lnTo>
                      <a:pt x="4252" y="6910"/>
                    </a:lnTo>
                    <a:lnTo>
                      <a:pt x="4557" y="6950"/>
                    </a:lnTo>
                    <a:lnTo>
                      <a:pt x="5144" y="7515"/>
                    </a:lnTo>
                    <a:lnTo>
                      <a:pt x="5242" y="7548"/>
                    </a:lnTo>
                    <a:lnTo>
                      <a:pt x="5144" y="7831"/>
                    </a:lnTo>
                    <a:lnTo>
                      <a:pt x="5116" y="7929"/>
                    </a:lnTo>
                    <a:lnTo>
                      <a:pt x="5018" y="8032"/>
                    </a:lnTo>
                    <a:lnTo>
                      <a:pt x="4949" y="8084"/>
                    </a:lnTo>
                    <a:lnTo>
                      <a:pt x="4874" y="8119"/>
                    </a:lnTo>
                    <a:lnTo>
                      <a:pt x="4753" y="8142"/>
                    </a:lnTo>
                    <a:lnTo>
                      <a:pt x="4557" y="8182"/>
                    </a:lnTo>
                    <a:lnTo>
                      <a:pt x="4344" y="8200"/>
                    </a:lnTo>
                    <a:lnTo>
                      <a:pt x="4154" y="8269"/>
                    </a:lnTo>
                    <a:lnTo>
                      <a:pt x="4040" y="8321"/>
                    </a:lnTo>
                    <a:lnTo>
                      <a:pt x="3924" y="8407"/>
                    </a:lnTo>
                    <a:lnTo>
                      <a:pt x="3867" y="8447"/>
                    </a:lnTo>
                    <a:lnTo>
                      <a:pt x="3781" y="8585"/>
                    </a:lnTo>
                    <a:lnTo>
                      <a:pt x="3723" y="8625"/>
                    </a:lnTo>
                    <a:lnTo>
                      <a:pt x="3677" y="8654"/>
                    </a:lnTo>
                    <a:lnTo>
                      <a:pt x="3608" y="8741"/>
                    </a:lnTo>
                    <a:lnTo>
                      <a:pt x="3620" y="8832"/>
                    </a:lnTo>
                    <a:lnTo>
                      <a:pt x="3574" y="8879"/>
                    </a:lnTo>
                    <a:lnTo>
                      <a:pt x="3493" y="8960"/>
                    </a:lnTo>
                    <a:lnTo>
                      <a:pt x="3418" y="8943"/>
                    </a:lnTo>
                    <a:lnTo>
                      <a:pt x="3361" y="8977"/>
                    </a:lnTo>
                    <a:lnTo>
                      <a:pt x="3337" y="9064"/>
                    </a:lnTo>
                    <a:lnTo>
                      <a:pt x="3292" y="9144"/>
                    </a:lnTo>
                    <a:lnTo>
                      <a:pt x="3245" y="9213"/>
                    </a:lnTo>
                    <a:lnTo>
                      <a:pt x="3171" y="9259"/>
                    </a:lnTo>
                    <a:lnTo>
                      <a:pt x="2969" y="9236"/>
                    </a:lnTo>
                    <a:lnTo>
                      <a:pt x="2883" y="9178"/>
                    </a:lnTo>
                    <a:lnTo>
                      <a:pt x="2836" y="9092"/>
                    </a:lnTo>
                    <a:lnTo>
                      <a:pt x="2757" y="9190"/>
                    </a:lnTo>
                    <a:lnTo>
                      <a:pt x="2688" y="9225"/>
                    </a:lnTo>
                    <a:lnTo>
                      <a:pt x="2544" y="9276"/>
                    </a:lnTo>
                    <a:lnTo>
                      <a:pt x="2451" y="9368"/>
                    </a:lnTo>
                    <a:lnTo>
                      <a:pt x="2261" y="9190"/>
                    </a:lnTo>
                    <a:lnTo>
                      <a:pt x="2216" y="9254"/>
                    </a:lnTo>
                    <a:lnTo>
                      <a:pt x="1848" y="8953"/>
                    </a:lnTo>
                    <a:lnTo>
                      <a:pt x="1750" y="8953"/>
                    </a:lnTo>
                    <a:lnTo>
                      <a:pt x="1698" y="8971"/>
                    </a:lnTo>
                    <a:lnTo>
                      <a:pt x="1882" y="9126"/>
                    </a:lnTo>
                    <a:lnTo>
                      <a:pt x="1848" y="9173"/>
                    </a:lnTo>
                    <a:lnTo>
                      <a:pt x="1796" y="9207"/>
                    </a:lnTo>
                    <a:lnTo>
                      <a:pt x="1762" y="9213"/>
                    </a:lnTo>
                    <a:lnTo>
                      <a:pt x="1784" y="9287"/>
                    </a:lnTo>
                    <a:lnTo>
                      <a:pt x="1772" y="9328"/>
                    </a:lnTo>
                    <a:lnTo>
                      <a:pt x="1762" y="9356"/>
                    </a:lnTo>
                    <a:lnTo>
                      <a:pt x="1686" y="9403"/>
                    </a:lnTo>
                    <a:lnTo>
                      <a:pt x="1617" y="9477"/>
                    </a:lnTo>
                    <a:lnTo>
                      <a:pt x="1520" y="9541"/>
                    </a:lnTo>
                    <a:lnTo>
                      <a:pt x="1427" y="9536"/>
                    </a:lnTo>
                    <a:lnTo>
                      <a:pt x="1399" y="9489"/>
                    </a:lnTo>
                    <a:lnTo>
                      <a:pt x="1439" y="9408"/>
                    </a:lnTo>
                    <a:lnTo>
                      <a:pt x="1589" y="9328"/>
                    </a:lnTo>
                    <a:lnTo>
                      <a:pt x="1606" y="9236"/>
                    </a:lnTo>
                    <a:lnTo>
                      <a:pt x="1542" y="9173"/>
                    </a:lnTo>
                    <a:lnTo>
                      <a:pt x="1479" y="9173"/>
                    </a:lnTo>
                    <a:lnTo>
                      <a:pt x="1439" y="9219"/>
                    </a:lnTo>
                    <a:lnTo>
                      <a:pt x="1410" y="9270"/>
                    </a:lnTo>
                    <a:lnTo>
                      <a:pt x="1358" y="9304"/>
                    </a:lnTo>
                    <a:lnTo>
                      <a:pt x="1318" y="9299"/>
                    </a:lnTo>
                    <a:lnTo>
                      <a:pt x="1306" y="9207"/>
                    </a:lnTo>
                    <a:lnTo>
                      <a:pt x="1295" y="9190"/>
                    </a:lnTo>
                    <a:lnTo>
                      <a:pt x="1244" y="9294"/>
                    </a:lnTo>
                    <a:lnTo>
                      <a:pt x="1140" y="9311"/>
                    </a:lnTo>
                    <a:lnTo>
                      <a:pt x="1024" y="9254"/>
                    </a:lnTo>
                    <a:lnTo>
                      <a:pt x="893" y="9161"/>
                    </a:lnTo>
                    <a:lnTo>
                      <a:pt x="996" y="9092"/>
                    </a:lnTo>
                    <a:lnTo>
                      <a:pt x="1065" y="9109"/>
                    </a:lnTo>
                    <a:lnTo>
                      <a:pt x="1059" y="9023"/>
                    </a:lnTo>
                    <a:lnTo>
                      <a:pt x="1180" y="9000"/>
                    </a:lnTo>
                    <a:lnTo>
                      <a:pt x="1283" y="8994"/>
                    </a:lnTo>
                    <a:lnTo>
                      <a:pt x="1278" y="8948"/>
                    </a:lnTo>
                    <a:lnTo>
                      <a:pt x="1254" y="8925"/>
                    </a:lnTo>
                    <a:lnTo>
                      <a:pt x="1042" y="8931"/>
                    </a:lnTo>
                    <a:lnTo>
                      <a:pt x="817" y="8874"/>
                    </a:lnTo>
                    <a:lnTo>
                      <a:pt x="765" y="8856"/>
                    </a:lnTo>
                    <a:lnTo>
                      <a:pt x="731" y="8862"/>
                    </a:lnTo>
                    <a:lnTo>
                      <a:pt x="565" y="8913"/>
                    </a:lnTo>
                    <a:lnTo>
                      <a:pt x="501" y="8862"/>
                    </a:lnTo>
                    <a:lnTo>
                      <a:pt x="513" y="8798"/>
                    </a:lnTo>
                    <a:lnTo>
                      <a:pt x="536" y="8763"/>
                    </a:lnTo>
                    <a:lnTo>
                      <a:pt x="570" y="8723"/>
                    </a:lnTo>
                    <a:lnTo>
                      <a:pt x="691" y="8689"/>
                    </a:lnTo>
                    <a:lnTo>
                      <a:pt x="795" y="8677"/>
                    </a:lnTo>
                    <a:lnTo>
                      <a:pt x="800" y="8614"/>
                    </a:lnTo>
                    <a:lnTo>
                      <a:pt x="748" y="8551"/>
                    </a:lnTo>
                    <a:lnTo>
                      <a:pt x="760" y="8430"/>
                    </a:lnTo>
                    <a:lnTo>
                      <a:pt x="910" y="8200"/>
                    </a:lnTo>
                    <a:lnTo>
                      <a:pt x="904" y="8061"/>
                    </a:lnTo>
                    <a:lnTo>
                      <a:pt x="996" y="7980"/>
                    </a:lnTo>
                    <a:lnTo>
                      <a:pt x="1065" y="7940"/>
                    </a:lnTo>
                    <a:lnTo>
                      <a:pt x="1157" y="7900"/>
                    </a:lnTo>
                    <a:lnTo>
                      <a:pt x="1249" y="7825"/>
                    </a:lnTo>
                    <a:lnTo>
                      <a:pt x="1065" y="7641"/>
                    </a:lnTo>
                    <a:lnTo>
                      <a:pt x="1065" y="7572"/>
                    </a:lnTo>
                    <a:lnTo>
                      <a:pt x="1105" y="7520"/>
                    </a:lnTo>
                    <a:lnTo>
                      <a:pt x="1123" y="7463"/>
                    </a:lnTo>
                    <a:lnTo>
                      <a:pt x="1093" y="7417"/>
                    </a:lnTo>
                    <a:lnTo>
                      <a:pt x="1214" y="7249"/>
                    </a:lnTo>
                    <a:lnTo>
                      <a:pt x="1295" y="7054"/>
                    </a:lnTo>
                    <a:lnTo>
                      <a:pt x="1427" y="6772"/>
                    </a:lnTo>
                    <a:lnTo>
                      <a:pt x="1433" y="6645"/>
                    </a:lnTo>
                    <a:lnTo>
                      <a:pt x="1404" y="6645"/>
                    </a:lnTo>
                    <a:lnTo>
                      <a:pt x="1370" y="6604"/>
                    </a:lnTo>
                    <a:lnTo>
                      <a:pt x="1364" y="6461"/>
                    </a:lnTo>
                    <a:lnTo>
                      <a:pt x="1382" y="6409"/>
                    </a:lnTo>
                    <a:lnTo>
                      <a:pt x="1364" y="6323"/>
                    </a:lnTo>
                    <a:lnTo>
                      <a:pt x="1301" y="6317"/>
                    </a:lnTo>
                    <a:lnTo>
                      <a:pt x="1100" y="6259"/>
                    </a:lnTo>
                    <a:lnTo>
                      <a:pt x="708" y="6051"/>
                    </a:lnTo>
                    <a:lnTo>
                      <a:pt x="536" y="6000"/>
                    </a:lnTo>
                    <a:lnTo>
                      <a:pt x="536" y="6144"/>
                    </a:lnTo>
                    <a:lnTo>
                      <a:pt x="484" y="6224"/>
                    </a:lnTo>
                    <a:lnTo>
                      <a:pt x="437" y="6248"/>
                    </a:lnTo>
                    <a:lnTo>
                      <a:pt x="369" y="6202"/>
                    </a:lnTo>
                    <a:lnTo>
                      <a:pt x="404" y="6127"/>
                    </a:lnTo>
                    <a:lnTo>
                      <a:pt x="404" y="6058"/>
                    </a:lnTo>
                    <a:lnTo>
                      <a:pt x="375" y="6051"/>
                    </a:lnTo>
                    <a:lnTo>
                      <a:pt x="311" y="6012"/>
                    </a:lnTo>
                    <a:lnTo>
                      <a:pt x="306" y="5896"/>
                    </a:lnTo>
                    <a:lnTo>
                      <a:pt x="283" y="5833"/>
                    </a:lnTo>
                    <a:lnTo>
                      <a:pt x="202" y="5833"/>
                    </a:lnTo>
                    <a:lnTo>
                      <a:pt x="128" y="5833"/>
                    </a:lnTo>
                    <a:lnTo>
                      <a:pt x="47" y="5821"/>
                    </a:lnTo>
                    <a:lnTo>
                      <a:pt x="0" y="5724"/>
                    </a:lnTo>
                    <a:lnTo>
                      <a:pt x="35" y="5551"/>
                    </a:lnTo>
                    <a:lnTo>
                      <a:pt x="104" y="5407"/>
                    </a:lnTo>
                    <a:lnTo>
                      <a:pt x="207" y="5275"/>
                    </a:lnTo>
                    <a:lnTo>
                      <a:pt x="294" y="5165"/>
                    </a:lnTo>
                    <a:lnTo>
                      <a:pt x="294" y="5125"/>
                    </a:lnTo>
                    <a:lnTo>
                      <a:pt x="242" y="5148"/>
                    </a:lnTo>
                    <a:lnTo>
                      <a:pt x="190" y="5038"/>
                    </a:lnTo>
                    <a:lnTo>
                      <a:pt x="225" y="4992"/>
                    </a:lnTo>
                    <a:lnTo>
                      <a:pt x="387" y="4952"/>
                    </a:lnTo>
                    <a:lnTo>
                      <a:pt x="478" y="4843"/>
                    </a:lnTo>
                    <a:lnTo>
                      <a:pt x="553" y="4710"/>
                    </a:lnTo>
                    <a:lnTo>
                      <a:pt x="668" y="4613"/>
                    </a:lnTo>
                    <a:lnTo>
                      <a:pt x="714" y="4613"/>
                    </a:lnTo>
                    <a:lnTo>
                      <a:pt x="772" y="4670"/>
                    </a:lnTo>
                    <a:lnTo>
                      <a:pt x="795" y="4670"/>
                    </a:lnTo>
                    <a:lnTo>
                      <a:pt x="869" y="4561"/>
                    </a:lnTo>
                    <a:lnTo>
                      <a:pt x="945" y="4463"/>
                    </a:lnTo>
                    <a:lnTo>
                      <a:pt x="1059" y="4394"/>
                    </a:lnTo>
                    <a:lnTo>
                      <a:pt x="1174" y="4365"/>
                    </a:lnTo>
                    <a:lnTo>
                      <a:pt x="1439" y="4261"/>
                    </a:lnTo>
                    <a:lnTo>
                      <a:pt x="1658" y="4100"/>
                    </a:lnTo>
                    <a:lnTo>
                      <a:pt x="2060" y="3835"/>
                    </a:lnTo>
                    <a:lnTo>
                      <a:pt x="2330" y="3611"/>
                    </a:lnTo>
                    <a:lnTo>
                      <a:pt x="2561" y="3340"/>
                    </a:lnTo>
                    <a:lnTo>
                      <a:pt x="2636" y="3173"/>
                    </a:lnTo>
                    <a:lnTo>
                      <a:pt x="2739" y="3035"/>
                    </a:lnTo>
                    <a:lnTo>
                      <a:pt x="2791" y="3081"/>
                    </a:lnTo>
                    <a:lnTo>
                      <a:pt x="2814" y="3081"/>
                    </a:lnTo>
                    <a:lnTo>
                      <a:pt x="2831" y="2995"/>
                    </a:lnTo>
                    <a:lnTo>
                      <a:pt x="2831" y="2914"/>
                    </a:lnTo>
                    <a:lnTo>
                      <a:pt x="2831" y="2741"/>
                    </a:lnTo>
                    <a:lnTo>
                      <a:pt x="2866" y="2603"/>
                    </a:lnTo>
                    <a:lnTo>
                      <a:pt x="2964" y="2477"/>
                    </a:lnTo>
                    <a:lnTo>
                      <a:pt x="3085" y="2378"/>
                    </a:lnTo>
                    <a:lnTo>
                      <a:pt x="3107" y="2408"/>
                    </a:lnTo>
                    <a:lnTo>
                      <a:pt x="3147" y="2425"/>
                    </a:lnTo>
                    <a:lnTo>
                      <a:pt x="3228" y="2418"/>
                    </a:lnTo>
                    <a:lnTo>
                      <a:pt x="3257" y="2309"/>
                    </a:lnTo>
                    <a:lnTo>
                      <a:pt x="3361" y="2229"/>
                    </a:lnTo>
                    <a:lnTo>
                      <a:pt x="3505" y="2332"/>
                    </a:lnTo>
                    <a:lnTo>
                      <a:pt x="3603" y="2482"/>
                    </a:lnTo>
                    <a:lnTo>
                      <a:pt x="3700" y="2632"/>
                    </a:lnTo>
                    <a:lnTo>
                      <a:pt x="3665" y="2667"/>
                    </a:lnTo>
                    <a:lnTo>
                      <a:pt x="3591" y="2712"/>
                    </a:lnTo>
                    <a:lnTo>
                      <a:pt x="3596" y="2741"/>
                    </a:lnTo>
                    <a:lnTo>
                      <a:pt x="3653" y="2747"/>
                    </a:lnTo>
                    <a:lnTo>
                      <a:pt x="3740" y="2747"/>
                    </a:lnTo>
                    <a:lnTo>
                      <a:pt x="3809" y="2764"/>
                    </a:lnTo>
                    <a:lnTo>
                      <a:pt x="3850" y="2828"/>
                    </a:lnTo>
                    <a:lnTo>
                      <a:pt x="3993" y="2805"/>
                    </a:lnTo>
                    <a:lnTo>
                      <a:pt x="4178" y="2793"/>
                    </a:lnTo>
                    <a:lnTo>
                      <a:pt x="4316" y="2891"/>
                    </a:lnTo>
                    <a:lnTo>
                      <a:pt x="4425" y="2880"/>
                    </a:lnTo>
                    <a:lnTo>
                      <a:pt x="4586" y="2885"/>
                    </a:lnTo>
                    <a:lnTo>
                      <a:pt x="4615" y="2833"/>
                    </a:lnTo>
                    <a:lnTo>
                      <a:pt x="4655" y="2793"/>
                    </a:lnTo>
                    <a:lnTo>
                      <a:pt x="4719" y="2793"/>
                    </a:lnTo>
                    <a:lnTo>
                      <a:pt x="4840" y="2891"/>
                    </a:lnTo>
                    <a:lnTo>
                      <a:pt x="4966" y="2885"/>
                    </a:lnTo>
                    <a:lnTo>
                      <a:pt x="5064" y="2805"/>
                    </a:lnTo>
                    <a:lnTo>
                      <a:pt x="5133" y="2678"/>
                    </a:lnTo>
                    <a:lnTo>
                      <a:pt x="5144" y="2539"/>
                    </a:lnTo>
                    <a:lnTo>
                      <a:pt x="5064" y="2448"/>
                    </a:lnTo>
                    <a:lnTo>
                      <a:pt x="4937" y="2356"/>
                    </a:lnTo>
                    <a:lnTo>
                      <a:pt x="4850" y="2195"/>
                    </a:lnTo>
                    <a:lnTo>
                      <a:pt x="4805" y="2033"/>
                    </a:lnTo>
                    <a:lnTo>
                      <a:pt x="4799" y="1936"/>
                    </a:lnTo>
                    <a:lnTo>
                      <a:pt x="4857" y="1837"/>
                    </a:lnTo>
                    <a:lnTo>
                      <a:pt x="4902" y="1895"/>
                    </a:lnTo>
                    <a:lnTo>
                      <a:pt x="4937" y="1889"/>
                    </a:lnTo>
                    <a:lnTo>
                      <a:pt x="4983" y="1849"/>
                    </a:lnTo>
                    <a:lnTo>
                      <a:pt x="5018" y="1815"/>
                    </a:lnTo>
                    <a:lnTo>
                      <a:pt x="5133" y="1785"/>
                    </a:lnTo>
                    <a:lnTo>
                      <a:pt x="5265" y="1780"/>
                    </a:lnTo>
                    <a:lnTo>
                      <a:pt x="5294" y="1785"/>
                    </a:lnTo>
                    <a:lnTo>
                      <a:pt x="5518" y="1803"/>
                    </a:lnTo>
                    <a:lnTo>
                      <a:pt x="5800" y="1728"/>
                    </a:lnTo>
                    <a:lnTo>
                      <a:pt x="5933" y="1734"/>
                    </a:lnTo>
                    <a:lnTo>
                      <a:pt x="5944" y="1665"/>
                    </a:lnTo>
                    <a:lnTo>
                      <a:pt x="6087" y="1514"/>
                    </a:lnTo>
                    <a:lnTo>
                      <a:pt x="6185" y="1504"/>
                    </a:lnTo>
                    <a:lnTo>
                      <a:pt x="6249" y="1457"/>
                    </a:lnTo>
                    <a:lnTo>
                      <a:pt x="6249" y="1348"/>
                    </a:lnTo>
                    <a:lnTo>
                      <a:pt x="6277" y="1233"/>
                    </a:lnTo>
                    <a:lnTo>
                      <a:pt x="6370" y="1101"/>
                    </a:lnTo>
                    <a:lnTo>
                      <a:pt x="6479" y="980"/>
                    </a:lnTo>
                    <a:lnTo>
                      <a:pt x="6531" y="973"/>
                    </a:lnTo>
                    <a:close/>
                  </a:path>
                </a:pathLst>
              </a:custGeom>
              <a:solidFill>
                <a:srgbClr val="D0D0D0"/>
              </a:solidFill>
              <a:ln w="317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sp>
            <p:nvSpPr>
              <p:cNvPr id="101" name="Freeform 728"/>
              <p:cNvSpPr>
                <a:spLocks/>
              </p:cNvSpPr>
              <p:nvPr/>
            </p:nvSpPr>
            <p:spPr bwMode="auto">
              <a:xfrm>
                <a:off x="3483" y="2929"/>
                <a:ext cx="25" cy="42"/>
              </a:xfrm>
              <a:custGeom>
                <a:avLst/>
                <a:gdLst>
                  <a:gd name="T0" fmla="*/ 63 w 252"/>
                  <a:gd name="T1" fmla="*/ 0 h 415"/>
                  <a:gd name="T2" fmla="*/ 0 w 252"/>
                  <a:gd name="T3" fmla="*/ 46 h 415"/>
                  <a:gd name="T4" fmla="*/ 0 w 252"/>
                  <a:gd name="T5" fmla="*/ 156 h 415"/>
                  <a:gd name="T6" fmla="*/ 29 w 252"/>
                  <a:gd name="T7" fmla="*/ 299 h 415"/>
                  <a:gd name="T8" fmla="*/ 63 w 252"/>
                  <a:gd name="T9" fmla="*/ 415 h 415"/>
                  <a:gd name="T10" fmla="*/ 143 w 252"/>
                  <a:gd name="T11" fmla="*/ 397 h 415"/>
                  <a:gd name="T12" fmla="*/ 212 w 252"/>
                  <a:gd name="T13" fmla="*/ 277 h 415"/>
                  <a:gd name="T14" fmla="*/ 252 w 252"/>
                  <a:gd name="T15" fmla="*/ 104 h 415"/>
                  <a:gd name="T16" fmla="*/ 172 w 252"/>
                  <a:gd name="T17" fmla="*/ 29 h 415"/>
                  <a:gd name="T18" fmla="*/ 63 w 252"/>
                  <a:gd name="T19" fmla="*/ 0 h 41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52"/>
                  <a:gd name="T31" fmla="*/ 0 h 415"/>
                  <a:gd name="T32" fmla="*/ 252 w 252"/>
                  <a:gd name="T33" fmla="*/ 415 h 41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52" h="415">
                    <a:moveTo>
                      <a:pt x="63" y="0"/>
                    </a:moveTo>
                    <a:lnTo>
                      <a:pt x="0" y="46"/>
                    </a:lnTo>
                    <a:lnTo>
                      <a:pt x="0" y="156"/>
                    </a:lnTo>
                    <a:lnTo>
                      <a:pt x="29" y="299"/>
                    </a:lnTo>
                    <a:lnTo>
                      <a:pt x="63" y="415"/>
                    </a:lnTo>
                    <a:lnTo>
                      <a:pt x="143" y="397"/>
                    </a:lnTo>
                    <a:lnTo>
                      <a:pt x="212" y="277"/>
                    </a:lnTo>
                    <a:lnTo>
                      <a:pt x="252" y="104"/>
                    </a:lnTo>
                    <a:lnTo>
                      <a:pt x="172" y="29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D0D0D0"/>
              </a:solidFill>
              <a:ln w="9525">
                <a:solidFill>
                  <a:srgbClr val="90909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sp>
            <p:nvSpPr>
              <p:cNvPr id="102" name="Freeform 729"/>
              <p:cNvSpPr>
                <a:spLocks/>
              </p:cNvSpPr>
              <p:nvPr/>
            </p:nvSpPr>
            <p:spPr bwMode="auto">
              <a:xfrm>
                <a:off x="3483" y="2929"/>
                <a:ext cx="25" cy="42"/>
              </a:xfrm>
              <a:custGeom>
                <a:avLst/>
                <a:gdLst>
                  <a:gd name="T0" fmla="*/ 63 w 252"/>
                  <a:gd name="T1" fmla="*/ 0 h 415"/>
                  <a:gd name="T2" fmla="*/ 0 w 252"/>
                  <a:gd name="T3" fmla="*/ 46 h 415"/>
                  <a:gd name="T4" fmla="*/ 0 w 252"/>
                  <a:gd name="T5" fmla="*/ 156 h 415"/>
                  <a:gd name="T6" fmla="*/ 29 w 252"/>
                  <a:gd name="T7" fmla="*/ 299 h 415"/>
                  <a:gd name="T8" fmla="*/ 63 w 252"/>
                  <a:gd name="T9" fmla="*/ 415 h 415"/>
                  <a:gd name="T10" fmla="*/ 143 w 252"/>
                  <a:gd name="T11" fmla="*/ 397 h 415"/>
                  <a:gd name="T12" fmla="*/ 212 w 252"/>
                  <a:gd name="T13" fmla="*/ 277 h 415"/>
                  <a:gd name="T14" fmla="*/ 252 w 252"/>
                  <a:gd name="T15" fmla="*/ 104 h 415"/>
                  <a:gd name="T16" fmla="*/ 172 w 252"/>
                  <a:gd name="T17" fmla="*/ 29 h 415"/>
                  <a:gd name="T18" fmla="*/ 63 w 252"/>
                  <a:gd name="T19" fmla="*/ 0 h 41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52"/>
                  <a:gd name="T31" fmla="*/ 0 h 415"/>
                  <a:gd name="T32" fmla="*/ 252 w 252"/>
                  <a:gd name="T33" fmla="*/ 415 h 41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52" h="415">
                    <a:moveTo>
                      <a:pt x="63" y="0"/>
                    </a:moveTo>
                    <a:lnTo>
                      <a:pt x="0" y="46"/>
                    </a:lnTo>
                    <a:lnTo>
                      <a:pt x="0" y="156"/>
                    </a:lnTo>
                    <a:lnTo>
                      <a:pt x="29" y="299"/>
                    </a:lnTo>
                    <a:lnTo>
                      <a:pt x="63" y="415"/>
                    </a:lnTo>
                    <a:lnTo>
                      <a:pt x="143" y="397"/>
                    </a:lnTo>
                    <a:lnTo>
                      <a:pt x="212" y="277"/>
                    </a:lnTo>
                    <a:lnTo>
                      <a:pt x="252" y="104"/>
                    </a:lnTo>
                    <a:lnTo>
                      <a:pt x="172" y="29"/>
                    </a:lnTo>
                    <a:lnTo>
                      <a:pt x="63" y="0"/>
                    </a:lnTo>
                  </a:path>
                </a:pathLst>
              </a:custGeom>
              <a:solidFill>
                <a:srgbClr val="D0D0D0"/>
              </a:solidFill>
              <a:ln w="0">
                <a:solidFill>
                  <a:srgbClr val="90909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sp>
            <p:nvSpPr>
              <p:cNvPr id="103" name="Freeform 730"/>
              <p:cNvSpPr>
                <a:spLocks/>
              </p:cNvSpPr>
              <p:nvPr/>
            </p:nvSpPr>
            <p:spPr bwMode="auto">
              <a:xfrm>
                <a:off x="3707" y="3429"/>
                <a:ext cx="61" cy="37"/>
              </a:xfrm>
              <a:custGeom>
                <a:avLst/>
                <a:gdLst>
                  <a:gd name="T0" fmla="*/ 127 w 610"/>
                  <a:gd name="T1" fmla="*/ 109 h 369"/>
                  <a:gd name="T2" fmla="*/ 116 w 610"/>
                  <a:gd name="T3" fmla="*/ 69 h 369"/>
                  <a:gd name="T4" fmla="*/ 81 w 610"/>
                  <a:gd name="T5" fmla="*/ 0 h 369"/>
                  <a:gd name="T6" fmla="*/ 6 w 610"/>
                  <a:gd name="T7" fmla="*/ 80 h 369"/>
                  <a:gd name="T8" fmla="*/ 0 w 610"/>
                  <a:gd name="T9" fmla="*/ 184 h 369"/>
                  <a:gd name="T10" fmla="*/ 40 w 610"/>
                  <a:gd name="T11" fmla="*/ 265 h 369"/>
                  <a:gd name="T12" fmla="*/ 99 w 610"/>
                  <a:gd name="T13" fmla="*/ 369 h 369"/>
                  <a:gd name="T14" fmla="*/ 168 w 610"/>
                  <a:gd name="T15" fmla="*/ 317 h 369"/>
                  <a:gd name="T16" fmla="*/ 247 w 610"/>
                  <a:gd name="T17" fmla="*/ 357 h 369"/>
                  <a:gd name="T18" fmla="*/ 311 w 610"/>
                  <a:gd name="T19" fmla="*/ 362 h 369"/>
                  <a:gd name="T20" fmla="*/ 426 w 610"/>
                  <a:gd name="T21" fmla="*/ 369 h 369"/>
                  <a:gd name="T22" fmla="*/ 455 w 610"/>
                  <a:gd name="T23" fmla="*/ 334 h 369"/>
                  <a:gd name="T24" fmla="*/ 467 w 610"/>
                  <a:gd name="T25" fmla="*/ 293 h 369"/>
                  <a:gd name="T26" fmla="*/ 518 w 610"/>
                  <a:gd name="T27" fmla="*/ 305 h 369"/>
                  <a:gd name="T28" fmla="*/ 570 w 610"/>
                  <a:gd name="T29" fmla="*/ 276 h 369"/>
                  <a:gd name="T30" fmla="*/ 553 w 610"/>
                  <a:gd name="T31" fmla="*/ 213 h 369"/>
                  <a:gd name="T32" fmla="*/ 610 w 610"/>
                  <a:gd name="T33" fmla="*/ 167 h 369"/>
                  <a:gd name="T34" fmla="*/ 598 w 610"/>
                  <a:gd name="T35" fmla="*/ 104 h 369"/>
                  <a:gd name="T36" fmla="*/ 536 w 610"/>
                  <a:gd name="T37" fmla="*/ 80 h 369"/>
                  <a:gd name="T38" fmla="*/ 351 w 610"/>
                  <a:gd name="T39" fmla="*/ 69 h 369"/>
                  <a:gd name="T40" fmla="*/ 299 w 610"/>
                  <a:gd name="T41" fmla="*/ 69 h 369"/>
                  <a:gd name="T42" fmla="*/ 287 w 610"/>
                  <a:gd name="T43" fmla="*/ 115 h 369"/>
                  <a:gd name="T44" fmla="*/ 397 w 610"/>
                  <a:gd name="T45" fmla="*/ 190 h 369"/>
                  <a:gd name="T46" fmla="*/ 237 w 610"/>
                  <a:gd name="T47" fmla="*/ 178 h 369"/>
                  <a:gd name="T48" fmla="*/ 127 w 610"/>
                  <a:gd name="T49" fmla="*/ 109 h 36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10"/>
                  <a:gd name="T76" fmla="*/ 0 h 369"/>
                  <a:gd name="T77" fmla="*/ 610 w 610"/>
                  <a:gd name="T78" fmla="*/ 369 h 36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10" h="369">
                    <a:moveTo>
                      <a:pt x="127" y="109"/>
                    </a:moveTo>
                    <a:lnTo>
                      <a:pt x="116" y="69"/>
                    </a:lnTo>
                    <a:lnTo>
                      <a:pt x="81" y="0"/>
                    </a:lnTo>
                    <a:lnTo>
                      <a:pt x="6" y="80"/>
                    </a:lnTo>
                    <a:lnTo>
                      <a:pt x="0" y="184"/>
                    </a:lnTo>
                    <a:lnTo>
                      <a:pt x="40" y="265"/>
                    </a:lnTo>
                    <a:lnTo>
                      <a:pt x="99" y="369"/>
                    </a:lnTo>
                    <a:lnTo>
                      <a:pt x="168" y="317"/>
                    </a:lnTo>
                    <a:lnTo>
                      <a:pt x="247" y="357"/>
                    </a:lnTo>
                    <a:lnTo>
                      <a:pt x="311" y="362"/>
                    </a:lnTo>
                    <a:lnTo>
                      <a:pt x="426" y="369"/>
                    </a:lnTo>
                    <a:lnTo>
                      <a:pt x="455" y="334"/>
                    </a:lnTo>
                    <a:lnTo>
                      <a:pt x="467" y="293"/>
                    </a:lnTo>
                    <a:lnTo>
                      <a:pt x="518" y="305"/>
                    </a:lnTo>
                    <a:lnTo>
                      <a:pt x="570" y="276"/>
                    </a:lnTo>
                    <a:lnTo>
                      <a:pt x="553" y="213"/>
                    </a:lnTo>
                    <a:lnTo>
                      <a:pt x="610" y="167"/>
                    </a:lnTo>
                    <a:lnTo>
                      <a:pt x="598" y="104"/>
                    </a:lnTo>
                    <a:lnTo>
                      <a:pt x="536" y="80"/>
                    </a:lnTo>
                    <a:lnTo>
                      <a:pt x="351" y="69"/>
                    </a:lnTo>
                    <a:lnTo>
                      <a:pt x="299" y="69"/>
                    </a:lnTo>
                    <a:lnTo>
                      <a:pt x="287" y="115"/>
                    </a:lnTo>
                    <a:lnTo>
                      <a:pt x="397" y="190"/>
                    </a:lnTo>
                    <a:lnTo>
                      <a:pt x="237" y="178"/>
                    </a:lnTo>
                    <a:lnTo>
                      <a:pt x="127" y="109"/>
                    </a:lnTo>
                    <a:close/>
                  </a:path>
                </a:pathLst>
              </a:custGeom>
              <a:solidFill>
                <a:srgbClr val="D0D0D0"/>
              </a:solidFill>
              <a:ln w="9525">
                <a:solidFill>
                  <a:srgbClr val="90909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sp>
            <p:nvSpPr>
              <p:cNvPr id="104" name="Freeform 731"/>
              <p:cNvSpPr>
                <a:spLocks/>
              </p:cNvSpPr>
              <p:nvPr/>
            </p:nvSpPr>
            <p:spPr bwMode="auto">
              <a:xfrm>
                <a:off x="3707" y="3429"/>
                <a:ext cx="61" cy="37"/>
              </a:xfrm>
              <a:custGeom>
                <a:avLst/>
                <a:gdLst>
                  <a:gd name="T0" fmla="*/ 127 w 610"/>
                  <a:gd name="T1" fmla="*/ 109 h 369"/>
                  <a:gd name="T2" fmla="*/ 116 w 610"/>
                  <a:gd name="T3" fmla="*/ 69 h 369"/>
                  <a:gd name="T4" fmla="*/ 81 w 610"/>
                  <a:gd name="T5" fmla="*/ 0 h 369"/>
                  <a:gd name="T6" fmla="*/ 6 w 610"/>
                  <a:gd name="T7" fmla="*/ 80 h 369"/>
                  <a:gd name="T8" fmla="*/ 0 w 610"/>
                  <a:gd name="T9" fmla="*/ 184 h 369"/>
                  <a:gd name="T10" fmla="*/ 40 w 610"/>
                  <a:gd name="T11" fmla="*/ 265 h 369"/>
                  <a:gd name="T12" fmla="*/ 99 w 610"/>
                  <a:gd name="T13" fmla="*/ 369 h 369"/>
                  <a:gd name="T14" fmla="*/ 168 w 610"/>
                  <a:gd name="T15" fmla="*/ 317 h 369"/>
                  <a:gd name="T16" fmla="*/ 247 w 610"/>
                  <a:gd name="T17" fmla="*/ 357 h 369"/>
                  <a:gd name="T18" fmla="*/ 311 w 610"/>
                  <a:gd name="T19" fmla="*/ 362 h 369"/>
                  <a:gd name="T20" fmla="*/ 426 w 610"/>
                  <a:gd name="T21" fmla="*/ 369 h 369"/>
                  <a:gd name="T22" fmla="*/ 455 w 610"/>
                  <a:gd name="T23" fmla="*/ 334 h 369"/>
                  <a:gd name="T24" fmla="*/ 467 w 610"/>
                  <a:gd name="T25" fmla="*/ 293 h 369"/>
                  <a:gd name="T26" fmla="*/ 518 w 610"/>
                  <a:gd name="T27" fmla="*/ 305 h 369"/>
                  <a:gd name="T28" fmla="*/ 570 w 610"/>
                  <a:gd name="T29" fmla="*/ 276 h 369"/>
                  <a:gd name="T30" fmla="*/ 553 w 610"/>
                  <a:gd name="T31" fmla="*/ 213 h 369"/>
                  <a:gd name="T32" fmla="*/ 610 w 610"/>
                  <a:gd name="T33" fmla="*/ 167 h 369"/>
                  <a:gd name="T34" fmla="*/ 598 w 610"/>
                  <a:gd name="T35" fmla="*/ 104 h 369"/>
                  <a:gd name="T36" fmla="*/ 536 w 610"/>
                  <a:gd name="T37" fmla="*/ 80 h 369"/>
                  <a:gd name="T38" fmla="*/ 351 w 610"/>
                  <a:gd name="T39" fmla="*/ 69 h 369"/>
                  <a:gd name="T40" fmla="*/ 299 w 610"/>
                  <a:gd name="T41" fmla="*/ 69 h 369"/>
                  <a:gd name="T42" fmla="*/ 287 w 610"/>
                  <a:gd name="T43" fmla="*/ 115 h 369"/>
                  <a:gd name="T44" fmla="*/ 397 w 610"/>
                  <a:gd name="T45" fmla="*/ 190 h 369"/>
                  <a:gd name="T46" fmla="*/ 237 w 610"/>
                  <a:gd name="T47" fmla="*/ 178 h 369"/>
                  <a:gd name="T48" fmla="*/ 127 w 610"/>
                  <a:gd name="T49" fmla="*/ 109 h 36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10"/>
                  <a:gd name="T76" fmla="*/ 0 h 369"/>
                  <a:gd name="T77" fmla="*/ 610 w 610"/>
                  <a:gd name="T78" fmla="*/ 369 h 36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10" h="369">
                    <a:moveTo>
                      <a:pt x="127" y="109"/>
                    </a:moveTo>
                    <a:lnTo>
                      <a:pt x="116" y="69"/>
                    </a:lnTo>
                    <a:lnTo>
                      <a:pt x="81" y="0"/>
                    </a:lnTo>
                    <a:lnTo>
                      <a:pt x="6" y="80"/>
                    </a:lnTo>
                    <a:lnTo>
                      <a:pt x="0" y="184"/>
                    </a:lnTo>
                    <a:lnTo>
                      <a:pt x="40" y="265"/>
                    </a:lnTo>
                    <a:lnTo>
                      <a:pt x="99" y="369"/>
                    </a:lnTo>
                    <a:lnTo>
                      <a:pt x="168" y="317"/>
                    </a:lnTo>
                    <a:lnTo>
                      <a:pt x="247" y="357"/>
                    </a:lnTo>
                    <a:lnTo>
                      <a:pt x="311" y="362"/>
                    </a:lnTo>
                    <a:lnTo>
                      <a:pt x="426" y="369"/>
                    </a:lnTo>
                    <a:lnTo>
                      <a:pt x="455" y="334"/>
                    </a:lnTo>
                    <a:lnTo>
                      <a:pt x="467" y="293"/>
                    </a:lnTo>
                    <a:lnTo>
                      <a:pt x="518" y="305"/>
                    </a:lnTo>
                    <a:lnTo>
                      <a:pt x="570" y="276"/>
                    </a:lnTo>
                    <a:lnTo>
                      <a:pt x="553" y="213"/>
                    </a:lnTo>
                    <a:lnTo>
                      <a:pt x="610" y="167"/>
                    </a:lnTo>
                    <a:lnTo>
                      <a:pt x="598" y="104"/>
                    </a:lnTo>
                    <a:lnTo>
                      <a:pt x="536" y="80"/>
                    </a:lnTo>
                    <a:lnTo>
                      <a:pt x="351" y="69"/>
                    </a:lnTo>
                    <a:lnTo>
                      <a:pt x="299" y="69"/>
                    </a:lnTo>
                    <a:lnTo>
                      <a:pt x="287" y="115"/>
                    </a:lnTo>
                    <a:lnTo>
                      <a:pt x="397" y="190"/>
                    </a:lnTo>
                    <a:lnTo>
                      <a:pt x="237" y="178"/>
                    </a:lnTo>
                    <a:lnTo>
                      <a:pt x="127" y="109"/>
                    </a:lnTo>
                  </a:path>
                </a:pathLst>
              </a:custGeom>
              <a:solidFill>
                <a:srgbClr val="D0D0D0"/>
              </a:solidFill>
              <a:ln w="0">
                <a:solidFill>
                  <a:srgbClr val="90909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sp>
            <p:nvSpPr>
              <p:cNvPr id="105" name="Freeform 732"/>
              <p:cNvSpPr>
                <a:spLocks/>
              </p:cNvSpPr>
              <p:nvPr/>
            </p:nvSpPr>
            <p:spPr bwMode="auto">
              <a:xfrm>
                <a:off x="3454" y="2754"/>
                <a:ext cx="497" cy="790"/>
              </a:xfrm>
              <a:custGeom>
                <a:avLst/>
                <a:gdLst>
                  <a:gd name="T0" fmla="*/ 3550 w 4976"/>
                  <a:gd name="T1" fmla="*/ 1089 h 7894"/>
                  <a:gd name="T2" fmla="*/ 4551 w 4976"/>
                  <a:gd name="T3" fmla="*/ 2707 h 7894"/>
                  <a:gd name="T4" fmla="*/ 4764 w 4976"/>
                  <a:gd name="T5" fmla="*/ 4107 h 7894"/>
                  <a:gd name="T6" fmla="*/ 4976 w 4976"/>
                  <a:gd name="T7" fmla="*/ 4860 h 7894"/>
                  <a:gd name="T8" fmla="*/ 4821 w 4976"/>
                  <a:gd name="T9" fmla="*/ 5626 h 7894"/>
                  <a:gd name="T10" fmla="*/ 4401 w 4976"/>
                  <a:gd name="T11" fmla="*/ 6357 h 7894"/>
                  <a:gd name="T12" fmla="*/ 4119 w 4976"/>
                  <a:gd name="T13" fmla="*/ 6207 h 7894"/>
                  <a:gd name="T14" fmla="*/ 3648 w 4976"/>
                  <a:gd name="T15" fmla="*/ 6345 h 7894"/>
                  <a:gd name="T16" fmla="*/ 3423 w 4976"/>
                  <a:gd name="T17" fmla="*/ 6495 h 7894"/>
                  <a:gd name="T18" fmla="*/ 3435 w 4976"/>
                  <a:gd name="T19" fmla="*/ 6795 h 7894"/>
                  <a:gd name="T20" fmla="*/ 3170 w 4976"/>
                  <a:gd name="T21" fmla="*/ 6720 h 7894"/>
                  <a:gd name="T22" fmla="*/ 2842 w 4976"/>
                  <a:gd name="T23" fmla="*/ 6715 h 7894"/>
                  <a:gd name="T24" fmla="*/ 2456 w 4976"/>
                  <a:gd name="T25" fmla="*/ 6668 h 7894"/>
                  <a:gd name="T26" fmla="*/ 2290 w 4976"/>
                  <a:gd name="T27" fmla="*/ 6824 h 7894"/>
                  <a:gd name="T28" fmla="*/ 2463 w 4976"/>
                  <a:gd name="T29" fmla="*/ 7042 h 7894"/>
                  <a:gd name="T30" fmla="*/ 2238 w 4976"/>
                  <a:gd name="T31" fmla="*/ 7215 h 7894"/>
                  <a:gd name="T32" fmla="*/ 1957 w 4976"/>
                  <a:gd name="T33" fmla="*/ 6945 h 7894"/>
                  <a:gd name="T34" fmla="*/ 1933 w 4976"/>
                  <a:gd name="T35" fmla="*/ 7491 h 7894"/>
                  <a:gd name="T36" fmla="*/ 1617 w 4976"/>
                  <a:gd name="T37" fmla="*/ 7612 h 7894"/>
                  <a:gd name="T38" fmla="*/ 1715 w 4976"/>
                  <a:gd name="T39" fmla="*/ 7353 h 7894"/>
                  <a:gd name="T40" fmla="*/ 1738 w 4976"/>
                  <a:gd name="T41" fmla="*/ 7094 h 7894"/>
                  <a:gd name="T42" fmla="*/ 1358 w 4976"/>
                  <a:gd name="T43" fmla="*/ 7377 h 7894"/>
                  <a:gd name="T44" fmla="*/ 1042 w 4976"/>
                  <a:gd name="T45" fmla="*/ 7532 h 7894"/>
                  <a:gd name="T46" fmla="*/ 886 w 4976"/>
                  <a:gd name="T47" fmla="*/ 7837 h 7894"/>
                  <a:gd name="T48" fmla="*/ 673 w 4976"/>
                  <a:gd name="T49" fmla="*/ 7543 h 7894"/>
                  <a:gd name="T50" fmla="*/ 299 w 4976"/>
                  <a:gd name="T51" fmla="*/ 7894 h 7894"/>
                  <a:gd name="T52" fmla="*/ 116 w 4976"/>
                  <a:gd name="T53" fmla="*/ 7671 h 7894"/>
                  <a:gd name="T54" fmla="*/ 271 w 4976"/>
                  <a:gd name="T55" fmla="*/ 7498 h 7894"/>
                  <a:gd name="T56" fmla="*/ 391 w 4976"/>
                  <a:gd name="T57" fmla="*/ 7411 h 7894"/>
                  <a:gd name="T58" fmla="*/ 535 w 4976"/>
                  <a:gd name="T59" fmla="*/ 7348 h 7894"/>
                  <a:gd name="T60" fmla="*/ 765 w 4976"/>
                  <a:gd name="T61" fmla="*/ 7388 h 7894"/>
                  <a:gd name="T62" fmla="*/ 581 w 4976"/>
                  <a:gd name="T63" fmla="*/ 7077 h 7894"/>
                  <a:gd name="T64" fmla="*/ 484 w 4976"/>
                  <a:gd name="T65" fmla="*/ 6905 h 7894"/>
                  <a:gd name="T66" fmla="*/ 449 w 4976"/>
                  <a:gd name="T67" fmla="*/ 6818 h 7894"/>
                  <a:gd name="T68" fmla="*/ 328 w 4976"/>
                  <a:gd name="T69" fmla="*/ 6456 h 7894"/>
                  <a:gd name="T70" fmla="*/ 523 w 4976"/>
                  <a:gd name="T71" fmla="*/ 6622 h 7894"/>
                  <a:gd name="T72" fmla="*/ 414 w 4976"/>
                  <a:gd name="T73" fmla="*/ 6053 h 7894"/>
                  <a:gd name="T74" fmla="*/ 765 w 4976"/>
                  <a:gd name="T75" fmla="*/ 5666 h 7894"/>
                  <a:gd name="T76" fmla="*/ 794 w 4976"/>
                  <a:gd name="T77" fmla="*/ 5390 h 7894"/>
                  <a:gd name="T78" fmla="*/ 943 w 4976"/>
                  <a:gd name="T79" fmla="*/ 5171 h 7894"/>
                  <a:gd name="T80" fmla="*/ 881 w 4976"/>
                  <a:gd name="T81" fmla="*/ 5050 h 7894"/>
                  <a:gd name="T82" fmla="*/ 632 w 4976"/>
                  <a:gd name="T83" fmla="*/ 4624 h 7894"/>
                  <a:gd name="T84" fmla="*/ 615 w 4976"/>
                  <a:gd name="T85" fmla="*/ 4152 h 7894"/>
                  <a:gd name="T86" fmla="*/ 598 w 4976"/>
                  <a:gd name="T87" fmla="*/ 3916 h 7894"/>
                  <a:gd name="T88" fmla="*/ 494 w 4976"/>
                  <a:gd name="T89" fmla="*/ 3697 h 7894"/>
                  <a:gd name="T90" fmla="*/ 133 w 4976"/>
                  <a:gd name="T91" fmla="*/ 3633 h 7894"/>
                  <a:gd name="T92" fmla="*/ 242 w 4976"/>
                  <a:gd name="T93" fmla="*/ 3300 h 7894"/>
                  <a:gd name="T94" fmla="*/ 449 w 4976"/>
                  <a:gd name="T95" fmla="*/ 3254 h 7894"/>
                  <a:gd name="T96" fmla="*/ 604 w 4976"/>
                  <a:gd name="T97" fmla="*/ 3225 h 7894"/>
                  <a:gd name="T98" fmla="*/ 777 w 4976"/>
                  <a:gd name="T99" fmla="*/ 3225 h 7894"/>
                  <a:gd name="T100" fmla="*/ 1088 w 4976"/>
                  <a:gd name="T101" fmla="*/ 3438 h 7894"/>
                  <a:gd name="T102" fmla="*/ 1093 w 4976"/>
                  <a:gd name="T103" fmla="*/ 3144 h 7894"/>
                  <a:gd name="T104" fmla="*/ 881 w 4976"/>
                  <a:gd name="T105" fmla="*/ 3127 h 7894"/>
                  <a:gd name="T106" fmla="*/ 788 w 4976"/>
                  <a:gd name="T107" fmla="*/ 2880 h 7894"/>
                  <a:gd name="T108" fmla="*/ 782 w 4976"/>
                  <a:gd name="T109" fmla="*/ 2258 h 7894"/>
                  <a:gd name="T110" fmla="*/ 794 w 4976"/>
                  <a:gd name="T111" fmla="*/ 2137 h 7894"/>
                  <a:gd name="T112" fmla="*/ 644 w 4976"/>
                  <a:gd name="T113" fmla="*/ 1832 h 7894"/>
                  <a:gd name="T114" fmla="*/ 829 w 4976"/>
                  <a:gd name="T115" fmla="*/ 1953 h 7894"/>
                  <a:gd name="T116" fmla="*/ 852 w 4976"/>
                  <a:gd name="T117" fmla="*/ 1556 h 7894"/>
                  <a:gd name="T118" fmla="*/ 1168 w 4976"/>
                  <a:gd name="T119" fmla="*/ 1187 h 7894"/>
                  <a:gd name="T120" fmla="*/ 1715 w 4976"/>
                  <a:gd name="T121" fmla="*/ 709 h 7894"/>
                  <a:gd name="T122" fmla="*/ 2577 w 4976"/>
                  <a:gd name="T123" fmla="*/ 462 h 789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4976"/>
                  <a:gd name="T187" fmla="*/ 0 h 7894"/>
                  <a:gd name="T188" fmla="*/ 4976 w 4976"/>
                  <a:gd name="T189" fmla="*/ 7894 h 789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4976" h="7894">
                    <a:moveTo>
                      <a:pt x="2831" y="12"/>
                    </a:moveTo>
                    <a:lnTo>
                      <a:pt x="2980" y="139"/>
                    </a:lnTo>
                    <a:lnTo>
                      <a:pt x="3199" y="404"/>
                    </a:lnTo>
                    <a:lnTo>
                      <a:pt x="3377" y="721"/>
                    </a:lnTo>
                    <a:lnTo>
                      <a:pt x="3550" y="1089"/>
                    </a:lnTo>
                    <a:lnTo>
                      <a:pt x="3705" y="1365"/>
                    </a:lnTo>
                    <a:lnTo>
                      <a:pt x="3924" y="1688"/>
                    </a:lnTo>
                    <a:lnTo>
                      <a:pt x="4183" y="2050"/>
                    </a:lnTo>
                    <a:lnTo>
                      <a:pt x="4373" y="2344"/>
                    </a:lnTo>
                    <a:lnTo>
                      <a:pt x="4551" y="2707"/>
                    </a:lnTo>
                    <a:lnTo>
                      <a:pt x="4717" y="2880"/>
                    </a:lnTo>
                    <a:lnTo>
                      <a:pt x="4752" y="3023"/>
                    </a:lnTo>
                    <a:lnTo>
                      <a:pt x="4758" y="3265"/>
                    </a:lnTo>
                    <a:lnTo>
                      <a:pt x="4786" y="3611"/>
                    </a:lnTo>
                    <a:lnTo>
                      <a:pt x="4764" y="4107"/>
                    </a:lnTo>
                    <a:lnTo>
                      <a:pt x="4769" y="4555"/>
                    </a:lnTo>
                    <a:lnTo>
                      <a:pt x="4786" y="4693"/>
                    </a:lnTo>
                    <a:lnTo>
                      <a:pt x="4845" y="4693"/>
                    </a:lnTo>
                    <a:lnTo>
                      <a:pt x="4942" y="4601"/>
                    </a:lnTo>
                    <a:lnTo>
                      <a:pt x="4976" y="4860"/>
                    </a:lnTo>
                    <a:lnTo>
                      <a:pt x="4936" y="5062"/>
                    </a:lnTo>
                    <a:lnTo>
                      <a:pt x="4885" y="5258"/>
                    </a:lnTo>
                    <a:lnTo>
                      <a:pt x="4856" y="5448"/>
                    </a:lnTo>
                    <a:lnTo>
                      <a:pt x="4867" y="5552"/>
                    </a:lnTo>
                    <a:lnTo>
                      <a:pt x="4821" y="5626"/>
                    </a:lnTo>
                    <a:lnTo>
                      <a:pt x="4700" y="5752"/>
                    </a:lnTo>
                    <a:lnTo>
                      <a:pt x="4735" y="5873"/>
                    </a:lnTo>
                    <a:lnTo>
                      <a:pt x="4568" y="6144"/>
                    </a:lnTo>
                    <a:lnTo>
                      <a:pt x="4453" y="6259"/>
                    </a:lnTo>
                    <a:lnTo>
                      <a:pt x="4401" y="6357"/>
                    </a:lnTo>
                    <a:lnTo>
                      <a:pt x="4378" y="6414"/>
                    </a:lnTo>
                    <a:lnTo>
                      <a:pt x="4211" y="6456"/>
                    </a:lnTo>
                    <a:lnTo>
                      <a:pt x="4090" y="6380"/>
                    </a:lnTo>
                    <a:lnTo>
                      <a:pt x="4137" y="6207"/>
                    </a:lnTo>
                    <a:lnTo>
                      <a:pt x="4119" y="6207"/>
                    </a:lnTo>
                    <a:lnTo>
                      <a:pt x="4068" y="6328"/>
                    </a:lnTo>
                    <a:lnTo>
                      <a:pt x="3941" y="6392"/>
                    </a:lnTo>
                    <a:lnTo>
                      <a:pt x="3809" y="6392"/>
                    </a:lnTo>
                    <a:lnTo>
                      <a:pt x="3631" y="6311"/>
                    </a:lnTo>
                    <a:lnTo>
                      <a:pt x="3648" y="6345"/>
                    </a:lnTo>
                    <a:lnTo>
                      <a:pt x="3728" y="6426"/>
                    </a:lnTo>
                    <a:lnTo>
                      <a:pt x="3591" y="6426"/>
                    </a:lnTo>
                    <a:lnTo>
                      <a:pt x="3522" y="6426"/>
                    </a:lnTo>
                    <a:lnTo>
                      <a:pt x="3453" y="6444"/>
                    </a:lnTo>
                    <a:lnTo>
                      <a:pt x="3423" y="6495"/>
                    </a:lnTo>
                    <a:lnTo>
                      <a:pt x="3411" y="6582"/>
                    </a:lnTo>
                    <a:lnTo>
                      <a:pt x="3453" y="6651"/>
                    </a:lnTo>
                    <a:lnTo>
                      <a:pt x="3498" y="6680"/>
                    </a:lnTo>
                    <a:lnTo>
                      <a:pt x="3481" y="6732"/>
                    </a:lnTo>
                    <a:lnTo>
                      <a:pt x="3435" y="6795"/>
                    </a:lnTo>
                    <a:lnTo>
                      <a:pt x="3394" y="6829"/>
                    </a:lnTo>
                    <a:lnTo>
                      <a:pt x="3314" y="6824"/>
                    </a:lnTo>
                    <a:lnTo>
                      <a:pt x="3273" y="6784"/>
                    </a:lnTo>
                    <a:lnTo>
                      <a:pt x="3239" y="6737"/>
                    </a:lnTo>
                    <a:lnTo>
                      <a:pt x="3170" y="6720"/>
                    </a:lnTo>
                    <a:lnTo>
                      <a:pt x="3124" y="6760"/>
                    </a:lnTo>
                    <a:lnTo>
                      <a:pt x="3073" y="6755"/>
                    </a:lnTo>
                    <a:lnTo>
                      <a:pt x="3014" y="6784"/>
                    </a:lnTo>
                    <a:lnTo>
                      <a:pt x="2923" y="6767"/>
                    </a:lnTo>
                    <a:lnTo>
                      <a:pt x="2842" y="6715"/>
                    </a:lnTo>
                    <a:lnTo>
                      <a:pt x="2836" y="6634"/>
                    </a:lnTo>
                    <a:lnTo>
                      <a:pt x="2836" y="6565"/>
                    </a:lnTo>
                    <a:lnTo>
                      <a:pt x="2824" y="6535"/>
                    </a:lnTo>
                    <a:lnTo>
                      <a:pt x="2681" y="6680"/>
                    </a:lnTo>
                    <a:lnTo>
                      <a:pt x="2456" y="6668"/>
                    </a:lnTo>
                    <a:lnTo>
                      <a:pt x="2434" y="6708"/>
                    </a:lnTo>
                    <a:lnTo>
                      <a:pt x="2365" y="6726"/>
                    </a:lnTo>
                    <a:lnTo>
                      <a:pt x="2325" y="6737"/>
                    </a:lnTo>
                    <a:lnTo>
                      <a:pt x="2290" y="6760"/>
                    </a:lnTo>
                    <a:lnTo>
                      <a:pt x="2290" y="6824"/>
                    </a:lnTo>
                    <a:lnTo>
                      <a:pt x="2307" y="6864"/>
                    </a:lnTo>
                    <a:lnTo>
                      <a:pt x="2387" y="6784"/>
                    </a:lnTo>
                    <a:lnTo>
                      <a:pt x="2486" y="6864"/>
                    </a:lnTo>
                    <a:lnTo>
                      <a:pt x="2486" y="6973"/>
                    </a:lnTo>
                    <a:lnTo>
                      <a:pt x="2463" y="7042"/>
                    </a:lnTo>
                    <a:lnTo>
                      <a:pt x="2387" y="7054"/>
                    </a:lnTo>
                    <a:lnTo>
                      <a:pt x="2336" y="7042"/>
                    </a:lnTo>
                    <a:lnTo>
                      <a:pt x="2301" y="7048"/>
                    </a:lnTo>
                    <a:lnTo>
                      <a:pt x="2325" y="7118"/>
                    </a:lnTo>
                    <a:lnTo>
                      <a:pt x="2238" y="7215"/>
                    </a:lnTo>
                    <a:lnTo>
                      <a:pt x="2163" y="7077"/>
                    </a:lnTo>
                    <a:lnTo>
                      <a:pt x="2140" y="6979"/>
                    </a:lnTo>
                    <a:lnTo>
                      <a:pt x="2094" y="6922"/>
                    </a:lnTo>
                    <a:lnTo>
                      <a:pt x="1990" y="6922"/>
                    </a:lnTo>
                    <a:lnTo>
                      <a:pt x="1957" y="6945"/>
                    </a:lnTo>
                    <a:lnTo>
                      <a:pt x="1950" y="6979"/>
                    </a:lnTo>
                    <a:lnTo>
                      <a:pt x="1957" y="7135"/>
                    </a:lnTo>
                    <a:lnTo>
                      <a:pt x="2076" y="7290"/>
                    </a:lnTo>
                    <a:lnTo>
                      <a:pt x="2007" y="7353"/>
                    </a:lnTo>
                    <a:lnTo>
                      <a:pt x="1933" y="7491"/>
                    </a:lnTo>
                    <a:lnTo>
                      <a:pt x="1870" y="7520"/>
                    </a:lnTo>
                    <a:lnTo>
                      <a:pt x="1772" y="7550"/>
                    </a:lnTo>
                    <a:lnTo>
                      <a:pt x="1703" y="7543"/>
                    </a:lnTo>
                    <a:lnTo>
                      <a:pt x="1715" y="7595"/>
                    </a:lnTo>
                    <a:lnTo>
                      <a:pt x="1617" y="7612"/>
                    </a:lnTo>
                    <a:lnTo>
                      <a:pt x="1530" y="7572"/>
                    </a:lnTo>
                    <a:lnTo>
                      <a:pt x="1530" y="7451"/>
                    </a:lnTo>
                    <a:lnTo>
                      <a:pt x="1582" y="7405"/>
                    </a:lnTo>
                    <a:lnTo>
                      <a:pt x="1691" y="7388"/>
                    </a:lnTo>
                    <a:lnTo>
                      <a:pt x="1715" y="7353"/>
                    </a:lnTo>
                    <a:lnTo>
                      <a:pt x="1715" y="7325"/>
                    </a:lnTo>
                    <a:lnTo>
                      <a:pt x="1686" y="7278"/>
                    </a:lnTo>
                    <a:lnTo>
                      <a:pt x="1789" y="7163"/>
                    </a:lnTo>
                    <a:lnTo>
                      <a:pt x="1784" y="7100"/>
                    </a:lnTo>
                    <a:lnTo>
                      <a:pt x="1738" y="7094"/>
                    </a:lnTo>
                    <a:lnTo>
                      <a:pt x="1708" y="7123"/>
                    </a:lnTo>
                    <a:lnTo>
                      <a:pt x="1622" y="7239"/>
                    </a:lnTo>
                    <a:lnTo>
                      <a:pt x="1496" y="7239"/>
                    </a:lnTo>
                    <a:lnTo>
                      <a:pt x="1387" y="7267"/>
                    </a:lnTo>
                    <a:lnTo>
                      <a:pt x="1358" y="7377"/>
                    </a:lnTo>
                    <a:lnTo>
                      <a:pt x="1340" y="7498"/>
                    </a:lnTo>
                    <a:lnTo>
                      <a:pt x="1289" y="7601"/>
                    </a:lnTo>
                    <a:lnTo>
                      <a:pt x="1145" y="7647"/>
                    </a:lnTo>
                    <a:lnTo>
                      <a:pt x="1071" y="7595"/>
                    </a:lnTo>
                    <a:lnTo>
                      <a:pt x="1042" y="7532"/>
                    </a:lnTo>
                    <a:lnTo>
                      <a:pt x="1036" y="7451"/>
                    </a:lnTo>
                    <a:lnTo>
                      <a:pt x="1024" y="7422"/>
                    </a:lnTo>
                    <a:lnTo>
                      <a:pt x="967" y="7526"/>
                    </a:lnTo>
                    <a:lnTo>
                      <a:pt x="943" y="7676"/>
                    </a:lnTo>
                    <a:lnTo>
                      <a:pt x="886" y="7837"/>
                    </a:lnTo>
                    <a:lnTo>
                      <a:pt x="748" y="7894"/>
                    </a:lnTo>
                    <a:lnTo>
                      <a:pt x="679" y="7877"/>
                    </a:lnTo>
                    <a:lnTo>
                      <a:pt x="656" y="7820"/>
                    </a:lnTo>
                    <a:lnTo>
                      <a:pt x="656" y="7629"/>
                    </a:lnTo>
                    <a:lnTo>
                      <a:pt x="673" y="7543"/>
                    </a:lnTo>
                    <a:lnTo>
                      <a:pt x="604" y="7555"/>
                    </a:lnTo>
                    <a:lnTo>
                      <a:pt x="518" y="7595"/>
                    </a:lnTo>
                    <a:lnTo>
                      <a:pt x="523" y="7671"/>
                    </a:lnTo>
                    <a:lnTo>
                      <a:pt x="432" y="7780"/>
                    </a:lnTo>
                    <a:lnTo>
                      <a:pt x="299" y="7894"/>
                    </a:lnTo>
                    <a:lnTo>
                      <a:pt x="202" y="7889"/>
                    </a:lnTo>
                    <a:lnTo>
                      <a:pt x="126" y="7837"/>
                    </a:lnTo>
                    <a:lnTo>
                      <a:pt x="92" y="7785"/>
                    </a:lnTo>
                    <a:lnTo>
                      <a:pt x="109" y="7745"/>
                    </a:lnTo>
                    <a:lnTo>
                      <a:pt x="116" y="7671"/>
                    </a:lnTo>
                    <a:lnTo>
                      <a:pt x="150" y="7629"/>
                    </a:lnTo>
                    <a:lnTo>
                      <a:pt x="242" y="7619"/>
                    </a:lnTo>
                    <a:lnTo>
                      <a:pt x="316" y="7590"/>
                    </a:lnTo>
                    <a:lnTo>
                      <a:pt x="276" y="7543"/>
                    </a:lnTo>
                    <a:lnTo>
                      <a:pt x="271" y="7498"/>
                    </a:lnTo>
                    <a:lnTo>
                      <a:pt x="247" y="7451"/>
                    </a:lnTo>
                    <a:lnTo>
                      <a:pt x="259" y="7359"/>
                    </a:lnTo>
                    <a:lnTo>
                      <a:pt x="288" y="7313"/>
                    </a:lnTo>
                    <a:lnTo>
                      <a:pt x="334" y="7318"/>
                    </a:lnTo>
                    <a:lnTo>
                      <a:pt x="391" y="7411"/>
                    </a:lnTo>
                    <a:lnTo>
                      <a:pt x="443" y="7532"/>
                    </a:lnTo>
                    <a:lnTo>
                      <a:pt x="489" y="7520"/>
                    </a:lnTo>
                    <a:lnTo>
                      <a:pt x="587" y="7491"/>
                    </a:lnTo>
                    <a:lnTo>
                      <a:pt x="546" y="7434"/>
                    </a:lnTo>
                    <a:lnTo>
                      <a:pt x="535" y="7348"/>
                    </a:lnTo>
                    <a:lnTo>
                      <a:pt x="581" y="7290"/>
                    </a:lnTo>
                    <a:lnTo>
                      <a:pt x="644" y="7318"/>
                    </a:lnTo>
                    <a:lnTo>
                      <a:pt x="679" y="7359"/>
                    </a:lnTo>
                    <a:lnTo>
                      <a:pt x="708" y="7388"/>
                    </a:lnTo>
                    <a:lnTo>
                      <a:pt x="765" y="7388"/>
                    </a:lnTo>
                    <a:lnTo>
                      <a:pt x="771" y="7330"/>
                    </a:lnTo>
                    <a:lnTo>
                      <a:pt x="852" y="7267"/>
                    </a:lnTo>
                    <a:lnTo>
                      <a:pt x="846" y="7249"/>
                    </a:lnTo>
                    <a:lnTo>
                      <a:pt x="702" y="7163"/>
                    </a:lnTo>
                    <a:lnTo>
                      <a:pt x="581" y="7077"/>
                    </a:lnTo>
                    <a:lnTo>
                      <a:pt x="593" y="7007"/>
                    </a:lnTo>
                    <a:lnTo>
                      <a:pt x="541" y="7042"/>
                    </a:lnTo>
                    <a:lnTo>
                      <a:pt x="501" y="7042"/>
                    </a:lnTo>
                    <a:lnTo>
                      <a:pt x="472" y="7002"/>
                    </a:lnTo>
                    <a:lnTo>
                      <a:pt x="484" y="6905"/>
                    </a:lnTo>
                    <a:lnTo>
                      <a:pt x="506" y="6846"/>
                    </a:lnTo>
                    <a:lnTo>
                      <a:pt x="523" y="6777"/>
                    </a:lnTo>
                    <a:lnTo>
                      <a:pt x="512" y="6755"/>
                    </a:lnTo>
                    <a:lnTo>
                      <a:pt x="477" y="6755"/>
                    </a:lnTo>
                    <a:lnTo>
                      <a:pt x="449" y="6818"/>
                    </a:lnTo>
                    <a:lnTo>
                      <a:pt x="414" y="6812"/>
                    </a:lnTo>
                    <a:lnTo>
                      <a:pt x="403" y="6784"/>
                    </a:lnTo>
                    <a:lnTo>
                      <a:pt x="420" y="6651"/>
                    </a:lnTo>
                    <a:lnTo>
                      <a:pt x="397" y="6570"/>
                    </a:lnTo>
                    <a:lnTo>
                      <a:pt x="328" y="6456"/>
                    </a:lnTo>
                    <a:lnTo>
                      <a:pt x="368" y="6432"/>
                    </a:lnTo>
                    <a:lnTo>
                      <a:pt x="420" y="6456"/>
                    </a:lnTo>
                    <a:lnTo>
                      <a:pt x="449" y="6518"/>
                    </a:lnTo>
                    <a:lnTo>
                      <a:pt x="472" y="6576"/>
                    </a:lnTo>
                    <a:lnTo>
                      <a:pt x="523" y="6622"/>
                    </a:lnTo>
                    <a:lnTo>
                      <a:pt x="558" y="6605"/>
                    </a:lnTo>
                    <a:lnTo>
                      <a:pt x="541" y="6484"/>
                    </a:lnTo>
                    <a:lnTo>
                      <a:pt x="414" y="6345"/>
                    </a:lnTo>
                    <a:lnTo>
                      <a:pt x="380" y="6207"/>
                    </a:lnTo>
                    <a:lnTo>
                      <a:pt x="414" y="6053"/>
                    </a:lnTo>
                    <a:lnTo>
                      <a:pt x="518" y="5885"/>
                    </a:lnTo>
                    <a:lnTo>
                      <a:pt x="598" y="5816"/>
                    </a:lnTo>
                    <a:lnTo>
                      <a:pt x="691" y="5759"/>
                    </a:lnTo>
                    <a:lnTo>
                      <a:pt x="760" y="5707"/>
                    </a:lnTo>
                    <a:lnTo>
                      <a:pt x="765" y="5666"/>
                    </a:lnTo>
                    <a:lnTo>
                      <a:pt x="731" y="5655"/>
                    </a:lnTo>
                    <a:lnTo>
                      <a:pt x="667" y="5638"/>
                    </a:lnTo>
                    <a:lnTo>
                      <a:pt x="593" y="5592"/>
                    </a:lnTo>
                    <a:lnTo>
                      <a:pt x="708" y="5493"/>
                    </a:lnTo>
                    <a:lnTo>
                      <a:pt x="794" y="5390"/>
                    </a:lnTo>
                    <a:lnTo>
                      <a:pt x="874" y="5338"/>
                    </a:lnTo>
                    <a:lnTo>
                      <a:pt x="978" y="5350"/>
                    </a:lnTo>
                    <a:lnTo>
                      <a:pt x="967" y="5280"/>
                    </a:lnTo>
                    <a:lnTo>
                      <a:pt x="915" y="5217"/>
                    </a:lnTo>
                    <a:lnTo>
                      <a:pt x="943" y="5171"/>
                    </a:lnTo>
                    <a:lnTo>
                      <a:pt x="972" y="5166"/>
                    </a:lnTo>
                    <a:lnTo>
                      <a:pt x="972" y="5137"/>
                    </a:lnTo>
                    <a:lnTo>
                      <a:pt x="926" y="5137"/>
                    </a:lnTo>
                    <a:lnTo>
                      <a:pt x="886" y="5102"/>
                    </a:lnTo>
                    <a:lnTo>
                      <a:pt x="881" y="5050"/>
                    </a:lnTo>
                    <a:lnTo>
                      <a:pt x="846" y="5050"/>
                    </a:lnTo>
                    <a:lnTo>
                      <a:pt x="753" y="4964"/>
                    </a:lnTo>
                    <a:lnTo>
                      <a:pt x="760" y="4809"/>
                    </a:lnTo>
                    <a:lnTo>
                      <a:pt x="719" y="4745"/>
                    </a:lnTo>
                    <a:lnTo>
                      <a:pt x="632" y="4624"/>
                    </a:lnTo>
                    <a:lnTo>
                      <a:pt x="632" y="4549"/>
                    </a:lnTo>
                    <a:lnTo>
                      <a:pt x="639" y="4468"/>
                    </a:lnTo>
                    <a:lnTo>
                      <a:pt x="575" y="4302"/>
                    </a:lnTo>
                    <a:lnTo>
                      <a:pt x="570" y="4204"/>
                    </a:lnTo>
                    <a:lnTo>
                      <a:pt x="615" y="4152"/>
                    </a:lnTo>
                    <a:lnTo>
                      <a:pt x="632" y="4089"/>
                    </a:lnTo>
                    <a:lnTo>
                      <a:pt x="615" y="4065"/>
                    </a:lnTo>
                    <a:lnTo>
                      <a:pt x="535" y="4037"/>
                    </a:lnTo>
                    <a:lnTo>
                      <a:pt x="535" y="3986"/>
                    </a:lnTo>
                    <a:lnTo>
                      <a:pt x="598" y="3916"/>
                    </a:lnTo>
                    <a:lnTo>
                      <a:pt x="632" y="3865"/>
                    </a:lnTo>
                    <a:lnTo>
                      <a:pt x="622" y="3801"/>
                    </a:lnTo>
                    <a:lnTo>
                      <a:pt x="598" y="3749"/>
                    </a:lnTo>
                    <a:lnTo>
                      <a:pt x="558" y="3703"/>
                    </a:lnTo>
                    <a:lnTo>
                      <a:pt x="494" y="3697"/>
                    </a:lnTo>
                    <a:lnTo>
                      <a:pt x="414" y="3754"/>
                    </a:lnTo>
                    <a:lnTo>
                      <a:pt x="340" y="3858"/>
                    </a:lnTo>
                    <a:lnTo>
                      <a:pt x="195" y="3749"/>
                    </a:lnTo>
                    <a:lnTo>
                      <a:pt x="138" y="3697"/>
                    </a:lnTo>
                    <a:lnTo>
                      <a:pt x="133" y="3633"/>
                    </a:lnTo>
                    <a:lnTo>
                      <a:pt x="52" y="3628"/>
                    </a:lnTo>
                    <a:lnTo>
                      <a:pt x="0" y="3605"/>
                    </a:lnTo>
                    <a:lnTo>
                      <a:pt x="5" y="3547"/>
                    </a:lnTo>
                    <a:lnTo>
                      <a:pt x="150" y="3444"/>
                    </a:lnTo>
                    <a:lnTo>
                      <a:pt x="242" y="3300"/>
                    </a:lnTo>
                    <a:lnTo>
                      <a:pt x="294" y="3369"/>
                    </a:lnTo>
                    <a:lnTo>
                      <a:pt x="299" y="3467"/>
                    </a:lnTo>
                    <a:lnTo>
                      <a:pt x="311" y="3473"/>
                    </a:lnTo>
                    <a:lnTo>
                      <a:pt x="391" y="3415"/>
                    </a:lnTo>
                    <a:lnTo>
                      <a:pt x="449" y="3254"/>
                    </a:lnTo>
                    <a:lnTo>
                      <a:pt x="489" y="3213"/>
                    </a:lnTo>
                    <a:lnTo>
                      <a:pt x="593" y="3317"/>
                    </a:lnTo>
                    <a:lnTo>
                      <a:pt x="632" y="3317"/>
                    </a:lnTo>
                    <a:lnTo>
                      <a:pt x="632" y="3282"/>
                    </a:lnTo>
                    <a:lnTo>
                      <a:pt x="604" y="3225"/>
                    </a:lnTo>
                    <a:lnTo>
                      <a:pt x="598" y="3185"/>
                    </a:lnTo>
                    <a:lnTo>
                      <a:pt x="650" y="3162"/>
                    </a:lnTo>
                    <a:lnTo>
                      <a:pt x="684" y="3162"/>
                    </a:lnTo>
                    <a:lnTo>
                      <a:pt x="731" y="3203"/>
                    </a:lnTo>
                    <a:lnTo>
                      <a:pt x="777" y="3225"/>
                    </a:lnTo>
                    <a:lnTo>
                      <a:pt x="891" y="3225"/>
                    </a:lnTo>
                    <a:lnTo>
                      <a:pt x="961" y="3289"/>
                    </a:lnTo>
                    <a:lnTo>
                      <a:pt x="1047" y="3398"/>
                    </a:lnTo>
                    <a:lnTo>
                      <a:pt x="1059" y="3433"/>
                    </a:lnTo>
                    <a:lnTo>
                      <a:pt x="1088" y="3438"/>
                    </a:lnTo>
                    <a:lnTo>
                      <a:pt x="1162" y="3369"/>
                    </a:lnTo>
                    <a:lnTo>
                      <a:pt x="1030" y="3243"/>
                    </a:lnTo>
                    <a:lnTo>
                      <a:pt x="1064" y="3196"/>
                    </a:lnTo>
                    <a:lnTo>
                      <a:pt x="1093" y="3173"/>
                    </a:lnTo>
                    <a:lnTo>
                      <a:pt x="1093" y="3144"/>
                    </a:lnTo>
                    <a:lnTo>
                      <a:pt x="1076" y="3127"/>
                    </a:lnTo>
                    <a:lnTo>
                      <a:pt x="1042" y="3133"/>
                    </a:lnTo>
                    <a:lnTo>
                      <a:pt x="1002" y="3156"/>
                    </a:lnTo>
                    <a:lnTo>
                      <a:pt x="943" y="3162"/>
                    </a:lnTo>
                    <a:lnTo>
                      <a:pt x="881" y="3127"/>
                    </a:lnTo>
                    <a:lnTo>
                      <a:pt x="886" y="3047"/>
                    </a:lnTo>
                    <a:lnTo>
                      <a:pt x="961" y="2949"/>
                    </a:lnTo>
                    <a:lnTo>
                      <a:pt x="967" y="2920"/>
                    </a:lnTo>
                    <a:lnTo>
                      <a:pt x="829" y="2949"/>
                    </a:lnTo>
                    <a:lnTo>
                      <a:pt x="788" y="2880"/>
                    </a:lnTo>
                    <a:lnTo>
                      <a:pt x="788" y="2828"/>
                    </a:lnTo>
                    <a:lnTo>
                      <a:pt x="881" y="2764"/>
                    </a:lnTo>
                    <a:lnTo>
                      <a:pt x="909" y="2684"/>
                    </a:lnTo>
                    <a:lnTo>
                      <a:pt x="753" y="2304"/>
                    </a:lnTo>
                    <a:lnTo>
                      <a:pt x="782" y="2258"/>
                    </a:lnTo>
                    <a:lnTo>
                      <a:pt x="846" y="2252"/>
                    </a:lnTo>
                    <a:lnTo>
                      <a:pt x="874" y="2292"/>
                    </a:lnTo>
                    <a:lnTo>
                      <a:pt x="874" y="2269"/>
                    </a:lnTo>
                    <a:lnTo>
                      <a:pt x="869" y="2200"/>
                    </a:lnTo>
                    <a:lnTo>
                      <a:pt x="794" y="2137"/>
                    </a:lnTo>
                    <a:lnTo>
                      <a:pt x="731" y="2143"/>
                    </a:lnTo>
                    <a:lnTo>
                      <a:pt x="639" y="2131"/>
                    </a:lnTo>
                    <a:lnTo>
                      <a:pt x="587" y="2062"/>
                    </a:lnTo>
                    <a:lnTo>
                      <a:pt x="587" y="2005"/>
                    </a:lnTo>
                    <a:lnTo>
                      <a:pt x="644" y="1832"/>
                    </a:lnTo>
                    <a:lnTo>
                      <a:pt x="696" y="1912"/>
                    </a:lnTo>
                    <a:lnTo>
                      <a:pt x="731" y="1964"/>
                    </a:lnTo>
                    <a:lnTo>
                      <a:pt x="777" y="1988"/>
                    </a:lnTo>
                    <a:lnTo>
                      <a:pt x="822" y="1976"/>
                    </a:lnTo>
                    <a:lnTo>
                      <a:pt x="829" y="1953"/>
                    </a:lnTo>
                    <a:lnTo>
                      <a:pt x="846" y="1929"/>
                    </a:lnTo>
                    <a:lnTo>
                      <a:pt x="771" y="1832"/>
                    </a:lnTo>
                    <a:lnTo>
                      <a:pt x="753" y="1734"/>
                    </a:lnTo>
                    <a:lnTo>
                      <a:pt x="794" y="1625"/>
                    </a:lnTo>
                    <a:lnTo>
                      <a:pt x="852" y="1556"/>
                    </a:lnTo>
                    <a:lnTo>
                      <a:pt x="891" y="1429"/>
                    </a:lnTo>
                    <a:lnTo>
                      <a:pt x="961" y="1395"/>
                    </a:lnTo>
                    <a:lnTo>
                      <a:pt x="1024" y="1412"/>
                    </a:lnTo>
                    <a:lnTo>
                      <a:pt x="1151" y="1302"/>
                    </a:lnTo>
                    <a:lnTo>
                      <a:pt x="1168" y="1187"/>
                    </a:lnTo>
                    <a:lnTo>
                      <a:pt x="1220" y="1101"/>
                    </a:lnTo>
                    <a:lnTo>
                      <a:pt x="1335" y="1014"/>
                    </a:lnTo>
                    <a:lnTo>
                      <a:pt x="1404" y="899"/>
                    </a:lnTo>
                    <a:lnTo>
                      <a:pt x="1588" y="750"/>
                    </a:lnTo>
                    <a:lnTo>
                      <a:pt x="1715" y="709"/>
                    </a:lnTo>
                    <a:lnTo>
                      <a:pt x="1870" y="657"/>
                    </a:lnTo>
                    <a:lnTo>
                      <a:pt x="2123" y="634"/>
                    </a:lnTo>
                    <a:lnTo>
                      <a:pt x="2353" y="577"/>
                    </a:lnTo>
                    <a:lnTo>
                      <a:pt x="2463" y="553"/>
                    </a:lnTo>
                    <a:lnTo>
                      <a:pt x="2577" y="462"/>
                    </a:lnTo>
                    <a:lnTo>
                      <a:pt x="2641" y="370"/>
                    </a:lnTo>
                    <a:lnTo>
                      <a:pt x="2779" y="0"/>
                    </a:lnTo>
                    <a:lnTo>
                      <a:pt x="2831" y="12"/>
                    </a:lnTo>
                    <a:close/>
                  </a:path>
                </a:pathLst>
              </a:custGeom>
              <a:solidFill>
                <a:srgbClr val="D0D0D0"/>
              </a:solidFill>
              <a:ln w="317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sp>
            <p:nvSpPr>
              <p:cNvPr id="109" name="Freeform 736"/>
              <p:cNvSpPr>
                <a:spLocks/>
              </p:cNvSpPr>
              <p:nvPr/>
            </p:nvSpPr>
            <p:spPr bwMode="auto">
              <a:xfrm>
                <a:off x="3435" y="3678"/>
                <a:ext cx="91" cy="49"/>
              </a:xfrm>
              <a:custGeom>
                <a:avLst/>
                <a:gdLst>
                  <a:gd name="T0" fmla="*/ 881 w 910"/>
                  <a:gd name="T1" fmla="*/ 98 h 484"/>
                  <a:gd name="T2" fmla="*/ 772 w 910"/>
                  <a:gd name="T3" fmla="*/ 29 h 484"/>
                  <a:gd name="T4" fmla="*/ 634 w 910"/>
                  <a:gd name="T5" fmla="*/ 0 h 484"/>
                  <a:gd name="T6" fmla="*/ 513 w 910"/>
                  <a:gd name="T7" fmla="*/ 29 h 484"/>
                  <a:gd name="T8" fmla="*/ 202 w 910"/>
                  <a:gd name="T9" fmla="*/ 144 h 484"/>
                  <a:gd name="T10" fmla="*/ 70 w 910"/>
                  <a:gd name="T11" fmla="*/ 207 h 484"/>
                  <a:gd name="T12" fmla="*/ 30 w 910"/>
                  <a:gd name="T13" fmla="*/ 282 h 484"/>
                  <a:gd name="T14" fmla="*/ 0 w 910"/>
                  <a:gd name="T15" fmla="*/ 334 h 484"/>
                  <a:gd name="T16" fmla="*/ 18 w 910"/>
                  <a:gd name="T17" fmla="*/ 397 h 484"/>
                  <a:gd name="T18" fmla="*/ 93 w 910"/>
                  <a:gd name="T19" fmla="*/ 460 h 484"/>
                  <a:gd name="T20" fmla="*/ 168 w 910"/>
                  <a:gd name="T21" fmla="*/ 484 h 484"/>
                  <a:gd name="T22" fmla="*/ 197 w 910"/>
                  <a:gd name="T23" fmla="*/ 460 h 484"/>
                  <a:gd name="T24" fmla="*/ 249 w 910"/>
                  <a:gd name="T25" fmla="*/ 432 h 484"/>
                  <a:gd name="T26" fmla="*/ 421 w 910"/>
                  <a:gd name="T27" fmla="*/ 449 h 484"/>
                  <a:gd name="T28" fmla="*/ 657 w 910"/>
                  <a:gd name="T29" fmla="*/ 408 h 484"/>
                  <a:gd name="T30" fmla="*/ 772 w 910"/>
                  <a:gd name="T31" fmla="*/ 339 h 484"/>
                  <a:gd name="T32" fmla="*/ 898 w 910"/>
                  <a:gd name="T33" fmla="*/ 173 h 484"/>
                  <a:gd name="T34" fmla="*/ 910 w 910"/>
                  <a:gd name="T35" fmla="*/ 138 h 484"/>
                  <a:gd name="T36" fmla="*/ 881 w 910"/>
                  <a:gd name="T37" fmla="*/ 98 h 4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910"/>
                  <a:gd name="T58" fmla="*/ 0 h 484"/>
                  <a:gd name="T59" fmla="*/ 910 w 910"/>
                  <a:gd name="T60" fmla="*/ 484 h 4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910" h="484">
                    <a:moveTo>
                      <a:pt x="881" y="98"/>
                    </a:moveTo>
                    <a:lnTo>
                      <a:pt x="772" y="29"/>
                    </a:lnTo>
                    <a:lnTo>
                      <a:pt x="634" y="0"/>
                    </a:lnTo>
                    <a:lnTo>
                      <a:pt x="513" y="29"/>
                    </a:lnTo>
                    <a:lnTo>
                      <a:pt x="202" y="144"/>
                    </a:lnTo>
                    <a:lnTo>
                      <a:pt x="70" y="207"/>
                    </a:lnTo>
                    <a:lnTo>
                      <a:pt x="30" y="282"/>
                    </a:lnTo>
                    <a:lnTo>
                      <a:pt x="0" y="334"/>
                    </a:lnTo>
                    <a:lnTo>
                      <a:pt x="18" y="397"/>
                    </a:lnTo>
                    <a:lnTo>
                      <a:pt x="93" y="460"/>
                    </a:lnTo>
                    <a:lnTo>
                      <a:pt x="168" y="484"/>
                    </a:lnTo>
                    <a:lnTo>
                      <a:pt x="197" y="460"/>
                    </a:lnTo>
                    <a:lnTo>
                      <a:pt x="249" y="432"/>
                    </a:lnTo>
                    <a:lnTo>
                      <a:pt x="421" y="449"/>
                    </a:lnTo>
                    <a:lnTo>
                      <a:pt x="657" y="408"/>
                    </a:lnTo>
                    <a:lnTo>
                      <a:pt x="772" y="339"/>
                    </a:lnTo>
                    <a:lnTo>
                      <a:pt x="898" y="173"/>
                    </a:lnTo>
                    <a:lnTo>
                      <a:pt x="910" y="138"/>
                    </a:lnTo>
                    <a:lnTo>
                      <a:pt x="881" y="98"/>
                    </a:lnTo>
                    <a:close/>
                  </a:path>
                </a:pathLst>
              </a:custGeom>
              <a:solidFill>
                <a:srgbClr val="D0D0D0"/>
              </a:solidFill>
              <a:ln w="9525">
                <a:solidFill>
                  <a:srgbClr val="90909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sp>
            <p:nvSpPr>
              <p:cNvPr id="110" name="Freeform 737"/>
              <p:cNvSpPr>
                <a:spLocks/>
              </p:cNvSpPr>
              <p:nvPr/>
            </p:nvSpPr>
            <p:spPr bwMode="auto">
              <a:xfrm>
                <a:off x="3435" y="3678"/>
                <a:ext cx="91" cy="49"/>
              </a:xfrm>
              <a:custGeom>
                <a:avLst/>
                <a:gdLst>
                  <a:gd name="T0" fmla="*/ 881 w 910"/>
                  <a:gd name="T1" fmla="*/ 98 h 484"/>
                  <a:gd name="T2" fmla="*/ 772 w 910"/>
                  <a:gd name="T3" fmla="*/ 29 h 484"/>
                  <a:gd name="T4" fmla="*/ 634 w 910"/>
                  <a:gd name="T5" fmla="*/ 0 h 484"/>
                  <a:gd name="T6" fmla="*/ 513 w 910"/>
                  <a:gd name="T7" fmla="*/ 29 h 484"/>
                  <a:gd name="T8" fmla="*/ 202 w 910"/>
                  <a:gd name="T9" fmla="*/ 144 h 484"/>
                  <a:gd name="T10" fmla="*/ 70 w 910"/>
                  <a:gd name="T11" fmla="*/ 207 h 484"/>
                  <a:gd name="T12" fmla="*/ 30 w 910"/>
                  <a:gd name="T13" fmla="*/ 282 h 484"/>
                  <a:gd name="T14" fmla="*/ 0 w 910"/>
                  <a:gd name="T15" fmla="*/ 334 h 484"/>
                  <a:gd name="T16" fmla="*/ 18 w 910"/>
                  <a:gd name="T17" fmla="*/ 397 h 484"/>
                  <a:gd name="T18" fmla="*/ 93 w 910"/>
                  <a:gd name="T19" fmla="*/ 460 h 484"/>
                  <a:gd name="T20" fmla="*/ 168 w 910"/>
                  <a:gd name="T21" fmla="*/ 484 h 484"/>
                  <a:gd name="T22" fmla="*/ 197 w 910"/>
                  <a:gd name="T23" fmla="*/ 460 h 484"/>
                  <a:gd name="T24" fmla="*/ 249 w 910"/>
                  <a:gd name="T25" fmla="*/ 432 h 484"/>
                  <a:gd name="T26" fmla="*/ 421 w 910"/>
                  <a:gd name="T27" fmla="*/ 449 h 484"/>
                  <a:gd name="T28" fmla="*/ 657 w 910"/>
                  <a:gd name="T29" fmla="*/ 408 h 484"/>
                  <a:gd name="T30" fmla="*/ 772 w 910"/>
                  <a:gd name="T31" fmla="*/ 339 h 484"/>
                  <a:gd name="T32" fmla="*/ 898 w 910"/>
                  <a:gd name="T33" fmla="*/ 173 h 484"/>
                  <a:gd name="T34" fmla="*/ 910 w 910"/>
                  <a:gd name="T35" fmla="*/ 138 h 484"/>
                  <a:gd name="T36" fmla="*/ 881 w 910"/>
                  <a:gd name="T37" fmla="*/ 98 h 4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910"/>
                  <a:gd name="T58" fmla="*/ 0 h 484"/>
                  <a:gd name="T59" fmla="*/ 910 w 910"/>
                  <a:gd name="T60" fmla="*/ 484 h 4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910" h="484">
                    <a:moveTo>
                      <a:pt x="881" y="98"/>
                    </a:moveTo>
                    <a:lnTo>
                      <a:pt x="772" y="29"/>
                    </a:lnTo>
                    <a:lnTo>
                      <a:pt x="634" y="0"/>
                    </a:lnTo>
                    <a:lnTo>
                      <a:pt x="513" y="29"/>
                    </a:lnTo>
                    <a:lnTo>
                      <a:pt x="202" y="144"/>
                    </a:lnTo>
                    <a:lnTo>
                      <a:pt x="70" y="207"/>
                    </a:lnTo>
                    <a:lnTo>
                      <a:pt x="30" y="282"/>
                    </a:lnTo>
                    <a:lnTo>
                      <a:pt x="0" y="334"/>
                    </a:lnTo>
                    <a:lnTo>
                      <a:pt x="18" y="397"/>
                    </a:lnTo>
                    <a:lnTo>
                      <a:pt x="93" y="460"/>
                    </a:lnTo>
                    <a:lnTo>
                      <a:pt x="168" y="484"/>
                    </a:lnTo>
                    <a:lnTo>
                      <a:pt x="197" y="460"/>
                    </a:lnTo>
                    <a:lnTo>
                      <a:pt x="249" y="432"/>
                    </a:lnTo>
                    <a:lnTo>
                      <a:pt x="421" y="449"/>
                    </a:lnTo>
                    <a:lnTo>
                      <a:pt x="657" y="408"/>
                    </a:lnTo>
                    <a:lnTo>
                      <a:pt x="772" y="339"/>
                    </a:lnTo>
                    <a:lnTo>
                      <a:pt x="898" y="173"/>
                    </a:lnTo>
                    <a:lnTo>
                      <a:pt x="910" y="138"/>
                    </a:lnTo>
                    <a:lnTo>
                      <a:pt x="881" y="98"/>
                    </a:lnTo>
                  </a:path>
                </a:pathLst>
              </a:custGeom>
              <a:solidFill>
                <a:srgbClr val="D0D0D0"/>
              </a:solidFill>
              <a:ln w="0">
                <a:solidFill>
                  <a:srgbClr val="90909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sp>
            <p:nvSpPr>
              <p:cNvPr id="111" name="Freeform 738"/>
              <p:cNvSpPr>
                <a:spLocks/>
              </p:cNvSpPr>
              <p:nvPr/>
            </p:nvSpPr>
            <p:spPr bwMode="auto">
              <a:xfrm>
                <a:off x="3804" y="3401"/>
                <a:ext cx="44" cy="69"/>
              </a:xfrm>
              <a:custGeom>
                <a:avLst/>
                <a:gdLst>
                  <a:gd name="T0" fmla="*/ 287 w 437"/>
                  <a:gd name="T1" fmla="*/ 685 h 690"/>
                  <a:gd name="T2" fmla="*/ 327 w 437"/>
                  <a:gd name="T3" fmla="*/ 621 h 690"/>
                  <a:gd name="T4" fmla="*/ 322 w 437"/>
                  <a:gd name="T5" fmla="*/ 454 h 690"/>
                  <a:gd name="T6" fmla="*/ 322 w 437"/>
                  <a:gd name="T7" fmla="*/ 403 h 690"/>
                  <a:gd name="T8" fmla="*/ 339 w 437"/>
                  <a:gd name="T9" fmla="*/ 385 h 690"/>
                  <a:gd name="T10" fmla="*/ 368 w 437"/>
                  <a:gd name="T11" fmla="*/ 368 h 690"/>
                  <a:gd name="T12" fmla="*/ 379 w 437"/>
                  <a:gd name="T13" fmla="*/ 339 h 690"/>
                  <a:gd name="T14" fmla="*/ 386 w 437"/>
                  <a:gd name="T15" fmla="*/ 294 h 690"/>
                  <a:gd name="T16" fmla="*/ 368 w 437"/>
                  <a:gd name="T17" fmla="*/ 259 h 690"/>
                  <a:gd name="T18" fmla="*/ 368 w 437"/>
                  <a:gd name="T19" fmla="*/ 230 h 690"/>
                  <a:gd name="T20" fmla="*/ 396 w 437"/>
                  <a:gd name="T21" fmla="*/ 201 h 690"/>
                  <a:gd name="T22" fmla="*/ 408 w 437"/>
                  <a:gd name="T23" fmla="*/ 195 h 690"/>
                  <a:gd name="T24" fmla="*/ 426 w 437"/>
                  <a:gd name="T25" fmla="*/ 173 h 690"/>
                  <a:gd name="T26" fmla="*/ 437 w 437"/>
                  <a:gd name="T27" fmla="*/ 143 h 690"/>
                  <a:gd name="T28" fmla="*/ 431 w 437"/>
                  <a:gd name="T29" fmla="*/ 114 h 690"/>
                  <a:gd name="T30" fmla="*/ 414 w 437"/>
                  <a:gd name="T31" fmla="*/ 92 h 690"/>
                  <a:gd name="T32" fmla="*/ 408 w 437"/>
                  <a:gd name="T33" fmla="*/ 69 h 690"/>
                  <a:gd name="T34" fmla="*/ 408 w 437"/>
                  <a:gd name="T35" fmla="*/ 52 h 690"/>
                  <a:gd name="T36" fmla="*/ 386 w 437"/>
                  <a:gd name="T37" fmla="*/ 34 h 690"/>
                  <a:gd name="T38" fmla="*/ 362 w 437"/>
                  <a:gd name="T39" fmla="*/ 34 h 690"/>
                  <a:gd name="T40" fmla="*/ 327 w 437"/>
                  <a:gd name="T41" fmla="*/ 5 h 690"/>
                  <a:gd name="T42" fmla="*/ 299 w 437"/>
                  <a:gd name="T43" fmla="*/ 0 h 690"/>
                  <a:gd name="T44" fmla="*/ 270 w 437"/>
                  <a:gd name="T45" fmla="*/ 28 h 690"/>
                  <a:gd name="T46" fmla="*/ 265 w 437"/>
                  <a:gd name="T47" fmla="*/ 52 h 690"/>
                  <a:gd name="T48" fmla="*/ 241 w 437"/>
                  <a:gd name="T49" fmla="*/ 80 h 690"/>
                  <a:gd name="T50" fmla="*/ 201 w 437"/>
                  <a:gd name="T51" fmla="*/ 109 h 690"/>
                  <a:gd name="T52" fmla="*/ 189 w 437"/>
                  <a:gd name="T53" fmla="*/ 121 h 690"/>
                  <a:gd name="T54" fmla="*/ 184 w 437"/>
                  <a:gd name="T55" fmla="*/ 149 h 690"/>
                  <a:gd name="T56" fmla="*/ 196 w 437"/>
                  <a:gd name="T57" fmla="*/ 195 h 690"/>
                  <a:gd name="T58" fmla="*/ 189 w 437"/>
                  <a:gd name="T59" fmla="*/ 207 h 690"/>
                  <a:gd name="T60" fmla="*/ 92 w 437"/>
                  <a:gd name="T61" fmla="*/ 253 h 690"/>
                  <a:gd name="T62" fmla="*/ 40 w 437"/>
                  <a:gd name="T63" fmla="*/ 242 h 690"/>
                  <a:gd name="T64" fmla="*/ 28 w 437"/>
                  <a:gd name="T65" fmla="*/ 247 h 690"/>
                  <a:gd name="T66" fmla="*/ 11 w 437"/>
                  <a:gd name="T67" fmla="*/ 264 h 690"/>
                  <a:gd name="T68" fmla="*/ 0 w 437"/>
                  <a:gd name="T69" fmla="*/ 311 h 690"/>
                  <a:gd name="T70" fmla="*/ 28 w 437"/>
                  <a:gd name="T71" fmla="*/ 380 h 690"/>
                  <a:gd name="T72" fmla="*/ 103 w 437"/>
                  <a:gd name="T73" fmla="*/ 432 h 690"/>
                  <a:gd name="T74" fmla="*/ 120 w 437"/>
                  <a:gd name="T75" fmla="*/ 500 h 690"/>
                  <a:gd name="T76" fmla="*/ 103 w 437"/>
                  <a:gd name="T77" fmla="*/ 534 h 690"/>
                  <a:gd name="T78" fmla="*/ 92 w 437"/>
                  <a:gd name="T79" fmla="*/ 586 h 690"/>
                  <a:gd name="T80" fmla="*/ 144 w 437"/>
                  <a:gd name="T81" fmla="*/ 604 h 690"/>
                  <a:gd name="T82" fmla="*/ 206 w 437"/>
                  <a:gd name="T83" fmla="*/ 627 h 690"/>
                  <a:gd name="T84" fmla="*/ 218 w 437"/>
                  <a:gd name="T85" fmla="*/ 645 h 690"/>
                  <a:gd name="T86" fmla="*/ 224 w 437"/>
                  <a:gd name="T87" fmla="*/ 673 h 690"/>
                  <a:gd name="T88" fmla="*/ 253 w 437"/>
                  <a:gd name="T89" fmla="*/ 690 h 690"/>
                  <a:gd name="T90" fmla="*/ 282 w 437"/>
                  <a:gd name="T91" fmla="*/ 690 h 690"/>
                  <a:gd name="T92" fmla="*/ 287 w 437"/>
                  <a:gd name="T93" fmla="*/ 685 h 69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37"/>
                  <a:gd name="T142" fmla="*/ 0 h 690"/>
                  <a:gd name="T143" fmla="*/ 437 w 437"/>
                  <a:gd name="T144" fmla="*/ 690 h 690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37" h="690">
                    <a:moveTo>
                      <a:pt x="287" y="685"/>
                    </a:moveTo>
                    <a:lnTo>
                      <a:pt x="327" y="621"/>
                    </a:lnTo>
                    <a:lnTo>
                      <a:pt x="322" y="454"/>
                    </a:lnTo>
                    <a:lnTo>
                      <a:pt x="322" y="403"/>
                    </a:lnTo>
                    <a:lnTo>
                      <a:pt x="339" y="385"/>
                    </a:lnTo>
                    <a:lnTo>
                      <a:pt x="368" y="368"/>
                    </a:lnTo>
                    <a:lnTo>
                      <a:pt x="379" y="339"/>
                    </a:lnTo>
                    <a:lnTo>
                      <a:pt x="386" y="294"/>
                    </a:lnTo>
                    <a:lnTo>
                      <a:pt x="368" y="259"/>
                    </a:lnTo>
                    <a:lnTo>
                      <a:pt x="368" y="230"/>
                    </a:lnTo>
                    <a:lnTo>
                      <a:pt x="396" y="201"/>
                    </a:lnTo>
                    <a:lnTo>
                      <a:pt x="408" y="195"/>
                    </a:lnTo>
                    <a:lnTo>
                      <a:pt x="426" y="173"/>
                    </a:lnTo>
                    <a:lnTo>
                      <a:pt x="437" y="143"/>
                    </a:lnTo>
                    <a:lnTo>
                      <a:pt x="431" y="114"/>
                    </a:lnTo>
                    <a:lnTo>
                      <a:pt x="414" y="92"/>
                    </a:lnTo>
                    <a:lnTo>
                      <a:pt x="408" y="69"/>
                    </a:lnTo>
                    <a:lnTo>
                      <a:pt x="408" y="52"/>
                    </a:lnTo>
                    <a:lnTo>
                      <a:pt x="386" y="34"/>
                    </a:lnTo>
                    <a:lnTo>
                      <a:pt x="362" y="34"/>
                    </a:lnTo>
                    <a:lnTo>
                      <a:pt x="327" y="5"/>
                    </a:lnTo>
                    <a:lnTo>
                      <a:pt x="299" y="0"/>
                    </a:lnTo>
                    <a:lnTo>
                      <a:pt x="270" y="28"/>
                    </a:lnTo>
                    <a:lnTo>
                      <a:pt x="265" y="52"/>
                    </a:lnTo>
                    <a:lnTo>
                      <a:pt x="241" y="80"/>
                    </a:lnTo>
                    <a:lnTo>
                      <a:pt x="201" y="109"/>
                    </a:lnTo>
                    <a:lnTo>
                      <a:pt x="189" y="121"/>
                    </a:lnTo>
                    <a:lnTo>
                      <a:pt x="184" y="149"/>
                    </a:lnTo>
                    <a:lnTo>
                      <a:pt x="196" y="195"/>
                    </a:lnTo>
                    <a:lnTo>
                      <a:pt x="189" y="207"/>
                    </a:lnTo>
                    <a:lnTo>
                      <a:pt x="92" y="253"/>
                    </a:lnTo>
                    <a:lnTo>
                      <a:pt x="40" y="242"/>
                    </a:lnTo>
                    <a:lnTo>
                      <a:pt x="28" y="247"/>
                    </a:lnTo>
                    <a:lnTo>
                      <a:pt x="11" y="264"/>
                    </a:lnTo>
                    <a:lnTo>
                      <a:pt x="0" y="311"/>
                    </a:lnTo>
                    <a:lnTo>
                      <a:pt x="28" y="380"/>
                    </a:lnTo>
                    <a:lnTo>
                      <a:pt x="103" y="432"/>
                    </a:lnTo>
                    <a:lnTo>
                      <a:pt x="120" y="500"/>
                    </a:lnTo>
                    <a:lnTo>
                      <a:pt x="103" y="534"/>
                    </a:lnTo>
                    <a:lnTo>
                      <a:pt x="92" y="586"/>
                    </a:lnTo>
                    <a:lnTo>
                      <a:pt x="144" y="604"/>
                    </a:lnTo>
                    <a:lnTo>
                      <a:pt x="206" y="627"/>
                    </a:lnTo>
                    <a:lnTo>
                      <a:pt x="218" y="645"/>
                    </a:lnTo>
                    <a:lnTo>
                      <a:pt x="224" y="673"/>
                    </a:lnTo>
                    <a:lnTo>
                      <a:pt x="253" y="690"/>
                    </a:lnTo>
                    <a:lnTo>
                      <a:pt x="282" y="690"/>
                    </a:lnTo>
                    <a:lnTo>
                      <a:pt x="287" y="685"/>
                    </a:lnTo>
                    <a:close/>
                  </a:path>
                </a:pathLst>
              </a:custGeom>
              <a:solidFill>
                <a:srgbClr val="D0D0D0"/>
              </a:solidFill>
              <a:ln w="9525">
                <a:solidFill>
                  <a:srgbClr val="90909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sp>
            <p:nvSpPr>
              <p:cNvPr id="112" name="Freeform 739"/>
              <p:cNvSpPr>
                <a:spLocks/>
              </p:cNvSpPr>
              <p:nvPr/>
            </p:nvSpPr>
            <p:spPr bwMode="auto">
              <a:xfrm>
                <a:off x="3804" y="3401"/>
                <a:ext cx="44" cy="69"/>
              </a:xfrm>
              <a:custGeom>
                <a:avLst/>
                <a:gdLst>
                  <a:gd name="T0" fmla="*/ 287 w 437"/>
                  <a:gd name="T1" fmla="*/ 685 h 690"/>
                  <a:gd name="T2" fmla="*/ 327 w 437"/>
                  <a:gd name="T3" fmla="*/ 621 h 690"/>
                  <a:gd name="T4" fmla="*/ 322 w 437"/>
                  <a:gd name="T5" fmla="*/ 454 h 690"/>
                  <a:gd name="T6" fmla="*/ 322 w 437"/>
                  <a:gd name="T7" fmla="*/ 403 h 690"/>
                  <a:gd name="T8" fmla="*/ 339 w 437"/>
                  <a:gd name="T9" fmla="*/ 385 h 690"/>
                  <a:gd name="T10" fmla="*/ 368 w 437"/>
                  <a:gd name="T11" fmla="*/ 368 h 690"/>
                  <a:gd name="T12" fmla="*/ 379 w 437"/>
                  <a:gd name="T13" fmla="*/ 339 h 690"/>
                  <a:gd name="T14" fmla="*/ 386 w 437"/>
                  <a:gd name="T15" fmla="*/ 294 h 690"/>
                  <a:gd name="T16" fmla="*/ 368 w 437"/>
                  <a:gd name="T17" fmla="*/ 259 h 690"/>
                  <a:gd name="T18" fmla="*/ 368 w 437"/>
                  <a:gd name="T19" fmla="*/ 230 h 690"/>
                  <a:gd name="T20" fmla="*/ 396 w 437"/>
                  <a:gd name="T21" fmla="*/ 201 h 690"/>
                  <a:gd name="T22" fmla="*/ 408 w 437"/>
                  <a:gd name="T23" fmla="*/ 195 h 690"/>
                  <a:gd name="T24" fmla="*/ 426 w 437"/>
                  <a:gd name="T25" fmla="*/ 173 h 690"/>
                  <a:gd name="T26" fmla="*/ 437 w 437"/>
                  <a:gd name="T27" fmla="*/ 143 h 690"/>
                  <a:gd name="T28" fmla="*/ 431 w 437"/>
                  <a:gd name="T29" fmla="*/ 114 h 690"/>
                  <a:gd name="T30" fmla="*/ 414 w 437"/>
                  <a:gd name="T31" fmla="*/ 92 h 690"/>
                  <a:gd name="T32" fmla="*/ 408 w 437"/>
                  <a:gd name="T33" fmla="*/ 69 h 690"/>
                  <a:gd name="T34" fmla="*/ 408 w 437"/>
                  <a:gd name="T35" fmla="*/ 52 h 690"/>
                  <a:gd name="T36" fmla="*/ 386 w 437"/>
                  <a:gd name="T37" fmla="*/ 34 h 690"/>
                  <a:gd name="T38" fmla="*/ 362 w 437"/>
                  <a:gd name="T39" fmla="*/ 34 h 690"/>
                  <a:gd name="T40" fmla="*/ 327 w 437"/>
                  <a:gd name="T41" fmla="*/ 5 h 690"/>
                  <a:gd name="T42" fmla="*/ 299 w 437"/>
                  <a:gd name="T43" fmla="*/ 0 h 690"/>
                  <a:gd name="T44" fmla="*/ 270 w 437"/>
                  <a:gd name="T45" fmla="*/ 28 h 690"/>
                  <a:gd name="T46" fmla="*/ 265 w 437"/>
                  <a:gd name="T47" fmla="*/ 52 h 690"/>
                  <a:gd name="T48" fmla="*/ 241 w 437"/>
                  <a:gd name="T49" fmla="*/ 80 h 690"/>
                  <a:gd name="T50" fmla="*/ 201 w 437"/>
                  <a:gd name="T51" fmla="*/ 109 h 690"/>
                  <a:gd name="T52" fmla="*/ 189 w 437"/>
                  <a:gd name="T53" fmla="*/ 121 h 690"/>
                  <a:gd name="T54" fmla="*/ 184 w 437"/>
                  <a:gd name="T55" fmla="*/ 149 h 690"/>
                  <a:gd name="T56" fmla="*/ 196 w 437"/>
                  <a:gd name="T57" fmla="*/ 195 h 690"/>
                  <a:gd name="T58" fmla="*/ 189 w 437"/>
                  <a:gd name="T59" fmla="*/ 207 h 690"/>
                  <a:gd name="T60" fmla="*/ 92 w 437"/>
                  <a:gd name="T61" fmla="*/ 253 h 690"/>
                  <a:gd name="T62" fmla="*/ 40 w 437"/>
                  <a:gd name="T63" fmla="*/ 242 h 690"/>
                  <a:gd name="T64" fmla="*/ 28 w 437"/>
                  <a:gd name="T65" fmla="*/ 247 h 690"/>
                  <a:gd name="T66" fmla="*/ 11 w 437"/>
                  <a:gd name="T67" fmla="*/ 264 h 690"/>
                  <a:gd name="T68" fmla="*/ 0 w 437"/>
                  <a:gd name="T69" fmla="*/ 311 h 690"/>
                  <a:gd name="T70" fmla="*/ 28 w 437"/>
                  <a:gd name="T71" fmla="*/ 380 h 690"/>
                  <a:gd name="T72" fmla="*/ 103 w 437"/>
                  <a:gd name="T73" fmla="*/ 432 h 690"/>
                  <a:gd name="T74" fmla="*/ 120 w 437"/>
                  <a:gd name="T75" fmla="*/ 500 h 690"/>
                  <a:gd name="T76" fmla="*/ 103 w 437"/>
                  <a:gd name="T77" fmla="*/ 534 h 690"/>
                  <a:gd name="T78" fmla="*/ 92 w 437"/>
                  <a:gd name="T79" fmla="*/ 586 h 690"/>
                  <a:gd name="T80" fmla="*/ 144 w 437"/>
                  <a:gd name="T81" fmla="*/ 604 h 690"/>
                  <a:gd name="T82" fmla="*/ 206 w 437"/>
                  <a:gd name="T83" fmla="*/ 627 h 690"/>
                  <a:gd name="T84" fmla="*/ 218 w 437"/>
                  <a:gd name="T85" fmla="*/ 645 h 690"/>
                  <a:gd name="T86" fmla="*/ 224 w 437"/>
                  <a:gd name="T87" fmla="*/ 673 h 690"/>
                  <a:gd name="T88" fmla="*/ 253 w 437"/>
                  <a:gd name="T89" fmla="*/ 690 h 690"/>
                  <a:gd name="T90" fmla="*/ 282 w 437"/>
                  <a:gd name="T91" fmla="*/ 690 h 690"/>
                  <a:gd name="T92" fmla="*/ 287 w 437"/>
                  <a:gd name="T93" fmla="*/ 685 h 69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37"/>
                  <a:gd name="T142" fmla="*/ 0 h 690"/>
                  <a:gd name="T143" fmla="*/ 437 w 437"/>
                  <a:gd name="T144" fmla="*/ 690 h 690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37" h="690">
                    <a:moveTo>
                      <a:pt x="287" y="685"/>
                    </a:moveTo>
                    <a:lnTo>
                      <a:pt x="327" y="621"/>
                    </a:lnTo>
                    <a:lnTo>
                      <a:pt x="322" y="454"/>
                    </a:lnTo>
                    <a:lnTo>
                      <a:pt x="322" y="403"/>
                    </a:lnTo>
                    <a:lnTo>
                      <a:pt x="339" y="385"/>
                    </a:lnTo>
                    <a:lnTo>
                      <a:pt x="368" y="368"/>
                    </a:lnTo>
                    <a:lnTo>
                      <a:pt x="379" y="339"/>
                    </a:lnTo>
                    <a:lnTo>
                      <a:pt x="386" y="294"/>
                    </a:lnTo>
                    <a:lnTo>
                      <a:pt x="368" y="259"/>
                    </a:lnTo>
                    <a:lnTo>
                      <a:pt x="368" y="230"/>
                    </a:lnTo>
                    <a:lnTo>
                      <a:pt x="396" y="201"/>
                    </a:lnTo>
                    <a:lnTo>
                      <a:pt x="408" y="195"/>
                    </a:lnTo>
                    <a:lnTo>
                      <a:pt x="426" y="173"/>
                    </a:lnTo>
                    <a:lnTo>
                      <a:pt x="437" y="143"/>
                    </a:lnTo>
                    <a:lnTo>
                      <a:pt x="431" y="114"/>
                    </a:lnTo>
                    <a:lnTo>
                      <a:pt x="414" y="92"/>
                    </a:lnTo>
                    <a:lnTo>
                      <a:pt x="408" y="69"/>
                    </a:lnTo>
                    <a:lnTo>
                      <a:pt x="408" y="52"/>
                    </a:lnTo>
                    <a:lnTo>
                      <a:pt x="386" y="34"/>
                    </a:lnTo>
                    <a:lnTo>
                      <a:pt x="362" y="34"/>
                    </a:lnTo>
                    <a:lnTo>
                      <a:pt x="327" y="5"/>
                    </a:lnTo>
                    <a:lnTo>
                      <a:pt x="299" y="0"/>
                    </a:lnTo>
                    <a:lnTo>
                      <a:pt x="270" y="28"/>
                    </a:lnTo>
                    <a:lnTo>
                      <a:pt x="265" y="52"/>
                    </a:lnTo>
                    <a:lnTo>
                      <a:pt x="241" y="80"/>
                    </a:lnTo>
                    <a:lnTo>
                      <a:pt x="201" y="109"/>
                    </a:lnTo>
                    <a:lnTo>
                      <a:pt x="189" y="121"/>
                    </a:lnTo>
                    <a:lnTo>
                      <a:pt x="184" y="149"/>
                    </a:lnTo>
                    <a:lnTo>
                      <a:pt x="196" y="195"/>
                    </a:lnTo>
                    <a:lnTo>
                      <a:pt x="189" y="207"/>
                    </a:lnTo>
                    <a:lnTo>
                      <a:pt x="92" y="253"/>
                    </a:lnTo>
                    <a:lnTo>
                      <a:pt x="40" y="242"/>
                    </a:lnTo>
                    <a:lnTo>
                      <a:pt x="28" y="247"/>
                    </a:lnTo>
                    <a:lnTo>
                      <a:pt x="11" y="264"/>
                    </a:lnTo>
                    <a:lnTo>
                      <a:pt x="0" y="311"/>
                    </a:lnTo>
                    <a:lnTo>
                      <a:pt x="28" y="380"/>
                    </a:lnTo>
                    <a:lnTo>
                      <a:pt x="103" y="432"/>
                    </a:lnTo>
                    <a:lnTo>
                      <a:pt x="120" y="500"/>
                    </a:lnTo>
                    <a:lnTo>
                      <a:pt x="103" y="534"/>
                    </a:lnTo>
                    <a:lnTo>
                      <a:pt x="92" y="586"/>
                    </a:lnTo>
                    <a:lnTo>
                      <a:pt x="144" y="604"/>
                    </a:lnTo>
                    <a:lnTo>
                      <a:pt x="206" y="627"/>
                    </a:lnTo>
                    <a:lnTo>
                      <a:pt x="218" y="645"/>
                    </a:lnTo>
                    <a:lnTo>
                      <a:pt x="224" y="673"/>
                    </a:lnTo>
                    <a:lnTo>
                      <a:pt x="253" y="690"/>
                    </a:lnTo>
                    <a:lnTo>
                      <a:pt x="282" y="690"/>
                    </a:lnTo>
                    <a:lnTo>
                      <a:pt x="287" y="685"/>
                    </a:lnTo>
                  </a:path>
                </a:pathLst>
              </a:custGeom>
              <a:solidFill>
                <a:srgbClr val="D0D0D0"/>
              </a:solidFill>
              <a:ln w="0">
                <a:solidFill>
                  <a:srgbClr val="90909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</p:grpSp>
      </p:grpSp>
      <p:sp>
        <p:nvSpPr>
          <p:cNvPr id="113" name="TextBox 112"/>
          <p:cNvSpPr txBox="1"/>
          <p:nvPr/>
        </p:nvSpPr>
        <p:spPr>
          <a:xfrm>
            <a:off x="10098238" y="136262"/>
            <a:ext cx="2170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smtClean="0">
                <a:solidFill>
                  <a:schemeClr val="bg1"/>
                </a:solidFill>
                <a:latin typeface="+mn-ea"/>
                <a:cs typeface="조선일보명조" panose="02030304000000000000" pitchFamily="18" charset="-127"/>
              </a:rPr>
              <a:t>국어 국문학</a:t>
            </a:r>
            <a:endParaRPr lang="ko-KR" altLang="en-US" sz="2000" dirty="0">
              <a:solidFill>
                <a:schemeClr val="bg1"/>
              </a:solidFill>
              <a:latin typeface="+mn-ea"/>
              <a:cs typeface="조선일보명조" panose="02030304000000000000" pitchFamily="18" charset="-127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0405533" y="604851"/>
            <a:ext cx="1603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>
                <a:solidFill>
                  <a:schemeClr val="bg1"/>
                </a:solidFill>
                <a:latin typeface="+mn-ea"/>
                <a:cs typeface="조선일보명조" panose="02030304000000000000" pitchFamily="18" charset="-127"/>
              </a:rPr>
              <a:t>2. </a:t>
            </a:r>
            <a:r>
              <a:rPr lang="ko-KR" altLang="en-US" sz="1400" dirty="0" smtClean="0">
                <a:solidFill>
                  <a:schemeClr val="bg1"/>
                </a:solidFill>
                <a:latin typeface="+mn-ea"/>
                <a:cs typeface="조선일보명조" panose="02030304000000000000" pitchFamily="18" charset="-127"/>
              </a:rPr>
              <a:t>소스 적용 내용</a:t>
            </a:r>
            <a:endParaRPr lang="ko-KR" altLang="en-US" sz="1400" dirty="0">
              <a:solidFill>
                <a:schemeClr val="bg1"/>
              </a:solidFill>
              <a:latin typeface="+mn-ea"/>
              <a:cs typeface="조선일보명조" panose="02030304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273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2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7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44" grpId="0"/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/>
          <p:cNvGrpSpPr/>
          <p:nvPr/>
        </p:nvGrpSpPr>
        <p:grpSpPr>
          <a:xfrm>
            <a:off x="9347796" y="313303"/>
            <a:ext cx="2487819" cy="273254"/>
            <a:chOff x="7638862" y="293633"/>
            <a:chExt cx="4252714" cy="467104"/>
          </a:xfrm>
        </p:grpSpPr>
        <p:sp>
          <p:nvSpPr>
            <p:cNvPr id="27" name="자유형 26"/>
            <p:cNvSpPr/>
            <p:nvPr/>
          </p:nvSpPr>
          <p:spPr>
            <a:xfrm>
              <a:off x="7638862" y="293633"/>
              <a:ext cx="587027" cy="467104"/>
            </a:xfrm>
            <a:custGeom>
              <a:avLst/>
              <a:gdLst>
                <a:gd name="connsiteX0" fmla="*/ 668465 w 759619"/>
                <a:gd name="connsiteY0" fmla="*/ 0 h 592502"/>
                <a:gd name="connsiteX1" fmla="*/ 729234 w 759619"/>
                <a:gd name="connsiteY1" fmla="*/ 66846 h 592502"/>
                <a:gd name="connsiteX2" fmla="*/ 630484 w 759619"/>
                <a:gd name="connsiteY2" fmla="*/ 148885 h 592502"/>
                <a:gd name="connsiteX3" fmla="*/ 577310 w 759619"/>
                <a:gd name="connsiteY3" fmla="*/ 270424 h 592502"/>
                <a:gd name="connsiteX4" fmla="*/ 622888 w 759619"/>
                <a:gd name="connsiteY4" fmla="*/ 268905 h 592502"/>
                <a:gd name="connsiteX5" fmla="*/ 668465 w 759619"/>
                <a:gd name="connsiteY5" fmla="*/ 279539 h 592502"/>
                <a:gd name="connsiteX6" fmla="*/ 735311 w 759619"/>
                <a:gd name="connsiteY6" fmla="*/ 341828 h 592502"/>
                <a:gd name="connsiteX7" fmla="*/ 759619 w 759619"/>
                <a:gd name="connsiteY7" fmla="*/ 428425 h 592502"/>
                <a:gd name="connsiteX8" fmla="*/ 707965 w 759619"/>
                <a:gd name="connsiteY8" fmla="*/ 545406 h 592502"/>
                <a:gd name="connsiteX9" fmla="*/ 592503 w 759619"/>
                <a:gd name="connsiteY9" fmla="*/ 592502 h 592502"/>
                <a:gd name="connsiteX10" fmla="*/ 457291 w 759619"/>
                <a:gd name="connsiteY10" fmla="*/ 533252 h 592502"/>
                <a:gd name="connsiteX11" fmla="*/ 410194 w 759619"/>
                <a:gd name="connsiteY11" fmla="*/ 385886 h 592502"/>
                <a:gd name="connsiteX12" fmla="*/ 480079 w 759619"/>
                <a:gd name="connsiteY12" fmla="*/ 154962 h 592502"/>
                <a:gd name="connsiteX13" fmla="*/ 668465 w 759619"/>
                <a:gd name="connsiteY13" fmla="*/ 0 h 592502"/>
                <a:gd name="connsiteX14" fmla="*/ 261309 w 759619"/>
                <a:gd name="connsiteY14" fmla="*/ 0 h 592502"/>
                <a:gd name="connsiteX15" fmla="*/ 319040 w 759619"/>
                <a:gd name="connsiteY15" fmla="*/ 66846 h 592502"/>
                <a:gd name="connsiteX16" fmla="*/ 220290 w 759619"/>
                <a:gd name="connsiteY16" fmla="*/ 148885 h 592502"/>
                <a:gd name="connsiteX17" fmla="*/ 170155 w 759619"/>
                <a:gd name="connsiteY17" fmla="*/ 270424 h 592502"/>
                <a:gd name="connsiteX18" fmla="*/ 212693 w 759619"/>
                <a:gd name="connsiteY18" fmla="*/ 268905 h 592502"/>
                <a:gd name="connsiteX19" fmla="*/ 258271 w 759619"/>
                <a:gd name="connsiteY19" fmla="*/ 279539 h 592502"/>
                <a:gd name="connsiteX20" fmla="*/ 323598 w 759619"/>
                <a:gd name="connsiteY20" fmla="*/ 341828 h 592502"/>
                <a:gd name="connsiteX21" fmla="*/ 346386 w 759619"/>
                <a:gd name="connsiteY21" fmla="*/ 428425 h 592502"/>
                <a:gd name="connsiteX22" fmla="*/ 296252 w 759619"/>
                <a:gd name="connsiteY22" fmla="*/ 545406 h 592502"/>
                <a:gd name="connsiteX23" fmla="*/ 182309 w 759619"/>
                <a:gd name="connsiteY23" fmla="*/ 592502 h 592502"/>
                <a:gd name="connsiteX24" fmla="*/ 47097 w 759619"/>
                <a:gd name="connsiteY24" fmla="*/ 533252 h 592502"/>
                <a:gd name="connsiteX25" fmla="*/ 0 w 759619"/>
                <a:gd name="connsiteY25" fmla="*/ 385886 h 592502"/>
                <a:gd name="connsiteX26" fmla="*/ 69885 w 759619"/>
                <a:gd name="connsiteY26" fmla="*/ 154962 h 592502"/>
                <a:gd name="connsiteX27" fmla="*/ 261309 w 759619"/>
                <a:gd name="connsiteY27" fmla="*/ 0 h 592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59619" h="592502">
                  <a:moveTo>
                    <a:pt x="668465" y="0"/>
                  </a:moveTo>
                  <a:lnTo>
                    <a:pt x="729234" y="66846"/>
                  </a:lnTo>
                  <a:cubicBezTo>
                    <a:pt x="692772" y="85077"/>
                    <a:pt x="659856" y="112423"/>
                    <a:pt x="630484" y="148885"/>
                  </a:cubicBezTo>
                  <a:cubicBezTo>
                    <a:pt x="601112" y="185347"/>
                    <a:pt x="583387" y="225860"/>
                    <a:pt x="577310" y="270424"/>
                  </a:cubicBezTo>
                  <a:cubicBezTo>
                    <a:pt x="589464" y="266373"/>
                    <a:pt x="604657" y="265866"/>
                    <a:pt x="622888" y="268905"/>
                  </a:cubicBezTo>
                  <a:cubicBezTo>
                    <a:pt x="641119" y="271943"/>
                    <a:pt x="656311" y="275488"/>
                    <a:pt x="668465" y="279539"/>
                  </a:cubicBezTo>
                  <a:cubicBezTo>
                    <a:pt x="696824" y="293719"/>
                    <a:pt x="719106" y="314482"/>
                    <a:pt x="735311" y="341828"/>
                  </a:cubicBezTo>
                  <a:cubicBezTo>
                    <a:pt x="751516" y="369175"/>
                    <a:pt x="759619" y="398040"/>
                    <a:pt x="759619" y="428425"/>
                  </a:cubicBezTo>
                  <a:cubicBezTo>
                    <a:pt x="759619" y="475015"/>
                    <a:pt x="742401" y="514008"/>
                    <a:pt x="707965" y="545406"/>
                  </a:cubicBezTo>
                  <a:cubicBezTo>
                    <a:pt x="673529" y="576804"/>
                    <a:pt x="635042" y="592502"/>
                    <a:pt x="592503" y="592502"/>
                  </a:cubicBezTo>
                  <a:cubicBezTo>
                    <a:pt x="533759" y="592502"/>
                    <a:pt x="488688" y="572752"/>
                    <a:pt x="457291" y="533252"/>
                  </a:cubicBezTo>
                  <a:cubicBezTo>
                    <a:pt x="425893" y="493752"/>
                    <a:pt x="410194" y="444630"/>
                    <a:pt x="410194" y="385886"/>
                  </a:cubicBezTo>
                  <a:cubicBezTo>
                    <a:pt x="410194" y="304860"/>
                    <a:pt x="433489" y="227885"/>
                    <a:pt x="480079" y="154962"/>
                  </a:cubicBezTo>
                  <a:cubicBezTo>
                    <a:pt x="526669" y="82039"/>
                    <a:pt x="589464" y="30384"/>
                    <a:pt x="668465" y="0"/>
                  </a:cubicBezTo>
                  <a:close/>
                  <a:moveTo>
                    <a:pt x="261309" y="0"/>
                  </a:moveTo>
                  <a:lnTo>
                    <a:pt x="319040" y="66846"/>
                  </a:lnTo>
                  <a:cubicBezTo>
                    <a:pt x="280553" y="85077"/>
                    <a:pt x="247636" y="112423"/>
                    <a:pt x="220290" y="148885"/>
                  </a:cubicBezTo>
                  <a:cubicBezTo>
                    <a:pt x="192944" y="185347"/>
                    <a:pt x="176232" y="225860"/>
                    <a:pt x="170155" y="270424"/>
                  </a:cubicBezTo>
                  <a:cubicBezTo>
                    <a:pt x="180283" y="266373"/>
                    <a:pt x="194463" y="265866"/>
                    <a:pt x="212693" y="268905"/>
                  </a:cubicBezTo>
                  <a:cubicBezTo>
                    <a:pt x="230924" y="271943"/>
                    <a:pt x="246117" y="275488"/>
                    <a:pt x="258271" y="279539"/>
                  </a:cubicBezTo>
                  <a:cubicBezTo>
                    <a:pt x="286630" y="293719"/>
                    <a:pt x="308405" y="314482"/>
                    <a:pt x="323598" y="341828"/>
                  </a:cubicBezTo>
                  <a:cubicBezTo>
                    <a:pt x="338790" y="369175"/>
                    <a:pt x="346386" y="398040"/>
                    <a:pt x="346386" y="428425"/>
                  </a:cubicBezTo>
                  <a:cubicBezTo>
                    <a:pt x="346386" y="475015"/>
                    <a:pt x="329675" y="514008"/>
                    <a:pt x="296252" y="545406"/>
                  </a:cubicBezTo>
                  <a:cubicBezTo>
                    <a:pt x="262828" y="576804"/>
                    <a:pt x="224847" y="592502"/>
                    <a:pt x="182309" y="592502"/>
                  </a:cubicBezTo>
                  <a:cubicBezTo>
                    <a:pt x="123565" y="592502"/>
                    <a:pt x="78494" y="572752"/>
                    <a:pt x="47097" y="533252"/>
                  </a:cubicBezTo>
                  <a:cubicBezTo>
                    <a:pt x="15699" y="493752"/>
                    <a:pt x="0" y="444630"/>
                    <a:pt x="0" y="385886"/>
                  </a:cubicBezTo>
                  <a:cubicBezTo>
                    <a:pt x="0" y="304860"/>
                    <a:pt x="23295" y="227885"/>
                    <a:pt x="69885" y="154962"/>
                  </a:cubicBezTo>
                  <a:cubicBezTo>
                    <a:pt x="116475" y="82039"/>
                    <a:pt x="180283" y="30384"/>
                    <a:pt x="261309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latinLnBrk="0">
                <a:defRPr/>
              </a:pPr>
              <a:endParaRPr lang="ko-KR" altLang="en-US" sz="2000" kern="0" dirty="0">
                <a:solidFill>
                  <a:prstClr val="white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endParaRPr>
            </a:p>
          </p:txBody>
        </p:sp>
        <p:cxnSp>
          <p:nvCxnSpPr>
            <p:cNvPr id="28" name="직선 연결선 27"/>
            <p:cNvCxnSpPr/>
            <p:nvPr/>
          </p:nvCxnSpPr>
          <p:spPr>
            <a:xfrm>
              <a:off x="8334476" y="722448"/>
              <a:ext cx="3557100" cy="0"/>
            </a:xfrm>
            <a:prstGeom prst="line">
              <a:avLst/>
            </a:prstGeom>
            <a:noFill/>
            <a:ln w="31750" cap="flat" cmpd="sng" algn="ctr">
              <a:solidFill>
                <a:sysClr val="window" lastClr="FFFFFF"/>
              </a:solidFill>
              <a:prstDash val="sysDash"/>
              <a:miter lim="800000"/>
            </a:ln>
            <a:effectLst/>
          </p:spPr>
        </p:cxnSp>
      </p:grpSp>
      <p:sp>
        <p:nvSpPr>
          <p:cNvPr id="29" name="TextBox 28"/>
          <p:cNvSpPr txBox="1"/>
          <p:nvPr/>
        </p:nvSpPr>
        <p:spPr>
          <a:xfrm>
            <a:off x="10571313" y="113248"/>
            <a:ext cx="1554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smtClean="0">
                <a:solidFill>
                  <a:prstClr val="white"/>
                </a:solidFill>
                <a:latin typeface="한컴 백제 M" panose="02020603020101020101" pitchFamily="18" charset="-127"/>
                <a:ea typeface="한컴 백제 M" panose="02020603020101020101" pitchFamily="18" charset="-127"/>
                <a:cs typeface="조선일보명조" panose="02030304000000000000" pitchFamily="18" charset="-127"/>
              </a:rPr>
              <a:t>학습정리</a:t>
            </a:r>
            <a:endParaRPr lang="ko-KR" altLang="en-US" sz="2000" dirty="0">
              <a:solidFill>
                <a:prstClr val="white"/>
              </a:solidFill>
              <a:latin typeface="한컴 백제 M" panose="02020603020101020101" pitchFamily="18" charset="-127"/>
              <a:ea typeface="한컴 백제 M" panose="02020603020101020101" pitchFamily="18" charset="-127"/>
              <a:cs typeface="조선일보명조" panose="02030304000000000000" pitchFamily="18" charset="-127"/>
            </a:endParaRPr>
          </a:p>
        </p:txBody>
      </p:sp>
      <p:pic>
        <p:nvPicPr>
          <p:cNvPr id="30" name="그림 29" descr="box111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ysClr val="window" lastClr="FFFFFF">
                <a:tint val="45000"/>
                <a:satMod val="400000"/>
              </a:sysClr>
            </a:duotone>
          </a:blip>
          <a:stretch>
            <a:fillRect/>
          </a:stretch>
        </p:blipFill>
        <p:spPr>
          <a:xfrm>
            <a:off x="6144700" y="1252812"/>
            <a:ext cx="5690915" cy="4795563"/>
          </a:xfrm>
          <a:prstGeom prst="rect">
            <a:avLst/>
          </a:prstGeom>
        </p:spPr>
      </p:pic>
      <p:pic>
        <p:nvPicPr>
          <p:cNvPr id="31" name="그림 9" descr="9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395187" y="1240112"/>
            <a:ext cx="1051286" cy="902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7117314" y="1728464"/>
            <a:ext cx="1204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b="1" dirty="0" smtClean="0">
                <a:solidFill>
                  <a:prstClr val="white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학습 정리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491726" y="2232907"/>
            <a:ext cx="465502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 smtClean="0">
                <a:solidFill>
                  <a:prstClr val="white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이곳에 학습 정리를 적어 주십시오</a:t>
            </a:r>
            <a:r>
              <a:rPr lang="en-US" altLang="ko-KR" sz="1400" dirty="0" smtClean="0">
                <a:solidFill>
                  <a:prstClr val="white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.</a:t>
            </a:r>
          </a:p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prstClr val="white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이곳에 학습 정리를 적어 주십시오</a:t>
            </a:r>
            <a:r>
              <a:rPr lang="en-US" altLang="ko-KR" sz="1400" dirty="0" smtClean="0">
                <a:solidFill>
                  <a:prstClr val="white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.</a:t>
            </a:r>
            <a:endParaRPr lang="en-US" altLang="ko-KR" sz="1400" dirty="0">
              <a:solidFill>
                <a:prstClr val="white"/>
              </a:solidFill>
              <a:latin typeface="한컴 백제 M" panose="02020603020101020101" pitchFamily="18" charset="-127"/>
              <a:ea typeface="한컴 백제 M" panose="02020603020101020101" pitchFamily="18" charset="-127"/>
            </a:endParaRPr>
          </a:p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prstClr val="white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이곳에 학습 정리를 적어 주십시오</a:t>
            </a:r>
            <a:r>
              <a:rPr lang="en-US" altLang="ko-KR" sz="1400" dirty="0">
                <a:solidFill>
                  <a:prstClr val="white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.</a:t>
            </a:r>
            <a:endParaRPr lang="ko-KR" altLang="en-US" sz="1400" dirty="0">
              <a:solidFill>
                <a:prstClr val="white"/>
              </a:solidFill>
              <a:latin typeface="한컴 백제 M" panose="02020603020101020101" pitchFamily="18" charset="-127"/>
              <a:ea typeface="한컴 백제 M" panose="02020603020101020101" pitchFamily="18" charset="-127"/>
            </a:endParaRPr>
          </a:p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prstClr val="white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이곳에 학습 정리를 적어 주십시오</a:t>
            </a:r>
            <a:r>
              <a:rPr lang="en-US" altLang="ko-KR" sz="1400" dirty="0">
                <a:solidFill>
                  <a:prstClr val="white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.</a:t>
            </a:r>
            <a:endParaRPr lang="ko-KR" altLang="en-US" sz="1400" dirty="0">
              <a:solidFill>
                <a:prstClr val="white"/>
              </a:solidFill>
              <a:latin typeface="한컴 백제 M" panose="02020603020101020101" pitchFamily="18" charset="-127"/>
              <a:ea typeface="한컴 백제 M" panose="02020603020101020101" pitchFamily="18" charset="-127"/>
            </a:endParaRPr>
          </a:p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prstClr val="white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이곳에 학습 정리를 적어 주십시오</a:t>
            </a:r>
            <a:r>
              <a:rPr lang="en-US" altLang="ko-KR" sz="1400" dirty="0">
                <a:solidFill>
                  <a:prstClr val="white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.</a:t>
            </a:r>
            <a:endParaRPr lang="ko-KR" altLang="en-US" sz="1400" dirty="0">
              <a:solidFill>
                <a:prstClr val="white"/>
              </a:solidFill>
              <a:latin typeface="한컴 백제 M" panose="02020603020101020101" pitchFamily="18" charset="-127"/>
              <a:ea typeface="한컴 백제 M" panose="02020603020101020101" pitchFamily="18" charset="-127"/>
            </a:endParaRPr>
          </a:p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prstClr val="white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이곳에 학습 정리를 적어 주십시오</a:t>
            </a:r>
            <a:r>
              <a:rPr lang="en-US" altLang="ko-KR" sz="1400" dirty="0" smtClean="0">
                <a:solidFill>
                  <a:prstClr val="white"/>
                </a:solidFill>
                <a:latin typeface="한컴 백제 M" panose="02020603020101020101" pitchFamily="18" charset="-127"/>
                <a:ea typeface="한컴 백제 M" panose="02020603020101020101" pitchFamily="18" charset="-127"/>
              </a:rPr>
              <a:t>.</a:t>
            </a:r>
            <a:endParaRPr lang="ko-KR" altLang="en-US" sz="1400" dirty="0">
              <a:solidFill>
                <a:prstClr val="white"/>
              </a:solidFill>
              <a:latin typeface="한컴 백제 M" panose="02020603020101020101" pitchFamily="18" charset="-127"/>
              <a:ea typeface="한컴 백제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2386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build="p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국어국문학">
      <a:majorFont>
        <a:latin typeface="한컴 백제 M"/>
        <a:ea typeface="한컴 백제 M"/>
        <a:cs typeface=""/>
      </a:majorFont>
      <a:minorFont>
        <a:latin typeface="한컴 백제 M"/>
        <a:ea typeface="한컴 백제 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국어국문학">
  <a:themeElements>
    <a:clrScheme name="사용자 지정 1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414FF"/>
      </a:accent1>
      <a:accent2>
        <a:srgbClr val="0BDFF5"/>
      </a:accent2>
      <a:accent3>
        <a:srgbClr val="1E2074"/>
      </a:accent3>
      <a:accent4>
        <a:srgbClr val="E6EA34"/>
      </a:accent4>
      <a:accent5>
        <a:srgbClr val="CF4823"/>
      </a:accent5>
      <a:accent6>
        <a:srgbClr val="30BA54"/>
      </a:accent6>
      <a:hlink>
        <a:srgbClr val="FFFFFF"/>
      </a:hlink>
      <a:folHlink>
        <a:srgbClr val="F7E13B"/>
      </a:folHlink>
    </a:clrScheme>
    <a:fontScheme name="국어국문학">
      <a:majorFont>
        <a:latin typeface="한컴 백제 M"/>
        <a:ea typeface="한컴 백제 M"/>
        <a:cs typeface=""/>
      </a:majorFont>
      <a:minorFont>
        <a:latin typeface="한컴 백제 M"/>
        <a:ea typeface="한컴 백제 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57150">
          <a:solidFill>
            <a:schemeClr val="accent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FFFF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600</TotalTime>
  <Words>408</Words>
  <Application>Microsoft Office PowerPoint</Application>
  <PresentationFormat>와이드스크린</PresentationFormat>
  <Paragraphs>85</Paragraphs>
  <Slides>11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11</vt:i4>
      </vt:variant>
    </vt:vector>
  </HeadingPairs>
  <TitlesOfParts>
    <vt:vector size="19" baseType="lpstr">
      <vt:lpstr>Calibri</vt:lpstr>
      <vt:lpstr>Wingdings</vt:lpstr>
      <vt:lpstr>한컴 백제 M</vt:lpstr>
      <vt:lpstr>Arial</vt:lpstr>
      <vt:lpstr>조선일보명조</vt:lpstr>
      <vt:lpstr>Arial Unicode MS</vt:lpstr>
      <vt:lpstr>Office 테마</vt:lpstr>
      <vt:lpstr>국어국문학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김자령</dc:creator>
  <cp:lastModifiedBy>김자령</cp:lastModifiedBy>
  <cp:revision>112</cp:revision>
  <dcterms:created xsi:type="dcterms:W3CDTF">2016-07-05T07:30:21Z</dcterms:created>
  <dcterms:modified xsi:type="dcterms:W3CDTF">2016-07-14T07:55:56Z</dcterms:modified>
</cp:coreProperties>
</file>