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handoutMasterIdLst>
    <p:handoutMasterId r:id="rId11"/>
  </p:handoutMasterIdLst>
  <p:sldIdLst>
    <p:sldId id="257" r:id="rId2"/>
    <p:sldId id="258" r:id="rId3"/>
    <p:sldId id="259" r:id="rId4"/>
    <p:sldId id="262" r:id="rId5"/>
    <p:sldId id="263" r:id="rId6"/>
    <p:sldId id="267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ko-KR"/>
    </a:defPPr>
    <a:lvl1pPr marL="0" algn="l" defTabSz="914377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179"/>
    <a:srgbClr val="E9E9E9"/>
    <a:srgbClr val="D299C6"/>
    <a:srgbClr val="F6BB66"/>
    <a:srgbClr val="1F4E79"/>
    <a:srgbClr val="BE3D35"/>
    <a:srgbClr val="E5434F"/>
    <a:srgbClr val="FF1B42"/>
    <a:srgbClr val="86D2CD"/>
    <a:srgbClr val="2AA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774" y="10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26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BCA4A-A7C6-4AFD-90B6-94B369FA2CF5}" type="datetimeFigureOut">
              <a:rPr lang="ko-KR" altLang="en-US" smtClean="0">
                <a:latin typeface="한컴 백제 M" panose="02020603020101020101" pitchFamily="18" charset="-127"/>
                <a:ea typeface="한컴 백제 M" panose="02020603020101020101" pitchFamily="18" charset="-127"/>
              </a:rPr>
              <a:t>2016-09-26</a:t>
            </a:fld>
            <a:endParaRPr lang="ko-KR" altLang="en-US" dirty="0"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B515E-191D-4C90-9918-CA8973AADBBC}" type="slidenum">
              <a:rPr lang="ko-KR" altLang="en-US" smtClean="0">
                <a:latin typeface="한컴 백제 M" panose="02020603020101020101" pitchFamily="18" charset="-127"/>
                <a:ea typeface="한컴 백제 M" panose="02020603020101020101" pitchFamily="18" charset="-127"/>
              </a:rPr>
              <a:t>‹#›</a:t>
            </a:fld>
            <a:endParaRPr lang="ko-KR" altLang="en-US" dirty="0"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23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321A-160E-4817-AD05-EFD264CF529E}" type="datetimeFigureOut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2016-09-26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7FCD-E1CB-4BEF-98E4-020D0A6DAF8F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9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321A-160E-4817-AD05-EFD264CF529E}" type="datetimeFigureOut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2016-09-26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7FCD-E1CB-4BEF-98E4-020D0A6DAF8F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321A-160E-4817-AD05-EFD264CF529E}" type="datetimeFigureOut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2016-09-26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7FCD-E1CB-4BEF-98E4-020D0A6DAF8F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3416301" y="0"/>
            <a:ext cx="8775700" cy="6858000"/>
          </a:xfrm>
          <a:prstGeom prst="rect">
            <a:avLst/>
          </a:prstGeom>
          <a:blipFill dpi="0" rotWithShape="1">
            <a:blip r:embed="rId2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1436916" y="0"/>
            <a:ext cx="7779657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351" kern="0" dirty="0">
              <a:blipFill>
                <a:blip r:embed="rId3"/>
                <a:stretch>
                  <a:fillRect/>
                </a:stretch>
              </a:blip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 flipH="1">
            <a:off x="3975100" y="2647950"/>
            <a:ext cx="8216901" cy="1936750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351" kern="0" dirty="0">
              <a:blipFill>
                <a:blip r:embed="rId3"/>
                <a:stretch>
                  <a:fillRect/>
                </a:stretch>
              </a:blip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1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오른쪽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 flipH="1">
            <a:off x="4006880" y="0"/>
            <a:ext cx="8185120" cy="6858000"/>
          </a:xfrm>
          <a:prstGeom prst="rect">
            <a:avLst/>
          </a:prstGeom>
          <a:blipFill dpi="0" rotWithShape="0">
            <a:blip r:embed="rId2" cstate="print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2157973" y="0"/>
            <a:ext cx="8957131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351" kern="0" dirty="0">
              <a:blipFill>
                <a:blip r:embed="rId3"/>
                <a:stretch>
                  <a:fillRect/>
                </a:stretch>
              </a:blip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808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오른쪽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2122714" y="0"/>
            <a:ext cx="10069287" cy="6858000"/>
          </a:xfrm>
          <a:prstGeom prst="rect">
            <a:avLst/>
          </a:prstGeom>
          <a:blipFill dpi="0" rotWithShape="1">
            <a:blip r:embed="rId2" cstate="print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159659" y="0"/>
            <a:ext cx="10960100" cy="6858000"/>
          </a:xfrm>
          <a:prstGeom prst="rect">
            <a:avLst/>
          </a:prstGeom>
          <a:gradFill flip="none" rotWithShape="1">
            <a:gsLst>
              <a:gs pos="39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351" kern="0" dirty="0">
              <a:blipFill>
                <a:blip r:embed="rId3"/>
                <a:stretch>
                  <a:fillRect/>
                </a:stretch>
              </a:blip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16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오른쪽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2122714" y="0"/>
            <a:ext cx="10069287" cy="6858000"/>
          </a:xfrm>
          <a:prstGeom prst="rect">
            <a:avLst/>
          </a:prstGeom>
          <a:blipFill dpi="0" rotWithShape="1">
            <a:blip r:embed="rId2" cstate="print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159659" y="0"/>
            <a:ext cx="10960100" cy="6858000"/>
          </a:xfrm>
          <a:prstGeom prst="rect">
            <a:avLst/>
          </a:prstGeom>
          <a:gradFill flip="none" rotWithShape="1">
            <a:gsLst>
              <a:gs pos="39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351" kern="0" dirty="0">
              <a:blipFill>
                <a:blip r:embed="rId3"/>
                <a:stretch>
                  <a:fillRect/>
                </a:stretch>
              </a:blip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599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오른쪽배경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 flipH="1">
            <a:off x="657" y="0"/>
            <a:ext cx="12191343" cy="6858000"/>
          </a:xfrm>
          <a:prstGeom prst="rect">
            <a:avLst/>
          </a:prstGeom>
          <a:blipFill dpi="0" rotWithShape="1">
            <a:blip r:embed="rId2" cstate="print">
              <a:alphaModFix amt="2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0"/>
            <a:ext cx="10960100" cy="6858000"/>
          </a:xfrm>
          <a:prstGeom prst="rect">
            <a:avLst/>
          </a:prstGeom>
          <a:gradFill flip="none" rotWithShape="1">
            <a:gsLst>
              <a:gs pos="39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351" kern="0" dirty="0">
              <a:blipFill>
                <a:blip r:embed="rId3"/>
                <a:stretch>
                  <a:fillRect/>
                </a:stretch>
              </a:blip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893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왼쪽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 flipH="1">
            <a:off x="2" y="0"/>
            <a:ext cx="9390743" cy="6858000"/>
          </a:xfrm>
          <a:prstGeom prst="rect">
            <a:avLst/>
          </a:prstGeom>
          <a:blipFill dpi="0" rotWithShape="0">
            <a:blip r:embed="rId2" cstate="print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 flipH="1">
            <a:off x="2046515" y="0"/>
            <a:ext cx="8127999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351" kern="0" dirty="0">
              <a:blipFill>
                <a:blip r:embed="rId3"/>
                <a:stretch>
                  <a:fillRect/>
                </a:stretch>
              </a:blip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28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양쪽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 flipH="1">
            <a:off x="657" y="0"/>
            <a:ext cx="12191343" cy="6858000"/>
          </a:xfrm>
          <a:prstGeom prst="rect">
            <a:avLst/>
          </a:prstGeom>
          <a:blipFill dpi="0" rotWithShape="1">
            <a:blip r:embed="rId2" cstate="print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115613" y="0"/>
            <a:ext cx="12076387" cy="6858000"/>
          </a:xfrm>
          <a:prstGeom prst="rect">
            <a:avLst/>
          </a:prstGeom>
          <a:gradFill flip="none" rotWithShape="1">
            <a:gsLst>
              <a:gs pos="52000">
                <a:sysClr val="windowText" lastClr="000000"/>
              </a:gs>
              <a:gs pos="15000">
                <a:srgbClr val="000000">
                  <a:alpha val="65000"/>
                </a:srgbClr>
              </a:gs>
              <a:gs pos="0">
                <a:srgbClr val="000000">
                  <a:alpha val="0"/>
                </a:srgbClr>
              </a:gs>
              <a:gs pos="100000">
                <a:sysClr val="windowText" lastClr="000000">
                  <a:alpha val="0"/>
                </a:sysClr>
              </a:gs>
              <a:gs pos="87000">
                <a:sysClr val="windowText" lastClr="000000">
                  <a:alpha val="7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351" kern="0" dirty="0">
              <a:blipFill>
                <a:blip r:embed="rId3"/>
                <a:stretch>
                  <a:fillRect/>
                </a:stretch>
              </a:blip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32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05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321A-160E-4817-AD05-EFD264CF529E}" type="datetimeFigureOut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2016-09-26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7FCD-E1CB-4BEF-98E4-020D0A6DAF8F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6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321A-160E-4817-AD05-EFD264CF529E}" type="datetimeFigureOut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2016-09-26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7FCD-E1CB-4BEF-98E4-020D0A6DAF8F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5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321A-160E-4817-AD05-EFD264CF529E}" type="datetimeFigureOut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2016-09-26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7FCD-E1CB-4BEF-98E4-020D0A6DAF8F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3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321A-160E-4817-AD05-EFD264CF529E}" type="datetimeFigureOut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2016-09-26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7FCD-E1CB-4BEF-98E4-020D0A6DAF8F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2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321A-160E-4817-AD05-EFD264CF529E}" type="datetimeFigureOut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2016-09-26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7FCD-E1CB-4BEF-98E4-020D0A6DAF8F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2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321A-160E-4817-AD05-EFD264CF529E}" type="datetimeFigureOut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2016-09-26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7FCD-E1CB-4BEF-98E4-020D0A6DAF8F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321A-160E-4817-AD05-EFD264CF529E}" type="datetimeFigureOut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2016-09-26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7FCD-E1CB-4BEF-98E4-020D0A6DAF8F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4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321A-160E-4817-AD05-EFD264CF529E}" type="datetimeFigureOut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2016-09-26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7FCD-E1CB-4BEF-98E4-020D0A6DAF8F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4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한컴 백제 M" panose="02020603020101020101" pitchFamily="18" charset="-127"/>
              </a:defRPr>
            </a:lvl1pPr>
          </a:lstStyle>
          <a:p>
            <a:fld id="{03E4321A-160E-4817-AD05-EFD264CF529E}" type="datetimeFigureOut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2016-09-26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한컴 백제 M" panose="02020603020101020101" pitchFamily="18" charset="-127"/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한컴 백제 M" panose="02020603020101020101" pitchFamily="18" charset="-127"/>
              </a:defRPr>
            </a:lvl1pPr>
          </a:lstStyle>
          <a:p>
            <a:fld id="{A1AE7FCD-E1CB-4BEF-98E4-020D0A6DAF8F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42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8" r:id="rId12"/>
    <p:sldLayoutId id="2147483705" r:id="rId13"/>
    <p:sldLayoutId id="2147483706" r:id="rId14"/>
    <p:sldLayoutId id="2147483707" r:id="rId15"/>
    <p:sldLayoutId id="2147483710" r:id="rId16"/>
    <p:sldLayoutId id="2147483709" r:id="rId17"/>
    <p:sldLayoutId id="2147483712" r:id="rId18"/>
    <p:sldLayoutId id="2147483711" r:id="rId1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한컴 백제 M" panose="0202060302010102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한컴 백제 M" panose="0202060302010102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한컴 백제 M" panose="0202060302010102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한컴 백제 M" panose="0202060302010102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한컴 백제 M" panose="0202060302010102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한컴 백제 M" panose="0202060302010102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 rot="19361027">
            <a:off x="5470411" y="2386961"/>
            <a:ext cx="1865539" cy="1901380"/>
            <a:chOff x="2748578" y="3911562"/>
            <a:chExt cx="1865539" cy="1901380"/>
          </a:xfrm>
        </p:grpSpPr>
        <p:grpSp>
          <p:nvGrpSpPr>
            <p:cNvPr id="32" name="그룹 31"/>
            <p:cNvGrpSpPr/>
            <p:nvPr/>
          </p:nvGrpSpPr>
          <p:grpSpPr>
            <a:xfrm>
              <a:off x="2748578" y="3911562"/>
              <a:ext cx="1865539" cy="1901380"/>
              <a:chOff x="790576" y="2371725"/>
              <a:chExt cx="3305175" cy="3368675"/>
            </a:xfrm>
            <a:solidFill>
              <a:schemeClr val="tx1"/>
            </a:solidFill>
          </p:grpSpPr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2420938" y="4414838"/>
                <a:ext cx="44450" cy="65088"/>
              </a:xfrm>
              <a:prstGeom prst="rect">
                <a:avLst/>
              </a:prstGeom>
              <a:solidFill>
                <a:srgbClr val="F6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812925" y="3937000"/>
                <a:ext cx="652462" cy="368300"/>
              </a:xfrm>
              <a:custGeom>
                <a:avLst/>
                <a:gdLst>
                  <a:gd name="T0" fmla="*/ 383 w 411"/>
                  <a:gd name="T1" fmla="*/ 232 h 232"/>
                  <a:gd name="T2" fmla="*/ 0 w 411"/>
                  <a:gd name="T3" fmla="*/ 27 h 232"/>
                  <a:gd name="T4" fmla="*/ 14 w 411"/>
                  <a:gd name="T5" fmla="*/ 0 h 232"/>
                  <a:gd name="T6" fmla="*/ 411 w 411"/>
                  <a:gd name="T7" fmla="*/ 205 h 232"/>
                  <a:gd name="T8" fmla="*/ 383 w 411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232">
                    <a:moveTo>
                      <a:pt x="383" y="232"/>
                    </a:moveTo>
                    <a:lnTo>
                      <a:pt x="0" y="27"/>
                    </a:lnTo>
                    <a:lnTo>
                      <a:pt x="14" y="0"/>
                    </a:lnTo>
                    <a:lnTo>
                      <a:pt x="411" y="205"/>
                    </a:lnTo>
                    <a:lnTo>
                      <a:pt x="383" y="232"/>
                    </a:lnTo>
                    <a:close/>
                  </a:path>
                </a:pathLst>
              </a:custGeom>
              <a:solidFill>
                <a:srgbClr val="F6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2400300" y="3937000"/>
                <a:ext cx="652462" cy="368300"/>
              </a:xfrm>
              <a:custGeom>
                <a:avLst/>
                <a:gdLst>
                  <a:gd name="T0" fmla="*/ 27 w 411"/>
                  <a:gd name="T1" fmla="*/ 232 h 232"/>
                  <a:gd name="T2" fmla="*/ 411 w 411"/>
                  <a:gd name="T3" fmla="*/ 27 h 232"/>
                  <a:gd name="T4" fmla="*/ 397 w 411"/>
                  <a:gd name="T5" fmla="*/ 0 h 232"/>
                  <a:gd name="T6" fmla="*/ 0 w 411"/>
                  <a:gd name="T7" fmla="*/ 205 h 232"/>
                  <a:gd name="T8" fmla="*/ 27 w 411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232">
                    <a:moveTo>
                      <a:pt x="27" y="232"/>
                    </a:moveTo>
                    <a:lnTo>
                      <a:pt x="411" y="27"/>
                    </a:lnTo>
                    <a:lnTo>
                      <a:pt x="397" y="0"/>
                    </a:lnTo>
                    <a:lnTo>
                      <a:pt x="0" y="205"/>
                    </a:lnTo>
                    <a:lnTo>
                      <a:pt x="27" y="232"/>
                    </a:lnTo>
                    <a:close/>
                  </a:path>
                </a:pathLst>
              </a:custGeom>
              <a:solidFill>
                <a:srgbClr val="F6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2182813" y="3609975"/>
                <a:ext cx="282575" cy="695325"/>
              </a:xfrm>
              <a:custGeom>
                <a:avLst/>
                <a:gdLst>
                  <a:gd name="T0" fmla="*/ 150 w 178"/>
                  <a:gd name="T1" fmla="*/ 438 h 438"/>
                  <a:gd name="T2" fmla="*/ 0 w 178"/>
                  <a:gd name="T3" fmla="*/ 14 h 438"/>
                  <a:gd name="T4" fmla="*/ 27 w 178"/>
                  <a:gd name="T5" fmla="*/ 0 h 438"/>
                  <a:gd name="T6" fmla="*/ 178 w 178"/>
                  <a:gd name="T7" fmla="*/ 425 h 438"/>
                  <a:gd name="T8" fmla="*/ 150 w 178"/>
                  <a:gd name="T9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438">
                    <a:moveTo>
                      <a:pt x="150" y="438"/>
                    </a:moveTo>
                    <a:lnTo>
                      <a:pt x="0" y="14"/>
                    </a:lnTo>
                    <a:lnTo>
                      <a:pt x="27" y="0"/>
                    </a:lnTo>
                    <a:lnTo>
                      <a:pt x="178" y="425"/>
                    </a:lnTo>
                    <a:lnTo>
                      <a:pt x="150" y="438"/>
                    </a:lnTo>
                    <a:close/>
                  </a:path>
                </a:pathLst>
              </a:custGeom>
              <a:solidFill>
                <a:srgbClr val="F6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2420938" y="3609975"/>
                <a:ext cx="261937" cy="695325"/>
              </a:xfrm>
              <a:custGeom>
                <a:avLst/>
                <a:gdLst>
                  <a:gd name="T0" fmla="*/ 28 w 165"/>
                  <a:gd name="T1" fmla="*/ 438 h 438"/>
                  <a:gd name="T2" fmla="*/ 165 w 165"/>
                  <a:gd name="T3" fmla="*/ 14 h 438"/>
                  <a:gd name="T4" fmla="*/ 137 w 165"/>
                  <a:gd name="T5" fmla="*/ 0 h 438"/>
                  <a:gd name="T6" fmla="*/ 0 w 165"/>
                  <a:gd name="T7" fmla="*/ 425 h 438"/>
                  <a:gd name="T8" fmla="*/ 28 w 165"/>
                  <a:gd name="T9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438">
                    <a:moveTo>
                      <a:pt x="28" y="438"/>
                    </a:moveTo>
                    <a:lnTo>
                      <a:pt x="165" y="14"/>
                    </a:lnTo>
                    <a:lnTo>
                      <a:pt x="137" y="0"/>
                    </a:lnTo>
                    <a:lnTo>
                      <a:pt x="0" y="425"/>
                    </a:lnTo>
                    <a:lnTo>
                      <a:pt x="28" y="438"/>
                    </a:lnTo>
                    <a:close/>
                  </a:path>
                </a:pathLst>
              </a:custGeom>
              <a:solidFill>
                <a:srgbClr val="F6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790576" y="2371725"/>
                <a:ext cx="3305175" cy="1695450"/>
              </a:xfrm>
              <a:custGeom>
                <a:avLst/>
                <a:gdLst>
                  <a:gd name="T0" fmla="*/ 52 w 152"/>
                  <a:gd name="T1" fmla="*/ 78 h 78"/>
                  <a:gd name="T2" fmla="*/ 76 w 152"/>
                  <a:gd name="T3" fmla="*/ 57 h 78"/>
                  <a:gd name="T4" fmla="*/ 100 w 152"/>
                  <a:gd name="T5" fmla="*/ 78 h 78"/>
                  <a:gd name="T6" fmla="*/ 152 w 152"/>
                  <a:gd name="T7" fmla="*/ 54 h 78"/>
                  <a:gd name="T8" fmla="*/ 76 w 152"/>
                  <a:gd name="T9" fmla="*/ 0 h 78"/>
                  <a:gd name="T10" fmla="*/ 0 w 152"/>
                  <a:gd name="T11" fmla="*/ 54 h 78"/>
                  <a:gd name="T12" fmla="*/ 52 w 152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78">
                    <a:moveTo>
                      <a:pt x="52" y="78"/>
                    </a:moveTo>
                    <a:cubicBezTo>
                      <a:pt x="53" y="66"/>
                      <a:pt x="64" y="57"/>
                      <a:pt x="76" y="57"/>
                    </a:cubicBezTo>
                    <a:cubicBezTo>
                      <a:pt x="88" y="57"/>
                      <a:pt x="98" y="66"/>
                      <a:pt x="100" y="78"/>
                    </a:cubicBezTo>
                    <a:cubicBezTo>
                      <a:pt x="152" y="54"/>
                      <a:pt x="152" y="54"/>
                      <a:pt x="152" y="54"/>
                    </a:cubicBezTo>
                    <a:cubicBezTo>
                      <a:pt x="141" y="23"/>
                      <a:pt x="111" y="0"/>
                      <a:pt x="76" y="0"/>
                    </a:cubicBezTo>
                    <a:cubicBezTo>
                      <a:pt x="41" y="0"/>
                      <a:pt x="11" y="23"/>
                      <a:pt x="0" y="54"/>
                    </a:cubicBezTo>
                    <a:lnTo>
                      <a:pt x="5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1835150" y="3957638"/>
                <a:ext cx="608012" cy="327025"/>
              </a:xfrm>
              <a:custGeom>
                <a:avLst/>
                <a:gdLst>
                  <a:gd name="T0" fmla="*/ 0 w 383"/>
                  <a:gd name="T1" fmla="*/ 0 h 206"/>
                  <a:gd name="T2" fmla="*/ 383 w 383"/>
                  <a:gd name="T3" fmla="*/ 206 h 206"/>
                  <a:gd name="T4" fmla="*/ 0 w 383"/>
                  <a:gd name="T5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" h="206">
                    <a:moveTo>
                      <a:pt x="0" y="0"/>
                    </a:moveTo>
                    <a:lnTo>
                      <a:pt x="383" y="20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7" name="Line 7"/>
              <p:cNvSpPr>
                <a:spLocks noChangeShapeType="1"/>
              </p:cNvSpPr>
              <p:nvPr/>
            </p:nvSpPr>
            <p:spPr bwMode="auto">
              <a:xfrm>
                <a:off x="1835150" y="3957638"/>
                <a:ext cx="608012" cy="3270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2420938" y="3957638"/>
                <a:ext cx="609600" cy="327025"/>
              </a:xfrm>
              <a:custGeom>
                <a:avLst/>
                <a:gdLst>
                  <a:gd name="T0" fmla="*/ 384 w 384"/>
                  <a:gd name="T1" fmla="*/ 0 h 206"/>
                  <a:gd name="T2" fmla="*/ 0 w 384"/>
                  <a:gd name="T3" fmla="*/ 206 h 206"/>
                  <a:gd name="T4" fmla="*/ 384 w 384"/>
                  <a:gd name="T5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4" h="206">
                    <a:moveTo>
                      <a:pt x="384" y="0"/>
                    </a:moveTo>
                    <a:lnTo>
                      <a:pt x="0" y="206"/>
                    </a:lnTo>
                    <a:lnTo>
                      <a:pt x="3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flipH="1">
                <a:off x="2420938" y="3957638"/>
                <a:ext cx="609600" cy="3270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2205038" y="3632200"/>
                <a:ext cx="238125" cy="652463"/>
              </a:xfrm>
              <a:custGeom>
                <a:avLst/>
                <a:gdLst>
                  <a:gd name="T0" fmla="*/ 0 w 150"/>
                  <a:gd name="T1" fmla="*/ 0 h 411"/>
                  <a:gd name="T2" fmla="*/ 150 w 150"/>
                  <a:gd name="T3" fmla="*/ 411 h 411"/>
                  <a:gd name="T4" fmla="*/ 0 w 150"/>
                  <a:gd name="T5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0" h="411">
                    <a:moveTo>
                      <a:pt x="0" y="0"/>
                    </a:moveTo>
                    <a:lnTo>
                      <a:pt x="150" y="4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2205038" y="3632200"/>
                <a:ext cx="238125" cy="652463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2443163" y="3632200"/>
                <a:ext cx="217487" cy="652463"/>
              </a:xfrm>
              <a:custGeom>
                <a:avLst/>
                <a:gdLst>
                  <a:gd name="T0" fmla="*/ 137 w 137"/>
                  <a:gd name="T1" fmla="*/ 0 h 411"/>
                  <a:gd name="T2" fmla="*/ 0 w 137"/>
                  <a:gd name="T3" fmla="*/ 411 h 411"/>
                  <a:gd name="T4" fmla="*/ 137 w 137"/>
                  <a:gd name="T5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411">
                    <a:moveTo>
                      <a:pt x="137" y="0"/>
                    </a:moveTo>
                    <a:lnTo>
                      <a:pt x="0" y="411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 flipH="1">
                <a:off x="2443163" y="3632200"/>
                <a:ext cx="217487" cy="652463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24" name="Oval 18"/>
              <p:cNvSpPr>
                <a:spLocks noChangeArrowheads="1"/>
              </p:cNvSpPr>
              <p:nvPr/>
            </p:nvSpPr>
            <p:spPr bwMode="auto">
              <a:xfrm>
                <a:off x="2290763" y="4152900"/>
                <a:ext cx="282575" cy="28257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25" name="Oval 19"/>
              <p:cNvSpPr>
                <a:spLocks noChangeArrowheads="1"/>
              </p:cNvSpPr>
              <p:nvPr/>
            </p:nvSpPr>
            <p:spPr bwMode="auto">
              <a:xfrm>
                <a:off x="2378075" y="4479925"/>
                <a:ext cx="130175" cy="10795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2182813" y="4587875"/>
                <a:ext cx="390525" cy="1152525"/>
              </a:xfrm>
              <a:custGeom>
                <a:avLst/>
                <a:gdLst>
                  <a:gd name="T0" fmla="*/ 12 w 18"/>
                  <a:gd name="T1" fmla="*/ 0 h 53"/>
                  <a:gd name="T2" fmla="*/ 0 w 18"/>
                  <a:gd name="T3" fmla="*/ 49 h 53"/>
                  <a:gd name="T4" fmla="*/ 8 w 18"/>
                  <a:gd name="T5" fmla="*/ 53 h 53"/>
                  <a:gd name="T6" fmla="*/ 12 w 18"/>
                  <a:gd name="T7" fmla="*/ 41 h 53"/>
                  <a:gd name="T8" fmla="*/ 14 w 18"/>
                  <a:gd name="T9" fmla="*/ 51 h 53"/>
                  <a:gd name="T10" fmla="*/ 16 w 18"/>
                  <a:gd name="T11" fmla="*/ 50 h 53"/>
                  <a:gd name="T12" fmla="*/ 12 w 18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3">
                    <a:moveTo>
                      <a:pt x="12" y="0"/>
                    </a:moveTo>
                    <a:cubicBezTo>
                      <a:pt x="12" y="0"/>
                      <a:pt x="1" y="29"/>
                      <a:pt x="0" y="49"/>
                    </a:cubicBezTo>
                    <a:cubicBezTo>
                      <a:pt x="0" y="49"/>
                      <a:pt x="2" y="52"/>
                      <a:pt x="8" y="53"/>
                    </a:cubicBezTo>
                    <a:cubicBezTo>
                      <a:pt x="10" y="51"/>
                      <a:pt x="12" y="47"/>
                      <a:pt x="12" y="41"/>
                    </a:cubicBezTo>
                    <a:cubicBezTo>
                      <a:pt x="12" y="41"/>
                      <a:pt x="14" y="45"/>
                      <a:pt x="14" y="51"/>
                    </a:cubicBezTo>
                    <a:cubicBezTo>
                      <a:pt x="15" y="51"/>
                      <a:pt x="16" y="50"/>
                      <a:pt x="16" y="50"/>
                    </a:cubicBezTo>
                    <a:cubicBezTo>
                      <a:pt x="16" y="50"/>
                      <a:pt x="18" y="13"/>
                      <a:pt x="12" y="0"/>
                    </a:cubicBezTo>
                    <a:close/>
                  </a:path>
                </a:pathLst>
              </a:custGeom>
              <a:solidFill>
                <a:srgbClr val="EB7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>
                <a:off x="900113" y="3502025"/>
                <a:ext cx="869950" cy="434975"/>
              </a:xfrm>
              <a:custGeom>
                <a:avLst/>
                <a:gdLst>
                  <a:gd name="T0" fmla="*/ 40 w 40"/>
                  <a:gd name="T1" fmla="*/ 20 h 20"/>
                  <a:gd name="T2" fmla="*/ 40 w 40"/>
                  <a:gd name="T3" fmla="*/ 20 h 20"/>
                  <a:gd name="T4" fmla="*/ 40 w 40"/>
                  <a:gd name="T5" fmla="*/ 19 h 20"/>
                  <a:gd name="T6" fmla="*/ 0 w 40"/>
                  <a:gd name="T7" fmla="*/ 0 h 20"/>
                  <a:gd name="T8" fmla="*/ 0 w 40"/>
                  <a:gd name="T9" fmla="*/ 0 h 20"/>
                  <a:gd name="T10" fmla="*/ 0 w 40"/>
                  <a:gd name="T11" fmla="*/ 1 h 20"/>
                  <a:gd name="T12" fmla="*/ 40 w 40"/>
                  <a:gd name="T13" fmla="*/ 20 h 20"/>
                  <a:gd name="T14" fmla="*/ 40 w 40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20">
                    <a:moveTo>
                      <a:pt x="40" y="20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0"/>
                      <a:pt x="40" y="19"/>
                      <a:pt x="40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29" name="Freeform 23"/>
              <p:cNvSpPr>
                <a:spLocks/>
              </p:cNvSpPr>
              <p:nvPr/>
            </p:nvSpPr>
            <p:spPr bwMode="auto">
              <a:xfrm>
                <a:off x="1790700" y="2674938"/>
                <a:ext cx="347662" cy="892175"/>
              </a:xfrm>
              <a:custGeom>
                <a:avLst/>
                <a:gdLst>
                  <a:gd name="T0" fmla="*/ 16 w 16"/>
                  <a:gd name="T1" fmla="*/ 41 h 41"/>
                  <a:gd name="T2" fmla="*/ 16 w 16"/>
                  <a:gd name="T3" fmla="*/ 41 h 41"/>
                  <a:gd name="T4" fmla="*/ 16 w 16"/>
                  <a:gd name="T5" fmla="*/ 41 h 41"/>
                  <a:gd name="T6" fmla="*/ 1 w 16"/>
                  <a:gd name="T7" fmla="*/ 0 h 41"/>
                  <a:gd name="T8" fmla="*/ 1 w 16"/>
                  <a:gd name="T9" fmla="*/ 0 h 41"/>
                  <a:gd name="T10" fmla="*/ 0 w 16"/>
                  <a:gd name="T11" fmla="*/ 0 h 41"/>
                  <a:gd name="T12" fmla="*/ 16 w 16"/>
                  <a:gd name="T13" fmla="*/ 41 h 41"/>
                  <a:gd name="T14" fmla="*/ 16 w 16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1">
                    <a:moveTo>
                      <a:pt x="16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3052763" y="3479800"/>
                <a:ext cx="869950" cy="412750"/>
              </a:xfrm>
              <a:custGeom>
                <a:avLst/>
                <a:gdLst>
                  <a:gd name="T0" fmla="*/ 0 w 40"/>
                  <a:gd name="T1" fmla="*/ 19 h 19"/>
                  <a:gd name="T2" fmla="*/ 0 w 40"/>
                  <a:gd name="T3" fmla="*/ 19 h 19"/>
                  <a:gd name="T4" fmla="*/ 0 w 40"/>
                  <a:gd name="T5" fmla="*/ 19 h 19"/>
                  <a:gd name="T6" fmla="*/ 39 w 40"/>
                  <a:gd name="T7" fmla="*/ 0 h 19"/>
                  <a:gd name="T8" fmla="*/ 40 w 40"/>
                  <a:gd name="T9" fmla="*/ 0 h 19"/>
                  <a:gd name="T10" fmla="*/ 39 w 40"/>
                  <a:gd name="T11" fmla="*/ 0 h 19"/>
                  <a:gd name="T12" fmla="*/ 0 w 40"/>
                  <a:gd name="T13" fmla="*/ 19 h 19"/>
                  <a:gd name="T14" fmla="*/ 0 w 40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9"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39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2660650" y="2632075"/>
                <a:ext cx="347662" cy="912813"/>
              </a:xfrm>
              <a:custGeom>
                <a:avLst/>
                <a:gdLst>
                  <a:gd name="T0" fmla="*/ 1 w 16"/>
                  <a:gd name="T1" fmla="*/ 42 h 42"/>
                  <a:gd name="T2" fmla="*/ 0 w 16"/>
                  <a:gd name="T3" fmla="*/ 42 h 42"/>
                  <a:gd name="T4" fmla="*/ 0 w 16"/>
                  <a:gd name="T5" fmla="*/ 41 h 42"/>
                  <a:gd name="T6" fmla="*/ 16 w 16"/>
                  <a:gd name="T7" fmla="*/ 0 h 42"/>
                  <a:gd name="T8" fmla="*/ 16 w 16"/>
                  <a:gd name="T9" fmla="*/ 0 h 42"/>
                  <a:gd name="T10" fmla="*/ 16 w 16"/>
                  <a:gd name="T11" fmla="*/ 1 h 42"/>
                  <a:gd name="T12" fmla="*/ 1 w 16"/>
                  <a:gd name="T13" fmla="*/ 42 h 42"/>
                  <a:gd name="T14" fmla="*/ 1 w 16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2">
                    <a:moveTo>
                      <a:pt x="1" y="42"/>
                    </a:moveTo>
                    <a:cubicBezTo>
                      <a:pt x="1" y="42"/>
                      <a:pt x="0" y="42"/>
                      <a:pt x="0" y="42"/>
                    </a:cubicBezTo>
                    <a:cubicBezTo>
                      <a:pt x="0" y="42"/>
                      <a:pt x="0" y="41"/>
                      <a:pt x="0" y="4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</p:grpSp>
        <p:sp>
          <p:nvSpPr>
            <p:cNvPr id="33" name="타원 32"/>
            <p:cNvSpPr/>
            <p:nvPr/>
          </p:nvSpPr>
          <p:spPr>
            <a:xfrm>
              <a:off x="3525686" y="4005674"/>
              <a:ext cx="419100" cy="419100"/>
            </a:xfrm>
            <a:prstGeom prst="ellipse">
              <a:avLst/>
            </a:prstGeom>
            <a:solidFill>
              <a:srgbClr val="F6B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36" name="Freeform 304"/>
            <p:cNvSpPr>
              <a:spLocks noEditPoints="1"/>
            </p:cNvSpPr>
            <p:nvPr/>
          </p:nvSpPr>
          <p:spPr bwMode="auto">
            <a:xfrm>
              <a:off x="3349472" y="4259421"/>
              <a:ext cx="489241" cy="252568"/>
            </a:xfrm>
            <a:custGeom>
              <a:avLst/>
              <a:gdLst>
                <a:gd name="T0" fmla="*/ 14 w 82"/>
                <a:gd name="T1" fmla="*/ 37 h 41"/>
                <a:gd name="T2" fmla="*/ 1 w 82"/>
                <a:gd name="T3" fmla="*/ 30 h 41"/>
                <a:gd name="T4" fmla="*/ 0 w 82"/>
                <a:gd name="T5" fmla="*/ 25 h 41"/>
                <a:gd name="T6" fmla="*/ 10 w 82"/>
                <a:gd name="T7" fmla="*/ 13 h 41"/>
                <a:gd name="T8" fmla="*/ 10 w 82"/>
                <a:gd name="T9" fmla="*/ 13 h 41"/>
                <a:gd name="T10" fmla="*/ 25 w 82"/>
                <a:gd name="T11" fmla="*/ 0 h 41"/>
                <a:gd name="T12" fmla="*/ 37 w 82"/>
                <a:gd name="T13" fmla="*/ 6 h 41"/>
                <a:gd name="T14" fmla="*/ 42 w 82"/>
                <a:gd name="T15" fmla="*/ 5 h 41"/>
                <a:gd name="T16" fmla="*/ 58 w 82"/>
                <a:gd name="T17" fmla="*/ 21 h 41"/>
                <a:gd name="T18" fmla="*/ 56 w 82"/>
                <a:gd name="T19" fmla="*/ 27 h 41"/>
                <a:gd name="T20" fmla="*/ 73 w 82"/>
                <a:gd name="T21" fmla="*/ 29 h 41"/>
                <a:gd name="T22" fmla="*/ 75 w 82"/>
                <a:gd name="T23" fmla="*/ 29 h 41"/>
                <a:gd name="T24" fmla="*/ 82 w 82"/>
                <a:gd name="T25" fmla="*/ 29 h 41"/>
                <a:gd name="T26" fmla="*/ 62 w 82"/>
                <a:gd name="T27" fmla="*/ 35 h 41"/>
                <a:gd name="T28" fmla="*/ 53 w 82"/>
                <a:gd name="T29" fmla="*/ 36 h 41"/>
                <a:gd name="T30" fmla="*/ 45 w 82"/>
                <a:gd name="T31" fmla="*/ 40 h 41"/>
                <a:gd name="T32" fmla="*/ 36 w 82"/>
                <a:gd name="T33" fmla="*/ 41 h 41"/>
                <a:gd name="T34" fmla="*/ 36 w 82"/>
                <a:gd name="T35" fmla="*/ 41 h 41"/>
                <a:gd name="T36" fmla="*/ 23 w 82"/>
                <a:gd name="T37" fmla="*/ 35 h 41"/>
                <a:gd name="T38" fmla="*/ 36 w 82"/>
                <a:gd name="T39" fmla="*/ 38 h 41"/>
                <a:gd name="T40" fmla="*/ 44 w 82"/>
                <a:gd name="T41" fmla="*/ 37 h 41"/>
                <a:gd name="T42" fmla="*/ 52 w 82"/>
                <a:gd name="T43" fmla="*/ 33 h 41"/>
                <a:gd name="T44" fmla="*/ 62 w 82"/>
                <a:gd name="T45" fmla="*/ 32 h 41"/>
                <a:gd name="T46" fmla="*/ 65 w 82"/>
                <a:gd name="T47" fmla="*/ 32 h 41"/>
                <a:gd name="T48" fmla="*/ 53 w 82"/>
                <a:gd name="T49" fmla="*/ 30 h 41"/>
                <a:gd name="T50" fmla="*/ 45 w 82"/>
                <a:gd name="T51" fmla="*/ 31 h 41"/>
                <a:gd name="T52" fmla="*/ 33 w 82"/>
                <a:gd name="T53" fmla="*/ 23 h 41"/>
                <a:gd name="T54" fmla="*/ 34 w 82"/>
                <a:gd name="T55" fmla="*/ 19 h 41"/>
                <a:gd name="T56" fmla="*/ 41 w 82"/>
                <a:gd name="T57" fmla="*/ 15 h 41"/>
                <a:gd name="T58" fmla="*/ 48 w 82"/>
                <a:gd name="T59" fmla="*/ 22 h 41"/>
                <a:gd name="T60" fmla="*/ 46 w 82"/>
                <a:gd name="T61" fmla="*/ 25 h 41"/>
                <a:gd name="T62" fmla="*/ 45 w 82"/>
                <a:gd name="T63" fmla="*/ 22 h 41"/>
                <a:gd name="T64" fmla="*/ 45 w 82"/>
                <a:gd name="T65" fmla="*/ 22 h 41"/>
                <a:gd name="T66" fmla="*/ 44 w 82"/>
                <a:gd name="T67" fmla="*/ 20 h 41"/>
                <a:gd name="T68" fmla="*/ 41 w 82"/>
                <a:gd name="T69" fmla="*/ 18 h 41"/>
                <a:gd name="T70" fmla="*/ 37 w 82"/>
                <a:gd name="T71" fmla="*/ 21 h 41"/>
                <a:gd name="T72" fmla="*/ 36 w 82"/>
                <a:gd name="T73" fmla="*/ 23 h 41"/>
                <a:gd name="T74" fmla="*/ 39 w 82"/>
                <a:gd name="T75" fmla="*/ 26 h 41"/>
                <a:gd name="T76" fmla="*/ 45 w 82"/>
                <a:gd name="T77" fmla="*/ 28 h 41"/>
                <a:gd name="T78" fmla="*/ 51 w 82"/>
                <a:gd name="T79" fmla="*/ 27 h 41"/>
                <a:gd name="T80" fmla="*/ 55 w 82"/>
                <a:gd name="T81" fmla="*/ 21 h 41"/>
                <a:gd name="T82" fmla="*/ 42 w 82"/>
                <a:gd name="T83" fmla="*/ 8 h 41"/>
                <a:gd name="T84" fmla="*/ 37 w 82"/>
                <a:gd name="T85" fmla="*/ 9 h 41"/>
                <a:gd name="T86" fmla="*/ 35 w 82"/>
                <a:gd name="T87" fmla="*/ 9 h 41"/>
                <a:gd name="T88" fmla="*/ 25 w 82"/>
                <a:gd name="T89" fmla="*/ 3 h 41"/>
                <a:gd name="T90" fmla="*/ 13 w 82"/>
                <a:gd name="T91" fmla="*/ 13 h 41"/>
                <a:gd name="T92" fmla="*/ 13 w 82"/>
                <a:gd name="T93" fmla="*/ 14 h 41"/>
                <a:gd name="T94" fmla="*/ 11 w 82"/>
                <a:gd name="T95" fmla="*/ 16 h 41"/>
                <a:gd name="T96" fmla="*/ 10 w 82"/>
                <a:gd name="T97" fmla="*/ 16 h 41"/>
                <a:gd name="T98" fmla="*/ 3 w 82"/>
                <a:gd name="T99" fmla="*/ 25 h 41"/>
                <a:gd name="T100" fmla="*/ 4 w 82"/>
                <a:gd name="T101" fmla="*/ 29 h 41"/>
                <a:gd name="T102" fmla="*/ 14 w 82"/>
                <a:gd name="T103" fmla="*/ 34 h 41"/>
                <a:gd name="T104" fmla="*/ 22 w 82"/>
                <a:gd name="T105" fmla="*/ 31 h 41"/>
                <a:gd name="T106" fmla="*/ 24 w 82"/>
                <a:gd name="T107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41">
                  <a:moveTo>
                    <a:pt x="23" y="35"/>
                  </a:moveTo>
                  <a:cubicBezTo>
                    <a:pt x="20" y="37"/>
                    <a:pt x="17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9" y="37"/>
                    <a:pt x="4" y="35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8"/>
                    <a:pt x="0" y="27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9"/>
                    <a:pt x="4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5"/>
                    <a:pt x="18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4" y="2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6"/>
                    <a:pt x="41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52" y="5"/>
                    <a:pt x="58" y="14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3"/>
                    <a:pt x="57" y="25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61" y="28"/>
                    <a:pt x="65" y="29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29"/>
                    <a:pt x="74" y="29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2" y="33"/>
                    <a:pt x="65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5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1" y="37"/>
                    <a:pt x="47" y="39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3" y="40"/>
                    <a:pt x="39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2" y="41"/>
                    <a:pt x="27" y="40"/>
                    <a:pt x="23" y="35"/>
                  </a:cubicBezTo>
                  <a:close/>
                  <a:moveTo>
                    <a:pt x="24" y="32"/>
                  </a:moveTo>
                  <a:cubicBezTo>
                    <a:pt x="28" y="37"/>
                    <a:pt x="32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9" y="38"/>
                    <a:pt x="42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6"/>
                    <a:pt x="50" y="34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60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0" y="31"/>
                    <a:pt x="57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0" y="31"/>
                    <a:pt x="48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39" y="31"/>
                    <a:pt x="33" y="28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6" y="17"/>
                    <a:pt x="38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5" y="16"/>
                    <a:pt x="48" y="19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3"/>
                    <a:pt x="47" y="24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1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19"/>
                    <a:pt x="42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9" y="18"/>
                    <a:pt x="38" y="19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1"/>
                    <a:pt x="36" y="22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4"/>
                    <a:pt x="37" y="25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8"/>
                    <a:pt x="43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8"/>
                    <a:pt x="49" y="28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3" y="26"/>
                    <a:pt x="55" y="23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15"/>
                    <a:pt x="50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39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4"/>
                    <a:pt x="29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9" y="3"/>
                    <a:pt x="13" y="7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6" y="16"/>
                    <a:pt x="3" y="20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7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33"/>
                    <a:pt x="10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7" y="34"/>
                    <a:pt x="20" y="33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2"/>
                    <a:pt x="24" y="32"/>
                    <a:pt x="24" y="32"/>
                  </a:cubicBezTo>
                  <a:close/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6325782" y="2850587"/>
            <a:ext cx="5212852" cy="967354"/>
            <a:chOff x="5429505" y="2492970"/>
            <a:chExt cx="5212852" cy="967354"/>
          </a:xfrm>
        </p:grpSpPr>
        <p:sp>
          <p:nvSpPr>
            <p:cNvPr id="8" name="직사각형 7"/>
            <p:cNvSpPr/>
            <p:nvPr/>
          </p:nvSpPr>
          <p:spPr>
            <a:xfrm>
              <a:off x="5473954" y="2536994"/>
              <a:ext cx="516840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5400" dirty="0">
                  <a:solidFill>
                    <a:prstClr val="white">
                      <a:alpha val="30000"/>
                    </a:prstClr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  <a:cs typeface="조선일보명조" panose="02030304000000000000" pitchFamily="18" charset="-127"/>
                </a:rPr>
                <a:t>제목을 입력하세요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429505" y="2492970"/>
              <a:ext cx="516840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5400" dirty="0" smtClean="0">
                  <a:solidFill>
                    <a:prstClr val="white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  <a:cs typeface="조선일보명조" panose="02030304000000000000" pitchFamily="18" charset="-127"/>
                </a:rPr>
                <a:t>제목을 </a:t>
              </a:r>
              <a:r>
                <a:rPr lang="ko-KR" altLang="en-US" sz="5400" dirty="0">
                  <a:solidFill>
                    <a:prstClr val="white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  <a:cs typeface="조선일보명조" panose="02030304000000000000" pitchFamily="18" charset="-127"/>
                </a:rPr>
                <a:t>입력하세요</a:t>
              </a:r>
            </a:p>
          </p:txBody>
        </p:sp>
      </p:grpSp>
      <p:sp>
        <p:nvSpPr>
          <p:cNvPr id="43" name="AutoShape 27"/>
          <p:cNvSpPr>
            <a:spLocks noChangeAspect="1" noChangeArrowheads="1" noTextEdit="1"/>
          </p:cNvSpPr>
          <p:nvPr/>
        </p:nvSpPr>
        <p:spPr bwMode="auto">
          <a:xfrm>
            <a:off x="5768182" y="7697788"/>
            <a:ext cx="5969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351" dirty="0">
              <a:ea typeface="한컴 백제 M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7631" y="141161"/>
            <a:ext cx="1627369" cy="515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51" dirty="0">
                <a:solidFill>
                  <a:prstClr val="white">
                    <a:lumMod val="50000"/>
                    <a:lumOff val="50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XEMI</a:t>
            </a:r>
          </a:p>
          <a:p>
            <a:pPr algn="r"/>
            <a:r>
              <a:rPr lang="ko-KR" altLang="en-US" sz="1400" dirty="0">
                <a:solidFill>
                  <a:prstClr val="white">
                    <a:lumMod val="50000"/>
                    <a:lumOff val="50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블랙스튜디오 템플릿</a:t>
            </a:r>
            <a:endParaRPr lang="en-US" altLang="ko-KR" sz="1400" dirty="0">
              <a:solidFill>
                <a:prstClr val="white">
                  <a:lumMod val="50000"/>
                  <a:lumOff val="50000"/>
                </a:prstClr>
              </a:solid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7956472" y="3786784"/>
            <a:ext cx="3537713" cy="628799"/>
            <a:chOff x="6267073" y="2492970"/>
            <a:chExt cx="3537713" cy="628799"/>
          </a:xfrm>
        </p:grpSpPr>
        <p:sp>
          <p:nvSpPr>
            <p:cNvPr id="35" name="직사각형 34"/>
            <p:cNvSpPr/>
            <p:nvPr/>
          </p:nvSpPr>
          <p:spPr>
            <a:xfrm>
              <a:off x="6311522" y="2536994"/>
              <a:ext cx="34932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3200" smtClean="0">
                  <a:solidFill>
                    <a:prstClr val="white">
                      <a:alpha val="30000"/>
                    </a:prstClr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  <a:cs typeface="조선일보명조" panose="02030304000000000000" pitchFamily="18" charset="-127"/>
                </a:rPr>
                <a:t>부제목을 </a:t>
              </a:r>
              <a:r>
                <a:rPr lang="ko-KR" altLang="en-US" sz="3200" dirty="0">
                  <a:solidFill>
                    <a:prstClr val="white">
                      <a:alpha val="30000"/>
                    </a:prstClr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  <a:cs typeface="조선일보명조" panose="02030304000000000000" pitchFamily="18" charset="-127"/>
                </a:rPr>
                <a:t>입력하세요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267073" y="2492970"/>
              <a:ext cx="34932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3200" dirty="0" smtClean="0">
                  <a:solidFill>
                    <a:prstClr val="white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  <a:cs typeface="조선일보명조" panose="02030304000000000000" pitchFamily="18" charset="-127"/>
                </a:rPr>
                <a:t>부제목을 </a:t>
              </a:r>
              <a:r>
                <a:rPr lang="ko-KR" altLang="en-US" sz="3200" dirty="0">
                  <a:solidFill>
                    <a:prstClr val="white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  <a:cs typeface="조선일보명조" panose="02030304000000000000" pitchFamily="18" charset="-127"/>
                </a:rPr>
                <a:t>입력하세요</a:t>
              </a:r>
            </a:p>
          </p:txBody>
        </p:sp>
      </p:grpSp>
      <p:cxnSp>
        <p:nvCxnSpPr>
          <p:cNvPr id="60" name="직선 연결선 59"/>
          <p:cNvCxnSpPr/>
          <p:nvPr/>
        </p:nvCxnSpPr>
        <p:spPr>
          <a:xfrm flipV="1">
            <a:off x="6770468" y="3818984"/>
            <a:ext cx="5023974" cy="6090"/>
          </a:xfrm>
          <a:prstGeom prst="line">
            <a:avLst/>
          </a:prstGeom>
          <a:solidFill>
            <a:srgbClr val="EB7179"/>
          </a:solidFill>
          <a:ln w="38100" cap="flat" cmpd="sng" algn="ctr">
            <a:solidFill>
              <a:srgbClr val="EB7179"/>
            </a:solidFill>
            <a:prstDash val="solid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297142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양쪽 모서리가 둥근 사각형 34"/>
          <p:cNvSpPr/>
          <p:nvPr/>
        </p:nvSpPr>
        <p:spPr>
          <a:xfrm rot="10800000">
            <a:off x="6559575" y="4234965"/>
            <a:ext cx="4841285" cy="2083493"/>
          </a:xfrm>
          <a:prstGeom prst="round2SameRect">
            <a:avLst>
              <a:gd name="adj1" fmla="val 7467"/>
              <a:gd name="adj2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컴 백제 M" panose="02020603020101020101" pitchFamily="18" charset="-127"/>
              <a:ea typeface="한컴 백제 M" panose="02020603020101020101" pitchFamily="18" charset="-127"/>
              <a:cs typeface="+mn-cs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 flipV="1">
            <a:off x="6430856" y="4218936"/>
            <a:ext cx="5023974" cy="6090"/>
          </a:xfrm>
          <a:prstGeom prst="line">
            <a:avLst/>
          </a:prstGeom>
          <a:solidFill>
            <a:srgbClr val="EB7179"/>
          </a:solidFill>
          <a:ln w="28575" cap="flat" cmpd="sng" algn="ctr">
            <a:solidFill>
              <a:srgbClr val="EB7179"/>
            </a:solidFill>
            <a:prstDash val="solid"/>
          </a:ln>
          <a:effectLst/>
        </p:spPr>
      </p:cxnSp>
      <p:sp>
        <p:nvSpPr>
          <p:cNvPr id="37" name="타원 36"/>
          <p:cNvSpPr>
            <a:spLocks noChangeAspect="1"/>
          </p:cNvSpPr>
          <p:nvPr/>
        </p:nvSpPr>
        <p:spPr>
          <a:xfrm>
            <a:off x="6387843" y="4141666"/>
            <a:ext cx="160774" cy="160774"/>
          </a:xfrm>
          <a:prstGeom prst="ellipse">
            <a:avLst/>
          </a:prstGeom>
          <a:solidFill>
            <a:srgbClr val="EB7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컴 백제 M" panose="02020603020101020101" pitchFamily="18" charset="-127"/>
              <a:ea typeface="한컴 백제 M" panose="02020603020101020101" pitchFamily="18" charset="-127"/>
              <a:cs typeface="+mn-cs"/>
            </a:endParaRPr>
          </a:p>
        </p:txBody>
      </p:sp>
      <p:sp>
        <p:nvSpPr>
          <p:cNvPr id="38" name="타원 37"/>
          <p:cNvSpPr>
            <a:spLocks noChangeAspect="1"/>
          </p:cNvSpPr>
          <p:nvPr/>
        </p:nvSpPr>
        <p:spPr>
          <a:xfrm>
            <a:off x="11411819" y="4141666"/>
            <a:ext cx="160774" cy="160774"/>
          </a:xfrm>
          <a:prstGeom prst="ellipse">
            <a:avLst/>
          </a:prstGeom>
          <a:solidFill>
            <a:srgbClr val="EB7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컴 백제 M" panose="02020603020101020101" pitchFamily="18" charset="-127"/>
              <a:ea typeface="한컴 백제 M" panose="02020603020101020101" pitchFamily="18" charset="-127"/>
              <a:cs typeface="+mn-cs"/>
            </a:endParaRPr>
          </a:p>
        </p:txBody>
      </p:sp>
      <p:cxnSp>
        <p:nvCxnSpPr>
          <p:cNvPr id="95" name="직선 연결선 94"/>
          <p:cNvCxnSpPr/>
          <p:nvPr/>
        </p:nvCxnSpPr>
        <p:spPr>
          <a:xfrm>
            <a:off x="9143593" y="602719"/>
            <a:ext cx="2692026" cy="0"/>
          </a:xfrm>
          <a:prstGeom prst="line">
            <a:avLst/>
          </a:prstGeom>
          <a:noFill/>
          <a:ln w="31750" cap="flat" cmpd="sng" algn="ctr">
            <a:solidFill>
              <a:sysClr val="window" lastClr="FFFFFF"/>
            </a:solidFill>
            <a:prstDash val="sysDash"/>
            <a:miter lim="800000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9677323" y="136262"/>
            <a:ext cx="217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ko-KR" altLang="en-US" sz="2000" dirty="0" smtClean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학습목표 및 내용 </a:t>
            </a:r>
            <a:endParaRPr lang="ko-KR" altLang="en-US" sz="2000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97" name="그룹 96"/>
          <p:cNvGrpSpPr/>
          <p:nvPr/>
        </p:nvGrpSpPr>
        <p:grpSpPr>
          <a:xfrm rot="17288549">
            <a:off x="8639488" y="122788"/>
            <a:ext cx="683733" cy="721984"/>
            <a:chOff x="2343044" y="1668124"/>
            <a:chExt cx="2155446" cy="2276031"/>
          </a:xfrm>
        </p:grpSpPr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2923356" y="2323802"/>
              <a:ext cx="987285" cy="979748"/>
            </a:xfrm>
            <a:custGeom>
              <a:avLst/>
              <a:gdLst>
                <a:gd name="T0" fmla="*/ 52 w 54"/>
                <a:gd name="T1" fmla="*/ 33 h 54"/>
                <a:gd name="T2" fmla="*/ 49 w 54"/>
                <a:gd name="T3" fmla="*/ 23 h 54"/>
                <a:gd name="T4" fmla="*/ 46 w 54"/>
                <a:gd name="T5" fmla="*/ 23 h 54"/>
                <a:gd name="T6" fmla="*/ 34 w 54"/>
                <a:gd name="T7" fmla="*/ 24 h 54"/>
                <a:gd name="T8" fmla="*/ 44 w 54"/>
                <a:gd name="T9" fmla="*/ 16 h 54"/>
                <a:gd name="T10" fmla="*/ 44 w 54"/>
                <a:gd name="T11" fmla="*/ 16 h 54"/>
                <a:gd name="T12" fmla="*/ 45 w 54"/>
                <a:gd name="T13" fmla="*/ 15 h 54"/>
                <a:gd name="T14" fmla="*/ 42 w 54"/>
                <a:gd name="T15" fmla="*/ 5 h 54"/>
                <a:gd name="T16" fmla="*/ 37 w 54"/>
                <a:gd name="T17" fmla="*/ 5 h 54"/>
                <a:gd name="T18" fmla="*/ 33 w 54"/>
                <a:gd name="T19" fmla="*/ 2 h 54"/>
                <a:gd name="T20" fmla="*/ 24 w 54"/>
                <a:gd name="T21" fmla="*/ 5 h 54"/>
                <a:gd name="T22" fmla="*/ 23 w 54"/>
                <a:gd name="T23" fmla="*/ 8 h 54"/>
                <a:gd name="T24" fmla="*/ 25 w 54"/>
                <a:gd name="T25" fmla="*/ 20 h 54"/>
                <a:gd name="T26" fmla="*/ 16 w 54"/>
                <a:gd name="T27" fmla="*/ 10 h 54"/>
                <a:gd name="T28" fmla="*/ 16 w 54"/>
                <a:gd name="T29" fmla="*/ 10 h 54"/>
                <a:gd name="T30" fmla="*/ 15 w 54"/>
                <a:gd name="T31" fmla="*/ 9 h 54"/>
                <a:gd name="T32" fmla="*/ 6 w 54"/>
                <a:gd name="T33" fmla="*/ 12 h 54"/>
                <a:gd name="T34" fmla="*/ 5 w 54"/>
                <a:gd name="T35" fmla="*/ 17 h 54"/>
                <a:gd name="T36" fmla="*/ 2 w 54"/>
                <a:gd name="T37" fmla="*/ 21 h 54"/>
                <a:gd name="T38" fmla="*/ 6 w 54"/>
                <a:gd name="T39" fmla="*/ 30 h 54"/>
                <a:gd name="T40" fmla="*/ 8 w 54"/>
                <a:gd name="T41" fmla="*/ 31 h 54"/>
                <a:gd name="T42" fmla="*/ 21 w 54"/>
                <a:gd name="T43" fmla="*/ 29 h 54"/>
                <a:gd name="T44" fmla="*/ 10 w 54"/>
                <a:gd name="T45" fmla="*/ 38 h 54"/>
                <a:gd name="T46" fmla="*/ 10 w 54"/>
                <a:gd name="T47" fmla="*/ 38 h 54"/>
                <a:gd name="T48" fmla="*/ 9 w 54"/>
                <a:gd name="T49" fmla="*/ 39 h 54"/>
                <a:gd name="T50" fmla="*/ 13 w 54"/>
                <a:gd name="T51" fmla="*/ 48 h 54"/>
                <a:gd name="T52" fmla="*/ 18 w 54"/>
                <a:gd name="T53" fmla="*/ 49 h 54"/>
                <a:gd name="T54" fmla="*/ 21 w 54"/>
                <a:gd name="T55" fmla="*/ 52 h 54"/>
                <a:gd name="T56" fmla="*/ 31 w 54"/>
                <a:gd name="T57" fmla="*/ 48 h 54"/>
                <a:gd name="T58" fmla="*/ 31 w 54"/>
                <a:gd name="T59" fmla="*/ 46 h 54"/>
                <a:gd name="T60" fmla="*/ 30 w 54"/>
                <a:gd name="T61" fmla="*/ 33 h 54"/>
                <a:gd name="T62" fmla="*/ 38 w 54"/>
                <a:gd name="T63" fmla="*/ 44 h 54"/>
                <a:gd name="T64" fmla="*/ 38 w 54"/>
                <a:gd name="T65" fmla="*/ 44 h 54"/>
                <a:gd name="T66" fmla="*/ 39 w 54"/>
                <a:gd name="T67" fmla="*/ 45 h 54"/>
                <a:gd name="T68" fmla="*/ 49 w 54"/>
                <a:gd name="T69" fmla="*/ 41 h 54"/>
                <a:gd name="T70" fmla="*/ 49 w 54"/>
                <a:gd name="T71" fmla="*/ 36 h 54"/>
                <a:gd name="T72" fmla="*/ 52 w 54"/>
                <a:gd name="T73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54">
                  <a:moveTo>
                    <a:pt x="52" y="33"/>
                  </a:moveTo>
                  <a:cubicBezTo>
                    <a:pt x="54" y="29"/>
                    <a:pt x="52" y="25"/>
                    <a:pt x="49" y="23"/>
                  </a:cubicBezTo>
                  <a:cubicBezTo>
                    <a:pt x="48" y="23"/>
                    <a:pt x="47" y="23"/>
                    <a:pt x="46" y="23"/>
                  </a:cubicBezTo>
                  <a:cubicBezTo>
                    <a:pt x="44" y="23"/>
                    <a:pt x="40" y="23"/>
                    <a:pt x="34" y="24"/>
                  </a:cubicBezTo>
                  <a:cubicBezTo>
                    <a:pt x="42" y="20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6"/>
                    <a:pt x="45" y="15"/>
                    <a:pt x="45" y="15"/>
                  </a:cubicBezTo>
                  <a:cubicBezTo>
                    <a:pt x="47" y="11"/>
                    <a:pt x="45" y="7"/>
                    <a:pt x="42" y="5"/>
                  </a:cubicBezTo>
                  <a:cubicBezTo>
                    <a:pt x="40" y="5"/>
                    <a:pt x="38" y="5"/>
                    <a:pt x="37" y="5"/>
                  </a:cubicBezTo>
                  <a:cubicBezTo>
                    <a:pt x="36" y="4"/>
                    <a:pt x="35" y="2"/>
                    <a:pt x="33" y="2"/>
                  </a:cubicBezTo>
                  <a:cubicBezTo>
                    <a:pt x="29" y="0"/>
                    <a:pt x="25" y="2"/>
                    <a:pt x="24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10"/>
                    <a:pt x="23" y="14"/>
                    <a:pt x="25" y="20"/>
                  </a:cubicBezTo>
                  <a:cubicBezTo>
                    <a:pt x="20" y="12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1" y="7"/>
                    <a:pt x="7" y="9"/>
                    <a:pt x="6" y="12"/>
                  </a:cubicBezTo>
                  <a:cubicBezTo>
                    <a:pt x="5" y="14"/>
                    <a:pt x="5" y="16"/>
                    <a:pt x="5" y="17"/>
                  </a:cubicBezTo>
                  <a:cubicBezTo>
                    <a:pt x="4" y="18"/>
                    <a:pt x="3" y="19"/>
                    <a:pt x="2" y="21"/>
                  </a:cubicBezTo>
                  <a:cubicBezTo>
                    <a:pt x="0" y="24"/>
                    <a:pt x="2" y="29"/>
                    <a:pt x="6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10" y="31"/>
                    <a:pt x="14" y="31"/>
                    <a:pt x="21" y="29"/>
                  </a:cubicBezTo>
                  <a:cubicBezTo>
                    <a:pt x="12" y="34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9" y="38"/>
                    <a:pt x="9" y="39"/>
                  </a:cubicBezTo>
                  <a:cubicBezTo>
                    <a:pt x="7" y="43"/>
                    <a:pt x="9" y="47"/>
                    <a:pt x="13" y="48"/>
                  </a:cubicBezTo>
                  <a:cubicBezTo>
                    <a:pt x="14" y="49"/>
                    <a:pt x="16" y="49"/>
                    <a:pt x="18" y="49"/>
                  </a:cubicBezTo>
                  <a:cubicBezTo>
                    <a:pt x="18" y="50"/>
                    <a:pt x="20" y="51"/>
                    <a:pt x="21" y="52"/>
                  </a:cubicBezTo>
                  <a:cubicBezTo>
                    <a:pt x="25" y="54"/>
                    <a:pt x="29" y="52"/>
                    <a:pt x="31" y="48"/>
                  </a:cubicBezTo>
                  <a:cubicBezTo>
                    <a:pt x="31" y="47"/>
                    <a:pt x="31" y="47"/>
                    <a:pt x="31" y="46"/>
                  </a:cubicBezTo>
                  <a:cubicBezTo>
                    <a:pt x="31" y="44"/>
                    <a:pt x="31" y="40"/>
                    <a:pt x="30" y="33"/>
                  </a:cubicBezTo>
                  <a:cubicBezTo>
                    <a:pt x="34" y="41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39" y="45"/>
                  </a:cubicBezTo>
                  <a:cubicBezTo>
                    <a:pt x="43" y="46"/>
                    <a:pt x="47" y="45"/>
                    <a:pt x="49" y="41"/>
                  </a:cubicBezTo>
                  <a:cubicBezTo>
                    <a:pt x="49" y="40"/>
                    <a:pt x="49" y="38"/>
                    <a:pt x="49" y="36"/>
                  </a:cubicBezTo>
                  <a:cubicBezTo>
                    <a:pt x="50" y="36"/>
                    <a:pt x="52" y="34"/>
                    <a:pt x="52" y="33"/>
                  </a:cubicBezTo>
                  <a:close/>
                </a:path>
              </a:pathLst>
            </a:custGeom>
            <a:solidFill>
              <a:srgbClr val="EB71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99" name="Freeform 6"/>
            <p:cNvSpPr>
              <a:spLocks noEditPoints="1"/>
            </p:cNvSpPr>
            <p:nvPr/>
          </p:nvSpPr>
          <p:spPr bwMode="auto">
            <a:xfrm>
              <a:off x="2343044" y="1668124"/>
              <a:ext cx="2155446" cy="2276031"/>
            </a:xfrm>
            <a:custGeom>
              <a:avLst/>
              <a:gdLst>
                <a:gd name="T0" fmla="*/ 59 w 118"/>
                <a:gd name="T1" fmla="*/ 0 h 125"/>
                <a:gd name="T2" fmla="*/ 0 w 118"/>
                <a:gd name="T3" fmla="*/ 70 h 125"/>
                <a:gd name="T4" fmla="*/ 24 w 118"/>
                <a:gd name="T5" fmla="*/ 125 h 125"/>
                <a:gd name="T6" fmla="*/ 38 w 118"/>
                <a:gd name="T7" fmla="*/ 111 h 125"/>
                <a:gd name="T8" fmla="*/ 18 w 118"/>
                <a:gd name="T9" fmla="*/ 70 h 125"/>
                <a:gd name="T10" fmla="*/ 59 w 118"/>
                <a:gd name="T11" fmla="*/ 21 h 125"/>
                <a:gd name="T12" fmla="*/ 100 w 118"/>
                <a:gd name="T13" fmla="*/ 70 h 125"/>
                <a:gd name="T14" fmla="*/ 81 w 118"/>
                <a:gd name="T15" fmla="*/ 111 h 125"/>
                <a:gd name="T16" fmla="*/ 95 w 118"/>
                <a:gd name="T17" fmla="*/ 125 h 125"/>
                <a:gd name="T18" fmla="*/ 118 w 118"/>
                <a:gd name="T19" fmla="*/ 70 h 125"/>
                <a:gd name="T20" fmla="*/ 59 w 118"/>
                <a:gd name="T21" fmla="*/ 0 h 125"/>
                <a:gd name="T22" fmla="*/ 9 w 118"/>
                <a:gd name="T23" fmla="*/ 74 h 125"/>
                <a:gd name="T24" fmla="*/ 5 w 118"/>
                <a:gd name="T25" fmla="*/ 70 h 125"/>
                <a:gd name="T26" fmla="*/ 9 w 118"/>
                <a:gd name="T27" fmla="*/ 66 h 125"/>
                <a:gd name="T28" fmla="*/ 13 w 118"/>
                <a:gd name="T29" fmla="*/ 70 h 125"/>
                <a:gd name="T30" fmla="*/ 9 w 118"/>
                <a:gd name="T31" fmla="*/ 74 h 125"/>
                <a:gd name="T32" fmla="*/ 16 w 118"/>
                <a:gd name="T33" fmla="*/ 45 h 125"/>
                <a:gd name="T34" fmla="*/ 11 w 118"/>
                <a:gd name="T35" fmla="*/ 41 h 125"/>
                <a:gd name="T36" fmla="*/ 16 w 118"/>
                <a:gd name="T37" fmla="*/ 37 h 125"/>
                <a:gd name="T38" fmla="*/ 20 w 118"/>
                <a:gd name="T39" fmla="*/ 41 h 125"/>
                <a:gd name="T40" fmla="*/ 16 w 118"/>
                <a:gd name="T41" fmla="*/ 45 h 125"/>
                <a:gd name="T42" fmla="*/ 35 w 118"/>
                <a:gd name="T43" fmla="*/ 23 h 125"/>
                <a:gd name="T44" fmla="*/ 31 w 118"/>
                <a:gd name="T45" fmla="*/ 18 h 125"/>
                <a:gd name="T46" fmla="*/ 35 w 118"/>
                <a:gd name="T47" fmla="*/ 14 h 125"/>
                <a:gd name="T48" fmla="*/ 40 w 118"/>
                <a:gd name="T49" fmla="*/ 18 h 125"/>
                <a:gd name="T50" fmla="*/ 35 w 118"/>
                <a:gd name="T51" fmla="*/ 23 h 125"/>
                <a:gd name="T52" fmla="*/ 85 w 118"/>
                <a:gd name="T53" fmla="*/ 23 h 125"/>
                <a:gd name="T54" fmla="*/ 81 w 118"/>
                <a:gd name="T55" fmla="*/ 18 h 125"/>
                <a:gd name="T56" fmla="*/ 85 w 118"/>
                <a:gd name="T57" fmla="*/ 14 h 125"/>
                <a:gd name="T58" fmla="*/ 89 w 118"/>
                <a:gd name="T59" fmla="*/ 18 h 125"/>
                <a:gd name="T60" fmla="*/ 85 w 118"/>
                <a:gd name="T61" fmla="*/ 23 h 125"/>
                <a:gd name="T62" fmla="*/ 99 w 118"/>
                <a:gd name="T63" fmla="*/ 41 h 125"/>
                <a:gd name="T64" fmla="*/ 103 w 118"/>
                <a:gd name="T65" fmla="*/ 37 h 125"/>
                <a:gd name="T66" fmla="*/ 107 w 118"/>
                <a:gd name="T67" fmla="*/ 41 h 125"/>
                <a:gd name="T68" fmla="*/ 103 w 118"/>
                <a:gd name="T69" fmla="*/ 45 h 125"/>
                <a:gd name="T70" fmla="*/ 99 w 118"/>
                <a:gd name="T71" fmla="*/ 41 h 125"/>
                <a:gd name="T72" fmla="*/ 109 w 118"/>
                <a:gd name="T73" fmla="*/ 74 h 125"/>
                <a:gd name="T74" fmla="*/ 105 w 118"/>
                <a:gd name="T75" fmla="*/ 70 h 125"/>
                <a:gd name="T76" fmla="*/ 109 w 118"/>
                <a:gd name="T77" fmla="*/ 66 h 125"/>
                <a:gd name="T78" fmla="*/ 113 w 118"/>
                <a:gd name="T79" fmla="*/ 70 h 125"/>
                <a:gd name="T80" fmla="*/ 109 w 118"/>
                <a:gd name="T81" fmla="*/ 7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25">
                  <a:moveTo>
                    <a:pt x="59" y="0"/>
                  </a:moveTo>
                  <a:cubicBezTo>
                    <a:pt x="27" y="0"/>
                    <a:pt x="0" y="31"/>
                    <a:pt x="0" y="70"/>
                  </a:cubicBezTo>
                  <a:cubicBezTo>
                    <a:pt x="0" y="93"/>
                    <a:pt x="9" y="113"/>
                    <a:pt x="24" y="125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26" y="103"/>
                    <a:pt x="18" y="87"/>
                    <a:pt x="18" y="70"/>
                  </a:cubicBezTo>
                  <a:cubicBezTo>
                    <a:pt x="18" y="43"/>
                    <a:pt x="36" y="21"/>
                    <a:pt x="59" y="21"/>
                  </a:cubicBezTo>
                  <a:cubicBezTo>
                    <a:pt x="82" y="21"/>
                    <a:pt x="100" y="43"/>
                    <a:pt x="100" y="70"/>
                  </a:cubicBezTo>
                  <a:cubicBezTo>
                    <a:pt x="100" y="87"/>
                    <a:pt x="92" y="103"/>
                    <a:pt x="81" y="111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109" y="113"/>
                    <a:pt x="118" y="93"/>
                    <a:pt x="118" y="70"/>
                  </a:cubicBezTo>
                  <a:cubicBezTo>
                    <a:pt x="118" y="31"/>
                    <a:pt x="92" y="0"/>
                    <a:pt x="59" y="0"/>
                  </a:cubicBezTo>
                  <a:close/>
                  <a:moveTo>
                    <a:pt x="9" y="74"/>
                  </a:moveTo>
                  <a:cubicBezTo>
                    <a:pt x="7" y="74"/>
                    <a:pt x="5" y="72"/>
                    <a:pt x="5" y="70"/>
                  </a:cubicBezTo>
                  <a:cubicBezTo>
                    <a:pt x="5" y="68"/>
                    <a:pt x="7" y="66"/>
                    <a:pt x="9" y="66"/>
                  </a:cubicBezTo>
                  <a:cubicBezTo>
                    <a:pt x="11" y="66"/>
                    <a:pt x="13" y="68"/>
                    <a:pt x="13" y="70"/>
                  </a:cubicBezTo>
                  <a:cubicBezTo>
                    <a:pt x="13" y="72"/>
                    <a:pt x="11" y="74"/>
                    <a:pt x="9" y="74"/>
                  </a:cubicBezTo>
                  <a:close/>
                  <a:moveTo>
                    <a:pt x="16" y="45"/>
                  </a:moveTo>
                  <a:cubicBezTo>
                    <a:pt x="13" y="45"/>
                    <a:pt x="11" y="43"/>
                    <a:pt x="11" y="41"/>
                  </a:cubicBezTo>
                  <a:cubicBezTo>
                    <a:pt x="11" y="39"/>
                    <a:pt x="13" y="37"/>
                    <a:pt x="16" y="37"/>
                  </a:cubicBezTo>
                  <a:cubicBezTo>
                    <a:pt x="18" y="37"/>
                    <a:pt x="20" y="39"/>
                    <a:pt x="20" y="41"/>
                  </a:cubicBezTo>
                  <a:cubicBezTo>
                    <a:pt x="20" y="43"/>
                    <a:pt x="18" y="45"/>
                    <a:pt x="16" y="45"/>
                  </a:cubicBezTo>
                  <a:close/>
                  <a:moveTo>
                    <a:pt x="35" y="23"/>
                  </a:moveTo>
                  <a:cubicBezTo>
                    <a:pt x="33" y="23"/>
                    <a:pt x="31" y="21"/>
                    <a:pt x="31" y="18"/>
                  </a:cubicBezTo>
                  <a:cubicBezTo>
                    <a:pt x="31" y="16"/>
                    <a:pt x="33" y="14"/>
                    <a:pt x="35" y="14"/>
                  </a:cubicBezTo>
                  <a:cubicBezTo>
                    <a:pt x="38" y="14"/>
                    <a:pt x="40" y="16"/>
                    <a:pt x="40" y="18"/>
                  </a:cubicBezTo>
                  <a:cubicBezTo>
                    <a:pt x="40" y="21"/>
                    <a:pt x="38" y="23"/>
                    <a:pt x="35" y="23"/>
                  </a:cubicBezTo>
                  <a:close/>
                  <a:moveTo>
                    <a:pt x="85" y="23"/>
                  </a:moveTo>
                  <a:cubicBezTo>
                    <a:pt x="83" y="23"/>
                    <a:pt x="81" y="21"/>
                    <a:pt x="81" y="18"/>
                  </a:cubicBezTo>
                  <a:cubicBezTo>
                    <a:pt x="81" y="16"/>
                    <a:pt x="83" y="14"/>
                    <a:pt x="85" y="14"/>
                  </a:cubicBezTo>
                  <a:cubicBezTo>
                    <a:pt x="87" y="14"/>
                    <a:pt x="89" y="16"/>
                    <a:pt x="89" y="18"/>
                  </a:cubicBezTo>
                  <a:cubicBezTo>
                    <a:pt x="89" y="21"/>
                    <a:pt x="87" y="23"/>
                    <a:pt x="85" y="23"/>
                  </a:cubicBezTo>
                  <a:close/>
                  <a:moveTo>
                    <a:pt x="99" y="41"/>
                  </a:moveTo>
                  <a:cubicBezTo>
                    <a:pt x="99" y="39"/>
                    <a:pt x="101" y="37"/>
                    <a:pt x="103" y="37"/>
                  </a:cubicBezTo>
                  <a:cubicBezTo>
                    <a:pt x="106" y="37"/>
                    <a:pt x="107" y="39"/>
                    <a:pt x="107" y="41"/>
                  </a:cubicBezTo>
                  <a:cubicBezTo>
                    <a:pt x="107" y="43"/>
                    <a:pt x="106" y="45"/>
                    <a:pt x="103" y="45"/>
                  </a:cubicBezTo>
                  <a:cubicBezTo>
                    <a:pt x="101" y="45"/>
                    <a:pt x="99" y="43"/>
                    <a:pt x="99" y="41"/>
                  </a:cubicBezTo>
                  <a:close/>
                  <a:moveTo>
                    <a:pt x="109" y="74"/>
                  </a:moveTo>
                  <a:cubicBezTo>
                    <a:pt x="107" y="74"/>
                    <a:pt x="105" y="72"/>
                    <a:pt x="105" y="70"/>
                  </a:cubicBezTo>
                  <a:cubicBezTo>
                    <a:pt x="105" y="68"/>
                    <a:pt x="107" y="66"/>
                    <a:pt x="109" y="66"/>
                  </a:cubicBezTo>
                  <a:cubicBezTo>
                    <a:pt x="111" y="66"/>
                    <a:pt x="113" y="68"/>
                    <a:pt x="113" y="70"/>
                  </a:cubicBezTo>
                  <a:cubicBezTo>
                    <a:pt x="113" y="72"/>
                    <a:pt x="111" y="74"/>
                    <a:pt x="109" y="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</p:grpSp>
      <p:sp>
        <p:nvSpPr>
          <p:cNvPr id="100" name="양쪽 모서리가 둥근 사각형 99"/>
          <p:cNvSpPr/>
          <p:nvPr/>
        </p:nvSpPr>
        <p:spPr>
          <a:xfrm rot="10800000">
            <a:off x="6559575" y="1510849"/>
            <a:ext cx="4841285" cy="2083493"/>
          </a:xfrm>
          <a:prstGeom prst="round2SameRect">
            <a:avLst>
              <a:gd name="adj1" fmla="val 7467"/>
              <a:gd name="adj2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컴 백제 M" panose="02020603020101020101" pitchFamily="18" charset="-127"/>
              <a:ea typeface="한컴 백제 M" panose="02020603020101020101" pitchFamily="18" charset="-127"/>
              <a:cs typeface="+mn-cs"/>
            </a:endParaRPr>
          </a:p>
        </p:txBody>
      </p:sp>
      <p:cxnSp>
        <p:nvCxnSpPr>
          <p:cNvPr id="102" name="직선 연결선 101"/>
          <p:cNvCxnSpPr/>
          <p:nvPr/>
        </p:nvCxnSpPr>
        <p:spPr>
          <a:xfrm flipV="1">
            <a:off x="6430856" y="1494820"/>
            <a:ext cx="5023974" cy="6090"/>
          </a:xfrm>
          <a:prstGeom prst="line">
            <a:avLst/>
          </a:prstGeom>
          <a:solidFill>
            <a:srgbClr val="EB7179"/>
          </a:solidFill>
          <a:ln w="28575" cap="flat" cmpd="sng" algn="ctr">
            <a:solidFill>
              <a:srgbClr val="EB7179"/>
            </a:solidFill>
            <a:prstDash val="solid"/>
          </a:ln>
          <a:effectLst/>
        </p:spPr>
      </p:cxnSp>
      <p:sp>
        <p:nvSpPr>
          <p:cNvPr id="104" name="타원 103"/>
          <p:cNvSpPr>
            <a:spLocks noChangeAspect="1"/>
          </p:cNvSpPr>
          <p:nvPr/>
        </p:nvSpPr>
        <p:spPr>
          <a:xfrm>
            <a:off x="6387843" y="1417550"/>
            <a:ext cx="160774" cy="160774"/>
          </a:xfrm>
          <a:prstGeom prst="ellipse">
            <a:avLst/>
          </a:prstGeom>
          <a:solidFill>
            <a:srgbClr val="EB7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컴 백제 M" panose="02020603020101020101" pitchFamily="18" charset="-127"/>
              <a:ea typeface="한컴 백제 M" panose="02020603020101020101" pitchFamily="18" charset="-127"/>
              <a:cs typeface="+mn-cs"/>
            </a:endParaRPr>
          </a:p>
        </p:txBody>
      </p:sp>
      <p:sp>
        <p:nvSpPr>
          <p:cNvPr id="105" name="타원 104"/>
          <p:cNvSpPr>
            <a:spLocks noChangeAspect="1"/>
          </p:cNvSpPr>
          <p:nvPr/>
        </p:nvSpPr>
        <p:spPr>
          <a:xfrm>
            <a:off x="11411819" y="1417550"/>
            <a:ext cx="160774" cy="160774"/>
          </a:xfrm>
          <a:prstGeom prst="ellipse">
            <a:avLst/>
          </a:prstGeom>
          <a:solidFill>
            <a:srgbClr val="EB7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컴 백제 M" panose="02020603020101020101" pitchFamily="18" charset="-127"/>
              <a:ea typeface="한컴 백제 M" panose="02020603020101020101" pitchFamily="18" charset="-127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762880" y="1988886"/>
            <a:ext cx="45005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ko-KR" altLang="en-US" sz="1400" b="1" dirty="0" smtClean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</a:t>
            </a:r>
            <a:r>
              <a:rPr lang="ko-KR" altLang="en-US" sz="1400" b="1" dirty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학습 목표를 적어 주십시오</a:t>
            </a:r>
            <a:r>
              <a:rPr lang="en-US" altLang="ko-KR" sz="1400" b="1" dirty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ko-KR" altLang="en-US" sz="1400" b="1" dirty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학습 목표를 적어 주십시오</a:t>
            </a:r>
            <a:r>
              <a:rPr lang="en-US" altLang="ko-KR" sz="1400" b="1" dirty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ko-KR" altLang="en-US" sz="1400" b="1" dirty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학습 목표를 적어 주십시오</a:t>
            </a:r>
            <a:r>
              <a:rPr lang="en-US" altLang="ko-KR" sz="1400" b="1" dirty="0" smtClean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ko-KR" altLang="en-US" sz="1400" b="1" dirty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학습 목표를 적어 </a:t>
            </a:r>
            <a:r>
              <a:rPr lang="ko-KR" altLang="en-US" sz="1400" b="1" dirty="0" smtClean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주십시오</a:t>
            </a:r>
            <a:r>
              <a:rPr lang="en-US" altLang="ko-KR" sz="1400" b="1" dirty="0" smtClean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  <a:endParaRPr lang="en-US" altLang="ko-KR" sz="1400" b="1" dirty="0">
              <a:solidFill>
                <a:schemeClr val="tx1">
                  <a:lumMod val="95000"/>
                </a:schemeClr>
              </a:solid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762880" y="4595723"/>
            <a:ext cx="45005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ko-KR" altLang="en-US" sz="1400" b="1" dirty="0" smtClean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</a:t>
            </a:r>
            <a:r>
              <a:rPr lang="ko-KR" altLang="en-US" sz="1400" b="1" dirty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학습 </a:t>
            </a:r>
            <a:r>
              <a:rPr lang="ko-KR" altLang="en-US" sz="1400" b="1" dirty="0" smtClean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내용을 </a:t>
            </a:r>
            <a:r>
              <a:rPr lang="ko-KR" altLang="en-US" sz="1400" b="1" dirty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적어 주십시오</a:t>
            </a:r>
            <a:r>
              <a:rPr lang="en-US" altLang="ko-KR" sz="1400" b="1" dirty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ko-KR" altLang="en-US" sz="1400" b="1" dirty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학습 </a:t>
            </a:r>
            <a:r>
              <a:rPr lang="ko-KR" altLang="en-US" sz="1400" b="1" dirty="0" smtClean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내용을 </a:t>
            </a:r>
            <a:r>
              <a:rPr lang="ko-KR" altLang="en-US" sz="1400" b="1" dirty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적어 주십시오</a:t>
            </a:r>
            <a:r>
              <a:rPr lang="en-US" altLang="ko-KR" sz="1400" b="1" dirty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ko-KR" altLang="en-US" sz="1400" b="1" dirty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학습 </a:t>
            </a:r>
            <a:r>
              <a:rPr lang="ko-KR" altLang="en-US" sz="1400" b="1" dirty="0" smtClean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내용을 </a:t>
            </a:r>
            <a:r>
              <a:rPr lang="ko-KR" altLang="en-US" sz="1400" b="1" dirty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적어 주십시오</a:t>
            </a:r>
            <a:r>
              <a:rPr lang="en-US" altLang="ko-KR" sz="1400" b="1" dirty="0" smtClean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ko-KR" altLang="en-US" sz="1400" b="1" dirty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학습 </a:t>
            </a:r>
            <a:r>
              <a:rPr lang="ko-KR" altLang="en-US" sz="1400" b="1" dirty="0" smtClean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내용을 </a:t>
            </a:r>
            <a:r>
              <a:rPr lang="ko-KR" altLang="en-US" sz="1400" b="1" dirty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적어 </a:t>
            </a:r>
            <a:r>
              <a:rPr lang="ko-KR" altLang="en-US" sz="1400" b="1" dirty="0" smtClean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주십시오</a:t>
            </a:r>
            <a:r>
              <a:rPr lang="en-US" altLang="ko-KR" sz="1400" b="1" dirty="0" smtClean="0">
                <a:solidFill>
                  <a:schemeClr val="tx1">
                    <a:lumMod val="9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  <a:endParaRPr lang="en-US" altLang="ko-KR" sz="1400" b="1" dirty="0">
              <a:solidFill>
                <a:schemeClr val="tx1">
                  <a:lumMod val="95000"/>
                </a:schemeClr>
              </a:solid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897419" y="1179672"/>
            <a:ext cx="2552335" cy="649607"/>
            <a:chOff x="6897419" y="1179672"/>
            <a:chExt cx="2552335" cy="649607"/>
          </a:xfrm>
        </p:grpSpPr>
        <p:grpSp>
          <p:nvGrpSpPr>
            <p:cNvPr id="103" name="그룹 58"/>
            <p:cNvGrpSpPr/>
            <p:nvPr/>
          </p:nvGrpSpPr>
          <p:grpSpPr>
            <a:xfrm>
              <a:off x="6897419" y="1179672"/>
              <a:ext cx="2552335" cy="649607"/>
              <a:chOff x="1655177" y="3253971"/>
              <a:chExt cx="1996100" cy="508037"/>
            </a:xfrm>
            <a:solidFill>
              <a:srgbClr val="EB7179"/>
            </a:solidFill>
          </p:grpSpPr>
          <p:grpSp>
            <p:nvGrpSpPr>
              <p:cNvPr id="106" name="그룹 41"/>
              <p:cNvGrpSpPr/>
              <p:nvPr/>
            </p:nvGrpSpPr>
            <p:grpSpPr>
              <a:xfrm>
                <a:off x="1655177" y="3253971"/>
                <a:ext cx="508037" cy="508037"/>
                <a:chOff x="1655177" y="3253971"/>
                <a:chExt cx="508037" cy="508037"/>
              </a:xfrm>
              <a:grpFill/>
            </p:grpSpPr>
            <p:sp>
              <p:nvSpPr>
                <p:cNvPr id="116" name="모서리가 둥근 직사각형 115"/>
                <p:cNvSpPr>
                  <a:spLocks noChangeAspect="1"/>
                </p:cNvSpPr>
                <p:nvPr/>
              </p:nvSpPr>
              <p:spPr>
                <a:xfrm rot="2700000">
                  <a:off x="1655177" y="3253971"/>
                  <a:ext cx="508037" cy="508037"/>
                </a:xfrm>
                <a:prstGeom prst="roundRect">
                  <a:avLst/>
                </a:prstGeom>
                <a:grpFill/>
                <a:ln w="19050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한컴 백제 M" panose="02020603020101020101" pitchFamily="18" charset="-127"/>
                    <a:ea typeface="한컴 백제 M" panose="02020603020101020101" pitchFamily="18" charset="-127"/>
                    <a:cs typeface="+mn-cs"/>
                  </a:endParaRPr>
                </a:p>
              </p:txBody>
            </p:sp>
            <p:sp>
              <p:nvSpPr>
                <p:cNvPr id="117" name="모서리가 둥근 직사각형 116"/>
                <p:cNvSpPr>
                  <a:spLocks noChangeAspect="1"/>
                </p:cNvSpPr>
                <p:nvPr/>
              </p:nvSpPr>
              <p:spPr>
                <a:xfrm rot="2700000">
                  <a:off x="1712595" y="3311389"/>
                  <a:ext cx="393200" cy="3932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ysClr val="window" lastClr="FFFFFF"/>
                  </a:solidFill>
                  <a:prstDash val="solid"/>
                  <a:beve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한컴 백제 M" panose="02020603020101020101" pitchFamily="18" charset="-127"/>
                    <a:ea typeface="한컴 백제 M" panose="02020603020101020101" pitchFamily="18" charset="-127"/>
                    <a:cs typeface="+mn-cs"/>
                  </a:endParaRPr>
                </a:p>
              </p:txBody>
            </p:sp>
          </p:grpSp>
          <p:grpSp>
            <p:nvGrpSpPr>
              <p:cNvPr id="107" name="그룹 56"/>
              <p:cNvGrpSpPr/>
              <p:nvPr/>
            </p:nvGrpSpPr>
            <p:grpSpPr>
              <a:xfrm>
                <a:off x="2151198" y="3253971"/>
                <a:ext cx="508037" cy="508037"/>
                <a:chOff x="2143108" y="3253971"/>
                <a:chExt cx="508037" cy="508037"/>
              </a:xfrm>
              <a:grpFill/>
            </p:grpSpPr>
            <p:sp>
              <p:nvSpPr>
                <p:cNvPr id="114" name="모서리가 둥근 직사각형 113"/>
                <p:cNvSpPr>
                  <a:spLocks noChangeAspect="1"/>
                </p:cNvSpPr>
                <p:nvPr/>
              </p:nvSpPr>
              <p:spPr>
                <a:xfrm rot="2700000">
                  <a:off x="2143108" y="3253971"/>
                  <a:ext cx="508037" cy="508037"/>
                </a:xfrm>
                <a:prstGeom prst="roundRect">
                  <a:avLst/>
                </a:prstGeom>
                <a:grpFill/>
                <a:ln w="19050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한컴 백제 M" panose="02020603020101020101" pitchFamily="18" charset="-127"/>
                    <a:ea typeface="한컴 백제 M" panose="02020603020101020101" pitchFamily="18" charset="-127"/>
                    <a:cs typeface="+mn-cs"/>
                  </a:endParaRPr>
                </a:p>
              </p:txBody>
            </p:sp>
            <p:sp>
              <p:nvSpPr>
                <p:cNvPr id="115" name="모서리가 둥근 직사각형 114"/>
                <p:cNvSpPr>
                  <a:spLocks noChangeAspect="1"/>
                </p:cNvSpPr>
                <p:nvPr/>
              </p:nvSpPr>
              <p:spPr>
                <a:xfrm rot="2700000">
                  <a:off x="2200526" y="3311389"/>
                  <a:ext cx="393200" cy="3932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ysClr val="window" lastClr="FFFFFF"/>
                  </a:solidFill>
                  <a:prstDash val="solid"/>
                  <a:beve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한컴 백제 M" panose="02020603020101020101" pitchFamily="18" charset="-127"/>
                    <a:ea typeface="한컴 백제 M" panose="02020603020101020101" pitchFamily="18" charset="-127"/>
                    <a:cs typeface="+mn-cs"/>
                  </a:endParaRPr>
                </a:p>
              </p:txBody>
            </p:sp>
          </p:grpSp>
          <p:grpSp>
            <p:nvGrpSpPr>
              <p:cNvPr id="108" name="그룹 107"/>
              <p:cNvGrpSpPr/>
              <p:nvPr/>
            </p:nvGrpSpPr>
            <p:grpSpPr>
              <a:xfrm>
                <a:off x="2647219" y="3253971"/>
                <a:ext cx="508037" cy="508037"/>
                <a:chOff x="1655177" y="3253971"/>
                <a:chExt cx="508037" cy="508037"/>
              </a:xfrm>
              <a:grpFill/>
            </p:grpSpPr>
            <p:sp>
              <p:nvSpPr>
                <p:cNvPr id="112" name="모서리가 둥근 직사각형 111"/>
                <p:cNvSpPr>
                  <a:spLocks noChangeAspect="1"/>
                </p:cNvSpPr>
                <p:nvPr/>
              </p:nvSpPr>
              <p:spPr>
                <a:xfrm rot="2700000">
                  <a:off x="1655177" y="3253971"/>
                  <a:ext cx="508037" cy="508037"/>
                </a:xfrm>
                <a:prstGeom prst="roundRect">
                  <a:avLst/>
                </a:prstGeom>
                <a:grpFill/>
                <a:ln w="19050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한컴 백제 M" panose="02020603020101020101" pitchFamily="18" charset="-127"/>
                    <a:ea typeface="한컴 백제 M" panose="02020603020101020101" pitchFamily="18" charset="-127"/>
                    <a:cs typeface="+mn-cs"/>
                  </a:endParaRPr>
                </a:p>
              </p:txBody>
            </p:sp>
            <p:sp>
              <p:nvSpPr>
                <p:cNvPr id="113" name="모서리가 둥근 직사각형 112"/>
                <p:cNvSpPr>
                  <a:spLocks noChangeAspect="1"/>
                </p:cNvSpPr>
                <p:nvPr/>
              </p:nvSpPr>
              <p:spPr>
                <a:xfrm rot="2700000">
                  <a:off x="1712595" y="3311389"/>
                  <a:ext cx="393200" cy="3932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ysClr val="window" lastClr="FFFFFF"/>
                  </a:solidFill>
                  <a:prstDash val="solid"/>
                  <a:beve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한컴 백제 M" panose="02020603020101020101" pitchFamily="18" charset="-127"/>
                    <a:ea typeface="한컴 백제 M" panose="02020603020101020101" pitchFamily="18" charset="-127"/>
                    <a:cs typeface="+mn-cs"/>
                  </a:endParaRPr>
                </a:p>
              </p:txBody>
            </p:sp>
          </p:grpSp>
          <p:grpSp>
            <p:nvGrpSpPr>
              <p:cNvPr id="109" name="그룹 55"/>
              <p:cNvGrpSpPr/>
              <p:nvPr/>
            </p:nvGrpSpPr>
            <p:grpSpPr>
              <a:xfrm>
                <a:off x="3143240" y="3253971"/>
                <a:ext cx="508037" cy="508037"/>
                <a:chOff x="3387241" y="3253971"/>
                <a:chExt cx="508037" cy="508037"/>
              </a:xfrm>
              <a:grpFill/>
            </p:grpSpPr>
            <p:sp>
              <p:nvSpPr>
                <p:cNvPr id="110" name="모서리가 둥근 직사각형 109"/>
                <p:cNvSpPr>
                  <a:spLocks noChangeAspect="1"/>
                </p:cNvSpPr>
                <p:nvPr/>
              </p:nvSpPr>
              <p:spPr>
                <a:xfrm rot="2700000">
                  <a:off x="3387241" y="3253971"/>
                  <a:ext cx="508037" cy="508037"/>
                </a:xfrm>
                <a:prstGeom prst="roundRect">
                  <a:avLst/>
                </a:prstGeom>
                <a:grpFill/>
                <a:ln w="19050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한컴 백제 M" panose="02020603020101020101" pitchFamily="18" charset="-127"/>
                    <a:ea typeface="한컴 백제 M" panose="02020603020101020101" pitchFamily="18" charset="-127"/>
                    <a:cs typeface="+mn-cs"/>
                  </a:endParaRPr>
                </a:p>
              </p:txBody>
            </p:sp>
            <p:sp>
              <p:nvSpPr>
                <p:cNvPr id="111" name="모서리가 둥근 직사각형 110"/>
                <p:cNvSpPr>
                  <a:spLocks noChangeAspect="1"/>
                </p:cNvSpPr>
                <p:nvPr/>
              </p:nvSpPr>
              <p:spPr>
                <a:xfrm rot="2700000">
                  <a:off x="3444659" y="3311389"/>
                  <a:ext cx="393200" cy="3932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ysClr val="window" lastClr="FFFFFF"/>
                  </a:solidFill>
                  <a:prstDash val="solid"/>
                  <a:beve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한컴 백제 M" panose="02020603020101020101" pitchFamily="18" charset="-127"/>
                    <a:ea typeface="한컴 백제 M" panose="02020603020101020101" pitchFamily="18" charset="-127"/>
                    <a:cs typeface="+mn-cs"/>
                  </a:endParaRPr>
                </a:p>
              </p:txBody>
            </p:sp>
          </p:grpSp>
        </p:grpSp>
        <p:sp>
          <p:nvSpPr>
            <p:cNvPr id="120" name="TextBox 119"/>
            <p:cNvSpPr txBox="1"/>
            <p:nvPr/>
          </p:nvSpPr>
          <p:spPr>
            <a:xfrm>
              <a:off x="7036685" y="1300079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ko-KR" altLang="en-US" b="1" dirty="0" smtClean="0">
                  <a:solidFill>
                    <a:prstClr val="white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학</a:t>
              </a:r>
              <a:endParaRPr lang="ko-KR" altLang="en-US" b="1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661135" y="1300079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ko-KR" altLang="en-US" b="1" dirty="0">
                  <a:solidFill>
                    <a:prstClr val="white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습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284156" y="1300079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ko-KR" altLang="en-US" b="1" dirty="0">
                  <a:solidFill>
                    <a:prstClr val="white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목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932577" y="1300079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ko-KR" altLang="en-US" b="1" dirty="0" smtClean="0">
                  <a:solidFill>
                    <a:prstClr val="white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표</a:t>
              </a:r>
              <a:endParaRPr lang="ko-KR" altLang="en-US" b="1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43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100" grpId="0" animBg="1"/>
      <p:bldP spid="104" grpId="0" animBg="1"/>
      <p:bldP spid="105" grpId="0" animBg="1"/>
      <p:bldP spid="118" grpId="0" build="p"/>
      <p:bldP spid="1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74016">
            <a:off x="5995342" y="1055216"/>
            <a:ext cx="799819" cy="789821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6323958" y="1909893"/>
            <a:ext cx="5523958" cy="3575996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홈의 단락에서 줄 간격</a:t>
            </a:r>
            <a:r>
              <a:rPr lang="en-US" altLang="ko-KR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, </a:t>
            </a:r>
            <a:r>
              <a:rPr lang="ko-KR" altLang="en-US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글머리 기호 수정 가능합니다</a:t>
            </a:r>
            <a:r>
              <a:rPr lang="en-US" altLang="ko-KR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줄 간격은 </a:t>
            </a:r>
            <a:r>
              <a:rPr lang="en-US" altLang="ko-KR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1.5</a:t>
            </a:r>
            <a:r>
              <a:rPr lang="ko-KR" altLang="en-US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로 설정 되어 있습니다</a:t>
            </a:r>
            <a:r>
              <a:rPr lang="en-US" altLang="ko-KR" sz="1600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서식의 단락에서 수정 가능합니다</a:t>
            </a:r>
            <a:r>
              <a:rPr lang="en-US" altLang="ko-KR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텍스트를 입력하세요</a:t>
            </a:r>
            <a:r>
              <a:rPr lang="en-US" altLang="ko-KR" sz="1600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텍스트를 입력하세요</a:t>
            </a:r>
            <a:r>
              <a:rPr lang="en-US" altLang="ko-KR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텍스트를 입력하세요</a:t>
            </a:r>
            <a:r>
              <a:rPr lang="en-US" altLang="ko-KR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텍스트를 입력하세요</a:t>
            </a:r>
            <a:r>
              <a:rPr lang="en-US" altLang="ko-KR" sz="1600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텍스트를 입력하세요</a:t>
            </a:r>
            <a:r>
              <a:rPr lang="en-US" altLang="ko-KR" sz="1600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  <a:endParaRPr lang="en-US" altLang="ko-KR" sz="1600" dirty="0">
              <a:solidFill>
                <a:prstClr val="white">
                  <a:lumMod val="75000"/>
                  <a:lumOff val="25000"/>
                </a:prstClr>
              </a:solid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915914" y="5556040"/>
            <a:ext cx="4171584" cy="655310"/>
            <a:chOff x="7011838" y="5625445"/>
            <a:chExt cx="4171584" cy="655310"/>
          </a:xfrm>
        </p:grpSpPr>
        <p:sp>
          <p:nvSpPr>
            <p:cNvPr id="4" name="Freeform 48"/>
            <p:cNvSpPr>
              <a:spLocks noEditPoints="1"/>
            </p:cNvSpPr>
            <p:nvPr/>
          </p:nvSpPr>
          <p:spPr bwMode="auto">
            <a:xfrm>
              <a:off x="7011838" y="5625445"/>
              <a:ext cx="420967" cy="387290"/>
            </a:xfrm>
            <a:custGeom>
              <a:avLst/>
              <a:gdLst>
                <a:gd name="T0" fmla="*/ 29 w 73"/>
                <a:gd name="T1" fmla="*/ 65 h 65"/>
                <a:gd name="T2" fmla="*/ 0 w 73"/>
                <a:gd name="T3" fmla="*/ 65 h 65"/>
                <a:gd name="T4" fmla="*/ 0 w 73"/>
                <a:gd name="T5" fmla="*/ 39 h 65"/>
                <a:gd name="T6" fmla="*/ 8 w 73"/>
                <a:gd name="T7" fmla="*/ 12 h 65"/>
                <a:gd name="T8" fmla="*/ 29 w 73"/>
                <a:gd name="T9" fmla="*/ 0 h 65"/>
                <a:gd name="T10" fmla="*/ 29 w 73"/>
                <a:gd name="T11" fmla="*/ 10 h 65"/>
                <a:gd name="T12" fmla="*/ 18 w 73"/>
                <a:gd name="T13" fmla="*/ 17 h 65"/>
                <a:gd name="T14" fmla="*/ 12 w 73"/>
                <a:gd name="T15" fmla="*/ 35 h 65"/>
                <a:gd name="T16" fmla="*/ 29 w 73"/>
                <a:gd name="T17" fmla="*/ 35 h 65"/>
                <a:gd name="T18" fmla="*/ 29 w 73"/>
                <a:gd name="T19" fmla="*/ 65 h 65"/>
                <a:gd name="T20" fmla="*/ 73 w 73"/>
                <a:gd name="T21" fmla="*/ 65 h 65"/>
                <a:gd name="T22" fmla="*/ 43 w 73"/>
                <a:gd name="T23" fmla="*/ 65 h 65"/>
                <a:gd name="T24" fmla="*/ 43 w 73"/>
                <a:gd name="T25" fmla="*/ 39 h 65"/>
                <a:gd name="T26" fmla="*/ 52 w 73"/>
                <a:gd name="T27" fmla="*/ 12 h 65"/>
                <a:gd name="T28" fmla="*/ 73 w 73"/>
                <a:gd name="T29" fmla="*/ 0 h 65"/>
                <a:gd name="T30" fmla="*/ 73 w 73"/>
                <a:gd name="T31" fmla="*/ 10 h 65"/>
                <a:gd name="T32" fmla="*/ 62 w 73"/>
                <a:gd name="T33" fmla="*/ 17 h 65"/>
                <a:gd name="T34" fmla="*/ 56 w 73"/>
                <a:gd name="T35" fmla="*/ 35 h 65"/>
                <a:gd name="T36" fmla="*/ 73 w 73"/>
                <a:gd name="T37" fmla="*/ 35 h 65"/>
                <a:gd name="T38" fmla="*/ 73 w 73"/>
                <a:gd name="T3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65">
                  <a:moveTo>
                    <a:pt x="29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8"/>
                    <a:pt x="2" y="18"/>
                    <a:pt x="8" y="12"/>
                  </a:cubicBezTo>
                  <a:cubicBezTo>
                    <a:pt x="13" y="6"/>
                    <a:pt x="20" y="2"/>
                    <a:pt x="29" y="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4" y="11"/>
                    <a:pt x="21" y="14"/>
                    <a:pt x="18" y="17"/>
                  </a:cubicBezTo>
                  <a:cubicBezTo>
                    <a:pt x="14" y="21"/>
                    <a:pt x="12" y="27"/>
                    <a:pt x="12" y="3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65"/>
                  </a:lnTo>
                  <a:close/>
                  <a:moveTo>
                    <a:pt x="73" y="65"/>
                  </a:moveTo>
                  <a:cubicBezTo>
                    <a:pt x="43" y="65"/>
                    <a:pt x="43" y="65"/>
                    <a:pt x="43" y="65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28"/>
                    <a:pt x="46" y="18"/>
                    <a:pt x="52" y="12"/>
                  </a:cubicBezTo>
                  <a:cubicBezTo>
                    <a:pt x="57" y="6"/>
                    <a:pt x="64" y="2"/>
                    <a:pt x="73" y="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68" y="11"/>
                    <a:pt x="64" y="14"/>
                    <a:pt x="62" y="17"/>
                  </a:cubicBezTo>
                  <a:cubicBezTo>
                    <a:pt x="58" y="21"/>
                    <a:pt x="56" y="27"/>
                    <a:pt x="56" y="35"/>
                  </a:cubicBezTo>
                  <a:cubicBezTo>
                    <a:pt x="73" y="35"/>
                    <a:pt x="73" y="35"/>
                    <a:pt x="73" y="35"/>
                  </a:cubicBezTo>
                  <a:lnTo>
                    <a:pt x="73" y="65"/>
                  </a:lnTo>
                  <a:close/>
                </a:path>
              </a:pathLst>
            </a:custGeom>
            <a:solidFill>
              <a:srgbClr val="EB71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  <p:sp>
          <p:nvSpPr>
            <p:cNvPr id="5" name="Freeform 49"/>
            <p:cNvSpPr>
              <a:spLocks noEditPoints="1"/>
            </p:cNvSpPr>
            <p:nvPr/>
          </p:nvSpPr>
          <p:spPr bwMode="auto">
            <a:xfrm>
              <a:off x="10782701" y="5647735"/>
              <a:ext cx="400721" cy="364084"/>
            </a:xfrm>
            <a:custGeom>
              <a:avLst/>
              <a:gdLst>
                <a:gd name="T0" fmla="*/ 29 w 73"/>
                <a:gd name="T1" fmla="*/ 25 h 64"/>
                <a:gd name="T2" fmla="*/ 21 w 73"/>
                <a:gd name="T3" fmla="*/ 52 h 64"/>
                <a:gd name="T4" fmla="*/ 0 w 73"/>
                <a:gd name="T5" fmla="*/ 64 h 64"/>
                <a:gd name="T6" fmla="*/ 0 w 73"/>
                <a:gd name="T7" fmla="*/ 64 h 64"/>
                <a:gd name="T8" fmla="*/ 0 w 73"/>
                <a:gd name="T9" fmla="*/ 53 h 64"/>
                <a:gd name="T10" fmla="*/ 10 w 73"/>
                <a:gd name="T11" fmla="*/ 46 h 64"/>
                <a:gd name="T12" fmla="*/ 16 w 73"/>
                <a:gd name="T13" fmla="*/ 29 h 64"/>
                <a:gd name="T14" fmla="*/ 0 w 73"/>
                <a:gd name="T15" fmla="*/ 29 h 64"/>
                <a:gd name="T16" fmla="*/ 0 w 73"/>
                <a:gd name="T17" fmla="*/ 0 h 64"/>
                <a:gd name="T18" fmla="*/ 29 w 73"/>
                <a:gd name="T19" fmla="*/ 0 h 64"/>
                <a:gd name="T20" fmla="*/ 29 w 73"/>
                <a:gd name="T21" fmla="*/ 25 h 64"/>
                <a:gd name="T22" fmla="*/ 73 w 73"/>
                <a:gd name="T23" fmla="*/ 25 h 64"/>
                <a:gd name="T24" fmla="*/ 65 w 73"/>
                <a:gd name="T25" fmla="*/ 52 h 64"/>
                <a:gd name="T26" fmla="*/ 44 w 73"/>
                <a:gd name="T27" fmla="*/ 64 h 64"/>
                <a:gd name="T28" fmla="*/ 43 w 73"/>
                <a:gd name="T29" fmla="*/ 64 h 64"/>
                <a:gd name="T30" fmla="*/ 43 w 73"/>
                <a:gd name="T31" fmla="*/ 53 h 64"/>
                <a:gd name="T32" fmla="*/ 54 w 73"/>
                <a:gd name="T33" fmla="*/ 46 h 64"/>
                <a:gd name="T34" fmla="*/ 60 w 73"/>
                <a:gd name="T35" fmla="*/ 29 h 64"/>
                <a:gd name="T36" fmla="*/ 43 w 73"/>
                <a:gd name="T37" fmla="*/ 29 h 64"/>
                <a:gd name="T38" fmla="*/ 43 w 73"/>
                <a:gd name="T39" fmla="*/ 0 h 64"/>
                <a:gd name="T40" fmla="*/ 73 w 73"/>
                <a:gd name="T41" fmla="*/ 0 h 64"/>
                <a:gd name="T42" fmla="*/ 73 w 73"/>
                <a:gd name="T43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64">
                  <a:moveTo>
                    <a:pt x="29" y="25"/>
                  </a:moveTo>
                  <a:cubicBezTo>
                    <a:pt x="29" y="37"/>
                    <a:pt x="26" y="46"/>
                    <a:pt x="21" y="52"/>
                  </a:cubicBezTo>
                  <a:cubicBezTo>
                    <a:pt x="16" y="57"/>
                    <a:pt x="9" y="61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5" y="51"/>
                    <a:pt x="8" y="49"/>
                    <a:pt x="10" y="46"/>
                  </a:cubicBezTo>
                  <a:cubicBezTo>
                    <a:pt x="14" y="43"/>
                    <a:pt x="16" y="37"/>
                    <a:pt x="16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29" y="25"/>
                  </a:lnTo>
                  <a:close/>
                  <a:moveTo>
                    <a:pt x="73" y="25"/>
                  </a:moveTo>
                  <a:cubicBezTo>
                    <a:pt x="73" y="37"/>
                    <a:pt x="70" y="46"/>
                    <a:pt x="65" y="52"/>
                  </a:cubicBezTo>
                  <a:cubicBezTo>
                    <a:pt x="60" y="57"/>
                    <a:pt x="53" y="61"/>
                    <a:pt x="44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8" y="51"/>
                    <a:pt x="52" y="49"/>
                    <a:pt x="54" y="46"/>
                  </a:cubicBezTo>
                  <a:cubicBezTo>
                    <a:pt x="57" y="43"/>
                    <a:pt x="59" y="37"/>
                    <a:pt x="60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73" y="25"/>
                  </a:lnTo>
                  <a:close/>
                </a:path>
              </a:pathLst>
            </a:custGeom>
            <a:solidFill>
              <a:srgbClr val="EB71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59811" y="5819090"/>
              <a:ext cx="3459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i="1" dirty="0">
                  <a:solidFill>
                    <a:prstClr val="white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텍스트를 입력하십시오</a:t>
              </a:r>
              <a:r>
                <a:rPr lang="en-US" altLang="ko-KR" sz="2400" b="1" i="1" dirty="0">
                  <a:solidFill>
                    <a:prstClr val="white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.</a:t>
              </a:r>
              <a:endParaRPr lang="ko-KR" altLang="en-US" sz="2400" b="1" i="1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98557" y="1247384"/>
            <a:ext cx="2270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제목을 입력하세요</a:t>
            </a:r>
            <a:endParaRPr lang="ko-KR" altLang="en-US" sz="2200" b="1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9143593" y="602719"/>
            <a:ext cx="2692026" cy="0"/>
          </a:xfrm>
          <a:prstGeom prst="line">
            <a:avLst/>
          </a:prstGeom>
          <a:noFill/>
          <a:ln w="31750" cap="flat" cmpd="sng" algn="ctr">
            <a:solidFill>
              <a:sysClr val="window" lastClr="FFFFFF"/>
            </a:solidFill>
            <a:prstDash val="sysDash"/>
            <a:miter lim="800000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9677323" y="136262"/>
            <a:ext cx="217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ko-KR" altLang="en-US" sz="2000" dirty="0" smtClean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제목을 입력하세요</a:t>
            </a:r>
            <a:endParaRPr lang="ko-KR" altLang="en-US" sz="2000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 rot="17288549">
            <a:off x="8639488" y="122788"/>
            <a:ext cx="683733" cy="721984"/>
            <a:chOff x="2343044" y="1668124"/>
            <a:chExt cx="2155446" cy="2276031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2923356" y="2323802"/>
              <a:ext cx="987285" cy="979748"/>
            </a:xfrm>
            <a:custGeom>
              <a:avLst/>
              <a:gdLst>
                <a:gd name="T0" fmla="*/ 52 w 54"/>
                <a:gd name="T1" fmla="*/ 33 h 54"/>
                <a:gd name="T2" fmla="*/ 49 w 54"/>
                <a:gd name="T3" fmla="*/ 23 h 54"/>
                <a:gd name="T4" fmla="*/ 46 w 54"/>
                <a:gd name="T5" fmla="*/ 23 h 54"/>
                <a:gd name="T6" fmla="*/ 34 w 54"/>
                <a:gd name="T7" fmla="*/ 24 h 54"/>
                <a:gd name="T8" fmla="*/ 44 w 54"/>
                <a:gd name="T9" fmla="*/ 16 h 54"/>
                <a:gd name="T10" fmla="*/ 44 w 54"/>
                <a:gd name="T11" fmla="*/ 16 h 54"/>
                <a:gd name="T12" fmla="*/ 45 w 54"/>
                <a:gd name="T13" fmla="*/ 15 h 54"/>
                <a:gd name="T14" fmla="*/ 42 w 54"/>
                <a:gd name="T15" fmla="*/ 5 h 54"/>
                <a:gd name="T16" fmla="*/ 37 w 54"/>
                <a:gd name="T17" fmla="*/ 5 h 54"/>
                <a:gd name="T18" fmla="*/ 33 w 54"/>
                <a:gd name="T19" fmla="*/ 2 h 54"/>
                <a:gd name="T20" fmla="*/ 24 w 54"/>
                <a:gd name="T21" fmla="*/ 5 h 54"/>
                <a:gd name="T22" fmla="*/ 23 w 54"/>
                <a:gd name="T23" fmla="*/ 8 h 54"/>
                <a:gd name="T24" fmla="*/ 25 w 54"/>
                <a:gd name="T25" fmla="*/ 20 h 54"/>
                <a:gd name="T26" fmla="*/ 16 w 54"/>
                <a:gd name="T27" fmla="*/ 10 h 54"/>
                <a:gd name="T28" fmla="*/ 16 w 54"/>
                <a:gd name="T29" fmla="*/ 10 h 54"/>
                <a:gd name="T30" fmla="*/ 15 w 54"/>
                <a:gd name="T31" fmla="*/ 9 h 54"/>
                <a:gd name="T32" fmla="*/ 6 w 54"/>
                <a:gd name="T33" fmla="*/ 12 h 54"/>
                <a:gd name="T34" fmla="*/ 5 w 54"/>
                <a:gd name="T35" fmla="*/ 17 h 54"/>
                <a:gd name="T36" fmla="*/ 2 w 54"/>
                <a:gd name="T37" fmla="*/ 21 h 54"/>
                <a:gd name="T38" fmla="*/ 6 w 54"/>
                <a:gd name="T39" fmla="*/ 30 h 54"/>
                <a:gd name="T40" fmla="*/ 8 w 54"/>
                <a:gd name="T41" fmla="*/ 31 h 54"/>
                <a:gd name="T42" fmla="*/ 21 w 54"/>
                <a:gd name="T43" fmla="*/ 29 h 54"/>
                <a:gd name="T44" fmla="*/ 10 w 54"/>
                <a:gd name="T45" fmla="*/ 38 h 54"/>
                <a:gd name="T46" fmla="*/ 10 w 54"/>
                <a:gd name="T47" fmla="*/ 38 h 54"/>
                <a:gd name="T48" fmla="*/ 9 w 54"/>
                <a:gd name="T49" fmla="*/ 39 h 54"/>
                <a:gd name="T50" fmla="*/ 13 w 54"/>
                <a:gd name="T51" fmla="*/ 48 h 54"/>
                <a:gd name="T52" fmla="*/ 18 w 54"/>
                <a:gd name="T53" fmla="*/ 49 h 54"/>
                <a:gd name="T54" fmla="*/ 21 w 54"/>
                <a:gd name="T55" fmla="*/ 52 h 54"/>
                <a:gd name="T56" fmla="*/ 31 w 54"/>
                <a:gd name="T57" fmla="*/ 48 h 54"/>
                <a:gd name="T58" fmla="*/ 31 w 54"/>
                <a:gd name="T59" fmla="*/ 46 h 54"/>
                <a:gd name="T60" fmla="*/ 30 w 54"/>
                <a:gd name="T61" fmla="*/ 33 h 54"/>
                <a:gd name="T62" fmla="*/ 38 w 54"/>
                <a:gd name="T63" fmla="*/ 44 h 54"/>
                <a:gd name="T64" fmla="*/ 38 w 54"/>
                <a:gd name="T65" fmla="*/ 44 h 54"/>
                <a:gd name="T66" fmla="*/ 39 w 54"/>
                <a:gd name="T67" fmla="*/ 45 h 54"/>
                <a:gd name="T68" fmla="*/ 49 w 54"/>
                <a:gd name="T69" fmla="*/ 41 h 54"/>
                <a:gd name="T70" fmla="*/ 49 w 54"/>
                <a:gd name="T71" fmla="*/ 36 h 54"/>
                <a:gd name="T72" fmla="*/ 52 w 54"/>
                <a:gd name="T73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54">
                  <a:moveTo>
                    <a:pt x="52" y="33"/>
                  </a:moveTo>
                  <a:cubicBezTo>
                    <a:pt x="54" y="29"/>
                    <a:pt x="52" y="25"/>
                    <a:pt x="49" y="23"/>
                  </a:cubicBezTo>
                  <a:cubicBezTo>
                    <a:pt x="48" y="23"/>
                    <a:pt x="47" y="23"/>
                    <a:pt x="46" y="23"/>
                  </a:cubicBezTo>
                  <a:cubicBezTo>
                    <a:pt x="44" y="23"/>
                    <a:pt x="40" y="23"/>
                    <a:pt x="34" y="24"/>
                  </a:cubicBezTo>
                  <a:cubicBezTo>
                    <a:pt x="42" y="20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6"/>
                    <a:pt x="45" y="15"/>
                    <a:pt x="45" y="15"/>
                  </a:cubicBezTo>
                  <a:cubicBezTo>
                    <a:pt x="47" y="11"/>
                    <a:pt x="45" y="7"/>
                    <a:pt x="42" y="5"/>
                  </a:cubicBezTo>
                  <a:cubicBezTo>
                    <a:pt x="40" y="5"/>
                    <a:pt x="38" y="5"/>
                    <a:pt x="37" y="5"/>
                  </a:cubicBezTo>
                  <a:cubicBezTo>
                    <a:pt x="36" y="4"/>
                    <a:pt x="35" y="2"/>
                    <a:pt x="33" y="2"/>
                  </a:cubicBezTo>
                  <a:cubicBezTo>
                    <a:pt x="29" y="0"/>
                    <a:pt x="25" y="2"/>
                    <a:pt x="24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10"/>
                    <a:pt x="23" y="14"/>
                    <a:pt x="25" y="20"/>
                  </a:cubicBezTo>
                  <a:cubicBezTo>
                    <a:pt x="20" y="12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1" y="7"/>
                    <a:pt x="7" y="9"/>
                    <a:pt x="6" y="12"/>
                  </a:cubicBezTo>
                  <a:cubicBezTo>
                    <a:pt x="5" y="14"/>
                    <a:pt x="5" y="16"/>
                    <a:pt x="5" y="17"/>
                  </a:cubicBezTo>
                  <a:cubicBezTo>
                    <a:pt x="4" y="18"/>
                    <a:pt x="3" y="19"/>
                    <a:pt x="2" y="21"/>
                  </a:cubicBezTo>
                  <a:cubicBezTo>
                    <a:pt x="0" y="24"/>
                    <a:pt x="2" y="29"/>
                    <a:pt x="6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10" y="31"/>
                    <a:pt x="14" y="31"/>
                    <a:pt x="21" y="29"/>
                  </a:cubicBezTo>
                  <a:cubicBezTo>
                    <a:pt x="12" y="34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9" y="38"/>
                    <a:pt x="9" y="39"/>
                  </a:cubicBezTo>
                  <a:cubicBezTo>
                    <a:pt x="7" y="43"/>
                    <a:pt x="9" y="47"/>
                    <a:pt x="13" y="48"/>
                  </a:cubicBezTo>
                  <a:cubicBezTo>
                    <a:pt x="14" y="49"/>
                    <a:pt x="16" y="49"/>
                    <a:pt x="18" y="49"/>
                  </a:cubicBezTo>
                  <a:cubicBezTo>
                    <a:pt x="18" y="50"/>
                    <a:pt x="20" y="51"/>
                    <a:pt x="21" y="52"/>
                  </a:cubicBezTo>
                  <a:cubicBezTo>
                    <a:pt x="25" y="54"/>
                    <a:pt x="29" y="52"/>
                    <a:pt x="31" y="48"/>
                  </a:cubicBezTo>
                  <a:cubicBezTo>
                    <a:pt x="31" y="47"/>
                    <a:pt x="31" y="47"/>
                    <a:pt x="31" y="46"/>
                  </a:cubicBezTo>
                  <a:cubicBezTo>
                    <a:pt x="31" y="44"/>
                    <a:pt x="31" y="40"/>
                    <a:pt x="30" y="33"/>
                  </a:cubicBezTo>
                  <a:cubicBezTo>
                    <a:pt x="34" y="41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39" y="45"/>
                  </a:cubicBezTo>
                  <a:cubicBezTo>
                    <a:pt x="43" y="46"/>
                    <a:pt x="47" y="45"/>
                    <a:pt x="49" y="41"/>
                  </a:cubicBezTo>
                  <a:cubicBezTo>
                    <a:pt x="49" y="40"/>
                    <a:pt x="49" y="38"/>
                    <a:pt x="49" y="36"/>
                  </a:cubicBezTo>
                  <a:cubicBezTo>
                    <a:pt x="50" y="36"/>
                    <a:pt x="52" y="34"/>
                    <a:pt x="52" y="33"/>
                  </a:cubicBezTo>
                  <a:close/>
                </a:path>
              </a:pathLst>
            </a:custGeom>
            <a:solidFill>
              <a:srgbClr val="EB71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2343044" y="1668124"/>
              <a:ext cx="2155446" cy="2276031"/>
            </a:xfrm>
            <a:custGeom>
              <a:avLst/>
              <a:gdLst>
                <a:gd name="T0" fmla="*/ 59 w 118"/>
                <a:gd name="T1" fmla="*/ 0 h 125"/>
                <a:gd name="T2" fmla="*/ 0 w 118"/>
                <a:gd name="T3" fmla="*/ 70 h 125"/>
                <a:gd name="T4" fmla="*/ 24 w 118"/>
                <a:gd name="T5" fmla="*/ 125 h 125"/>
                <a:gd name="T6" fmla="*/ 38 w 118"/>
                <a:gd name="T7" fmla="*/ 111 h 125"/>
                <a:gd name="T8" fmla="*/ 18 w 118"/>
                <a:gd name="T9" fmla="*/ 70 h 125"/>
                <a:gd name="T10" fmla="*/ 59 w 118"/>
                <a:gd name="T11" fmla="*/ 21 h 125"/>
                <a:gd name="T12" fmla="*/ 100 w 118"/>
                <a:gd name="T13" fmla="*/ 70 h 125"/>
                <a:gd name="T14" fmla="*/ 81 w 118"/>
                <a:gd name="T15" fmla="*/ 111 h 125"/>
                <a:gd name="T16" fmla="*/ 95 w 118"/>
                <a:gd name="T17" fmla="*/ 125 h 125"/>
                <a:gd name="T18" fmla="*/ 118 w 118"/>
                <a:gd name="T19" fmla="*/ 70 h 125"/>
                <a:gd name="T20" fmla="*/ 59 w 118"/>
                <a:gd name="T21" fmla="*/ 0 h 125"/>
                <a:gd name="T22" fmla="*/ 9 w 118"/>
                <a:gd name="T23" fmla="*/ 74 h 125"/>
                <a:gd name="T24" fmla="*/ 5 w 118"/>
                <a:gd name="T25" fmla="*/ 70 h 125"/>
                <a:gd name="T26" fmla="*/ 9 w 118"/>
                <a:gd name="T27" fmla="*/ 66 h 125"/>
                <a:gd name="T28" fmla="*/ 13 w 118"/>
                <a:gd name="T29" fmla="*/ 70 h 125"/>
                <a:gd name="T30" fmla="*/ 9 w 118"/>
                <a:gd name="T31" fmla="*/ 74 h 125"/>
                <a:gd name="T32" fmla="*/ 16 w 118"/>
                <a:gd name="T33" fmla="*/ 45 h 125"/>
                <a:gd name="T34" fmla="*/ 11 w 118"/>
                <a:gd name="T35" fmla="*/ 41 h 125"/>
                <a:gd name="T36" fmla="*/ 16 w 118"/>
                <a:gd name="T37" fmla="*/ 37 h 125"/>
                <a:gd name="T38" fmla="*/ 20 w 118"/>
                <a:gd name="T39" fmla="*/ 41 h 125"/>
                <a:gd name="T40" fmla="*/ 16 w 118"/>
                <a:gd name="T41" fmla="*/ 45 h 125"/>
                <a:gd name="T42" fmla="*/ 35 w 118"/>
                <a:gd name="T43" fmla="*/ 23 h 125"/>
                <a:gd name="T44" fmla="*/ 31 w 118"/>
                <a:gd name="T45" fmla="*/ 18 h 125"/>
                <a:gd name="T46" fmla="*/ 35 w 118"/>
                <a:gd name="T47" fmla="*/ 14 h 125"/>
                <a:gd name="T48" fmla="*/ 40 w 118"/>
                <a:gd name="T49" fmla="*/ 18 h 125"/>
                <a:gd name="T50" fmla="*/ 35 w 118"/>
                <a:gd name="T51" fmla="*/ 23 h 125"/>
                <a:gd name="T52" fmla="*/ 85 w 118"/>
                <a:gd name="T53" fmla="*/ 23 h 125"/>
                <a:gd name="T54" fmla="*/ 81 w 118"/>
                <a:gd name="T55" fmla="*/ 18 h 125"/>
                <a:gd name="T56" fmla="*/ 85 w 118"/>
                <a:gd name="T57" fmla="*/ 14 h 125"/>
                <a:gd name="T58" fmla="*/ 89 w 118"/>
                <a:gd name="T59" fmla="*/ 18 h 125"/>
                <a:gd name="T60" fmla="*/ 85 w 118"/>
                <a:gd name="T61" fmla="*/ 23 h 125"/>
                <a:gd name="T62" fmla="*/ 99 w 118"/>
                <a:gd name="T63" fmla="*/ 41 h 125"/>
                <a:gd name="T64" fmla="*/ 103 w 118"/>
                <a:gd name="T65" fmla="*/ 37 h 125"/>
                <a:gd name="T66" fmla="*/ 107 w 118"/>
                <a:gd name="T67" fmla="*/ 41 h 125"/>
                <a:gd name="T68" fmla="*/ 103 w 118"/>
                <a:gd name="T69" fmla="*/ 45 h 125"/>
                <a:gd name="T70" fmla="*/ 99 w 118"/>
                <a:gd name="T71" fmla="*/ 41 h 125"/>
                <a:gd name="T72" fmla="*/ 109 w 118"/>
                <a:gd name="T73" fmla="*/ 74 h 125"/>
                <a:gd name="T74" fmla="*/ 105 w 118"/>
                <a:gd name="T75" fmla="*/ 70 h 125"/>
                <a:gd name="T76" fmla="*/ 109 w 118"/>
                <a:gd name="T77" fmla="*/ 66 h 125"/>
                <a:gd name="T78" fmla="*/ 113 w 118"/>
                <a:gd name="T79" fmla="*/ 70 h 125"/>
                <a:gd name="T80" fmla="*/ 109 w 118"/>
                <a:gd name="T81" fmla="*/ 7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25">
                  <a:moveTo>
                    <a:pt x="59" y="0"/>
                  </a:moveTo>
                  <a:cubicBezTo>
                    <a:pt x="27" y="0"/>
                    <a:pt x="0" y="31"/>
                    <a:pt x="0" y="70"/>
                  </a:cubicBezTo>
                  <a:cubicBezTo>
                    <a:pt x="0" y="93"/>
                    <a:pt x="9" y="113"/>
                    <a:pt x="24" y="125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26" y="103"/>
                    <a:pt x="18" y="87"/>
                    <a:pt x="18" y="70"/>
                  </a:cubicBezTo>
                  <a:cubicBezTo>
                    <a:pt x="18" y="43"/>
                    <a:pt x="36" y="21"/>
                    <a:pt x="59" y="21"/>
                  </a:cubicBezTo>
                  <a:cubicBezTo>
                    <a:pt x="82" y="21"/>
                    <a:pt x="100" y="43"/>
                    <a:pt x="100" y="70"/>
                  </a:cubicBezTo>
                  <a:cubicBezTo>
                    <a:pt x="100" y="87"/>
                    <a:pt x="92" y="103"/>
                    <a:pt x="81" y="111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109" y="113"/>
                    <a:pt x="118" y="93"/>
                    <a:pt x="118" y="70"/>
                  </a:cubicBezTo>
                  <a:cubicBezTo>
                    <a:pt x="118" y="31"/>
                    <a:pt x="92" y="0"/>
                    <a:pt x="59" y="0"/>
                  </a:cubicBezTo>
                  <a:close/>
                  <a:moveTo>
                    <a:pt x="9" y="74"/>
                  </a:moveTo>
                  <a:cubicBezTo>
                    <a:pt x="7" y="74"/>
                    <a:pt x="5" y="72"/>
                    <a:pt x="5" y="70"/>
                  </a:cubicBezTo>
                  <a:cubicBezTo>
                    <a:pt x="5" y="68"/>
                    <a:pt x="7" y="66"/>
                    <a:pt x="9" y="66"/>
                  </a:cubicBezTo>
                  <a:cubicBezTo>
                    <a:pt x="11" y="66"/>
                    <a:pt x="13" y="68"/>
                    <a:pt x="13" y="70"/>
                  </a:cubicBezTo>
                  <a:cubicBezTo>
                    <a:pt x="13" y="72"/>
                    <a:pt x="11" y="74"/>
                    <a:pt x="9" y="74"/>
                  </a:cubicBezTo>
                  <a:close/>
                  <a:moveTo>
                    <a:pt x="16" y="45"/>
                  </a:moveTo>
                  <a:cubicBezTo>
                    <a:pt x="13" y="45"/>
                    <a:pt x="11" y="43"/>
                    <a:pt x="11" y="41"/>
                  </a:cubicBezTo>
                  <a:cubicBezTo>
                    <a:pt x="11" y="39"/>
                    <a:pt x="13" y="37"/>
                    <a:pt x="16" y="37"/>
                  </a:cubicBezTo>
                  <a:cubicBezTo>
                    <a:pt x="18" y="37"/>
                    <a:pt x="20" y="39"/>
                    <a:pt x="20" y="41"/>
                  </a:cubicBezTo>
                  <a:cubicBezTo>
                    <a:pt x="20" y="43"/>
                    <a:pt x="18" y="45"/>
                    <a:pt x="16" y="45"/>
                  </a:cubicBezTo>
                  <a:close/>
                  <a:moveTo>
                    <a:pt x="35" y="23"/>
                  </a:moveTo>
                  <a:cubicBezTo>
                    <a:pt x="33" y="23"/>
                    <a:pt x="31" y="21"/>
                    <a:pt x="31" y="18"/>
                  </a:cubicBezTo>
                  <a:cubicBezTo>
                    <a:pt x="31" y="16"/>
                    <a:pt x="33" y="14"/>
                    <a:pt x="35" y="14"/>
                  </a:cubicBezTo>
                  <a:cubicBezTo>
                    <a:pt x="38" y="14"/>
                    <a:pt x="40" y="16"/>
                    <a:pt x="40" y="18"/>
                  </a:cubicBezTo>
                  <a:cubicBezTo>
                    <a:pt x="40" y="21"/>
                    <a:pt x="38" y="23"/>
                    <a:pt x="35" y="23"/>
                  </a:cubicBezTo>
                  <a:close/>
                  <a:moveTo>
                    <a:pt x="85" y="23"/>
                  </a:moveTo>
                  <a:cubicBezTo>
                    <a:pt x="83" y="23"/>
                    <a:pt x="81" y="21"/>
                    <a:pt x="81" y="18"/>
                  </a:cubicBezTo>
                  <a:cubicBezTo>
                    <a:pt x="81" y="16"/>
                    <a:pt x="83" y="14"/>
                    <a:pt x="85" y="14"/>
                  </a:cubicBezTo>
                  <a:cubicBezTo>
                    <a:pt x="87" y="14"/>
                    <a:pt x="89" y="16"/>
                    <a:pt x="89" y="18"/>
                  </a:cubicBezTo>
                  <a:cubicBezTo>
                    <a:pt x="89" y="21"/>
                    <a:pt x="87" y="23"/>
                    <a:pt x="85" y="23"/>
                  </a:cubicBezTo>
                  <a:close/>
                  <a:moveTo>
                    <a:pt x="99" y="41"/>
                  </a:moveTo>
                  <a:cubicBezTo>
                    <a:pt x="99" y="39"/>
                    <a:pt x="101" y="37"/>
                    <a:pt x="103" y="37"/>
                  </a:cubicBezTo>
                  <a:cubicBezTo>
                    <a:pt x="106" y="37"/>
                    <a:pt x="107" y="39"/>
                    <a:pt x="107" y="41"/>
                  </a:cubicBezTo>
                  <a:cubicBezTo>
                    <a:pt x="107" y="43"/>
                    <a:pt x="106" y="45"/>
                    <a:pt x="103" y="45"/>
                  </a:cubicBezTo>
                  <a:cubicBezTo>
                    <a:pt x="101" y="45"/>
                    <a:pt x="99" y="43"/>
                    <a:pt x="99" y="41"/>
                  </a:cubicBezTo>
                  <a:close/>
                  <a:moveTo>
                    <a:pt x="109" y="74"/>
                  </a:moveTo>
                  <a:cubicBezTo>
                    <a:pt x="107" y="74"/>
                    <a:pt x="105" y="72"/>
                    <a:pt x="105" y="70"/>
                  </a:cubicBezTo>
                  <a:cubicBezTo>
                    <a:pt x="105" y="68"/>
                    <a:pt x="107" y="66"/>
                    <a:pt x="109" y="66"/>
                  </a:cubicBezTo>
                  <a:cubicBezTo>
                    <a:pt x="111" y="66"/>
                    <a:pt x="113" y="68"/>
                    <a:pt x="113" y="70"/>
                  </a:cubicBezTo>
                  <a:cubicBezTo>
                    <a:pt x="113" y="72"/>
                    <a:pt x="111" y="74"/>
                    <a:pt x="109" y="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4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utoShape 57"/>
          <p:cNvSpPr>
            <a:spLocks noChangeAspect="1" noChangeArrowheads="1" noTextEdit="1"/>
          </p:cNvSpPr>
          <p:nvPr/>
        </p:nvSpPr>
        <p:spPr bwMode="auto">
          <a:xfrm>
            <a:off x="3194051" y="7354888"/>
            <a:ext cx="21717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351" dirty="0">
              <a:ea typeface="한컴 백제 M" panose="02020603020101020101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9143593" y="602719"/>
            <a:ext cx="2692026" cy="0"/>
          </a:xfrm>
          <a:prstGeom prst="line">
            <a:avLst/>
          </a:prstGeom>
          <a:noFill/>
          <a:ln w="31750" cap="flat" cmpd="sng" algn="ctr">
            <a:solidFill>
              <a:sysClr val="window" lastClr="FFFFFF"/>
            </a:solidFill>
            <a:prstDash val="sysDash"/>
            <a:miter lim="800000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677323" y="136262"/>
            <a:ext cx="217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ko-KR" altLang="en-US" sz="2000" dirty="0" smtClean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제목을 입력하세요</a:t>
            </a:r>
            <a:endParaRPr lang="ko-KR" altLang="en-US" sz="2000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 rot="17288549">
            <a:off x="8639488" y="122788"/>
            <a:ext cx="683733" cy="721984"/>
            <a:chOff x="2343044" y="1668124"/>
            <a:chExt cx="2155446" cy="2276031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2923356" y="2323802"/>
              <a:ext cx="987285" cy="979748"/>
            </a:xfrm>
            <a:custGeom>
              <a:avLst/>
              <a:gdLst>
                <a:gd name="T0" fmla="*/ 52 w 54"/>
                <a:gd name="T1" fmla="*/ 33 h 54"/>
                <a:gd name="T2" fmla="*/ 49 w 54"/>
                <a:gd name="T3" fmla="*/ 23 h 54"/>
                <a:gd name="T4" fmla="*/ 46 w 54"/>
                <a:gd name="T5" fmla="*/ 23 h 54"/>
                <a:gd name="T6" fmla="*/ 34 w 54"/>
                <a:gd name="T7" fmla="*/ 24 h 54"/>
                <a:gd name="T8" fmla="*/ 44 w 54"/>
                <a:gd name="T9" fmla="*/ 16 h 54"/>
                <a:gd name="T10" fmla="*/ 44 w 54"/>
                <a:gd name="T11" fmla="*/ 16 h 54"/>
                <a:gd name="T12" fmla="*/ 45 w 54"/>
                <a:gd name="T13" fmla="*/ 15 h 54"/>
                <a:gd name="T14" fmla="*/ 42 w 54"/>
                <a:gd name="T15" fmla="*/ 5 h 54"/>
                <a:gd name="T16" fmla="*/ 37 w 54"/>
                <a:gd name="T17" fmla="*/ 5 h 54"/>
                <a:gd name="T18" fmla="*/ 33 w 54"/>
                <a:gd name="T19" fmla="*/ 2 h 54"/>
                <a:gd name="T20" fmla="*/ 24 w 54"/>
                <a:gd name="T21" fmla="*/ 5 h 54"/>
                <a:gd name="T22" fmla="*/ 23 w 54"/>
                <a:gd name="T23" fmla="*/ 8 h 54"/>
                <a:gd name="T24" fmla="*/ 25 w 54"/>
                <a:gd name="T25" fmla="*/ 20 h 54"/>
                <a:gd name="T26" fmla="*/ 16 w 54"/>
                <a:gd name="T27" fmla="*/ 10 h 54"/>
                <a:gd name="T28" fmla="*/ 16 w 54"/>
                <a:gd name="T29" fmla="*/ 10 h 54"/>
                <a:gd name="T30" fmla="*/ 15 w 54"/>
                <a:gd name="T31" fmla="*/ 9 h 54"/>
                <a:gd name="T32" fmla="*/ 6 w 54"/>
                <a:gd name="T33" fmla="*/ 12 h 54"/>
                <a:gd name="T34" fmla="*/ 5 w 54"/>
                <a:gd name="T35" fmla="*/ 17 h 54"/>
                <a:gd name="T36" fmla="*/ 2 w 54"/>
                <a:gd name="T37" fmla="*/ 21 h 54"/>
                <a:gd name="T38" fmla="*/ 6 w 54"/>
                <a:gd name="T39" fmla="*/ 30 h 54"/>
                <a:gd name="T40" fmla="*/ 8 w 54"/>
                <a:gd name="T41" fmla="*/ 31 h 54"/>
                <a:gd name="T42" fmla="*/ 21 w 54"/>
                <a:gd name="T43" fmla="*/ 29 h 54"/>
                <a:gd name="T44" fmla="*/ 10 w 54"/>
                <a:gd name="T45" fmla="*/ 38 h 54"/>
                <a:gd name="T46" fmla="*/ 10 w 54"/>
                <a:gd name="T47" fmla="*/ 38 h 54"/>
                <a:gd name="T48" fmla="*/ 9 w 54"/>
                <a:gd name="T49" fmla="*/ 39 h 54"/>
                <a:gd name="T50" fmla="*/ 13 w 54"/>
                <a:gd name="T51" fmla="*/ 48 h 54"/>
                <a:gd name="T52" fmla="*/ 18 w 54"/>
                <a:gd name="T53" fmla="*/ 49 h 54"/>
                <a:gd name="T54" fmla="*/ 21 w 54"/>
                <a:gd name="T55" fmla="*/ 52 h 54"/>
                <a:gd name="T56" fmla="*/ 31 w 54"/>
                <a:gd name="T57" fmla="*/ 48 h 54"/>
                <a:gd name="T58" fmla="*/ 31 w 54"/>
                <a:gd name="T59" fmla="*/ 46 h 54"/>
                <a:gd name="T60" fmla="*/ 30 w 54"/>
                <a:gd name="T61" fmla="*/ 33 h 54"/>
                <a:gd name="T62" fmla="*/ 38 w 54"/>
                <a:gd name="T63" fmla="*/ 44 h 54"/>
                <a:gd name="T64" fmla="*/ 38 w 54"/>
                <a:gd name="T65" fmla="*/ 44 h 54"/>
                <a:gd name="T66" fmla="*/ 39 w 54"/>
                <a:gd name="T67" fmla="*/ 45 h 54"/>
                <a:gd name="T68" fmla="*/ 49 w 54"/>
                <a:gd name="T69" fmla="*/ 41 h 54"/>
                <a:gd name="T70" fmla="*/ 49 w 54"/>
                <a:gd name="T71" fmla="*/ 36 h 54"/>
                <a:gd name="T72" fmla="*/ 52 w 54"/>
                <a:gd name="T73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54">
                  <a:moveTo>
                    <a:pt x="52" y="33"/>
                  </a:moveTo>
                  <a:cubicBezTo>
                    <a:pt x="54" y="29"/>
                    <a:pt x="52" y="25"/>
                    <a:pt x="49" y="23"/>
                  </a:cubicBezTo>
                  <a:cubicBezTo>
                    <a:pt x="48" y="23"/>
                    <a:pt x="47" y="23"/>
                    <a:pt x="46" y="23"/>
                  </a:cubicBezTo>
                  <a:cubicBezTo>
                    <a:pt x="44" y="23"/>
                    <a:pt x="40" y="23"/>
                    <a:pt x="34" y="24"/>
                  </a:cubicBezTo>
                  <a:cubicBezTo>
                    <a:pt x="42" y="20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6"/>
                    <a:pt x="45" y="15"/>
                    <a:pt x="45" y="15"/>
                  </a:cubicBezTo>
                  <a:cubicBezTo>
                    <a:pt x="47" y="11"/>
                    <a:pt x="45" y="7"/>
                    <a:pt x="42" y="5"/>
                  </a:cubicBezTo>
                  <a:cubicBezTo>
                    <a:pt x="40" y="5"/>
                    <a:pt x="38" y="5"/>
                    <a:pt x="37" y="5"/>
                  </a:cubicBezTo>
                  <a:cubicBezTo>
                    <a:pt x="36" y="4"/>
                    <a:pt x="35" y="2"/>
                    <a:pt x="33" y="2"/>
                  </a:cubicBezTo>
                  <a:cubicBezTo>
                    <a:pt x="29" y="0"/>
                    <a:pt x="25" y="2"/>
                    <a:pt x="24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10"/>
                    <a:pt x="23" y="14"/>
                    <a:pt x="25" y="20"/>
                  </a:cubicBezTo>
                  <a:cubicBezTo>
                    <a:pt x="20" y="12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1" y="7"/>
                    <a:pt x="7" y="9"/>
                    <a:pt x="6" y="12"/>
                  </a:cubicBezTo>
                  <a:cubicBezTo>
                    <a:pt x="5" y="14"/>
                    <a:pt x="5" y="16"/>
                    <a:pt x="5" y="17"/>
                  </a:cubicBezTo>
                  <a:cubicBezTo>
                    <a:pt x="4" y="18"/>
                    <a:pt x="3" y="19"/>
                    <a:pt x="2" y="21"/>
                  </a:cubicBezTo>
                  <a:cubicBezTo>
                    <a:pt x="0" y="24"/>
                    <a:pt x="2" y="29"/>
                    <a:pt x="6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10" y="31"/>
                    <a:pt x="14" y="31"/>
                    <a:pt x="21" y="29"/>
                  </a:cubicBezTo>
                  <a:cubicBezTo>
                    <a:pt x="12" y="34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9" y="38"/>
                    <a:pt x="9" y="39"/>
                  </a:cubicBezTo>
                  <a:cubicBezTo>
                    <a:pt x="7" y="43"/>
                    <a:pt x="9" y="47"/>
                    <a:pt x="13" y="48"/>
                  </a:cubicBezTo>
                  <a:cubicBezTo>
                    <a:pt x="14" y="49"/>
                    <a:pt x="16" y="49"/>
                    <a:pt x="18" y="49"/>
                  </a:cubicBezTo>
                  <a:cubicBezTo>
                    <a:pt x="18" y="50"/>
                    <a:pt x="20" y="51"/>
                    <a:pt x="21" y="52"/>
                  </a:cubicBezTo>
                  <a:cubicBezTo>
                    <a:pt x="25" y="54"/>
                    <a:pt x="29" y="52"/>
                    <a:pt x="31" y="48"/>
                  </a:cubicBezTo>
                  <a:cubicBezTo>
                    <a:pt x="31" y="47"/>
                    <a:pt x="31" y="47"/>
                    <a:pt x="31" y="46"/>
                  </a:cubicBezTo>
                  <a:cubicBezTo>
                    <a:pt x="31" y="44"/>
                    <a:pt x="31" y="40"/>
                    <a:pt x="30" y="33"/>
                  </a:cubicBezTo>
                  <a:cubicBezTo>
                    <a:pt x="34" y="41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39" y="45"/>
                  </a:cubicBezTo>
                  <a:cubicBezTo>
                    <a:pt x="43" y="46"/>
                    <a:pt x="47" y="45"/>
                    <a:pt x="49" y="41"/>
                  </a:cubicBezTo>
                  <a:cubicBezTo>
                    <a:pt x="49" y="40"/>
                    <a:pt x="49" y="38"/>
                    <a:pt x="49" y="36"/>
                  </a:cubicBezTo>
                  <a:cubicBezTo>
                    <a:pt x="50" y="36"/>
                    <a:pt x="52" y="34"/>
                    <a:pt x="52" y="33"/>
                  </a:cubicBezTo>
                  <a:close/>
                </a:path>
              </a:pathLst>
            </a:custGeom>
            <a:solidFill>
              <a:srgbClr val="EB71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343044" y="1668124"/>
              <a:ext cx="2155446" cy="2276031"/>
            </a:xfrm>
            <a:custGeom>
              <a:avLst/>
              <a:gdLst>
                <a:gd name="T0" fmla="*/ 59 w 118"/>
                <a:gd name="T1" fmla="*/ 0 h 125"/>
                <a:gd name="T2" fmla="*/ 0 w 118"/>
                <a:gd name="T3" fmla="*/ 70 h 125"/>
                <a:gd name="T4" fmla="*/ 24 w 118"/>
                <a:gd name="T5" fmla="*/ 125 h 125"/>
                <a:gd name="T6" fmla="*/ 38 w 118"/>
                <a:gd name="T7" fmla="*/ 111 h 125"/>
                <a:gd name="T8" fmla="*/ 18 w 118"/>
                <a:gd name="T9" fmla="*/ 70 h 125"/>
                <a:gd name="T10" fmla="*/ 59 w 118"/>
                <a:gd name="T11" fmla="*/ 21 h 125"/>
                <a:gd name="T12" fmla="*/ 100 w 118"/>
                <a:gd name="T13" fmla="*/ 70 h 125"/>
                <a:gd name="T14" fmla="*/ 81 w 118"/>
                <a:gd name="T15" fmla="*/ 111 h 125"/>
                <a:gd name="T16" fmla="*/ 95 w 118"/>
                <a:gd name="T17" fmla="*/ 125 h 125"/>
                <a:gd name="T18" fmla="*/ 118 w 118"/>
                <a:gd name="T19" fmla="*/ 70 h 125"/>
                <a:gd name="T20" fmla="*/ 59 w 118"/>
                <a:gd name="T21" fmla="*/ 0 h 125"/>
                <a:gd name="T22" fmla="*/ 9 w 118"/>
                <a:gd name="T23" fmla="*/ 74 h 125"/>
                <a:gd name="T24" fmla="*/ 5 w 118"/>
                <a:gd name="T25" fmla="*/ 70 h 125"/>
                <a:gd name="T26" fmla="*/ 9 w 118"/>
                <a:gd name="T27" fmla="*/ 66 h 125"/>
                <a:gd name="T28" fmla="*/ 13 w 118"/>
                <a:gd name="T29" fmla="*/ 70 h 125"/>
                <a:gd name="T30" fmla="*/ 9 w 118"/>
                <a:gd name="T31" fmla="*/ 74 h 125"/>
                <a:gd name="T32" fmla="*/ 16 w 118"/>
                <a:gd name="T33" fmla="*/ 45 h 125"/>
                <a:gd name="T34" fmla="*/ 11 w 118"/>
                <a:gd name="T35" fmla="*/ 41 h 125"/>
                <a:gd name="T36" fmla="*/ 16 w 118"/>
                <a:gd name="T37" fmla="*/ 37 h 125"/>
                <a:gd name="T38" fmla="*/ 20 w 118"/>
                <a:gd name="T39" fmla="*/ 41 h 125"/>
                <a:gd name="T40" fmla="*/ 16 w 118"/>
                <a:gd name="T41" fmla="*/ 45 h 125"/>
                <a:gd name="T42" fmla="*/ 35 w 118"/>
                <a:gd name="T43" fmla="*/ 23 h 125"/>
                <a:gd name="T44" fmla="*/ 31 w 118"/>
                <a:gd name="T45" fmla="*/ 18 h 125"/>
                <a:gd name="T46" fmla="*/ 35 w 118"/>
                <a:gd name="T47" fmla="*/ 14 h 125"/>
                <a:gd name="T48" fmla="*/ 40 w 118"/>
                <a:gd name="T49" fmla="*/ 18 h 125"/>
                <a:gd name="T50" fmla="*/ 35 w 118"/>
                <a:gd name="T51" fmla="*/ 23 h 125"/>
                <a:gd name="T52" fmla="*/ 85 w 118"/>
                <a:gd name="T53" fmla="*/ 23 h 125"/>
                <a:gd name="T54" fmla="*/ 81 w 118"/>
                <a:gd name="T55" fmla="*/ 18 h 125"/>
                <a:gd name="T56" fmla="*/ 85 w 118"/>
                <a:gd name="T57" fmla="*/ 14 h 125"/>
                <a:gd name="T58" fmla="*/ 89 w 118"/>
                <a:gd name="T59" fmla="*/ 18 h 125"/>
                <a:gd name="T60" fmla="*/ 85 w 118"/>
                <a:gd name="T61" fmla="*/ 23 h 125"/>
                <a:gd name="T62" fmla="*/ 99 w 118"/>
                <a:gd name="T63" fmla="*/ 41 h 125"/>
                <a:gd name="T64" fmla="*/ 103 w 118"/>
                <a:gd name="T65" fmla="*/ 37 h 125"/>
                <a:gd name="T66" fmla="*/ 107 w 118"/>
                <a:gd name="T67" fmla="*/ 41 h 125"/>
                <a:gd name="T68" fmla="*/ 103 w 118"/>
                <a:gd name="T69" fmla="*/ 45 h 125"/>
                <a:gd name="T70" fmla="*/ 99 w 118"/>
                <a:gd name="T71" fmla="*/ 41 h 125"/>
                <a:gd name="T72" fmla="*/ 109 w 118"/>
                <a:gd name="T73" fmla="*/ 74 h 125"/>
                <a:gd name="T74" fmla="*/ 105 w 118"/>
                <a:gd name="T75" fmla="*/ 70 h 125"/>
                <a:gd name="T76" fmla="*/ 109 w 118"/>
                <a:gd name="T77" fmla="*/ 66 h 125"/>
                <a:gd name="T78" fmla="*/ 113 w 118"/>
                <a:gd name="T79" fmla="*/ 70 h 125"/>
                <a:gd name="T80" fmla="*/ 109 w 118"/>
                <a:gd name="T81" fmla="*/ 7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25">
                  <a:moveTo>
                    <a:pt x="59" y="0"/>
                  </a:moveTo>
                  <a:cubicBezTo>
                    <a:pt x="27" y="0"/>
                    <a:pt x="0" y="31"/>
                    <a:pt x="0" y="70"/>
                  </a:cubicBezTo>
                  <a:cubicBezTo>
                    <a:pt x="0" y="93"/>
                    <a:pt x="9" y="113"/>
                    <a:pt x="24" y="125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26" y="103"/>
                    <a:pt x="18" y="87"/>
                    <a:pt x="18" y="70"/>
                  </a:cubicBezTo>
                  <a:cubicBezTo>
                    <a:pt x="18" y="43"/>
                    <a:pt x="36" y="21"/>
                    <a:pt x="59" y="21"/>
                  </a:cubicBezTo>
                  <a:cubicBezTo>
                    <a:pt x="82" y="21"/>
                    <a:pt x="100" y="43"/>
                    <a:pt x="100" y="70"/>
                  </a:cubicBezTo>
                  <a:cubicBezTo>
                    <a:pt x="100" y="87"/>
                    <a:pt x="92" y="103"/>
                    <a:pt x="81" y="111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109" y="113"/>
                    <a:pt x="118" y="93"/>
                    <a:pt x="118" y="70"/>
                  </a:cubicBezTo>
                  <a:cubicBezTo>
                    <a:pt x="118" y="31"/>
                    <a:pt x="92" y="0"/>
                    <a:pt x="59" y="0"/>
                  </a:cubicBezTo>
                  <a:close/>
                  <a:moveTo>
                    <a:pt x="9" y="74"/>
                  </a:moveTo>
                  <a:cubicBezTo>
                    <a:pt x="7" y="74"/>
                    <a:pt x="5" y="72"/>
                    <a:pt x="5" y="70"/>
                  </a:cubicBezTo>
                  <a:cubicBezTo>
                    <a:pt x="5" y="68"/>
                    <a:pt x="7" y="66"/>
                    <a:pt x="9" y="66"/>
                  </a:cubicBezTo>
                  <a:cubicBezTo>
                    <a:pt x="11" y="66"/>
                    <a:pt x="13" y="68"/>
                    <a:pt x="13" y="70"/>
                  </a:cubicBezTo>
                  <a:cubicBezTo>
                    <a:pt x="13" y="72"/>
                    <a:pt x="11" y="74"/>
                    <a:pt x="9" y="74"/>
                  </a:cubicBezTo>
                  <a:close/>
                  <a:moveTo>
                    <a:pt x="16" y="45"/>
                  </a:moveTo>
                  <a:cubicBezTo>
                    <a:pt x="13" y="45"/>
                    <a:pt x="11" y="43"/>
                    <a:pt x="11" y="41"/>
                  </a:cubicBezTo>
                  <a:cubicBezTo>
                    <a:pt x="11" y="39"/>
                    <a:pt x="13" y="37"/>
                    <a:pt x="16" y="37"/>
                  </a:cubicBezTo>
                  <a:cubicBezTo>
                    <a:pt x="18" y="37"/>
                    <a:pt x="20" y="39"/>
                    <a:pt x="20" y="41"/>
                  </a:cubicBezTo>
                  <a:cubicBezTo>
                    <a:pt x="20" y="43"/>
                    <a:pt x="18" y="45"/>
                    <a:pt x="16" y="45"/>
                  </a:cubicBezTo>
                  <a:close/>
                  <a:moveTo>
                    <a:pt x="35" y="23"/>
                  </a:moveTo>
                  <a:cubicBezTo>
                    <a:pt x="33" y="23"/>
                    <a:pt x="31" y="21"/>
                    <a:pt x="31" y="18"/>
                  </a:cubicBezTo>
                  <a:cubicBezTo>
                    <a:pt x="31" y="16"/>
                    <a:pt x="33" y="14"/>
                    <a:pt x="35" y="14"/>
                  </a:cubicBezTo>
                  <a:cubicBezTo>
                    <a:pt x="38" y="14"/>
                    <a:pt x="40" y="16"/>
                    <a:pt x="40" y="18"/>
                  </a:cubicBezTo>
                  <a:cubicBezTo>
                    <a:pt x="40" y="21"/>
                    <a:pt x="38" y="23"/>
                    <a:pt x="35" y="23"/>
                  </a:cubicBezTo>
                  <a:close/>
                  <a:moveTo>
                    <a:pt x="85" y="23"/>
                  </a:moveTo>
                  <a:cubicBezTo>
                    <a:pt x="83" y="23"/>
                    <a:pt x="81" y="21"/>
                    <a:pt x="81" y="18"/>
                  </a:cubicBezTo>
                  <a:cubicBezTo>
                    <a:pt x="81" y="16"/>
                    <a:pt x="83" y="14"/>
                    <a:pt x="85" y="14"/>
                  </a:cubicBezTo>
                  <a:cubicBezTo>
                    <a:pt x="87" y="14"/>
                    <a:pt x="89" y="16"/>
                    <a:pt x="89" y="18"/>
                  </a:cubicBezTo>
                  <a:cubicBezTo>
                    <a:pt x="89" y="21"/>
                    <a:pt x="87" y="23"/>
                    <a:pt x="85" y="23"/>
                  </a:cubicBezTo>
                  <a:close/>
                  <a:moveTo>
                    <a:pt x="99" y="41"/>
                  </a:moveTo>
                  <a:cubicBezTo>
                    <a:pt x="99" y="39"/>
                    <a:pt x="101" y="37"/>
                    <a:pt x="103" y="37"/>
                  </a:cubicBezTo>
                  <a:cubicBezTo>
                    <a:pt x="106" y="37"/>
                    <a:pt x="107" y="39"/>
                    <a:pt x="107" y="41"/>
                  </a:cubicBezTo>
                  <a:cubicBezTo>
                    <a:pt x="107" y="43"/>
                    <a:pt x="106" y="45"/>
                    <a:pt x="103" y="45"/>
                  </a:cubicBezTo>
                  <a:cubicBezTo>
                    <a:pt x="101" y="45"/>
                    <a:pt x="99" y="43"/>
                    <a:pt x="99" y="41"/>
                  </a:cubicBezTo>
                  <a:close/>
                  <a:moveTo>
                    <a:pt x="109" y="74"/>
                  </a:moveTo>
                  <a:cubicBezTo>
                    <a:pt x="107" y="74"/>
                    <a:pt x="105" y="72"/>
                    <a:pt x="105" y="70"/>
                  </a:cubicBezTo>
                  <a:cubicBezTo>
                    <a:pt x="105" y="68"/>
                    <a:pt x="107" y="66"/>
                    <a:pt x="109" y="66"/>
                  </a:cubicBezTo>
                  <a:cubicBezTo>
                    <a:pt x="111" y="66"/>
                    <a:pt x="113" y="68"/>
                    <a:pt x="113" y="70"/>
                  </a:cubicBezTo>
                  <a:cubicBezTo>
                    <a:pt x="113" y="72"/>
                    <a:pt x="111" y="74"/>
                    <a:pt x="109" y="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98678" y="1900560"/>
            <a:ext cx="28584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이곳에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원하는 텍스트를 입력하세요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컴 백제 M" panose="02020603020101020101" pitchFamily="18" charset="-127"/>
              <a:ea typeface="한컴 백제 M" panose="02020603020101020101" pitchFamily="18" charset="-127"/>
              <a:cs typeface="조선일보명조" panose="02030304000000000000" pitchFamily="18" charset="-127"/>
            </a:endParaRP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이곳에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원하는 텍스트를 입력하세요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컴 백제 M" panose="02020603020101020101" pitchFamily="18" charset="-127"/>
              <a:ea typeface="한컴 백제 M" panose="02020603020101020101" pitchFamily="18" charset="-127"/>
              <a:cs typeface="조선일보명조" panose="02030304000000000000" pitchFamily="18" charset="-127"/>
            </a:endParaRPr>
          </a:p>
          <a:p>
            <a:pPr marL="171450" indent="-171450" latinLnBrk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1400" kern="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이곳에</a:t>
            </a:r>
            <a:r>
              <a:rPr lang="en-US" altLang="ko-KR" sz="1400" kern="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1400" kern="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원하는 텍스트를 </a:t>
            </a:r>
            <a:r>
              <a:rPr lang="ko-KR" altLang="en-US" sz="1400" kern="0" dirty="0" smtClean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입력하세요</a:t>
            </a:r>
            <a:endParaRPr lang="en-US" altLang="ko-KR" sz="1400" kern="0" dirty="0" smtClean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  <a:cs typeface="조선일보명조" panose="02030304000000000000" pitchFamily="18" charset="-127"/>
            </a:endParaRPr>
          </a:p>
          <a:p>
            <a:pPr marL="171450" indent="-171450" latinLnBrk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1400" kern="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이곳에</a:t>
            </a:r>
            <a:r>
              <a:rPr lang="en-US" altLang="ko-KR" sz="1400" kern="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1400" kern="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원하는 텍스트를 </a:t>
            </a:r>
            <a:r>
              <a:rPr lang="ko-KR" altLang="en-US" sz="1400" kern="0" dirty="0" smtClean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입력하세요</a:t>
            </a:r>
            <a:endParaRPr lang="en-US" altLang="ko-KR" sz="1400" kern="0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22572" y="4423571"/>
            <a:ext cx="28584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이곳에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원하는 텍스트를 입력하세요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컴 백제 M" panose="02020603020101020101" pitchFamily="18" charset="-127"/>
              <a:ea typeface="한컴 백제 M" panose="02020603020101020101" pitchFamily="18" charset="-127"/>
              <a:cs typeface="조선일보명조" panose="02030304000000000000" pitchFamily="18" charset="-127"/>
            </a:endParaRP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이곳에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원하는 텍스트를 입력하세요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컴 백제 M" panose="02020603020101020101" pitchFamily="18" charset="-127"/>
              <a:ea typeface="한컴 백제 M" panose="02020603020101020101" pitchFamily="18" charset="-127"/>
              <a:cs typeface="조선일보명조" panose="02030304000000000000" pitchFamily="18" charset="-127"/>
            </a:endParaRPr>
          </a:p>
          <a:p>
            <a:pPr marL="171450" indent="-171450" latinLnBrk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1400" kern="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이곳에</a:t>
            </a:r>
            <a:r>
              <a:rPr lang="en-US" altLang="ko-KR" sz="1400" kern="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1400" kern="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원하는 텍스트를 </a:t>
            </a:r>
            <a:r>
              <a:rPr lang="ko-KR" altLang="en-US" sz="1400" kern="0" dirty="0" smtClean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입력하세요</a:t>
            </a:r>
            <a:endParaRPr lang="en-US" altLang="ko-KR" sz="1400" kern="0" dirty="0" smtClean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  <a:cs typeface="조선일보명조" panose="02030304000000000000" pitchFamily="18" charset="-127"/>
            </a:endParaRPr>
          </a:p>
          <a:p>
            <a:pPr marL="171450" indent="-171450" latinLnBrk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1400" kern="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이곳에</a:t>
            </a:r>
            <a:r>
              <a:rPr lang="en-US" altLang="ko-KR" sz="1400" kern="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1400" kern="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원하는 텍스트를 </a:t>
            </a:r>
            <a:r>
              <a:rPr lang="ko-KR" altLang="en-US" sz="1400" kern="0" dirty="0" smtClean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입력하세요</a:t>
            </a:r>
            <a:endParaRPr lang="en-US" altLang="ko-KR" sz="1400" kern="0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6153604" y="1331718"/>
            <a:ext cx="2265582" cy="2329512"/>
            <a:chOff x="6140904" y="1331718"/>
            <a:chExt cx="2265582" cy="2329512"/>
          </a:xfrm>
        </p:grpSpPr>
        <p:grpSp>
          <p:nvGrpSpPr>
            <p:cNvPr id="22" name="그룹 21"/>
            <p:cNvGrpSpPr/>
            <p:nvPr/>
          </p:nvGrpSpPr>
          <p:grpSpPr>
            <a:xfrm>
              <a:off x="6140904" y="1331718"/>
              <a:ext cx="2265582" cy="2329512"/>
              <a:chOff x="6140904" y="1084974"/>
              <a:chExt cx="2265582" cy="2329512"/>
            </a:xfrm>
          </p:grpSpPr>
          <p:grpSp>
            <p:nvGrpSpPr>
              <p:cNvPr id="6" name="그룹 5"/>
              <p:cNvGrpSpPr/>
              <p:nvPr/>
            </p:nvGrpSpPr>
            <p:grpSpPr>
              <a:xfrm>
                <a:off x="6140904" y="1084974"/>
                <a:ext cx="2265582" cy="2329512"/>
                <a:chOff x="7483475" y="3638550"/>
                <a:chExt cx="1925638" cy="1979977"/>
              </a:xfrm>
            </p:grpSpPr>
            <p:sp>
              <p:nvSpPr>
                <p:cNvPr id="7" name="Freeform 7"/>
                <p:cNvSpPr>
                  <a:spLocks/>
                </p:cNvSpPr>
                <p:nvPr/>
              </p:nvSpPr>
              <p:spPr bwMode="auto">
                <a:xfrm>
                  <a:off x="7483475" y="4362814"/>
                  <a:ext cx="1925638" cy="1255713"/>
                </a:xfrm>
                <a:custGeom>
                  <a:avLst/>
                  <a:gdLst>
                    <a:gd name="T0" fmla="*/ 0 w 91"/>
                    <a:gd name="T1" fmla="*/ 0 h 58"/>
                    <a:gd name="T2" fmla="*/ 0 w 91"/>
                    <a:gd name="T3" fmla="*/ 12 h 58"/>
                    <a:gd name="T4" fmla="*/ 46 w 91"/>
                    <a:gd name="T5" fmla="*/ 58 h 58"/>
                    <a:gd name="T6" fmla="*/ 91 w 91"/>
                    <a:gd name="T7" fmla="*/ 12 h 58"/>
                    <a:gd name="T8" fmla="*/ 89 w 91"/>
                    <a:gd name="T9" fmla="*/ 0 h 58"/>
                    <a:gd name="T10" fmla="*/ 0 w 91"/>
                    <a:gd name="T1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1" h="58">
                      <a:moveTo>
                        <a:pt x="0" y="0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37"/>
                        <a:pt x="20" y="58"/>
                        <a:pt x="46" y="58"/>
                      </a:cubicBezTo>
                      <a:cubicBezTo>
                        <a:pt x="71" y="58"/>
                        <a:pt x="91" y="37"/>
                        <a:pt x="91" y="12"/>
                      </a:cubicBezTo>
                      <a:cubicBezTo>
                        <a:pt x="91" y="8"/>
                        <a:pt x="90" y="4"/>
                        <a:pt x="8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B7179">
                    <a:alpha val="8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351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8" name="Freeform 8"/>
                <p:cNvSpPr>
                  <a:spLocks/>
                </p:cNvSpPr>
                <p:nvPr/>
              </p:nvSpPr>
              <p:spPr bwMode="auto">
                <a:xfrm>
                  <a:off x="7483475" y="3638550"/>
                  <a:ext cx="1882775" cy="736600"/>
                </a:xfrm>
                <a:custGeom>
                  <a:avLst/>
                  <a:gdLst>
                    <a:gd name="T0" fmla="*/ 46 w 89"/>
                    <a:gd name="T1" fmla="*/ 0 h 34"/>
                    <a:gd name="T2" fmla="*/ 0 w 89"/>
                    <a:gd name="T3" fmla="*/ 0 h 34"/>
                    <a:gd name="T4" fmla="*/ 0 w 89"/>
                    <a:gd name="T5" fmla="*/ 34 h 34"/>
                    <a:gd name="T6" fmla="*/ 89 w 89"/>
                    <a:gd name="T7" fmla="*/ 34 h 34"/>
                    <a:gd name="T8" fmla="*/ 46 w 89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4">
                      <a:moveTo>
                        <a:pt x="4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89" y="34"/>
                        <a:pt x="89" y="34"/>
                        <a:pt x="89" y="34"/>
                      </a:cubicBezTo>
                      <a:cubicBezTo>
                        <a:pt x="84" y="14"/>
                        <a:pt x="66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EB71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351" dirty="0">
                    <a:ea typeface="한컴 백제 M" panose="02020603020101020101" pitchFamily="18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6190442" y="1241552"/>
                <a:ext cx="15119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latinLnBrk="0">
                  <a:defRPr/>
                </a:pPr>
                <a:r>
                  <a:rPr lang="en-US" altLang="ko-KR" sz="2800" b="1" kern="0" dirty="0" smtClean="0">
                    <a:latin typeface="한컴 백제 M" panose="02020603020101020101" pitchFamily="18" charset="-127"/>
                    <a:ea typeface="한컴 백제 M" panose="02020603020101020101" pitchFamily="18" charset="-127"/>
                  </a:rPr>
                  <a:t>01. Text</a:t>
                </a:r>
                <a:endParaRPr lang="ko-KR" altLang="en-US" sz="2800" b="1" kern="0" dirty="0">
                  <a:latin typeface="한컴 백제 M" panose="02020603020101020101" pitchFamily="18" charset="-127"/>
                  <a:ea typeface="한컴 백제 M" panose="02020603020101020101" pitchFamily="18" charset="-127"/>
                </a:endParaRPr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6510354" y="2423629"/>
              <a:ext cx="1521250" cy="949869"/>
              <a:chOff x="6523054" y="2151485"/>
              <a:chExt cx="1521250" cy="949869"/>
            </a:xfrm>
          </p:grpSpPr>
          <p:grpSp>
            <p:nvGrpSpPr>
              <p:cNvPr id="38" name="그룹 37"/>
              <p:cNvGrpSpPr/>
              <p:nvPr/>
            </p:nvGrpSpPr>
            <p:grpSpPr>
              <a:xfrm>
                <a:off x="6523054" y="2151485"/>
                <a:ext cx="1521250" cy="949869"/>
                <a:chOff x="790575" y="2371725"/>
                <a:chExt cx="3305175" cy="2063750"/>
              </a:xfrm>
              <a:solidFill>
                <a:schemeClr val="tx1"/>
              </a:solidFill>
            </p:grpSpPr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>
                  <a:off x="790575" y="2371725"/>
                  <a:ext cx="3305175" cy="1695450"/>
                </a:xfrm>
                <a:custGeom>
                  <a:avLst/>
                  <a:gdLst>
                    <a:gd name="T0" fmla="*/ 52 w 152"/>
                    <a:gd name="T1" fmla="*/ 78 h 78"/>
                    <a:gd name="T2" fmla="*/ 76 w 152"/>
                    <a:gd name="T3" fmla="*/ 57 h 78"/>
                    <a:gd name="T4" fmla="*/ 100 w 152"/>
                    <a:gd name="T5" fmla="*/ 78 h 78"/>
                    <a:gd name="T6" fmla="*/ 152 w 152"/>
                    <a:gd name="T7" fmla="*/ 54 h 78"/>
                    <a:gd name="T8" fmla="*/ 76 w 152"/>
                    <a:gd name="T9" fmla="*/ 0 h 78"/>
                    <a:gd name="T10" fmla="*/ 0 w 152"/>
                    <a:gd name="T11" fmla="*/ 54 h 78"/>
                    <a:gd name="T12" fmla="*/ 52 w 152"/>
                    <a:gd name="T13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78">
                      <a:moveTo>
                        <a:pt x="52" y="78"/>
                      </a:moveTo>
                      <a:cubicBezTo>
                        <a:pt x="53" y="66"/>
                        <a:pt x="64" y="57"/>
                        <a:pt x="76" y="57"/>
                      </a:cubicBezTo>
                      <a:cubicBezTo>
                        <a:pt x="88" y="57"/>
                        <a:pt x="98" y="66"/>
                        <a:pt x="100" y="78"/>
                      </a:cubicBezTo>
                      <a:cubicBezTo>
                        <a:pt x="152" y="54"/>
                        <a:pt x="152" y="54"/>
                        <a:pt x="152" y="54"/>
                      </a:cubicBezTo>
                      <a:cubicBezTo>
                        <a:pt x="141" y="23"/>
                        <a:pt x="111" y="0"/>
                        <a:pt x="76" y="0"/>
                      </a:cubicBezTo>
                      <a:cubicBezTo>
                        <a:pt x="41" y="0"/>
                        <a:pt x="11" y="23"/>
                        <a:pt x="0" y="54"/>
                      </a:cubicBezTo>
                      <a:lnTo>
                        <a:pt x="52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42" name="Freeform 6"/>
                <p:cNvSpPr>
                  <a:spLocks/>
                </p:cNvSpPr>
                <p:nvPr/>
              </p:nvSpPr>
              <p:spPr bwMode="auto">
                <a:xfrm>
                  <a:off x="1835150" y="3957638"/>
                  <a:ext cx="608012" cy="327025"/>
                </a:xfrm>
                <a:custGeom>
                  <a:avLst/>
                  <a:gdLst>
                    <a:gd name="T0" fmla="*/ 0 w 383"/>
                    <a:gd name="T1" fmla="*/ 0 h 206"/>
                    <a:gd name="T2" fmla="*/ 383 w 383"/>
                    <a:gd name="T3" fmla="*/ 206 h 206"/>
                    <a:gd name="T4" fmla="*/ 0 w 383"/>
                    <a:gd name="T5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3" h="206">
                      <a:moveTo>
                        <a:pt x="0" y="0"/>
                      </a:moveTo>
                      <a:lnTo>
                        <a:pt x="383" y="2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43" name="Line 7"/>
                <p:cNvSpPr>
                  <a:spLocks noChangeShapeType="1"/>
                </p:cNvSpPr>
                <p:nvPr/>
              </p:nvSpPr>
              <p:spPr bwMode="auto">
                <a:xfrm>
                  <a:off x="1835150" y="3957638"/>
                  <a:ext cx="608012" cy="327025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44" name="Freeform 8"/>
                <p:cNvSpPr>
                  <a:spLocks/>
                </p:cNvSpPr>
                <p:nvPr/>
              </p:nvSpPr>
              <p:spPr bwMode="auto">
                <a:xfrm>
                  <a:off x="1812925" y="3937000"/>
                  <a:ext cx="652462" cy="368300"/>
                </a:xfrm>
                <a:custGeom>
                  <a:avLst/>
                  <a:gdLst>
                    <a:gd name="T0" fmla="*/ 383 w 411"/>
                    <a:gd name="T1" fmla="*/ 232 h 232"/>
                    <a:gd name="T2" fmla="*/ 0 w 411"/>
                    <a:gd name="T3" fmla="*/ 27 h 232"/>
                    <a:gd name="T4" fmla="*/ 14 w 411"/>
                    <a:gd name="T5" fmla="*/ 0 h 232"/>
                    <a:gd name="T6" fmla="*/ 411 w 411"/>
                    <a:gd name="T7" fmla="*/ 205 h 232"/>
                    <a:gd name="T8" fmla="*/ 383 w 411"/>
                    <a:gd name="T9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1" h="232">
                      <a:moveTo>
                        <a:pt x="383" y="232"/>
                      </a:moveTo>
                      <a:lnTo>
                        <a:pt x="0" y="27"/>
                      </a:lnTo>
                      <a:lnTo>
                        <a:pt x="14" y="0"/>
                      </a:lnTo>
                      <a:lnTo>
                        <a:pt x="411" y="205"/>
                      </a:lnTo>
                      <a:lnTo>
                        <a:pt x="383" y="2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45" name="Freeform 9"/>
                <p:cNvSpPr>
                  <a:spLocks/>
                </p:cNvSpPr>
                <p:nvPr/>
              </p:nvSpPr>
              <p:spPr bwMode="auto">
                <a:xfrm>
                  <a:off x="2420938" y="3957638"/>
                  <a:ext cx="609600" cy="327025"/>
                </a:xfrm>
                <a:custGeom>
                  <a:avLst/>
                  <a:gdLst>
                    <a:gd name="T0" fmla="*/ 384 w 384"/>
                    <a:gd name="T1" fmla="*/ 0 h 206"/>
                    <a:gd name="T2" fmla="*/ 0 w 384"/>
                    <a:gd name="T3" fmla="*/ 206 h 206"/>
                    <a:gd name="T4" fmla="*/ 384 w 384"/>
                    <a:gd name="T5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4" h="206">
                      <a:moveTo>
                        <a:pt x="384" y="0"/>
                      </a:moveTo>
                      <a:lnTo>
                        <a:pt x="0" y="20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46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420938" y="3957638"/>
                  <a:ext cx="609600" cy="327025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47" name="Freeform 11"/>
                <p:cNvSpPr>
                  <a:spLocks/>
                </p:cNvSpPr>
                <p:nvPr/>
              </p:nvSpPr>
              <p:spPr bwMode="auto">
                <a:xfrm>
                  <a:off x="2400300" y="3937000"/>
                  <a:ext cx="652462" cy="368300"/>
                </a:xfrm>
                <a:custGeom>
                  <a:avLst/>
                  <a:gdLst>
                    <a:gd name="T0" fmla="*/ 27 w 411"/>
                    <a:gd name="T1" fmla="*/ 232 h 232"/>
                    <a:gd name="T2" fmla="*/ 411 w 411"/>
                    <a:gd name="T3" fmla="*/ 27 h 232"/>
                    <a:gd name="T4" fmla="*/ 397 w 411"/>
                    <a:gd name="T5" fmla="*/ 0 h 232"/>
                    <a:gd name="T6" fmla="*/ 0 w 411"/>
                    <a:gd name="T7" fmla="*/ 205 h 232"/>
                    <a:gd name="T8" fmla="*/ 27 w 411"/>
                    <a:gd name="T9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1" h="232">
                      <a:moveTo>
                        <a:pt x="27" y="232"/>
                      </a:moveTo>
                      <a:lnTo>
                        <a:pt x="411" y="27"/>
                      </a:lnTo>
                      <a:lnTo>
                        <a:pt x="397" y="0"/>
                      </a:lnTo>
                      <a:lnTo>
                        <a:pt x="0" y="205"/>
                      </a:lnTo>
                      <a:lnTo>
                        <a:pt x="27" y="2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48" name="Freeform 12"/>
                <p:cNvSpPr>
                  <a:spLocks/>
                </p:cNvSpPr>
                <p:nvPr/>
              </p:nvSpPr>
              <p:spPr bwMode="auto">
                <a:xfrm>
                  <a:off x="2205038" y="3632200"/>
                  <a:ext cx="238125" cy="652463"/>
                </a:xfrm>
                <a:custGeom>
                  <a:avLst/>
                  <a:gdLst>
                    <a:gd name="T0" fmla="*/ 0 w 150"/>
                    <a:gd name="T1" fmla="*/ 0 h 411"/>
                    <a:gd name="T2" fmla="*/ 150 w 150"/>
                    <a:gd name="T3" fmla="*/ 411 h 411"/>
                    <a:gd name="T4" fmla="*/ 0 w 150"/>
                    <a:gd name="T5" fmla="*/ 0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0" h="411">
                      <a:moveTo>
                        <a:pt x="0" y="0"/>
                      </a:moveTo>
                      <a:lnTo>
                        <a:pt x="150" y="4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49" name="Line 13"/>
                <p:cNvSpPr>
                  <a:spLocks noChangeShapeType="1"/>
                </p:cNvSpPr>
                <p:nvPr/>
              </p:nvSpPr>
              <p:spPr bwMode="auto">
                <a:xfrm>
                  <a:off x="2205038" y="3632200"/>
                  <a:ext cx="238125" cy="652463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50" name="Freeform 14"/>
                <p:cNvSpPr>
                  <a:spLocks/>
                </p:cNvSpPr>
                <p:nvPr/>
              </p:nvSpPr>
              <p:spPr bwMode="auto">
                <a:xfrm>
                  <a:off x="2182813" y="3609975"/>
                  <a:ext cx="282575" cy="695325"/>
                </a:xfrm>
                <a:custGeom>
                  <a:avLst/>
                  <a:gdLst>
                    <a:gd name="T0" fmla="*/ 150 w 178"/>
                    <a:gd name="T1" fmla="*/ 438 h 438"/>
                    <a:gd name="T2" fmla="*/ 0 w 178"/>
                    <a:gd name="T3" fmla="*/ 14 h 438"/>
                    <a:gd name="T4" fmla="*/ 27 w 178"/>
                    <a:gd name="T5" fmla="*/ 0 h 438"/>
                    <a:gd name="T6" fmla="*/ 178 w 178"/>
                    <a:gd name="T7" fmla="*/ 425 h 438"/>
                    <a:gd name="T8" fmla="*/ 150 w 178"/>
                    <a:gd name="T9" fmla="*/ 438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438">
                      <a:moveTo>
                        <a:pt x="150" y="438"/>
                      </a:moveTo>
                      <a:lnTo>
                        <a:pt x="0" y="14"/>
                      </a:lnTo>
                      <a:lnTo>
                        <a:pt x="27" y="0"/>
                      </a:lnTo>
                      <a:lnTo>
                        <a:pt x="178" y="425"/>
                      </a:lnTo>
                      <a:lnTo>
                        <a:pt x="150" y="4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51" name="Freeform 15"/>
                <p:cNvSpPr>
                  <a:spLocks/>
                </p:cNvSpPr>
                <p:nvPr/>
              </p:nvSpPr>
              <p:spPr bwMode="auto">
                <a:xfrm>
                  <a:off x="2443163" y="3632200"/>
                  <a:ext cx="217487" cy="652463"/>
                </a:xfrm>
                <a:custGeom>
                  <a:avLst/>
                  <a:gdLst>
                    <a:gd name="T0" fmla="*/ 137 w 137"/>
                    <a:gd name="T1" fmla="*/ 0 h 411"/>
                    <a:gd name="T2" fmla="*/ 0 w 137"/>
                    <a:gd name="T3" fmla="*/ 411 h 411"/>
                    <a:gd name="T4" fmla="*/ 137 w 137"/>
                    <a:gd name="T5" fmla="*/ 0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7" h="411">
                      <a:moveTo>
                        <a:pt x="137" y="0"/>
                      </a:moveTo>
                      <a:lnTo>
                        <a:pt x="0" y="411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52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443163" y="3632200"/>
                  <a:ext cx="217487" cy="652463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53" name="Freeform 17"/>
                <p:cNvSpPr>
                  <a:spLocks/>
                </p:cNvSpPr>
                <p:nvPr/>
              </p:nvSpPr>
              <p:spPr bwMode="auto">
                <a:xfrm>
                  <a:off x="2420938" y="3609975"/>
                  <a:ext cx="261937" cy="695325"/>
                </a:xfrm>
                <a:custGeom>
                  <a:avLst/>
                  <a:gdLst>
                    <a:gd name="T0" fmla="*/ 28 w 165"/>
                    <a:gd name="T1" fmla="*/ 438 h 438"/>
                    <a:gd name="T2" fmla="*/ 165 w 165"/>
                    <a:gd name="T3" fmla="*/ 14 h 438"/>
                    <a:gd name="T4" fmla="*/ 137 w 165"/>
                    <a:gd name="T5" fmla="*/ 0 h 438"/>
                    <a:gd name="T6" fmla="*/ 0 w 165"/>
                    <a:gd name="T7" fmla="*/ 425 h 438"/>
                    <a:gd name="T8" fmla="*/ 28 w 165"/>
                    <a:gd name="T9" fmla="*/ 438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438">
                      <a:moveTo>
                        <a:pt x="28" y="438"/>
                      </a:moveTo>
                      <a:lnTo>
                        <a:pt x="165" y="14"/>
                      </a:lnTo>
                      <a:lnTo>
                        <a:pt x="137" y="0"/>
                      </a:lnTo>
                      <a:lnTo>
                        <a:pt x="0" y="425"/>
                      </a:lnTo>
                      <a:lnTo>
                        <a:pt x="28" y="4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54" name="Oval 18"/>
                <p:cNvSpPr>
                  <a:spLocks noChangeArrowheads="1"/>
                </p:cNvSpPr>
                <p:nvPr/>
              </p:nvSpPr>
              <p:spPr bwMode="auto">
                <a:xfrm>
                  <a:off x="2290763" y="4152900"/>
                  <a:ext cx="282575" cy="2825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58" name="Freeform 22"/>
                <p:cNvSpPr>
                  <a:spLocks/>
                </p:cNvSpPr>
                <p:nvPr/>
              </p:nvSpPr>
              <p:spPr bwMode="auto">
                <a:xfrm>
                  <a:off x="900113" y="3502025"/>
                  <a:ext cx="869950" cy="434975"/>
                </a:xfrm>
                <a:custGeom>
                  <a:avLst/>
                  <a:gdLst>
                    <a:gd name="T0" fmla="*/ 40 w 40"/>
                    <a:gd name="T1" fmla="*/ 20 h 20"/>
                    <a:gd name="T2" fmla="*/ 40 w 40"/>
                    <a:gd name="T3" fmla="*/ 20 h 20"/>
                    <a:gd name="T4" fmla="*/ 40 w 40"/>
                    <a:gd name="T5" fmla="*/ 19 h 20"/>
                    <a:gd name="T6" fmla="*/ 0 w 40"/>
                    <a:gd name="T7" fmla="*/ 0 h 20"/>
                    <a:gd name="T8" fmla="*/ 0 w 40"/>
                    <a:gd name="T9" fmla="*/ 0 h 20"/>
                    <a:gd name="T10" fmla="*/ 0 w 40"/>
                    <a:gd name="T11" fmla="*/ 1 h 20"/>
                    <a:gd name="T12" fmla="*/ 40 w 40"/>
                    <a:gd name="T13" fmla="*/ 20 h 20"/>
                    <a:gd name="T14" fmla="*/ 40 w 40"/>
                    <a:gd name="T15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20">
                      <a:moveTo>
                        <a:pt x="40" y="20"/>
                      </a:move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19"/>
                        <a:pt x="40" y="1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59" name="Freeform 23"/>
                <p:cNvSpPr>
                  <a:spLocks/>
                </p:cNvSpPr>
                <p:nvPr/>
              </p:nvSpPr>
              <p:spPr bwMode="auto">
                <a:xfrm>
                  <a:off x="1790700" y="2674938"/>
                  <a:ext cx="347662" cy="892175"/>
                </a:xfrm>
                <a:custGeom>
                  <a:avLst/>
                  <a:gdLst>
                    <a:gd name="T0" fmla="*/ 16 w 16"/>
                    <a:gd name="T1" fmla="*/ 41 h 41"/>
                    <a:gd name="T2" fmla="*/ 16 w 16"/>
                    <a:gd name="T3" fmla="*/ 41 h 41"/>
                    <a:gd name="T4" fmla="*/ 16 w 16"/>
                    <a:gd name="T5" fmla="*/ 41 h 41"/>
                    <a:gd name="T6" fmla="*/ 1 w 16"/>
                    <a:gd name="T7" fmla="*/ 0 h 41"/>
                    <a:gd name="T8" fmla="*/ 1 w 16"/>
                    <a:gd name="T9" fmla="*/ 0 h 41"/>
                    <a:gd name="T10" fmla="*/ 0 w 16"/>
                    <a:gd name="T11" fmla="*/ 0 h 41"/>
                    <a:gd name="T12" fmla="*/ 16 w 16"/>
                    <a:gd name="T13" fmla="*/ 41 h 41"/>
                    <a:gd name="T14" fmla="*/ 16 w 16"/>
                    <a:gd name="T1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41">
                      <a:moveTo>
                        <a:pt x="16" y="41"/>
                      </a:move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60" name="Freeform 24"/>
                <p:cNvSpPr>
                  <a:spLocks/>
                </p:cNvSpPr>
                <p:nvPr/>
              </p:nvSpPr>
              <p:spPr bwMode="auto">
                <a:xfrm>
                  <a:off x="3052763" y="3479800"/>
                  <a:ext cx="869950" cy="412750"/>
                </a:xfrm>
                <a:custGeom>
                  <a:avLst/>
                  <a:gdLst>
                    <a:gd name="T0" fmla="*/ 0 w 40"/>
                    <a:gd name="T1" fmla="*/ 19 h 19"/>
                    <a:gd name="T2" fmla="*/ 0 w 40"/>
                    <a:gd name="T3" fmla="*/ 19 h 19"/>
                    <a:gd name="T4" fmla="*/ 0 w 40"/>
                    <a:gd name="T5" fmla="*/ 19 h 19"/>
                    <a:gd name="T6" fmla="*/ 39 w 40"/>
                    <a:gd name="T7" fmla="*/ 0 h 19"/>
                    <a:gd name="T8" fmla="*/ 40 w 40"/>
                    <a:gd name="T9" fmla="*/ 0 h 19"/>
                    <a:gd name="T10" fmla="*/ 39 w 40"/>
                    <a:gd name="T11" fmla="*/ 0 h 19"/>
                    <a:gd name="T12" fmla="*/ 0 w 40"/>
                    <a:gd name="T13" fmla="*/ 19 h 19"/>
                    <a:gd name="T14" fmla="*/ 0 w 40"/>
                    <a:gd name="T15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19">
                      <a:moveTo>
                        <a:pt x="0" y="19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0"/>
                        <a:pt x="40" y="0"/>
                        <a:pt x="40" y="0"/>
                      </a:cubicBezTo>
                      <a:cubicBezTo>
                        <a:pt x="40" y="0"/>
                        <a:pt x="40" y="0"/>
                        <a:pt x="39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61" name="Freeform 25"/>
                <p:cNvSpPr>
                  <a:spLocks/>
                </p:cNvSpPr>
                <p:nvPr/>
              </p:nvSpPr>
              <p:spPr bwMode="auto">
                <a:xfrm>
                  <a:off x="2660650" y="2632075"/>
                  <a:ext cx="347662" cy="912813"/>
                </a:xfrm>
                <a:custGeom>
                  <a:avLst/>
                  <a:gdLst>
                    <a:gd name="T0" fmla="*/ 1 w 16"/>
                    <a:gd name="T1" fmla="*/ 42 h 42"/>
                    <a:gd name="T2" fmla="*/ 0 w 16"/>
                    <a:gd name="T3" fmla="*/ 42 h 42"/>
                    <a:gd name="T4" fmla="*/ 0 w 16"/>
                    <a:gd name="T5" fmla="*/ 41 h 42"/>
                    <a:gd name="T6" fmla="*/ 16 w 16"/>
                    <a:gd name="T7" fmla="*/ 0 h 42"/>
                    <a:gd name="T8" fmla="*/ 16 w 16"/>
                    <a:gd name="T9" fmla="*/ 0 h 42"/>
                    <a:gd name="T10" fmla="*/ 16 w 16"/>
                    <a:gd name="T11" fmla="*/ 1 h 42"/>
                    <a:gd name="T12" fmla="*/ 1 w 16"/>
                    <a:gd name="T13" fmla="*/ 42 h 42"/>
                    <a:gd name="T14" fmla="*/ 1 w 16"/>
                    <a:gd name="T1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42">
                      <a:moveTo>
                        <a:pt x="1" y="42"/>
                      </a:moveTo>
                      <a:cubicBezTo>
                        <a:pt x="1" y="42"/>
                        <a:pt x="0" y="42"/>
                        <a:pt x="0" y="42"/>
                      </a:cubicBezTo>
                      <a:cubicBezTo>
                        <a:pt x="0" y="42"/>
                        <a:pt x="0" y="41"/>
                        <a:pt x="0" y="4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1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1" y="42"/>
                        <a:pt x="1" y="42"/>
                        <a:pt x="1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</p:grpSp>
          <p:sp>
            <p:nvSpPr>
              <p:cNvPr id="63" name="Freeform 5"/>
              <p:cNvSpPr>
                <a:spLocks/>
              </p:cNvSpPr>
              <p:nvPr/>
            </p:nvSpPr>
            <p:spPr bwMode="auto">
              <a:xfrm rot="17288549">
                <a:off x="7315920" y="2307334"/>
                <a:ext cx="416253" cy="413076"/>
              </a:xfrm>
              <a:custGeom>
                <a:avLst/>
                <a:gdLst>
                  <a:gd name="T0" fmla="*/ 52 w 54"/>
                  <a:gd name="T1" fmla="*/ 33 h 54"/>
                  <a:gd name="T2" fmla="*/ 49 w 54"/>
                  <a:gd name="T3" fmla="*/ 23 h 54"/>
                  <a:gd name="T4" fmla="*/ 46 w 54"/>
                  <a:gd name="T5" fmla="*/ 23 h 54"/>
                  <a:gd name="T6" fmla="*/ 34 w 54"/>
                  <a:gd name="T7" fmla="*/ 24 h 54"/>
                  <a:gd name="T8" fmla="*/ 44 w 54"/>
                  <a:gd name="T9" fmla="*/ 16 h 54"/>
                  <a:gd name="T10" fmla="*/ 44 w 54"/>
                  <a:gd name="T11" fmla="*/ 16 h 54"/>
                  <a:gd name="T12" fmla="*/ 45 w 54"/>
                  <a:gd name="T13" fmla="*/ 15 h 54"/>
                  <a:gd name="T14" fmla="*/ 42 w 54"/>
                  <a:gd name="T15" fmla="*/ 5 h 54"/>
                  <a:gd name="T16" fmla="*/ 37 w 54"/>
                  <a:gd name="T17" fmla="*/ 5 h 54"/>
                  <a:gd name="T18" fmla="*/ 33 w 54"/>
                  <a:gd name="T19" fmla="*/ 2 h 54"/>
                  <a:gd name="T20" fmla="*/ 24 w 54"/>
                  <a:gd name="T21" fmla="*/ 5 h 54"/>
                  <a:gd name="T22" fmla="*/ 23 w 54"/>
                  <a:gd name="T23" fmla="*/ 8 h 54"/>
                  <a:gd name="T24" fmla="*/ 25 w 54"/>
                  <a:gd name="T25" fmla="*/ 20 h 54"/>
                  <a:gd name="T26" fmla="*/ 16 w 54"/>
                  <a:gd name="T27" fmla="*/ 10 h 54"/>
                  <a:gd name="T28" fmla="*/ 16 w 54"/>
                  <a:gd name="T29" fmla="*/ 10 h 54"/>
                  <a:gd name="T30" fmla="*/ 15 w 54"/>
                  <a:gd name="T31" fmla="*/ 9 h 54"/>
                  <a:gd name="T32" fmla="*/ 6 w 54"/>
                  <a:gd name="T33" fmla="*/ 12 h 54"/>
                  <a:gd name="T34" fmla="*/ 5 w 54"/>
                  <a:gd name="T35" fmla="*/ 17 h 54"/>
                  <a:gd name="T36" fmla="*/ 2 w 54"/>
                  <a:gd name="T37" fmla="*/ 21 h 54"/>
                  <a:gd name="T38" fmla="*/ 6 w 54"/>
                  <a:gd name="T39" fmla="*/ 30 h 54"/>
                  <a:gd name="T40" fmla="*/ 8 w 54"/>
                  <a:gd name="T41" fmla="*/ 31 h 54"/>
                  <a:gd name="T42" fmla="*/ 21 w 54"/>
                  <a:gd name="T43" fmla="*/ 29 h 54"/>
                  <a:gd name="T44" fmla="*/ 10 w 54"/>
                  <a:gd name="T45" fmla="*/ 38 h 54"/>
                  <a:gd name="T46" fmla="*/ 10 w 54"/>
                  <a:gd name="T47" fmla="*/ 38 h 54"/>
                  <a:gd name="T48" fmla="*/ 9 w 54"/>
                  <a:gd name="T49" fmla="*/ 39 h 54"/>
                  <a:gd name="T50" fmla="*/ 13 w 54"/>
                  <a:gd name="T51" fmla="*/ 48 h 54"/>
                  <a:gd name="T52" fmla="*/ 18 w 54"/>
                  <a:gd name="T53" fmla="*/ 49 h 54"/>
                  <a:gd name="T54" fmla="*/ 21 w 54"/>
                  <a:gd name="T55" fmla="*/ 52 h 54"/>
                  <a:gd name="T56" fmla="*/ 31 w 54"/>
                  <a:gd name="T57" fmla="*/ 48 h 54"/>
                  <a:gd name="T58" fmla="*/ 31 w 54"/>
                  <a:gd name="T59" fmla="*/ 46 h 54"/>
                  <a:gd name="T60" fmla="*/ 30 w 54"/>
                  <a:gd name="T61" fmla="*/ 33 h 54"/>
                  <a:gd name="T62" fmla="*/ 38 w 54"/>
                  <a:gd name="T63" fmla="*/ 44 h 54"/>
                  <a:gd name="T64" fmla="*/ 38 w 54"/>
                  <a:gd name="T65" fmla="*/ 44 h 54"/>
                  <a:gd name="T66" fmla="*/ 39 w 54"/>
                  <a:gd name="T67" fmla="*/ 45 h 54"/>
                  <a:gd name="T68" fmla="*/ 49 w 54"/>
                  <a:gd name="T69" fmla="*/ 41 h 54"/>
                  <a:gd name="T70" fmla="*/ 49 w 54"/>
                  <a:gd name="T71" fmla="*/ 36 h 54"/>
                  <a:gd name="T72" fmla="*/ 52 w 54"/>
                  <a:gd name="T7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54">
                    <a:moveTo>
                      <a:pt x="52" y="33"/>
                    </a:moveTo>
                    <a:cubicBezTo>
                      <a:pt x="54" y="29"/>
                      <a:pt x="52" y="25"/>
                      <a:pt x="49" y="23"/>
                    </a:cubicBezTo>
                    <a:cubicBezTo>
                      <a:pt x="48" y="23"/>
                      <a:pt x="47" y="23"/>
                      <a:pt x="46" y="23"/>
                    </a:cubicBezTo>
                    <a:cubicBezTo>
                      <a:pt x="44" y="23"/>
                      <a:pt x="40" y="23"/>
                      <a:pt x="34" y="24"/>
                    </a:cubicBezTo>
                    <a:cubicBezTo>
                      <a:pt x="42" y="20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6"/>
                      <a:pt x="45" y="15"/>
                      <a:pt x="45" y="15"/>
                    </a:cubicBezTo>
                    <a:cubicBezTo>
                      <a:pt x="47" y="11"/>
                      <a:pt x="45" y="7"/>
                      <a:pt x="42" y="5"/>
                    </a:cubicBezTo>
                    <a:cubicBezTo>
                      <a:pt x="40" y="5"/>
                      <a:pt x="38" y="5"/>
                      <a:pt x="37" y="5"/>
                    </a:cubicBezTo>
                    <a:cubicBezTo>
                      <a:pt x="36" y="4"/>
                      <a:pt x="35" y="2"/>
                      <a:pt x="33" y="2"/>
                    </a:cubicBezTo>
                    <a:cubicBezTo>
                      <a:pt x="29" y="0"/>
                      <a:pt x="25" y="2"/>
                      <a:pt x="24" y="5"/>
                    </a:cubicBezTo>
                    <a:cubicBezTo>
                      <a:pt x="23" y="6"/>
                      <a:pt x="23" y="7"/>
                      <a:pt x="23" y="8"/>
                    </a:cubicBezTo>
                    <a:cubicBezTo>
                      <a:pt x="23" y="10"/>
                      <a:pt x="23" y="14"/>
                      <a:pt x="25" y="20"/>
                    </a:cubicBezTo>
                    <a:cubicBezTo>
                      <a:pt x="20" y="12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1" y="7"/>
                      <a:pt x="7" y="9"/>
                      <a:pt x="6" y="12"/>
                    </a:cubicBezTo>
                    <a:cubicBezTo>
                      <a:pt x="5" y="14"/>
                      <a:pt x="5" y="16"/>
                      <a:pt x="5" y="17"/>
                    </a:cubicBezTo>
                    <a:cubicBezTo>
                      <a:pt x="4" y="18"/>
                      <a:pt x="3" y="19"/>
                      <a:pt x="2" y="21"/>
                    </a:cubicBezTo>
                    <a:cubicBezTo>
                      <a:pt x="0" y="24"/>
                      <a:pt x="2" y="29"/>
                      <a:pt x="6" y="30"/>
                    </a:cubicBezTo>
                    <a:cubicBezTo>
                      <a:pt x="6" y="31"/>
                      <a:pt x="7" y="31"/>
                      <a:pt x="8" y="31"/>
                    </a:cubicBezTo>
                    <a:cubicBezTo>
                      <a:pt x="10" y="31"/>
                      <a:pt x="14" y="31"/>
                      <a:pt x="21" y="29"/>
                    </a:cubicBezTo>
                    <a:cubicBezTo>
                      <a:pt x="12" y="34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9" y="38"/>
                      <a:pt x="9" y="39"/>
                    </a:cubicBezTo>
                    <a:cubicBezTo>
                      <a:pt x="7" y="43"/>
                      <a:pt x="9" y="47"/>
                      <a:pt x="13" y="48"/>
                    </a:cubicBezTo>
                    <a:cubicBezTo>
                      <a:pt x="14" y="49"/>
                      <a:pt x="16" y="49"/>
                      <a:pt x="18" y="49"/>
                    </a:cubicBezTo>
                    <a:cubicBezTo>
                      <a:pt x="18" y="50"/>
                      <a:pt x="20" y="51"/>
                      <a:pt x="21" y="52"/>
                    </a:cubicBezTo>
                    <a:cubicBezTo>
                      <a:pt x="25" y="54"/>
                      <a:pt x="29" y="52"/>
                      <a:pt x="31" y="48"/>
                    </a:cubicBezTo>
                    <a:cubicBezTo>
                      <a:pt x="31" y="47"/>
                      <a:pt x="31" y="47"/>
                      <a:pt x="31" y="46"/>
                    </a:cubicBezTo>
                    <a:cubicBezTo>
                      <a:pt x="31" y="44"/>
                      <a:pt x="31" y="40"/>
                      <a:pt x="30" y="33"/>
                    </a:cubicBezTo>
                    <a:cubicBezTo>
                      <a:pt x="34" y="41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9" y="45"/>
                      <a:pt x="39" y="45"/>
                    </a:cubicBezTo>
                    <a:cubicBezTo>
                      <a:pt x="43" y="46"/>
                      <a:pt x="47" y="45"/>
                      <a:pt x="49" y="41"/>
                    </a:cubicBezTo>
                    <a:cubicBezTo>
                      <a:pt x="49" y="40"/>
                      <a:pt x="49" y="38"/>
                      <a:pt x="49" y="36"/>
                    </a:cubicBezTo>
                    <a:cubicBezTo>
                      <a:pt x="50" y="36"/>
                      <a:pt x="52" y="34"/>
                      <a:pt x="52" y="33"/>
                    </a:cubicBezTo>
                    <a:close/>
                  </a:path>
                </a:pathLst>
              </a:custGeom>
              <a:solidFill>
                <a:srgbClr val="EB7179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69" name="Freeform 5"/>
              <p:cNvSpPr>
                <a:spLocks/>
              </p:cNvSpPr>
              <p:nvPr/>
            </p:nvSpPr>
            <p:spPr bwMode="auto">
              <a:xfrm rot="17288549">
                <a:off x="7057608" y="2305297"/>
                <a:ext cx="235237" cy="233442"/>
              </a:xfrm>
              <a:custGeom>
                <a:avLst/>
                <a:gdLst>
                  <a:gd name="T0" fmla="*/ 52 w 54"/>
                  <a:gd name="T1" fmla="*/ 33 h 54"/>
                  <a:gd name="T2" fmla="*/ 49 w 54"/>
                  <a:gd name="T3" fmla="*/ 23 h 54"/>
                  <a:gd name="T4" fmla="*/ 46 w 54"/>
                  <a:gd name="T5" fmla="*/ 23 h 54"/>
                  <a:gd name="T6" fmla="*/ 34 w 54"/>
                  <a:gd name="T7" fmla="*/ 24 h 54"/>
                  <a:gd name="T8" fmla="*/ 44 w 54"/>
                  <a:gd name="T9" fmla="*/ 16 h 54"/>
                  <a:gd name="T10" fmla="*/ 44 w 54"/>
                  <a:gd name="T11" fmla="*/ 16 h 54"/>
                  <a:gd name="T12" fmla="*/ 45 w 54"/>
                  <a:gd name="T13" fmla="*/ 15 h 54"/>
                  <a:gd name="T14" fmla="*/ 42 w 54"/>
                  <a:gd name="T15" fmla="*/ 5 h 54"/>
                  <a:gd name="T16" fmla="*/ 37 w 54"/>
                  <a:gd name="T17" fmla="*/ 5 h 54"/>
                  <a:gd name="T18" fmla="*/ 33 w 54"/>
                  <a:gd name="T19" fmla="*/ 2 h 54"/>
                  <a:gd name="T20" fmla="*/ 24 w 54"/>
                  <a:gd name="T21" fmla="*/ 5 h 54"/>
                  <a:gd name="T22" fmla="*/ 23 w 54"/>
                  <a:gd name="T23" fmla="*/ 8 h 54"/>
                  <a:gd name="T24" fmla="*/ 25 w 54"/>
                  <a:gd name="T25" fmla="*/ 20 h 54"/>
                  <a:gd name="T26" fmla="*/ 16 w 54"/>
                  <a:gd name="T27" fmla="*/ 10 h 54"/>
                  <a:gd name="T28" fmla="*/ 16 w 54"/>
                  <a:gd name="T29" fmla="*/ 10 h 54"/>
                  <a:gd name="T30" fmla="*/ 15 w 54"/>
                  <a:gd name="T31" fmla="*/ 9 h 54"/>
                  <a:gd name="T32" fmla="*/ 6 w 54"/>
                  <a:gd name="T33" fmla="*/ 12 h 54"/>
                  <a:gd name="T34" fmla="*/ 5 w 54"/>
                  <a:gd name="T35" fmla="*/ 17 h 54"/>
                  <a:gd name="T36" fmla="*/ 2 w 54"/>
                  <a:gd name="T37" fmla="*/ 21 h 54"/>
                  <a:gd name="T38" fmla="*/ 6 w 54"/>
                  <a:gd name="T39" fmla="*/ 30 h 54"/>
                  <a:gd name="T40" fmla="*/ 8 w 54"/>
                  <a:gd name="T41" fmla="*/ 31 h 54"/>
                  <a:gd name="T42" fmla="*/ 21 w 54"/>
                  <a:gd name="T43" fmla="*/ 29 h 54"/>
                  <a:gd name="T44" fmla="*/ 10 w 54"/>
                  <a:gd name="T45" fmla="*/ 38 h 54"/>
                  <a:gd name="T46" fmla="*/ 10 w 54"/>
                  <a:gd name="T47" fmla="*/ 38 h 54"/>
                  <a:gd name="T48" fmla="*/ 9 w 54"/>
                  <a:gd name="T49" fmla="*/ 39 h 54"/>
                  <a:gd name="T50" fmla="*/ 13 w 54"/>
                  <a:gd name="T51" fmla="*/ 48 h 54"/>
                  <a:gd name="T52" fmla="*/ 18 w 54"/>
                  <a:gd name="T53" fmla="*/ 49 h 54"/>
                  <a:gd name="T54" fmla="*/ 21 w 54"/>
                  <a:gd name="T55" fmla="*/ 52 h 54"/>
                  <a:gd name="T56" fmla="*/ 31 w 54"/>
                  <a:gd name="T57" fmla="*/ 48 h 54"/>
                  <a:gd name="T58" fmla="*/ 31 w 54"/>
                  <a:gd name="T59" fmla="*/ 46 h 54"/>
                  <a:gd name="T60" fmla="*/ 30 w 54"/>
                  <a:gd name="T61" fmla="*/ 33 h 54"/>
                  <a:gd name="T62" fmla="*/ 38 w 54"/>
                  <a:gd name="T63" fmla="*/ 44 h 54"/>
                  <a:gd name="T64" fmla="*/ 38 w 54"/>
                  <a:gd name="T65" fmla="*/ 44 h 54"/>
                  <a:gd name="T66" fmla="*/ 39 w 54"/>
                  <a:gd name="T67" fmla="*/ 45 h 54"/>
                  <a:gd name="T68" fmla="*/ 49 w 54"/>
                  <a:gd name="T69" fmla="*/ 41 h 54"/>
                  <a:gd name="T70" fmla="*/ 49 w 54"/>
                  <a:gd name="T71" fmla="*/ 36 h 54"/>
                  <a:gd name="T72" fmla="*/ 52 w 54"/>
                  <a:gd name="T7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54">
                    <a:moveTo>
                      <a:pt x="52" y="33"/>
                    </a:moveTo>
                    <a:cubicBezTo>
                      <a:pt x="54" y="29"/>
                      <a:pt x="52" y="25"/>
                      <a:pt x="49" y="23"/>
                    </a:cubicBezTo>
                    <a:cubicBezTo>
                      <a:pt x="48" y="23"/>
                      <a:pt x="47" y="23"/>
                      <a:pt x="46" y="23"/>
                    </a:cubicBezTo>
                    <a:cubicBezTo>
                      <a:pt x="44" y="23"/>
                      <a:pt x="40" y="23"/>
                      <a:pt x="34" y="24"/>
                    </a:cubicBezTo>
                    <a:cubicBezTo>
                      <a:pt x="42" y="20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6"/>
                      <a:pt x="45" y="15"/>
                      <a:pt x="45" y="15"/>
                    </a:cubicBezTo>
                    <a:cubicBezTo>
                      <a:pt x="47" y="11"/>
                      <a:pt x="45" y="7"/>
                      <a:pt x="42" y="5"/>
                    </a:cubicBezTo>
                    <a:cubicBezTo>
                      <a:pt x="40" y="5"/>
                      <a:pt x="38" y="5"/>
                      <a:pt x="37" y="5"/>
                    </a:cubicBezTo>
                    <a:cubicBezTo>
                      <a:pt x="36" y="4"/>
                      <a:pt x="35" y="2"/>
                      <a:pt x="33" y="2"/>
                    </a:cubicBezTo>
                    <a:cubicBezTo>
                      <a:pt x="29" y="0"/>
                      <a:pt x="25" y="2"/>
                      <a:pt x="24" y="5"/>
                    </a:cubicBezTo>
                    <a:cubicBezTo>
                      <a:pt x="23" y="6"/>
                      <a:pt x="23" y="7"/>
                      <a:pt x="23" y="8"/>
                    </a:cubicBezTo>
                    <a:cubicBezTo>
                      <a:pt x="23" y="10"/>
                      <a:pt x="23" y="14"/>
                      <a:pt x="25" y="20"/>
                    </a:cubicBezTo>
                    <a:cubicBezTo>
                      <a:pt x="20" y="12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1" y="7"/>
                      <a:pt x="7" y="9"/>
                      <a:pt x="6" y="12"/>
                    </a:cubicBezTo>
                    <a:cubicBezTo>
                      <a:pt x="5" y="14"/>
                      <a:pt x="5" y="16"/>
                      <a:pt x="5" y="17"/>
                    </a:cubicBezTo>
                    <a:cubicBezTo>
                      <a:pt x="4" y="18"/>
                      <a:pt x="3" y="19"/>
                      <a:pt x="2" y="21"/>
                    </a:cubicBezTo>
                    <a:cubicBezTo>
                      <a:pt x="0" y="24"/>
                      <a:pt x="2" y="29"/>
                      <a:pt x="6" y="30"/>
                    </a:cubicBezTo>
                    <a:cubicBezTo>
                      <a:pt x="6" y="31"/>
                      <a:pt x="7" y="31"/>
                      <a:pt x="8" y="31"/>
                    </a:cubicBezTo>
                    <a:cubicBezTo>
                      <a:pt x="10" y="31"/>
                      <a:pt x="14" y="31"/>
                      <a:pt x="21" y="29"/>
                    </a:cubicBezTo>
                    <a:cubicBezTo>
                      <a:pt x="12" y="34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9" y="38"/>
                      <a:pt x="9" y="39"/>
                    </a:cubicBezTo>
                    <a:cubicBezTo>
                      <a:pt x="7" y="43"/>
                      <a:pt x="9" y="47"/>
                      <a:pt x="13" y="48"/>
                    </a:cubicBezTo>
                    <a:cubicBezTo>
                      <a:pt x="14" y="49"/>
                      <a:pt x="16" y="49"/>
                      <a:pt x="18" y="49"/>
                    </a:cubicBezTo>
                    <a:cubicBezTo>
                      <a:pt x="18" y="50"/>
                      <a:pt x="20" y="51"/>
                      <a:pt x="21" y="52"/>
                    </a:cubicBezTo>
                    <a:cubicBezTo>
                      <a:pt x="25" y="54"/>
                      <a:pt x="29" y="52"/>
                      <a:pt x="31" y="48"/>
                    </a:cubicBezTo>
                    <a:cubicBezTo>
                      <a:pt x="31" y="47"/>
                      <a:pt x="31" y="47"/>
                      <a:pt x="31" y="46"/>
                    </a:cubicBezTo>
                    <a:cubicBezTo>
                      <a:pt x="31" y="44"/>
                      <a:pt x="31" y="40"/>
                      <a:pt x="30" y="33"/>
                    </a:cubicBezTo>
                    <a:cubicBezTo>
                      <a:pt x="34" y="41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9" y="45"/>
                      <a:pt x="39" y="45"/>
                    </a:cubicBezTo>
                    <a:cubicBezTo>
                      <a:pt x="43" y="46"/>
                      <a:pt x="47" y="45"/>
                      <a:pt x="49" y="41"/>
                    </a:cubicBezTo>
                    <a:cubicBezTo>
                      <a:pt x="49" y="40"/>
                      <a:pt x="49" y="38"/>
                      <a:pt x="49" y="36"/>
                    </a:cubicBezTo>
                    <a:cubicBezTo>
                      <a:pt x="50" y="36"/>
                      <a:pt x="52" y="34"/>
                      <a:pt x="52" y="33"/>
                    </a:cubicBezTo>
                    <a:close/>
                  </a:path>
                </a:pathLst>
              </a:custGeom>
              <a:solidFill>
                <a:srgbClr val="EB717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70" name="Freeform 5"/>
              <p:cNvSpPr>
                <a:spLocks/>
              </p:cNvSpPr>
              <p:nvPr/>
            </p:nvSpPr>
            <p:spPr bwMode="auto">
              <a:xfrm rot="17288549">
                <a:off x="6991947" y="2540896"/>
                <a:ext cx="127401" cy="126429"/>
              </a:xfrm>
              <a:custGeom>
                <a:avLst/>
                <a:gdLst>
                  <a:gd name="T0" fmla="*/ 52 w 54"/>
                  <a:gd name="T1" fmla="*/ 33 h 54"/>
                  <a:gd name="T2" fmla="*/ 49 w 54"/>
                  <a:gd name="T3" fmla="*/ 23 h 54"/>
                  <a:gd name="T4" fmla="*/ 46 w 54"/>
                  <a:gd name="T5" fmla="*/ 23 h 54"/>
                  <a:gd name="T6" fmla="*/ 34 w 54"/>
                  <a:gd name="T7" fmla="*/ 24 h 54"/>
                  <a:gd name="T8" fmla="*/ 44 w 54"/>
                  <a:gd name="T9" fmla="*/ 16 h 54"/>
                  <a:gd name="T10" fmla="*/ 44 w 54"/>
                  <a:gd name="T11" fmla="*/ 16 h 54"/>
                  <a:gd name="T12" fmla="*/ 45 w 54"/>
                  <a:gd name="T13" fmla="*/ 15 h 54"/>
                  <a:gd name="T14" fmla="*/ 42 w 54"/>
                  <a:gd name="T15" fmla="*/ 5 h 54"/>
                  <a:gd name="T16" fmla="*/ 37 w 54"/>
                  <a:gd name="T17" fmla="*/ 5 h 54"/>
                  <a:gd name="T18" fmla="*/ 33 w 54"/>
                  <a:gd name="T19" fmla="*/ 2 h 54"/>
                  <a:gd name="T20" fmla="*/ 24 w 54"/>
                  <a:gd name="T21" fmla="*/ 5 h 54"/>
                  <a:gd name="T22" fmla="*/ 23 w 54"/>
                  <a:gd name="T23" fmla="*/ 8 h 54"/>
                  <a:gd name="T24" fmla="*/ 25 w 54"/>
                  <a:gd name="T25" fmla="*/ 20 h 54"/>
                  <a:gd name="T26" fmla="*/ 16 w 54"/>
                  <a:gd name="T27" fmla="*/ 10 h 54"/>
                  <a:gd name="T28" fmla="*/ 16 w 54"/>
                  <a:gd name="T29" fmla="*/ 10 h 54"/>
                  <a:gd name="T30" fmla="*/ 15 w 54"/>
                  <a:gd name="T31" fmla="*/ 9 h 54"/>
                  <a:gd name="T32" fmla="*/ 6 w 54"/>
                  <a:gd name="T33" fmla="*/ 12 h 54"/>
                  <a:gd name="T34" fmla="*/ 5 w 54"/>
                  <a:gd name="T35" fmla="*/ 17 h 54"/>
                  <a:gd name="T36" fmla="*/ 2 w 54"/>
                  <a:gd name="T37" fmla="*/ 21 h 54"/>
                  <a:gd name="T38" fmla="*/ 6 w 54"/>
                  <a:gd name="T39" fmla="*/ 30 h 54"/>
                  <a:gd name="T40" fmla="*/ 8 w 54"/>
                  <a:gd name="T41" fmla="*/ 31 h 54"/>
                  <a:gd name="T42" fmla="*/ 21 w 54"/>
                  <a:gd name="T43" fmla="*/ 29 h 54"/>
                  <a:gd name="T44" fmla="*/ 10 w 54"/>
                  <a:gd name="T45" fmla="*/ 38 h 54"/>
                  <a:gd name="T46" fmla="*/ 10 w 54"/>
                  <a:gd name="T47" fmla="*/ 38 h 54"/>
                  <a:gd name="T48" fmla="*/ 9 w 54"/>
                  <a:gd name="T49" fmla="*/ 39 h 54"/>
                  <a:gd name="T50" fmla="*/ 13 w 54"/>
                  <a:gd name="T51" fmla="*/ 48 h 54"/>
                  <a:gd name="T52" fmla="*/ 18 w 54"/>
                  <a:gd name="T53" fmla="*/ 49 h 54"/>
                  <a:gd name="T54" fmla="*/ 21 w 54"/>
                  <a:gd name="T55" fmla="*/ 52 h 54"/>
                  <a:gd name="T56" fmla="*/ 31 w 54"/>
                  <a:gd name="T57" fmla="*/ 48 h 54"/>
                  <a:gd name="T58" fmla="*/ 31 w 54"/>
                  <a:gd name="T59" fmla="*/ 46 h 54"/>
                  <a:gd name="T60" fmla="*/ 30 w 54"/>
                  <a:gd name="T61" fmla="*/ 33 h 54"/>
                  <a:gd name="T62" fmla="*/ 38 w 54"/>
                  <a:gd name="T63" fmla="*/ 44 h 54"/>
                  <a:gd name="T64" fmla="*/ 38 w 54"/>
                  <a:gd name="T65" fmla="*/ 44 h 54"/>
                  <a:gd name="T66" fmla="*/ 39 w 54"/>
                  <a:gd name="T67" fmla="*/ 45 h 54"/>
                  <a:gd name="T68" fmla="*/ 49 w 54"/>
                  <a:gd name="T69" fmla="*/ 41 h 54"/>
                  <a:gd name="T70" fmla="*/ 49 w 54"/>
                  <a:gd name="T71" fmla="*/ 36 h 54"/>
                  <a:gd name="T72" fmla="*/ 52 w 54"/>
                  <a:gd name="T7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54">
                    <a:moveTo>
                      <a:pt x="52" y="33"/>
                    </a:moveTo>
                    <a:cubicBezTo>
                      <a:pt x="54" y="29"/>
                      <a:pt x="52" y="25"/>
                      <a:pt x="49" y="23"/>
                    </a:cubicBezTo>
                    <a:cubicBezTo>
                      <a:pt x="48" y="23"/>
                      <a:pt x="47" y="23"/>
                      <a:pt x="46" y="23"/>
                    </a:cubicBezTo>
                    <a:cubicBezTo>
                      <a:pt x="44" y="23"/>
                      <a:pt x="40" y="23"/>
                      <a:pt x="34" y="24"/>
                    </a:cubicBezTo>
                    <a:cubicBezTo>
                      <a:pt x="42" y="20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6"/>
                      <a:pt x="45" y="15"/>
                      <a:pt x="45" y="15"/>
                    </a:cubicBezTo>
                    <a:cubicBezTo>
                      <a:pt x="47" y="11"/>
                      <a:pt x="45" y="7"/>
                      <a:pt x="42" y="5"/>
                    </a:cubicBezTo>
                    <a:cubicBezTo>
                      <a:pt x="40" y="5"/>
                      <a:pt x="38" y="5"/>
                      <a:pt x="37" y="5"/>
                    </a:cubicBezTo>
                    <a:cubicBezTo>
                      <a:pt x="36" y="4"/>
                      <a:pt x="35" y="2"/>
                      <a:pt x="33" y="2"/>
                    </a:cubicBezTo>
                    <a:cubicBezTo>
                      <a:pt x="29" y="0"/>
                      <a:pt x="25" y="2"/>
                      <a:pt x="24" y="5"/>
                    </a:cubicBezTo>
                    <a:cubicBezTo>
                      <a:pt x="23" y="6"/>
                      <a:pt x="23" y="7"/>
                      <a:pt x="23" y="8"/>
                    </a:cubicBezTo>
                    <a:cubicBezTo>
                      <a:pt x="23" y="10"/>
                      <a:pt x="23" y="14"/>
                      <a:pt x="25" y="20"/>
                    </a:cubicBezTo>
                    <a:cubicBezTo>
                      <a:pt x="20" y="12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1" y="7"/>
                      <a:pt x="7" y="9"/>
                      <a:pt x="6" y="12"/>
                    </a:cubicBezTo>
                    <a:cubicBezTo>
                      <a:pt x="5" y="14"/>
                      <a:pt x="5" y="16"/>
                      <a:pt x="5" y="17"/>
                    </a:cubicBezTo>
                    <a:cubicBezTo>
                      <a:pt x="4" y="18"/>
                      <a:pt x="3" y="19"/>
                      <a:pt x="2" y="21"/>
                    </a:cubicBezTo>
                    <a:cubicBezTo>
                      <a:pt x="0" y="24"/>
                      <a:pt x="2" y="29"/>
                      <a:pt x="6" y="30"/>
                    </a:cubicBezTo>
                    <a:cubicBezTo>
                      <a:pt x="6" y="31"/>
                      <a:pt x="7" y="31"/>
                      <a:pt x="8" y="31"/>
                    </a:cubicBezTo>
                    <a:cubicBezTo>
                      <a:pt x="10" y="31"/>
                      <a:pt x="14" y="31"/>
                      <a:pt x="21" y="29"/>
                    </a:cubicBezTo>
                    <a:cubicBezTo>
                      <a:pt x="12" y="34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9" y="38"/>
                      <a:pt x="9" y="39"/>
                    </a:cubicBezTo>
                    <a:cubicBezTo>
                      <a:pt x="7" y="43"/>
                      <a:pt x="9" y="47"/>
                      <a:pt x="13" y="48"/>
                    </a:cubicBezTo>
                    <a:cubicBezTo>
                      <a:pt x="14" y="49"/>
                      <a:pt x="16" y="49"/>
                      <a:pt x="18" y="49"/>
                    </a:cubicBezTo>
                    <a:cubicBezTo>
                      <a:pt x="18" y="50"/>
                      <a:pt x="20" y="51"/>
                      <a:pt x="21" y="52"/>
                    </a:cubicBezTo>
                    <a:cubicBezTo>
                      <a:pt x="25" y="54"/>
                      <a:pt x="29" y="52"/>
                      <a:pt x="31" y="48"/>
                    </a:cubicBezTo>
                    <a:cubicBezTo>
                      <a:pt x="31" y="47"/>
                      <a:pt x="31" y="47"/>
                      <a:pt x="31" y="46"/>
                    </a:cubicBezTo>
                    <a:cubicBezTo>
                      <a:pt x="31" y="44"/>
                      <a:pt x="31" y="40"/>
                      <a:pt x="30" y="33"/>
                    </a:cubicBezTo>
                    <a:cubicBezTo>
                      <a:pt x="34" y="41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9" y="45"/>
                      <a:pt x="39" y="45"/>
                    </a:cubicBezTo>
                    <a:cubicBezTo>
                      <a:pt x="43" y="46"/>
                      <a:pt x="47" y="45"/>
                      <a:pt x="49" y="41"/>
                    </a:cubicBezTo>
                    <a:cubicBezTo>
                      <a:pt x="49" y="40"/>
                      <a:pt x="49" y="38"/>
                      <a:pt x="49" y="36"/>
                    </a:cubicBezTo>
                    <a:cubicBezTo>
                      <a:pt x="50" y="36"/>
                      <a:pt x="52" y="34"/>
                      <a:pt x="52" y="33"/>
                    </a:cubicBezTo>
                    <a:close/>
                  </a:path>
                </a:pathLst>
              </a:custGeom>
              <a:solidFill>
                <a:srgbClr val="EB7179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71" name="Freeform 5"/>
              <p:cNvSpPr>
                <a:spLocks/>
              </p:cNvSpPr>
              <p:nvPr/>
            </p:nvSpPr>
            <p:spPr bwMode="auto">
              <a:xfrm rot="17288549">
                <a:off x="6882744" y="2451917"/>
                <a:ext cx="83944" cy="83304"/>
              </a:xfrm>
              <a:custGeom>
                <a:avLst/>
                <a:gdLst>
                  <a:gd name="T0" fmla="*/ 52 w 54"/>
                  <a:gd name="T1" fmla="*/ 33 h 54"/>
                  <a:gd name="T2" fmla="*/ 49 w 54"/>
                  <a:gd name="T3" fmla="*/ 23 h 54"/>
                  <a:gd name="T4" fmla="*/ 46 w 54"/>
                  <a:gd name="T5" fmla="*/ 23 h 54"/>
                  <a:gd name="T6" fmla="*/ 34 w 54"/>
                  <a:gd name="T7" fmla="*/ 24 h 54"/>
                  <a:gd name="T8" fmla="*/ 44 w 54"/>
                  <a:gd name="T9" fmla="*/ 16 h 54"/>
                  <a:gd name="T10" fmla="*/ 44 w 54"/>
                  <a:gd name="T11" fmla="*/ 16 h 54"/>
                  <a:gd name="T12" fmla="*/ 45 w 54"/>
                  <a:gd name="T13" fmla="*/ 15 h 54"/>
                  <a:gd name="T14" fmla="*/ 42 w 54"/>
                  <a:gd name="T15" fmla="*/ 5 h 54"/>
                  <a:gd name="T16" fmla="*/ 37 w 54"/>
                  <a:gd name="T17" fmla="*/ 5 h 54"/>
                  <a:gd name="T18" fmla="*/ 33 w 54"/>
                  <a:gd name="T19" fmla="*/ 2 h 54"/>
                  <a:gd name="T20" fmla="*/ 24 w 54"/>
                  <a:gd name="T21" fmla="*/ 5 h 54"/>
                  <a:gd name="T22" fmla="*/ 23 w 54"/>
                  <a:gd name="T23" fmla="*/ 8 h 54"/>
                  <a:gd name="T24" fmla="*/ 25 w 54"/>
                  <a:gd name="T25" fmla="*/ 20 h 54"/>
                  <a:gd name="T26" fmla="*/ 16 w 54"/>
                  <a:gd name="T27" fmla="*/ 10 h 54"/>
                  <a:gd name="T28" fmla="*/ 16 w 54"/>
                  <a:gd name="T29" fmla="*/ 10 h 54"/>
                  <a:gd name="T30" fmla="*/ 15 w 54"/>
                  <a:gd name="T31" fmla="*/ 9 h 54"/>
                  <a:gd name="T32" fmla="*/ 6 w 54"/>
                  <a:gd name="T33" fmla="*/ 12 h 54"/>
                  <a:gd name="T34" fmla="*/ 5 w 54"/>
                  <a:gd name="T35" fmla="*/ 17 h 54"/>
                  <a:gd name="T36" fmla="*/ 2 w 54"/>
                  <a:gd name="T37" fmla="*/ 21 h 54"/>
                  <a:gd name="T38" fmla="*/ 6 w 54"/>
                  <a:gd name="T39" fmla="*/ 30 h 54"/>
                  <a:gd name="T40" fmla="*/ 8 w 54"/>
                  <a:gd name="T41" fmla="*/ 31 h 54"/>
                  <a:gd name="T42" fmla="*/ 21 w 54"/>
                  <a:gd name="T43" fmla="*/ 29 h 54"/>
                  <a:gd name="T44" fmla="*/ 10 w 54"/>
                  <a:gd name="T45" fmla="*/ 38 h 54"/>
                  <a:gd name="T46" fmla="*/ 10 w 54"/>
                  <a:gd name="T47" fmla="*/ 38 h 54"/>
                  <a:gd name="T48" fmla="*/ 9 w 54"/>
                  <a:gd name="T49" fmla="*/ 39 h 54"/>
                  <a:gd name="T50" fmla="*/ 13 w 54"/>
                  <a:gd name="T51" fmla="*/ 48 h 54"/>
                  <a:gd name="T52" fmla="*/ 18 w 54"/>
                  <a:gd name="T53" fmla="*/ 49 h 54"/>
                  <a:gd name="T54" fmla="*/ 21 w 54"/>
                  <a:gd name="T55" fmla="*/ 52 h 54"/>
                  <a:gd name="T56" fmla="*/ 31 w 54"/>
                  <a:gd name="T57" fmla="*/ 48 h 54"/>
                  <a:gd name="T58" fmla="*/ 31 w 54"/>
                  <a:gd name="T59" fmla="*/ 46 h 54"/>
                  <a:gd name="T60" fmla="*/ 30 w 54"/>
                  <a:gd name="T61" fmla="*/ 33 h 54"/>
                  <a:gd name="T62" fmla="*/ 38 w 54"/>
                  <a:gd name="T63" fmla="*/ 44 h 54"/>
                  <a:gd name="T64" fmla="*/ 38 w 54"/>
                  <a:gd name="T65" fmla="*/ 44 h 54"/>
                  <a:gd name="T66" fmla="*/ 39 w 54"/>
                  <a:gd name="T67" fmla="*/ 45 h 54"/>
                  <a:gd name="T68" fmla="*/ 49 w 54"/>
                  <a:gd name="T69" fmla="*/ 41 h 54"/>
                  <a:gd name="T70" fmla="*/ 49 w 54"/>
                  <a:gd name="T71" fmla="*/ 36 h 54"/>
                  <a:gd name="T72" fmla="*/ 52 w 54"/>
                  <a:gd name="T7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54">
                    <a:moveTo>
                      <a:pt x="52" y="33"/>
                    </a:moveTo>
                    <a:cubicBezTo>
                      <a:pt x="54" y="29"/>
                      <a:pt x="52" y="25"/>
                      <a:pt x="49" y="23"/>
                    </a:cubicBezTo>
                    <a:cubicBezTo>
                      <a:pt x="48" y="23"/>
                      <a:pt x="47" y="23"/>
                      <a:pt x="46" y="23"/>
                    </a:cubicBezTo>
                    <a:cubicBezTo>
                      <a:pt x="44" y="23"/>
                      <a:pt x="40" y="23"/>
                      <a:pt x="34" y="24"/>
                    </a:cubicBezTo>
                    <a:cubicBezTo>
                      <a:pt x="42" y="20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6"/>
                      <a:pt x="45" y="15"/>
                      <a:pt x="45" y="15"/>
                    </a:cubicBezTo>
                    <a:cubicBezTo>
                      <a:pt x="47" y="11"/>
                      <a:pt x="45" y="7"/>
                      <a:pt x="42" y="5"/>
                    </a:cubicBezTo>
                    <a:cubicBezTo>
                      <a:pt x="40" y="5"/>
                      <a:pt x="38" y="5"/>
                      <a:pt x="37" y="5"/>
                    </a:cubicBezTo>
                    <a:cubicBezTo>
                      <a:pt x="36" y="4"/>
                      <a:pt x="35" y="2"/>
                      <a:pt x="33" y="2"/>
                    </a:cubicBezTo>
                    <a:cubicBezTo>
                      <a:pt x="29" y="0"/>
                      <a:pt x="25" y="2"/>
                      <a:pt x="24" y="5"/>
                    </a:cubicBezTo>
                    <a:cubicBezTo>
                      <a:pt x="23" y="6"/>
                      <a:pt x="23" y="7"/>
                      <a:pt x="23" y="8"/>
                    </a:cubicBezTo>
                    <a:cubicBezTo>
                      <a:pt x="23" y="10"/>
                      <a:pt x="23" y="14"/>
                      <a:pt x="25" y="20"/>
                    </a:cubicBezTo>
                    <a:cubicBezTo>
                      <a:pt x="20" y="12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1" y="7"/>
                      <a:pt x="7" y="9"/>
                      <a:pt x="6" y="12"/>
                    </a:cubicBezTo>
                    <a:cubicBezTo>
                      <a:pt x="5" y="14"/>
                      <a:pt x="5" y="16"/>
                      <a:pt x="5" y="17"/>
                    </a:cubicBezTo>
                    <a:cubicBezTo>
                      <a:pt x="4" y="18"/>
                      <a:pt x="3" y="19"/>
                      <a:pt x="2" y="21"/>
                    </a:cubicBezTo>
                    <a:cubicBezTo>
                      <a:pt x="0" y="24"/>
                      <a:pt x="2" y="29"/>
                      <a:pt x="6" y="30"/>
                    </a:cubicBezTo>
                    <a:cubicBezTo>
                      <a:pt x="6" y="31"/>
                      <a:pt x="7" y="31"/>
                      <a:pt x="8" y="31"/>
                    </a:cubicBezTo>
                    <a:cubicBezTo>
                      <a:pt x="10" y="31"/>
                      <a:pt x="14" y="31"/>
                      <a:pt x="21" y="29"/>
                    </a:cubicBezTo>
                    <a:cubicBezTo>
                      <a:pt x="12" y="34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9" y="38"/>
                      <a:pt x="9" y="39"/>
                    </a:cubicBezTo>
                    <a:cubicBezTo>
                      <a:pt x="7" y="43"/>
                      <a:pt x="9" y="47"/>
                      <a:pt x="13" y="48"/>
                    </a:cubicBezTo>
                    <a:cubicBezTo>
                      <a:pt x="14" y="49"/>
                      <a:pt x="16" y="49"/>
                      <a:pt x="18" y="49"/>
                    </a:cubicBezTo>
                    <a:cubicBezTo>
                      <a:pt x="18" y="50"/>
                      <a:pt x="20" y="51"/>
                      <a:pt x="21" y="52"/>
                    </a:cubicBezTo>
                    <a:cubicBezTo>
                      <a:pt x="25" y="54"/>
                      <a:pt x="29" y="52"/>
                      <a:pt x="31" y="48"/>
                    </a:cubicBezTo>
                    <a:cubicBezTo>
                      <a:pt x="31" y="47"/>
                      <a:pt x="31" y="47"/>
                      <a:pt x="31" y="46"/>
                    </a:cubicBezTo>
                    <a:cubicBezTo>
                      <a:pt x="31" y="44"/>
                      <a:pt x="31" y="40"/>
                      <a:pt x="30" y="33"/>
                    </a:cubicBezTo>
                    <a:cubicBezTo>
                      <a:pt x="34" y="41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9" y="45"/>
                      <a:pt x="39" y="45"/>
                    </a:cubicBezTo>
                    <a:cubicBezTo>
                      <a:pt x="43" y="46"/>
                      <a:pt x="47" y="45"/>
                      <a:pt x="49" y="41"/>
                    </a:cubicBezTo>
                    <a:cubicBezTo>
                      <a:pt x="49" y="40"/>
                      <a:pt x="49" y="38"/>
                      <a:pt x="49" y="36"/>
                    </a:cubicBezTo>
                    <a:cubicBezTo>
                      <a:pt x="50" y="36"/>
                      <a:pt x="52" y="34"/>
                      <a:pt x="52" y="33"/>
                    </a:cubicBezTo>
                    <a:close/>
                  </a:path>
                </a:pathLst>
              </a:custGeom>
              <a:solidFill>
                <a:srgbClr val="EB7179">
                  <a:alpha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</p:grpSp>
      </p:grpSp>
      <p:grpSp>
        <p:nvGrpSpPr>
          <p:cNvPr id="32" name="그룹 31"/>
          <p:cNvGrpSpPr/>
          <p:nvPr/>
        </p:nvGrpSpPr>
        <p:grpSpPr>
          <a:xfrm>
            <a:off x="9283896" y="4019520"/>
            <a:ext cx="2315676" cy="2328634"/>
            <a:chOff x="9271196" y="4019520"/>
            <a:chExt cx="2315676" cy="2328634"/>
          </a:xfrm>
        </p:grpSpPr>
        <p:grpSp>
          <p:nvGrpSpPr>
            <p:cNvPr id="9" name="그룹 8"/>
            <p:cNvGrpSpPr/>
            <p:nvPr/>
          </p:nvGrpSpPr>
          <p:grpSpPr>
            <a:xfrm>
              <a:off x="9271196" y="4019520"/>
              <a:ext cx="2315676" cy="2328634"/>
              <a:chOff x="9271196" y="4019520"/>
              <a:chExt cx="2315676" cy="2328634"/>
            </a:xfrm>
          </p:grpSpPr>
          <p:grpSp>
            <p:nvGrpSpPr>
              <p:cNvPr id="3" name="그룹 2"/>
              <p:cNvGrpSpPr/>
              <p:nvPr/>
            </p:nvGrpSpPr>
            <p:grpSpPr>
              <a:xfrm>
                <a:off x="9271196" y="4019520"/>
                <a:ext cx="2315676" cy="2328634"/>
                <a:chOff x="6348413" y="3670300"/>
                <a:chExt cx="2274887" cy="2287617"/>
              </a:xfrm>
            </p:grpSpPr>
            <p:sp>
              <p:nvSpPr>
                <p:cNvPr id="4" name="Freeform 5"/>
                <p:cNvSpPr>
                  <a:spLocks/>
                </p:cNvSpPr>
                <p:nvPr/>
              </p:nvSpPr>
              <p:spPr bwMode="auto">
                <a:xfrm>
                  <a:off x="6348413" y="4506942"/>
                  <a:ext cx="2274887" cy="1450975"/>
                </a:xfrm>
                <a:custGeom>
                  <a:avLst/>
                  <a:gdLst>
                    <a:gd name="T0" fmla="*/ 0 w 91"/>
                    <a:gd name="T1" fmla="*/ 0 h 58"/>
                    <a:gd name="T2" fmla="*/ 0 w 91"/>
                    <a:gd name="T3" fmla="*/ 12 h 58"/>
                    <a:gd name="T4" fmla="*/ 45 w 91"/>
                    <a:gd name="T5" fmla="*/ 58 h 58"/>
                    <a:gd name="T6" fmla="*/ 91 w 91"/>
                    <a:gd name="T7" fmla="*/ 12 h 58"/>
                    <a:gd name="T8" fmla="*/ 89 w 91"/>
                    <a:gd name="T9" fmla="*/ 0 h 58"/>
                    <a:gd name="T10" fmla="*/ 0 w 91"/>
                    <a:gd name="T1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1" h="58">
                      <a:moveTo>
                        <a:pt x="0" y="0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37"/>
                        <a:pt x="20" y="58"/>
                        <a:pt x="45" y="58"/>
                      </a:cubicBezTo>
                      <a:cubicBezTo>
                        <a:pt x="71" y="58"/>
                        <a:pt x="91" y="37"/>
                        <a:pt x="91" y="12"/>
                      </a:cubicBezTo>
                      <a:cubicBezTo>
                        <a:pt x="91" y="8"/>
                        <a:pt x="90" y="4"/>
                        <a:pt x="8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351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5" name="Freeform 6"/>
                <p:cNvSpPr>
                  <a:spLocks/>
                </p:cNvSpPr>
                <p:nvPr/>
              </p:nvSpPr>
              <p:spPr bwMode="auto">
                <a:xfrm>
                  <a:off x="6348413" y="3670300"/>
                  <a:ext cx="2225675" cy="850900"/>
                </a:xfrm>
                <a:custGeom>
                  <a:avLst/>
                  <a:gdLst>
                    <a:gd name="T0" fmla="*/ 45 w 89"/>
                    <a:gd name="T1" fmla="*/ 0 h 34"/>
                    <a:gd name="T2" fmla="*/ 0 w 89"/>
                    <a:gd name="T3" fmla="*/ 0 h 34"/>
                    <a:gd name="T4" fmla="*/ 0 w 89"/>
                    <a:gd name="T5" fmla="*/ 34 h 34"/>
                    <a:gd name="T6" fmla="*/ 89 w 89"/>
                    <a:gd name="T7" fmla="*/ 34 h 34"/>
                    <a:gd name="T8" fmla="*/ 45 w 89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4">
                      <a:moveTo>
                        <a:pt x="4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89" y="34"/>
                        <a:pt x="89" y="34"/>
                        <a:pt x="89" y="34"/>
                      </a:cubicBezTo>
                      <a:cubicBezTo>
                        <a:pt x="84" y="14"/>
                        <a:pt x="66" y="0"/>
                        <a:pt x="45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351" dirty="0">
                    <a:ea typeface="한컴 백제 M" panose="02020603020101020101" pitchFamily="18" charset="-127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9375489" y="4190990"/>
                <a:ext cx="16257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latinLnBrk="0">
                  <a:defRPr/>
                </a:pPr>
                <a:r>
                  <a:rPr lang="en-US" altLang="ko-KR" sz="2800" b="1" kern="0" dirty="0" smtClean="0">
                    <a:latin typeface="한컴 백제 M" panose="02020603020101020101" pitchFamily="18" charset="-127"/>
                    <a:ea typeface="한컴 백제 M" panose="02020603020101020101" pitchFamily="18" charset="-127"/>
                  </a:rPr>
                  <a:t>02. Text</a:t>
                </a:r>
                <a:endParaRPr lang="ko-KR" altLang="en-US" sz="2800" b="1" kern="0" dirty="0">
                  <a:latin typeface="한컴 백제 M" panose="02020603020101020101" pitchFamily="18" charset="-127"/>
                  <a:ea typeface="한컴 백제 M" panose="02020603020101020101" pitchFamily="18" charset="-127"/>
                </a:endParaRPr>
              </a:p>
            </p:txBody>
          </p:sp>
        </p:grpSp>
        <p:grpSp>
          <p:nvGrpSpPr>
            <p:cNvPr id="76" name="그룹 75"/>
            <p:cNvGrpSpPr/>
            <p:nvPr/>
          </p:nvGrpSpPr>
          <p:grpSpPr>
            <a:xfrm>
              <a:off x="9681109" y="5103618"/>
              <a:ext cx="1521250" cy="949869"/>
              <a:chOff x="6523054" y="2151485"/>
              <a:chExt cx="1521250" cy="949869"/>
            </a:xfrm>
          </p:grpSpPr>
          <p:grpSp>
            <p:nvGrpSpPr>
              <p:cNvPr id="77" name="그룹 76"/>
              <p:cNvGrpSpPr/>
              <p:nvPr/>
            </p:nvGrpSpPr>
            <p:grpSpPr>
              <a:xfrm>
                <a:off x="6523054" y="2151485"/>
                <a:ext cx="1521250" cy="949869"/>
                <a:chOff x="790575" y="2371725"/>
                <a:chExt cx="3305175" cy="2063750"/>
              </a:xfrm>
              <a:solidFill>
                <a:schemeClr val="tx1"/>
              </a:solidFill>
            </p:grpSpPr>
            <p:sp>
              <p:nvSpPr>
                <p:cNvPr id="82" name="Freeform 5"/>
                <p:cNvSpPr>
                  <a:spLocks/>
                </p:cNvSpPr>
                <p:nvPr/>
              </p:nvSpPr>
              <p:spPr bwMode="auto">
                <a:xfrm>
                  <a:off x="790575" y="2371725"/>
                  <a:ext cx="3305175" cy="1695450"/>
                </a:xfrm>
                <a:custGeom>
                  <a:avLst/>
                  <a:gdLst>
                    <a:gd name="T0" fmla="*/ 52 w 152"/>
                    <a:gd name="T1" fmla="*/ 78 h 78"/>
                    <a:gd name="T2" fmla="*/ 76 w 152"/>
                    <a:gd name="T3" fmla="*/ 57 h 78"/>
                    <a:gd name="T4" fmla="*/ 100 w 152"/>
                    <a:gd name="T5" fmla="*/ 78 h 78"/>
                    <a:gd name="T6" fmla="*/ 152 w 152"/>
                    <a:gd name="T7" fmla="*/ 54 h 78"/>
                    <a:gd name="T8" fmla="*/ 76 w 152"/>
                    <a:gd name="T9" fmla="*/ 0 h 78"/>
                    <a:gd name="T10" fmla="*/ 0 w 152"/>
                    <a:gd name="T11" fmla="*/ 54 h 78"/>
                    <a:gd name="T12" fmla="*/ 52 w 152"/>
                    <a:gd name="T13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78">
                      <a:moveTo>
                        <a:pt x="52" y="78"/>
                      </a:moveTo>
                      <a:cubicBezTo>
                        <a:pt x="53" y="66"/>
                        <a:pt x="64" y="57"/>
                        <a:pt x="76" y="57"/>
                      </a:cubicBezTo>
                      <a:cubicBezTo>
                        <a:pt x="88" y="57"/>
                        <a:pt x="98" y="66"/>
                        <a:pt x="100" y="78"/>
                      </a:cubicBezTo>
                      <a:cubicBezTo>
                        <a:pt x="152" y="54"/>
                        <a:pt x="152" y="54"/>
                        <a:pt x="152" y="54"/>
                      </a:cubicBezTo>
                      <a:cubicBezTo>
                        <a:pt x="141" y="23"/>
                        <a:pt x="111" y="0"/>
                        <a:pt x="76" y="0"/>
                      </a:cubicBezTo>
                      <a:cubicBezTo>
                        <a:pt x="41" y="0"/>
                        <a:pt x="11" y="23"/>
                        <a:pt x="0" y="54"/>
                      </a:cubicBezTo>
                      <a:lnTo>
                        <a:pt x="52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83" name="Freeform 6"/>
                <p:cNvSpPr>
                  <a:spLocks/>
                </p:cNvSpPr>
                <p:nvPr/>
              </p:nvSpPr>
              <p:spPr bwMode="auto">
                <a:xfrm>
                  <a:off x="1835150" y="3957638"/>
                  <a:ext cx="608012" cy="327025"/>
                </a:xfrm>
                <a:custGeom>
                  <a:avLst/>
                  <a:gdLst>
                    <a:gd name="T0" fmla="*/ 0 w 383"/>
                    <a:gd name="T1" fmla="*/ 0 h 206"/>
                    <a:gd name="T2" fmla="*/ 383 w 383"/>
                    <a:gd name="T3" fmla="*/ 206 h 206"/>
                    <a:gd name="T4" fmla="*/ 0 w 383"/>
                    <a:gd name="T5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3" h="206">
                      <a:moveTo>
                        <a:pt x="0" y="0"/>
                      </a:moveTo>
                      <a:lnTo>
                        <a:pt x="383" y="2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84" name="Line 7"/>
                <p:cNvSpPr>
                  <a:spLocks noChangeShapeType="1"/>
                </p:cNvSpPr>
                <p:nvPr/>
              </p:nvSpPr>
              <p:spPr bwMode="auto">
                <a:xfrm>
                  <a:off x="1835150" y="3957638"/>
                  <a:ext cx="608012" cy="327025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85" name="Freeform 8"/>
                <p:cNvSpPr>
                  <a:spLocks/>
                </p:cNvSpPr>
                <p:nvPr/>
              </p:nvSpPr>
              <p:spPr bwMode="auto">
                <a:xfrm>
                  <a:off x="1812925" y="3937000"/>
                  <a:ext cx="652462" cy="368300"/>
                </a:xfrm>
                <a:custGeom>
                  <a:avLst/>
                  <a:gdLst>
                    <a:gd name="T0" fmla="*/ 383 w 411"/>
                    <a:gd name="T1" fmla="*/ 232 h 232"/>
                    <a:gd name="T2" fmla="*/ 0 w 411"/>
                    <a:gd name="T3" fmla="*/ 27 h 232"/>
                    <a:gd name="T4" fmla="*/ 14 w 411"/>
                    <a:gd name="T5" fmla="*/ 0 h 232"/>
                    <a:gd name="T6" fmla="*/ 411 w 411"/>
                    <a:gd name="T7" fmla="*/ 205 h 232"/>
                    <a:gd name="T8" fmla="*/ 383 w 411"/>
                    <a:gd name="T9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1" h="232">
                      <a:moveTo>
                        <a:pt x="383" y="232"/>
                      </a:moveTo>
                      <a:lnTo>
                        <a:pt x="0" y="27"/>
                      </a:lnTo>
                      <a:lnTo>
                        <a:pt x="14" y="0"/>
                      </a:lnTo>
                      <a:lnTo>
                        <a:pt x="411" y="205"/>
                      </a:lnTo>
                      <a:lnTo>
                        <a:pt x="383" y="2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86" name="Freeform 9"/>
                <p:cNvSpPr>
                  <a:spLocks/>
                </p:cNvSpPr>
                <p:nvPr/>
              </p:nvSpPr>
              <p:spPr bwMode="auto">
                <a:xfrm>
                  <a:off x="2420938" y="3957638"/>
                  <a:ext cx="609600" cy="327025"/>
                </a:xfrm>
                <a:custGeom>
                  <a:avLst/>
                  <a:gdLst>
                    <a:gd name="T0" fmla="*/ 384 w 384"/>
                    <a:gd name="T1" fmla="*/ 0 h 206"/>
                    <a:gd name="T2" fmla="*/ 0 w 384"/>
                    <a:gd name="T3" fmla="*/ 206 h 206"/>
                    <a:gd name="T4" fmla="*/ 384 w 384"/>
                    <a:gd name="T5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4" h="206">
                      <a:moveTo>
                        <a:pt x="384" y="0"/>
                      </a:moveTo>
                      <a:lnTo>
                        <a:pt x="0" y="20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87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420938" y="3957638"/>
                  <a:ext cx="609600" cy="327025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89" name="Freeform 11"/>
                <p:cNvSpPr>
                  <a:spLocks/>
                </p:cNvSpPr>
                <p:nvPr/>
              </p:nvSpPr>
              <p:spPr bwMode="auto">
                <a:xfrm>
                  <a:off x="2400300" y="3937000"/>
                  <a:ext cx="652462" cy="368300"/>
                </a:xfrm>
                <a:custGeom>
                  <a:avLst/>
                  <a:gdLst>
                    <a:gd name="T0" fmla="*/ 27 w 411"/>
                    <a:gd name="T1" fmla="*/ 232 h 232"/>
                    <a:gd name="T2" fmla="*/ 411 w 411"/>
                    <a:gd name="T3" fmla="*/ 27 h 232"/>
                    <a:gd name="T4" fmla="*/ 397 w 411"/>
                    <a:gd name="T5" fmla="*/ 0 h 232"/>
                    <a:gd name="T6" fmla="*/ 0 w 411"/>
                    <a:gd name="T7" fmla="*/ 205 h 232"/>
                    <a:gd name="T8" fmla="*/ 27 w 411"/>
                    <a:gd name="T9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1" h="232">
                      <a:moveTo>
                        <a:pt x="27" y="232"/>
                      </a:moveTo>
                      <a:lnTo>
                        <a:pt x="411" y="27"/>
                      </a:lnTo>
                      <a:lnTo>
                        <a:pt x="397" y="0"/>
                      </a:lnTo>
                      <a:lnTo>
                        <a:pt x="0" y="205"/>
                      </a:lnTo>
                      <a:lnTo>
                        <a:pt x="27" y="2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90" name="Freeform 12"/>
                <p:cNvSpPr>
                  <a:spLocks/>
                </p:cNvSpPr>
                <p:nvPr/>
              </p:nvSpPr>
              <p:spPr bwMode="auto">
                <a:xfrm>
                  <a:off x="2205038" y="3632200"/>
                  <a:ext cx="238125" cy="652463"/>
                </a:xfrm>
                <a:custGeom>
                  <a:avLst/>
                  <a:gdLst>
                    <a:gd name="T0" fmla="*/ 0 w 150"/>
                    <a:gd name="T1" fmla="*/ 0 h 411"/>
                    <a:gd name="T2" fmla="*/ 150 w 150"/>
                    <a:gd name="T3" fmla="*/ 411 h 411"/>
                    <a:gd name="T4" fmla="*/ 0 w 150"/>
                    <a:gd name="T5" fmla="*/ 0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0" h="411">
                      <a:moveTo>
                        <a:pt x="0" y="0"/>
                      </a:moveTo>
                      <a:lnTo>
                        <a:pt x="150" y="4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91" name="Line 13"/>
                <p:cNvSpPr>
                  <a:spLocks noChangeShapeType="1"/>
                </p:cNvSpPr>
                <p:nvPr/>
              </p:nvSpPr>
              <p:spPr bwMode="auto">
                <a:xfrm>
                  <a:off x="2205038" y="3632200"/>
                  <a:ext cx="238125" cy="652463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92" name="Freeform 14"/>
                <p:cNvSpPr>
                  <a:spLocks/>
                </p:cNvSpPr>
                <p:nvPr/>
              </p:nvSpPr>
              <p:spPr bwMode="auto">
                <a:xfrm>
                  <a:off x="2182813" y="3609975"/>
                  <a:ext cx="282575" cy="695325"/>
                </a:xfrm>
                <a:custGeom>
                  <a:avLst/>
                  <a:gdLst>
                    <a:gd name="T0" fmla="*/ 150 w 178"/>
                    <a:gd name="T1" fmla="*/ 438 h 438"/>
                    <a:gd name="T2" fmla="*/ 0 w 178"/>
                    <a:gd name="T3" fmla="*/ 14 h 438"/>
                    <a:gd name="T4" fmla="*/ 27 w 178"/>
                    <a:gd name="T5" fmla="*/ 0 h 438"/>
                    <a:gd name="T6" fmla="*/ 178 w 178"/>
                    <a:gd name="T7" fmla="*/ 425 h 438"/>
                    <a:gd name="T8" fmla="*/ 150 w 178"/>
                    <a:gd name="T9" fmla="*/ 438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438">
                      <a:moveTo>
                        <a:pt x="150" y="438"/>
                      </a:moveTo>
                      <a:lnTo>
                        <a:pt x="0" y="14"/>
                      </a:lnTo>
                      <a:lnTo>
                        <a:pt x="27" y="0"/>
                      </a:lnTo>
                      <a:lnTo>
                        <a:pt x="178" y="425"/>
                      </a:lnTo>
                      <a:lnTo>
                        <a:pt x="150" y="4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93" name="Freeform 15"/>
                <p:cNvSpPr>
                  <a:spLocks/>
                </p:cNvSpPr>
                <p:nvPr/>
              </p:nvSpPr>
              <p:spPr bwMode="auto">
                <a:xfrm>
                  <a:off x="2443163" y="3632200"/>
                  <a:ext cx="217487" cy="652463"/>
                </a:xfrm>
                <a:custGeom>
                  <a:avLst/>
                  <a:gdLst>
                    <a:gd name="T0" fmla="*/ 137 w 137"/>
                    <a:gd name="T1" fmla="*/ 0 h 411"/>
                    <a:gd name="T2" fmla="*/ 0 w 137"/>
                    <a:gd name="T3" fmla="*/ 411 h 411"/>
                    <a:gd name="T4" fmla="*/ 137 w 137"/>
                    <a:gd name="T5" fmla="*/ 0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7" h="411">
                      <a:moveTo>
                        <a:pt x="137" y="0"/>
                      </a:moveTo>
                      <a:lnTo>
                        <a:pt x="0" y="411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9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443163" y="3632200"/>
                  <a:ext cx="217487" cy="652463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95" name="Freeform 17"/>
                <p:cNvSpPr>
                  <a:spLocks/>
                </p:cNvSpPr>
                <p:nvPr/>
              </p:nvSpPr>
              <p:spPr bwMode="auto">
                <a:xfrm>
                  <a:off x="2420938" y="3609975"/>
                  <a:ext cx="261937" cy="695325"/>
                </a:xfrm>
                <a:custGeom>
                  <a:avLst/>
                  <a:gdLst>
                    <a:gd name="T0" fmla="*/ 28 w 165"/>
                    <a:gd name="T1" fmla="*/ 438 h 438"/>
                    <a:gd name="T2" fmla="*/ 165 w 165"/>
                    <a:gd name="T3" fmla="*/ 14 h 438"/>
                    <a:gd name="T4" fmla="*/ 137 w 165"/>
                    <a:gd name="T5" fmla="*/ 0 h 438"/>
                    <a:gd name="T6" fmla="*/ 0 w 165"/>
                    <a:gd name="T7" fmla="*/ 425 h 438"/>
                    <a:gd name="T8" fmla="*/ 28 w 165"/>
                    <a:gd name="T9" fmla="*/ 438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438">
                      <a:moveTo>
                        <a:pt x="28" y="438"/>
                      </a:moveTo>
                      <a:lnTo>
                        <a:pt x="165" y="14"/>
                      </a:lnTo>
                      <a:lnTo>
                        <a:pt x="137" y="0"/>
                      </a:lnTo>
                      <a:lnTo>
                        <a:pt x="0" y="425"/>
                      </a:lnTo>
                      <a:lnTo>
                        <a:pt x="28" y="4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96" name="Oval 18"/>
                <p:cNvSpPr>
                  <a:spLocks noChangeArrowheads="1"/>
                </p:cNvSpPr>
                <p:nvPr/>
              </p:nvSpPr>
              <p:spPr bwMode="auto">
                <a:xfrm>
                  <a:off x="2290763" y="4152900"/>
                  <a:ext cx="282575" cy="2825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97" name="Freeform 22"/>
                <p:cNvSpPr>
                  <a:spLocks/>
                </p:cNvSpPr>
                <p:nvPr/>
              </p:nvSpPr>
              <p:spPr bwMode="auto">
                <a:xfrm>
                  <a:off x="900113" y="3502025"/>
                  <a:ext cx="869950" cy="434975"/>
                </a:xfrm>
                <a:custGeom>
                  <a:avLst/>
                  <a:gdLst>
                    <a:gd name="T0" fmla="*/ 40 w 40"/>
                    <a:gd name="T1" fmla="*/ 20 h 20"/>
                    <a:gd name="T2" fmla="*/ 40 w 40"/>
                    <a:gd name="T3" fmla="*/ 20 h 20"/>
                    <a:gd name="T4" fmla="*/ 40 w 40"/>
                    <a:gd name="T5" fmla="*/ 19 h 20"/>
                    <a:gd name="T6" fmla="*/ 0 w 40"/>
                    <a:gd name="T7" fmla="*/ 0 h 20"/>
                    <a:gd name="T8" fmla="*/ 0 w 40"/>
                    <a:gd name="T9" fmla="*/ 0 h 20"/>
                    <a:gd name="T10" fmla="*/ 0 w 40"/>
                    <a:gd name="T11" fmla="*/ 1 h 20"/>
                    <a:gd name="T12" fmla="*/ 40 w 40"/>
                    <a:gd name="T13" fmla="*/ 20 h 20"/>
                    <a:gd name="T14" fmla="*/ 40 w 40"/>
                    <a:gd name="T15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20">
                      <a:moveTo>
                        <a:pt x="40" y="20"/>
                      </a:move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19"/>
                        <a:pt x="40" y="1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98" name="Freeform 23"/>
                <p:cNvSpPr>
                  <a:spLocks/>
                </p:cNvSpPr>
                <p:nvPr/>
              </p:nvSpPr>
              <p:spPr bwMode="auto">
                <a:xfrm>
                  <a:off x="1790700" y="2674938"/>
                  <a:ext cx="347662" cy="892175"/>
                </a:xfrm>
                <a:custGeom>
                  <a:avLst/>
                  <a:gdLst>
                    <a:gd name="T0" fmla="*/ 16 w 16"/>
                    <a:gd name="T1" fmla="*/ 41 h 41"/>
                    <a:gd name="T2" fmla="*/ 16 w 16"/>
                    <a:gd name="T3" fmla="*/ 41 h 41"/>
                    <a:gd name="T4" fmla="*/ 16 w 16"/>
                    <a:gd name="T5" fmla="*/ 41 h 41"/>
                    <a:gd name="T6" fmla="*/ 1 w 16"/>
                    <a:gd name="T7" fmla="*/ 0 h 41"/>
                    <a:gd name="T8" fmla="*/ 1 w 16"/>
                    <a:gd name="T9" fmla="*/ 0 h 41"/>
                    <a:gd name="T10" fmla="*/ 0 w 16"/>
                    <a:gd name="T11" fmla="*/ 0 h 41"/>
                    <a:gd name="T12" fmla="*/ 16 w 16"/>
                    <a:gd name="T13" fmla="*/ 41 h 41"/>
                    <a:gd name="T14" fmla="*/ 16 w 16"/>
                    <a:gd name="T1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41">
                      <a:moveTo>
                        <a:pt x="16" y="41"/>
                      </a:move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99" name="Freeform 24"/>
                <p:cNvSpPr>
                  <a:spLocks/>
                </p:cNvSpPr>
                <p:nvPr/>
              </p:nvSpPr>
              <p:spPr bwMode="auto">
                <a:xfrm>
                  <a:off x="3052763" y="3479800"/>
                  <a:ext cx="869950" cy="412750"/>
                </a:xfrm>
                <a:custGeom>
                  <a:avLst/>
                  <a:gdLst>
                    <a:gd name="T0" fmla="*/ 0 w 40"/>
                    <a:gd name="T1" fmla="*/ 19 h 19"/>
                    <a:gd name="T2" fmla="*/ 0 w 40"/>
                    <a:gd name="T3" fmla="*/ 19 h 19"/>
                    <a:gd name="T4" fmla="*/ 0 w 40"/>
                    <a:gd name="T5" fmla="*/ 19 h 19"/>
                    <a:gd name="T6" fmla="*/ 39 w 40"/>
                    <a:gd name="T7" fmla="*/ 0 h 19"/>
                    <a:gd name="T8" fmla="*/ 40 w 40"/>
                    <a:gd name="T9" fmla="*/ 0 h 19"/>
                    <a:gd name="T10" fmla="*/ 39 w 40"/>
                    <a:gd name="T11" fmla="*/ 0 h 19"/>
                    <a:gd name="T12" fmla="*/ 0 w 40"/>
                    <a:gd name="T13" fmla="*/ 19 h 19"/>
                    <a:gd name="T14" fmla="*/ 0 w 40"/>
                    <a:gd name="T15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19">
                      <a:moveTo>
                        <a:pt x="0" y="19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0"/>
                        <a:pt x="40" y="0"/>
                        <a:pt x="40" y="0"/>
                      </a:cubicBezTo>
                      <a:cubicBezTo>
                        <a:pt x="40" y="0"/>
                        <a:pt x="40" y="0"/>
                        <a:pt x="39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100" name="Freeform 25"/>
                <p:cNvSpPr>
                  <a:spLocks/>
                </p:cNvSpPr>
                <p:nvPr/>
              </p:nvSpPr>
              <p:spPr bwMode="auto">
                <a:xfrm>
                  <a:off x="2660650" y="2632075"/>
                  <a:ext cx="347662" cy="912813"/>
                </a:xfrm>
                <a:custGeom>
                  <a:avLst/>
                  <a:gdLst>
                    <a:gd name="T0" fmla="*/ 1 w 16"/>
                    <a:gd name="T1" fmla="*/ 42 h 42"/>
                    <a:gd name="T2" fmla="*/ 0 w 16"/>
                    <a:gd name="T3" fmla="*/ 42 h 42"/>
                    <a:gd name="T4" fmla="*/ 0 w 16"/>
                    <a:gd name="T5" fmla="*/ 41 h 42"/>
                    <a:gd name="T6" fmla="*/ 16 w 16"/>
                    <a:gd name="T7" fmla="*/ 0 h 42"/>
                    <a:gd name="T8" fmla="*/ 16 w 16"/>
                    <a:gd name="T9" fmla="*/ 0 h 42"/>
                    <a:gd name="T10" fmla="*/ 16 w 16"/>
                    <a:gd name="T11" fmla="*/ 1 h 42"/>
                    <a:gd name="T12" fmla="*/ 1 w 16"/>
                    <a:gd name="T13" fmla="*/ 42 h 42"/>
                    <a:gd name="T14" fmla="*/ 1 w 16"/>
                    <a:gd name="T1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42">
                      <a:moveTo>
                        <a:pt x="1" y="42"/>
                      </a:moveTo>
                      <a:cubicBezTo>
                        <a:pt x="1" y="42"/>
                        <a:pt x="0" y="42"/>
                        <a:pt x="0" y="42"/>
                      </a:cubicBezTo>
                      <a:cubicBezTo>
                        <a:pt x="0" y="42"/>
                        <a:pt x="0" y="41"/>
                        <a:pt x="0" y="4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1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1" y="42"/>
                        <a:pt x="1" y="42"/>
                        <a:pt x="1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</p:grpSp>
          <p:sp>
            <p:nvSpPr>
              <p:cNvPr id="78" name="Freeform 5"/>
              <p:cNvSpPr>
                <a:spLocks/>
              </p:cNvSpPr>
              <p:nvPr/>
            </p:nvSpPr>
            <p:spPr bwMode="auto">
              <a:xfrm rot="17288549">
                <a:off x="7315920" y="2307334"/>
                <a:ext cx="416253" cy="413076"/>
              </a:xfrm>
              <a:custGeom>
                <a:avLst/>
                <a:gdLst>
                  <a:gd name="T0" fmla="*/ 52 w 54"/>
                  <a:gd name="T1" fmla="*/ 33 h 54"/>
                  <a:gd name="T2" fmla="*/ 49 w 54"/>
                  <a:gd name="T3" fmla="*/ 23 h 54"/>
                  <a:gd name="T4" fmla="*/ 46 w 54"/>
                  <a:gd name="T5" fmla="*/ 23 h 54"/>
                  <a:gd name="T6" fmla="*/ 34 w 54"/>
                  <a:gd name="T7" fmla="*/ 24 h 54"/>
                  <a:gd name="T8" fmla="*/ 44 w 54"/>
                  <a:gd name="T9" fmla="*/ 16 h 54"/>
                  <a:gd name="T10" fmla="*/ 44 w 54"/>
                  <a:gd name="T11" fmla="*/ 16 h 54"/>
                  <a:gd name="T12" fmla="*/ 45 w 54"/>
                  <a:gd name="T13" fmla="*/ 15 h 54"/>
                  <a:gd name="T14" fmla="*/ 42 w 54"/>
                  <a:gd name="T15" fmla="*/ 5 h 54"/>
                  <a:gd name="T16" fmla="*/ 37 w 54"/>
                  <a:gd name="T17" fmla="*/ 5 h 54"/>
                  <a:gd name="T18" fmla="*/ 33 w 54"/>
                  <a:gd name="T19" fmla="*/ 2 h 54"/>
                  <a:gd name="T20" fmla="*/ 24 w 54"/>
                  <a:gd name="T21" fmla="*/ 5 h 54"/>
                  <a:gd name="T22" fmla="*/ 23 w 54"/>
                  <a:gd name="T23" fmla="*/ 8 h 54"/>
                  <a:gd name="T24" fmla="*/ 25 w 54"/>
                  <a:gd name="T25" fmla="*/ 20 h 54"/>
                  <a:gd name="T26" fmla="*/ 16 w 54"/>
                  <a:gd name="T27" fmla="*/ 10 h 54"/>
                  <a:gd name="T28" fmla="*/ 16 w 54"/>
                  <a:gd name="T29" fmla="*/ 10 h 54"/>
                  <a:gd name="T30" fmla="*/ 15 w 54"/>
                  <a:gd name="T31" fmla="*/ 9 h 54"/>
                  <a:gd name="T32" fmla="*/ 6 w 54"/>
                  <a:gd name="T33" fmla="*/ 12 h 54"/>
                  <a:gd name="T34" fmla="*/ 5 w 54"/>
                  <a:gd name="T35" fmla="*/ 17 h 54"/>
                  <a:gd name="T36" fmla="*/ 2 w 54"/>
                  <a:gd name="T37" fmla="*/ 21 h 54"/>
                  <a:gd name="T38" fmla="*/ 6 w 54"/>
                  <a:gd name="T39" fmla="*/ 30 h 54"/>
                  <a:gd name="T40" fmla="*/ 8 w 54"/>
                  <a:gd name="T41" fmla="*/ 31 h 54"/>
                  <a:gd name="T42" fmla="*/ 21 w 54"/>
                  <a:gd name="T43" fmla="*/ 29 h 54"/>
                  <a:gd name="T44" fmla="*/ 10 w 54"/>
                  <a:gd name="T45" fmla="*/ 38 h 54"/>
                  <a:gd name="T46" fmla="*/ 10 w 54"/>
                  <a:gd name="T47" fmla="*/ 38 h 54"/>
                  <a:gd name="T48" fmla="*/ 9 w 54"/>
                  <a:gd name="T49" fmla="*/ 39 h 54"/>
                  <a:gd name="T50" fmla="*/ 13 w 54"/>
                  <a:gd name="T51" fmla="*/ 48 h 54"/>
                  <a:gd name="T52" fmla="*/ 18 w 54"/>
                  <a:gd name="T53" fmla="*/ 49 h 54"/>
                  <a:gd name="T54" fmla="*/ 21 w 54"/>
                  <a:gd name="T55" fmla="*/ 52 h 54"/>
                  <a:gd name="T56" fmla="*/ 31 w 54"/>
                  <a:gd name="T57" fmla="*/ 48 h 54"/>
                  <a:gd name="T58" fmla="*/ 31 w 54"/>
                  <a:gd name="T59" fmla="*/ 46 h 54"/>
                  <a:gd name="T60" fmla="*/ 30 w 54"/>
                  <a:gd name="T61" fmla="*/ 33 h 54"/>
                  <a:gd name="T62" fmla="*/ 38 w 54"/>
                  <a:gd name="T63" fmla="*/ 44 h 54"/>
                  <a:gd name="T64" fmla="*/ 38 w 54"/>
                  <a:gd name="T65" fmla="*/ 44 h 54"/>
                  <a:gd name="T66" fmla="*/ 39 w 54"/>
                  <a:gd name="T67" fmla="*/ 45 h 54"/>
                  <a:gd name="T68" fmla="*/ 49 w 54"/>
                  <a:gd name="T69" fmla="*/ 41 h 54"/>
                  <a:gd name="T70" fmla="*/ 49 w 54"/>
                  <a:gd name="T71" fmla="*/ 36 h 54"/>
                  <a:gd name="T72" fmla="*/ 52 w 54"/>
                  <a:gd name="T7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54">
                    <a:moveTo>
                      <a:pt x="52" y="33"/>
                    </a:moveTo>
                    <a:cubicBezTo>
                      <a:pt x="54" y="29"/>
                      <a:pt x="52" y="25"/>
                      <a:pt x="49" y="23"/>
                    </a:cubicBezTo>
                    <a:cubicBezTo>
                      <a:pt x="48" y="23"/>
                      <a:pt x="47" y="23"/>
                      <a:pt x="46" y="23"/>
                    </a:cubicBezTo>
                    <a:cubicBezTo>
                      <a:pt x="44" y="23"/>
                      <a:pt x="40" y="23"/>
                      <a:pt x="34" y="24"/>
                    </a:cubicBezTo>
                    <a:cubicBezTo>
                      <a:pt x="42" y="20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6"/>
                      <a:pt x="45" y="15"/>
                      <a:pt x="45" y="15"/>
                    </a:cubicBezTo>
                    <a:cubicBezTo>
                      <a:pt x="47" y="11"/>
                      <a:pt x="45" y="7"/>
                      <a:pt x="42" y="5"/>
                    </a:cubicBezTo>
                    <a:cubicBezTo>
                      <a:pt x="40" y="5"/>
                      <a:pt x="38" y="5"/>
                      <a:pt x="37" y="5"/>
                    </a:cubicBezTo>
                    <a:cubicBezTo>
                      <a:pt x="36" y="4"/>
                      <a:pt x="35" y="2"/>
                      <a:pt x="33" y="2"/>
                    </a:cubicBezTo>
                    <a:cubicBezTo>
                      <a:pt x="29" y="0"/>
                      <a:pt x="25" y="2"/>
                      <a:pt x="24" y="5"/>
                    </a:cubicBezTo>
                    <a:cubicBezTo>
                      <a:pt x="23" y="6"/>
                      <a:pt x="23" y="7"/>
                      <a:pt x="23" y="8"/>
                    </a:cubicBezTo>
                    <a:cubicBezTo>
                      <a:pt x="23" y="10"/>
                      <a:pt x="23" y="14"/>
                      <a:pt x="25" y="20"/>
                    </a:cubicBezTo>
                    <a:cubicBezTo>
                      <a:pt x="20" y="12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1" y="7"/>
                      <a:pt x="7" y="9"/>
                      <a:pt x="6" y="12"/>
                    </a:cubicBezTo>
                    <a:cubicBezTo>
                      <a:pt x="5" y="14"/>
                      <a:pt x="5" y="16"/>
                      <a:pt x="5" y="17"/>
                    </a:cubicBezTo>
                    <a:cubicBezTo>
                      <a:pt x="4" y="18"/>
                      <a:pt x="3" y="19"/>
                      <a:pt x="2" y="21"/>
                    </a:cubicBezTo>
                    <a:cubicBezTo>
                      <a:pt x="0" y="24"/>
                      <a:pt x="2" y="29"/>
                      <a:pt x="6" y="30"/>
                    </a:cubicBezTo>
                    <a:cubicBezTo>
                      <a:pt x="6" y="31"/>
                      <a:pt x="7" y="31"/>
                      <a:pt x="8" y="31"/>
                    </a:cubicBezTo>
                    <a:cubicBezTo>
                      <a:pt x="10" y="31"/>
                      <a:pt x="14" y="31"/>
                      <a:pt x="21" y="29"/>
                    </a:cubicBezTo>
                    <a:cubicBezTo>
                      <a:pt x="12" y="34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9" y="38"/>
                      <a:pt x="9" y="39"/>
                    </a:cubicBezTo>
                    <a:cubicBezTo>
                      <a:pt x="7" y="43"/>
                      <a:pt x="9" y="47"/>
                      <a:pt x="13" y="48"/>
                    </a:cubicBezTo>
                    <a:cubicBezTo>
                      <a:pt x="14" y="49"/>
                      <a:pt x="16" y="49"/>
                      <a:pt x="18" y="49"/>
                    </a:cubicBezTo>
                    <a:cubicBezTo>
                      <a:pt x="18" y="50"/>
                      <a:pt x="20" y="51"/>
                      <a:pt x="21" y="52"/>
                    </a:cubicBezTo>
                    <a:cubicBezTo>
                      <a:pt x="25" y="54"/>
                      <a:pt x="29" y="52"/>
                      <a:pt x="31" y="48"/>
                    </a:cubicBezTo>
                    <a:cubicBezTo>
                      <a:pt x="31" y="47"/>
                      <a:pt x="31" y="47"/>
                      <a:pt x="31" y="46"/>
                    </a:cubicBezTo>
                    <a:cubicBezTo>
                      <a:pt x="31" y="44"/>
                      <a:pt x="31" y="40"/>
                      <a:pt x="30" y="33"/>
                    </a:cubicBezTo>
                    <a:cubicBezTo>
                      <a:pt x="34" y="41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9" y="45"/>
                      <a:pt x="39" y="45"/>
                    </a:cubicBezTo>
                    <a:cubicBezTo>
                      <a:pt x="43" y="46"/>
                      <a:pt x="47" y="45"/>
                      <a:pt x="49" y="41"/>
                    </a:cubicBezTo>
                    <a:cubicBezTo>
                      <a:pt x="49" y="40"/>
                      <a:pt x="49" y="38"/>
                      <a:pt x="49" y="36"/>
                    </a:cubicBezTo>
                    <a:cubicBezTo>
                      <a:pt x="50" y="36"/>
                      <a:pt x="52" y="34"/>
                      <a:pt x="52" y="3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79" name="Freeform 5"/>
              <p:cNvSpPr>
                <a:spLocks/>
              </p:cNvSpPr>
              <p:nvPr/>
            </p:nvSpPr>
            <p:spPr bwMode="auto">
              <a:xfrm rot="17288549">
                <a:off x="7057608" y="2305297"/>
                <a:ext cx="235237" cy="233442"/>
              </a:xfrm>
              <a:custGeom>
                <a:avLst/>
                <a:gdLst>
                  <a:gd name="T0" fmla="*/ 52 w 54"/>
                  <a:gd name="T1" fmla="*/ 33 h 54"/>
                  <a:gd name="T2" fmla="*/ 49 w 54"/>
                  <a:gd name="T3" fmla="*/ 23 h 54"/>
                  <a:gd name="T4" fmla="*/ 46 w 54"/>
                  <a:gd name="T5" fmla="*/ 23 h 54"/>
                  <a:gd name="T6" fmla="*/ 34 w 54"/>
                  <a:gd name="T7" fmla="*/ 24 h 54"/>
                  <a:gd name="T8" fmla="*/ 44 w 54"/>
                  <a:gd name="T9" fmla="*/ 16 h 54"/>
                  <a:gd name="T10" fmla="*/ 44 w 54"/>
                  <a:gd name="T11" fmla="*/ 16 h 54"/>
                  <a:gd name="T12" fmla="*/ 45 w 54"/>
                  <a:gd name="T13" fmla="*/ 15 h 54"/>
                  <a:gd name="T14" fmla="*/ 42 w 54"/>
                  <a:gd name="T15" fmla="*/ 5 h 54"/>
                  <a:gd name="T16" fmla="*/ 37 w 54"/>
                  <a:gd name="T17" fmla="*/ 5 h 54"/>
                  <a:gd name="T18" fmla="*/ 33 w 54"/>
                  <a:gd name="T19" fmla="*/ 2 h 54"/>
                  <a:gd name="T20" fmla="*/ 24 w 54"/>
                  <a:gd name="T21" fmla="*/ 5 h 54"/>
                  <a:gd name="T22" fmla="*/ 23 w 54"/>
                  <a:gd name="T23" fmla="*/ 8 h 54"/>
                  <a:gd name="T24" fmla="*/ 25 w 54"/>
                  <a:gd name="T25" fmla="*/ 20 h 54"/>
                  <a:gd name="T26" fmla="*/ 16 w 54"/>
                  <a:gd name="T27" fmla="*/ 10 h 54"/>
                  <a:gd name="T28" fmla="*/ 16 w 54"/>
                  <a:gd name="T29" fmla="*/ 10 h 54"/>
                  <a:gd name="T30" fmla="*/ 15 w 54"/>
                  <a:gd name="T31" fmla="*/ 9 h 54"/>
                  <a:gd name="T32" fmla="*/ 6 w 54"/>
                  <a:gd name="T33" fmla="*/ 12 h 54"/>
                  <a:gd name="T34" fmla="*/ 5 w 54"/>
                  <a:gd name="T35" fmla="*/ 17 h 54"/>
                  <a:gd name="T36" fmla="*/ 2 w 54"/>
                  <a:gd name="T37" fmla="*/ 21 h 54"/>
                  <a:gd name="T38" fmla="*/ 6 w 54"/>
                  <a:gd name="T39" fmla="*/ 30 h 54"/>
                  <a:gd name="T40" fmla="*/ 8 w 54"/>
                  <a:gd name="T41" fmla="*/ 31 h 54"/>
                  <a:gd name="T42" fmla="*/ 21 w 54"/>
                  <a:gd name="T43" fmla="*/ 29 h 54"/>
                  <a:gd name="T44" fmla="*/ 10 w 54"/>
                  <a:gd name="T45" fmla="*/ 38 h 54"/>
                  <a:gd name="T46" fmla="*/ 10 w 54"/>
                  <a:gd name="T47" fmla="*/ 38 h 54"/>
                  <a:gd name="T48" fmla="*/ 9 w 54"/>
                  <a:gd name="T49" fmla="*/ 39 h 54"/>
                  <a:gd name="T50" fmla="*/ 13 w 54"/>
                  <a:gd name="T51" fmla="*/ 48 h 54"/>
                  <a:gd name="T52" fmla="*/ 18 w 54"/>
                  <a:gd name="T53" fmla="*/ 49 h 54"/>
                  <a:gd name="T54" fmla="*/ 21 w 54"/>
                  <a:gd name="T55" fmla="*/ 52 h 54"/>
                  <a:gd name="T56" fmla="*/ 31 w 54"/>
                  <a:gd name="T57" fmla="*/ 48 h 54"/>
                  <a:gd name="T58" fmla="*/ 31 w 54"/>
                  <a:gd name="T59" fmla="*/ 46 h 54"/>
                  <a:gd name="T60" fmla="*/ 30 w 54"/>
                  <a:gd name="T61" fmla="*/ 33 h 54"/>
                  <a:gd name="T62" fmla="*/ 38 w 54"/>
                  <a:gd name="T63" fmla="*/ 44 h 54"/>
                  <a:gd name="T64" fmla="*/ 38 w 54"/>
                  <a:gd name="T65" fmla="*/ 44 h 54"/>
                  <a:gd name="T66" fmla="*/ 39 w 54"/>
                  <a:gd name="T67" fmla="*/ 45 h 54"/>
                  <a:gd name="T68" fmla="*/ 49 w 54"/>
                  <a:gd name="T69" fmla="*/ 41 h 54"/>
                  <a:gd name="T70" fmla="*/ 49 w 54"/>
                  <a:gd name="T71" fmla="*/ 36 h 54"/>
                  <a:gd name="T72" fmla="*/ 52 w 54"/>
                  <a:gd name="T7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54">
                    <a:moveTo>
                      <a:pt x="52" y="33"/>
                    </a:moveTo>
                    <a:cubicBezTo>
                      <a:pt x="54" y="29"/>
                      <a:pt x="52" y="25"/>
                      <a:pt x="49" y="23"/>
                    </a:cubicBezTo>
                    <a:cubicBezTo>
                      <a:pt x="48" y="23"/>
                      <a:pt x="47" y="23"/>
                      <a:pt x="46" y="23"/>
                    </a:cubicBezTo>
                    <a:cubicBezTo>
                      <a:pt x="44" y="23"/>
                      <a:pt x="40" y="23"/>
                      <a:pt x="34" y="24"/>
                    </a:cubicBezTo>
                    <a:cubicBezTo>
                      <a:pt x="42" y="20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6"/>
                      <a:pt x="45" y="15"/>
                      <a:pt x="45" y="15"/>
                    </a:cubicBezTo>
                    <a:cubicBezTo>
                      <a:pt x="47" y="11"/>
                      <a:pt x="45" y="7"/>
                      <a:pt x="42" y="5"/>
                    </a:cubicBezTo>
                    <a:cubicBezTo>
                      <a:pt x="40" y="5"/>
                      <a:pt x="38" y="5"/>
                      <a:pt x="37" y="5"/>
                    </a:cubicBezTo>
                    <a:cubicBezTo>
                      <a:pt x="36" y="4"/>
                      <a:pt x="35" y="2"/>
                      <a:pt x="33" y="2"/>
                    </a:cubicBezTo>
                    <a:cubicBezTo>
                      <a:pt x="29" y="0"/>
                      <a:pt x="25" y="2"/>
                      <a:pt x="24" y="5"/>
                    </a:cubicBezTo>
                    <a:cubicBezTo>
                      <a:pt x="23" y="6"/>
                      <a:pt x="23" y="7"/>
                      <a:pt x="23" y="8"/>
                    </a:cubicBezTo>
                    <a:cubicBezTo>
                      <a:pt x="23" y="10"/>
                      <a:pt x="23" y="14"/>
                      <a:pt x="25" y="20"/>
                    </a:cubicBezTo>
                    <a:cubicBezTo>
                      <a:pt x="20" y="12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1" y="7"/>
                      <a:pt x="7" y="9"/>
                      <a:pt x="6" y="12"/>
                    </a:cubicBezTo>
                    <a:cubicBezTo>
                      <a:pt x="5" y="14"/>
                      <a:pt x="5" y="16"/>
                      <a:pt x="5" y="17"/>
                    </a:cubicBezTo>
                    <a:cubicBezTo>
                      <a:pt x="4" y="18"/>
                      <a:pt x="3" y="19"/>
                      <a:pt x="2" y="21"/>
                    </a:cubicBezTo>
                    <a:cubicBezTo>
                      <a:pt x="0" y="24"/>
                      <a:pt x="2" y="29"/>
                      <a:pt x="6" y="30"/>
                    </a:cubicBezTo>
                    <a:cubicBezTo>
                      <a:pt x="6" y="31"/>
                      <a:pt x="7" y="31"/>
                      <a:pt x="8" y="31"/>
                    </a:cubicBezTo>
                    <a:cubicBezTo>
                      <a:pt x="10" y="31"/>
                      <a:pt x="14" y="31"/>
                      <a:pt x="21" y="29"/>
                    </a:cubicBezTo>
                    <a:cubicBezTo>
                      <a:pt x="12" y="34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9" y="38"/>
                      <a:pt x="9" y="39"/>
                    </a:cubicBezTo>
                    <a:cubicBezTo>
                      <a:pt x="7" y="43"/>
                      <a:pt x="9" y="47"/>
                      <a:pt x="13" y="48"/>
                    </a:cubicBezTo>
                    <a:cubicBezTo>
                      <a:pt x="14" y="49"/>
                      <a:pt x="16" y="49"/>
                      <a:pt x="18" y="49"/>
                    </a:cubicBezTo>
                    <a:cubicBezTo>
                      <a:pt x="18" y="50"/>
                      <a:pt x="20" y="51"/>
                      <a:pt x="21" y="52"/>
                    </a:cubicBezTo>
                    <a:cubicBezTo>
                      <a:pt x="25" y="54"/>
                      <a:pt x="29" y="52"/>
                      <a:pt x="31" y="48"/>
                    </a:cubicBezTo>
                    <a:cubicBezTo>
                      <a:pt x="31" y="47"/>
                      <a:pt x="31" y="47"/>
                      <a:pt x="31" y="46"/>
                    </a:cubicBezTo>
                    <a:cubicBezTo>
                      <a:pt x="31" y="44"/>
                      <a:pt x="31" y="40"/>
                      <a:pt x="30" y="33"/>
                    </a:cubicBezTo>
                    <a:cubicBezTo>
                      <a:pt x="34" y="41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9" y="45"/>
                      <a:pt x="39" y="45"/>
                    </a:cubicBezTo>
                    <a:cubicBezTo>
                      <a:pt x="43" y="46"/>
                      <a:pt x="47" y="45"/>
                      <a:pt x="49" y="41"/>
                    </a:cubicBezTo>
                    <a:cubicBezTo>
                      <a:pt x="49" y="40"/>
                      <a:pt x="49" y="38"/>
                      <a:pt x="49" y="36"/>
                    </a:cubicBezTo>
                    <a:cubicBezTo>
                      <a:pt x="50" y="36"/>
                      <a:pt x="52" y="34"/>
                      <a:pt x="52" y="3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80" name="Freeform 5"/>
              <p:cNvSpPr>
                <a:spLocks/>
              </p:cNvSpPr>
              <p:nvPr/>
            </p:nvSpPr>
            <p:spPr bwMode="auto">
              <a:xfrm rot="17288549">
                <a:off x="6991947" y="2540896"/>
                <a:ext cx="127401" cy="126429"/>
              </a:xfrm>
              <a:custGeom>
                <a:avLst/>
                <a:gdLst>
                  <a:gd name="T0" fmla="*/ 52 w 54"/>
                  <a:gd name="T1" fmla="*/ 33 h 54"/>
                  <a:gd name="T2" fmla="*/ 49 w 54"/>
                  <a:gd name="T3" fmla="*/ 23 h 54"/>
                  <a:gd name="T4" fmla="*/ 46 w 54"/>
                  <a:gd name="T5" fmla="*/ 23 h 54"/>
                  <a:gd name="T6" fmla="*/ 34 w 54"/>
                  <a:gd name="T7" fmla="*/ 24 h 54"/>
                  <a:gd name="T8" fmla="*/ 44 w 54"/>
                  <a:gd name="T9" fmla="*/ 16 h 54"/>
                  <a:gd name="T10" fmla="*/ 44 w 54"/>
                  <a:gd name="T11" fmla="*/ 16 h 54"/>
                  <a:gd name="T12" fmla="*/ 45 w 54"/>
                  <a:gd name="T13" fmla="*/ 15 h 54"/>
                  <a:gd name="T14" fmla="*/ 42 w 54"/>
                  <a:gd name="T15" fmla="*/ 5 h 54"/>
                  <a:gd name="T16" fmla="*/ 37 w 54"/>
                  <a:gd name="T17" fmla="*/ 5 h 54"/>
                  <a:gd name="T18" fmla="*/ 33 w 54"/>
                  <a:gd name="T19" fmla="*/ 2 h 54"/>
                  <a:gd name="T20" fmla="*/ 24 w 54"/>
                  <a:gd name="T21" fmla="*/ 5 h 54"/>
                  <a:gd name="T22" fmla="*/ 23 w 54"/>
                  <a:gd name="T23" fmla="*/ 8 h 54"/>
                  <a:gd name="T24" fmla="*/ 25 w 54"/>
                  <a:gd name="T25" fmla="*/ 20 h 54"/>
                  <a:gd name="T26" fmla="*/ 16 w 54"/>
                  <a:gd name="T27" fmla="*/ 10 h 54"/>
                  <a:gd name="T28" fmla="*/ 16 w 54"/>
                  <a:gd name="T29" fmla="*/ 10 h 54"/>
                  <a:gd name="T30" fmla="*/ 15 w 54"/>
                  <a:gd name="T31" fmla="*/ 9 h 54"/>
                  <a:gd name="T32" fmla="*/ 6 w 54"/>
                  <a:gd name="T33" fmla="*/ 12 h 54"/>
                  <a:gd name="T34" fmla="*/ 5 w 54"/>
                  <a:gd name="T35" fmla="*/ 17 h 54"/>
                  <a:gd name="T36" fmla="*/ 2 w 54"/>
                  <a:gd name="T37" fmla="*/ 21 h 54"/>
                  <a:gd name="T38" fmla="*/ 6 w 54"/>
                  <a:gd name="T39" fmla="*/ 30 h 54"/>
                  <a:gd name="T40" fmla="*/ 8 w 54"/>
                  <a:gd name="T41" fmla="*/ 31 h 54"/>
                  <a:gd name="T42" fmla="*/ 21 w 54"/>
                  <a:gd name="T43" fmla="*/ 29 h 54"/>
                  <a:gd name="T44" fmla="*/ 10 w 54"/>
                  <a:gd name="T45" fmla="*/ 38 h 54"/>
                  <a:gd name="T46" fmla="*/ 10 w 54"/>
                  <a:gd name="T47" fmla="*/ 38 h 54"/>
                  <a:gd name="T48" fmla="*/ 9 w 54"/>
                  <a:gd name="T49" fmla="*/ 39 h 54"/>
                  <a:gd name="T50" fmla="*/ 13 w 54"/>
                  <a:gd name="T51" fmla="*/ 48 h 54"/>
                  <a:gd name="T52" fmla="*/ 18 w 54"/>
                  <a:gd name="T53" fmla="*/ 49 h 54"/>
                  <a:gd name="T54" fmla="*/ 21 w 54"/>
                  <a:gd name="T55" fmla="*/ 52 h 54"/>
                  <a:gd name="T56" fmla="*/ 31 w 54"/>
                  <a:gd name="T57" fmla="*/ 48 h 54"/>
                  <a:gd name="T58" fmla="*/ 31 w 54"/>
                  <a:gd name="T59" fmla="*/ 46 h 54"/>
                  <a:gd name="T60" fmla="*/ 30 w 54"/>
                  <a:gd name="T61" fmla="*/ 33 h 54"/>
                  <a:gd name="T62" fmla="*/ 38 w 54"/>
                  <a:gd name="T63" fmla="*/ 44 h 54"/>
                  <a:gd name="T64" fmla="*/ 38 w 54"/>
                  <a:gd name="T65" fmla="*/ 44 h 54"/>
                  <a:gd name="T66" fmla="*/ 39 w 54"/>
                  <a:gd name="T67" fmla="*/ 45 h 54"/>
                  <a:gd name="T68" fmla="*/ 49 w 54"/>
                  <a:gd name="T69" fmla="*/ 41 h 54"/>
                  <a:gd name="T70" fmla="*/ 49 w 54"/>
                  <a:gd name="T71" fmla="*/ 36 h 54"/>
                  <a:gd name="T72" fmla="*/ 52 w 54"/>
                  <a:gd name="T7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54">
                    <a:moveTo>
                      <a:pt x="52" y="33"/>
                    </a:moveTo>
                    <a:cubicBezTo>
                      <a:pt x="54" y="29"/>
                      <a:pt x="52" y="25"/>
                      <a:pt x="49" y="23"/>
                    </a:cubicBezTo>
                    <a:cubicBezTo>
                      <a:pt x="48" y="23"/>
                      <a:pt x="47" y="23"/>
                      <a:pt x="46" y="23"/>
                    </a:cubicBezTo>
                    <a:cubicBezTo>
                      <a:pt x="44" y="23"/>
                      <a:pt x="40" y="23"/>
                      <a:pt x="34" y="24"/>
                    </a:cubicBezTo>
                    <a:cubicBezTo>
                      <a:pt x="42" y="20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6"/>
                      <a:pt x="45" y="15"/>
                      <a:pt x="45" y="15"/>
                    </a:cubicBezTo>
                    <a:cubicBezTo>
                      <a:pt x="47" y="11"/>
                      <a:pt x="45" y="7"/>
                      <a:pt x="42" y="5"/>
                    </a:cubicBezTo>
                    <a:cubicBezTo>
                      <a:pt x="40" y="5"/>
                      <a:pt x="38" y="5"/>
                      <a:pt x="37" y="5"/>
                    </a:cubicBezTo>
                    <a:cubicBezTo>
                      <a:pt x="36" y="4"/>
                      <a:pt x="35" y="2"/>
                      <a:pt x="33" y="2"/>
                    </a:cubicBezTo>
                    <a:cubicBezTo>
                      <a:pt x="29" y="0"/>
                      <a:pt x="25" y="2"/>
                      <a:pt x="24" y="5"/>
                    </a:cubicBezTo>
                    <a:cubicBezTo>
                      <a:pt x="23" y="6"/>
                      <a:pt x="23" y="7"/>
                      <a:pt x="23" y="8"/>
                    </a:cubicBezTo>
                    <a:cubicBezTo>
                      <a:pt x="23" y="10"/>
                      <a:pt x="23" y="14"/>
                      <a:pt x="25" y="20"/>
                    </a:cubicBezTo>
                    <a:cubicBezTo>
                      <a:pt x="20" y="12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1" y="7"/>
                      <a:pt x="7" y="9"/>
                      <a:pt x="6" y="12"/>
                    </a:cubicBezTo>
                    <a:cubicBezTo>
                      <a:pt x="5" y="14"/>
                      <a:pt x="5" y="16"/>
                      <a:pt x="5" y="17"/>
                    </a:cubicBezTo>
                    <a:cubicBezTo>
                      <a:pt x="4" y="18"/>
                      <a:pt x="3" y="19"/>
                      <a:pt x="2" y="21"/>
                    </a:cubicBezTo>
                    <a:cubicBezTo>
                      <a:pt x="0" y="24"/>
                      <a:pt x="2" y="29"/>
                      <a:pt x="6" y="30"/>
                    </a:cubicBezTo>
                    <a:cubicBezTo>
                      <a:pt x="6" y="31"/>
                      <a:pt x="7" y="31"/>
                      <a:pt x="8" y="31"/>
                    </a:cubicBezTo>
                    <a:cubicBezTo>
                      <a:pt x="10" y="31"/>
                      <a:pt x="14" y="31"/>
                      <a:pt x="21" y="29"/>
                    </a:cubicBezTo>
                    <a:cubicBezTo>
                      <a:pt x="12" y="34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9" y="38"/>
                      <a:pt x="9" y="39"/>
                    </a:cubicBezTo>
                    <a:cubicBezTo>
                      <a:pt x="7" y="43"/>
                      <a:pt x="9" y="47"/>
                      <a:pt x="13" y="48"/>
                    </a:cubicBezTo>
                    <a:cubicBezTo>
                      <a:pt x="14" y="49"/>
                      <a:pt x="16" y="49"/>
                      <a:pt x="18" y="49"/>
                    </a:cubicBezTo>
                    <a:cubicBezTo>
                      <a:pt x="18" y="50"/>
                      <a:pt x="20" y="51"/>
                      <a:pt x="21" y="52"/>
                    </a:cubicBezTo>
                    <a:cubicBezTo>
                      <a:pt x="25" y="54"/>
                      <a:pt x="29" y="52"/>
                      <a:pt x="31" y="48"/>
                    </a:cubicBezTo>
                    <a:cubicBezTo>
                      <a:pt x="31" y="47"/>
                      <a:pt x="31" y="47"/>
                      <a:pt x="31" y="46"/>
                    </a:cubicBezTo>
                    <a:cubicBezTo>
                      <a:pt x="31" y="44"/>
                      <a:pt x="31" y="40"/>
                      <a:pt x="30" y="33"/>
                    </a:cubicBezTo>
                    <a:cubicBezTo>
                      <a:pt x="34" y="41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9" y="45"/>
                      <a:pt x="39" y="45"/>
                    </a:cubicBezTo>
                    <a:cubicBezTo>
                      <a:pt x="43" y="46"/>
                      <a:pt x="47" y="45"/>
                      <a:pt x="49" y="41"/>
                    </a:cubicBezTo>
                    <a:cubicBezTo>
                      <a:pt x="49" y="40"/>
                      <a:pt x="49" y="38"/>
                      <a:pt x="49" y="36"/>
                    </a:cubicBezTo>
                    <a:cubicBezTo>
                      <a:pt x="50" y="36"/>
                      <a:pt x="52" y="34"/>
                      <a:pt x="52" y="3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17288549">
                <a:off x="6882744" y="2451917"/>
                <a:ext cx="83944" cy="83304"/>
              </a:xfrm>
              <a:custGeom>
                <a:avLst/>
                <a:gdLst>
                  <a:gd name="T0" fmla="*/ 52 w 54"/>
                  <a:gd name="T1" fmla="*/ 33 h 54"/>
                  <a:gd name="T2" fmla="*/ 49 w 54"/>
                  <a:gd name="T3" fmla="*/ 23 h 54"/>
                  <a:gd name="T4" fmla="*/ 46 w 54"/>
                  <a:gd name="T5" fmla="*/ 23 h 54"/>
                  <a:gd name="T6" fmla="*/ 34 w 54"/>
                  <a:gd name="T7" fmla="*/ 24 h 54"/>
                  <a:gd name="T8" fmla="*/ 44 w 54"/>
                  <a:gd name="T9" fmla="*/ 16 h 54"/>
                  <a:gd name="T10" fmla="*/ 44 w 54"/>
                  <a:gd name="T11" fmla="*/ 16 h 54"/>
                  <a:gd name="T12" fmla="*/ 45 w 54"/>
                  <a:gd name="T13" fmla="*/ 15 h 54"/>
                  <a:gd name="T14" fmla="*/ 42 w 54"/>
                  <a:gd name="T15" fmla="*/ 5 h 54"/>
                  <a:gd name="T16" fmla="*/ 37 w 54"/>
                  <a:gd name="T17" fmla="*/ 5 h 54"/>
                  <a:gd name="T18" fmla="*/ 33 w 54"/>
                  <a:gd name="T19" fmla="*/ 2 h 54"/>
                  <a:gd name="T20" fmla="*/ 24 w 54"/>
                  <a:gd name="T21" fmla="*/ 5 h 54"/>
                  <a:gd name="T22" fmla="*/ 23 w 54"/>
                  <a:gd name="T23" fmla="*/ 8 h 54"/>
                  <a:gd name="T24" fmla="*/ 25 w 54"/>
                  <a:gd name="T25" fmla="*/ 20 h 54"/>
                  <a:gd name="T26" fmla="*/ 16 w 54"/>
                  <a:gd name="T27" fmla="*/ 10 h 54"/>
                  <a:gd name="T28" fmla="*/ 16 w 54"/>
                  <a:gd name="T29" fmla="*/ 10 h 54"/>
                  <a:gd name="T30" fmla="*/ 15 w 54"/>
                  <a:gd name="T31" fmla="*/ 9 h 54"/>
                  <a:gd name="T32" fmla="*/ 6 w 54"/>
                  <a:gd name="T33" fmla="*/ 12 h 54"/>
                  <a:gd name="T34" fmla="*/ 5 w 54"/>
                  <a:gd name="T35" fmla="*/ 17 h 54"/>
                  <a:gd name="T36" fmla="*/ 2 w 54"/>
                  <a:gd name="T37" fmla="*/ 21 h 54"/>
                  <a:gd name="T38" fmla="*/ 6 w 54"/>
                  <a:gd name="T39" fmla="*/ 30 h 54"/>
                  <a:gd name="T40" fmla="*/ 8 w 54"/>
                  <a:gd name="T41" fmla="*/ 31 h 54"/>
                  <a:gd name="T42" fmla="*/ 21 w 54"/>
                  <a:gd name="T43" fmla="*/ 29 h 54"/>
                  <a:gd name="T44" fmla="*/ 10 w 54"/>
                  <a:gd name="T45" fmla="*/ 38 h 54"/>
                  <a:gd name="T46" fmla="*/ 10 w 54"/>
                  <a:gd name="T47" fmla="*/ 38 h 54"/>
                  <a:gd name="T48" fmla="*/ 9 w 54"/>
                  <a:gd name="T49" fmla="*/ 39 h 54"/>
                  <a:gd name="T50" fmla="*/ 13 w 54"/>
                  <a:gd name="T51" fmla="*/ 48 h 54"/>
                  <a:gd name="T52" fmla="*/ 18 w 54"/>
                  <a:gd name="T53" fmla="*/ 49 h 54"/>
                  <a:gd name="T54" fmla="*/ 21 w 54"/>
                  <a:gd name="T55" fmla="*/ 52 h 54"/>
                  <a:gd name="T56" fmla="*/ 31 w 54"/>
                  <a:gd name="T57" fmla="*/ 48 h 54"/>
                  <a:gd name="T58" fmla="*/ 31 w 54"/>
                  <a:gd name="T59" fmla="*/ 46 h 54"/>
                  <a:gd name="T60" fmla="*/ 30 w 54"/>
                  <a:gd name="T61" fmla="*/ 33 h 54"/>
                  <a:gd name="T62" fmla="*/ 38 w 54"/>
                  <a:gd name="T63" fmla="*/ 44 h 54"/>
                  <a:gd name="T64" fmla="*/ 38 w 54"/>
                  <a:gd name="T65" fmla="*/ 44 h 54"/>
                  <a:gd name="T66" fmla="*/ 39 w 54"/>
                  <a:gd name="T67" fmla="*/ 45 h 54"/>
                  <a:gd name="T68" fmla="*/ 49 w 54"/>
                  <a:gd name="T69" fmla="*/ 41 h 54"/>
                  <a:gd name="T70" fmla="*/ 49 w 54"/>
                  <a:gd name="T71" fmla="*/ 36 h 54"/>
                  <a:gd name="T72" fmla="*/ 52 w 54"/>
                  <a:gd name="T7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54">
                    <a:moveTo>
                      <a:pt x="52" y="33"/>
                    </a:moveTo>
                    <a:cubicBezTo>
                      <a:pt x="54" y="29"/>
                      <a:pt x="52" y="25"/>
                      <a:pt x="49" y="23"/>
                    </a:cubicBezTo>
                    <a:cubicBezTo>
                      <a:pt x="48" y="23"/>
                      <a:pt x="47" y="23"/>
                      <a:pt x="46" y="23"/>
                    </a:cubicBezTo>
                    <a:cubicBezTo>
                      <a:pt x="44" y="23"/>
                      <a:pt x="40" y="23"/>
                      <a:pt x="34" y="24"/>
                    </a:cubicBezTo>
                    <a:cubicBezTo>
                      <a:pt x="42" y="20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6"/>
                      <a:pt x="45" y="15"/>
                      <a:pt x="45" y="15"/>
                    </a:cubicBezTo>
                    <a:cubicBezTo>
                      <a:pt x="47" y="11"/>
                      <a:pt x="45" y="7"/>
                      <a:pt x="42" y="5"/>
                    </a:cubicBezTo>
                    <a:cubicBezTo>
                      <a:pt x="40" y="5"/>
                      <a:pt x="38" y="5"/>
                      <a:pt x="37" y="5"/>
                    </a:cubicBezTo>
                    <a:cubicBezTo>
                      <a:pt x="36" y="4"/>
                      <a:pt x="35" y="2"/>
                      <a:pt x="33" y="2"/>
                    </a:cubicBezTo>
                    <a:cubicBezTo>
                      <a:pt x="29" y="0"/>
                      <a:pt x="25" y="2"/>
                      <a:pt x="24" y="5"/>
                    </a:cubicBezTo>
                    <a:cubicBezTo>
                      <a:pt x="23" y="6"/>
                      <a:pt x="23" y="7"/>
                      <a:pt x="23" y="8"/>
                    </a:cubicBezTo>
                    <a:cubicBezTo>
                      <a:pt x="23" y="10"/>
                      <a:pt x="23" y="14"/>
                      <a:pt x="25" y="20"/>
                    </a:cubicBezTo>
                    <a:cubicBezTo>
                      <a:pt x="20" y="12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1" y="7"/>
                      <a:pt x="7" y="9"/>
                      <a:pt x="6" y="12"/>
                    </a:cubicBezTo>
                    <a:cubicBezTo>
                      <a:pt x="5" y="14"/>
                      <a:pt x="5" y="16"/>
                      <a:pt x="5" y="17"/>
                    </a:cubicBezTo>
                    <a:cubicBezTo>
                      <a:pt x="4" y="18"/>
                      <a:pt x="3" y="19"/>
                      <a:pt x="2" y="21"/>
                    </a:cubicBezTo>
                    <a:cubicBezTo>
                      <a:pt x="0" y="24"/>
                      <a:pt x="2" y="29"/>
                      <a:pt x="6" y="30"/>
                    </a:cubicBezTo>
                    <a:cubicBezTo>
                      <a:pt x="6" y="31"/>
                      <a:pt x="7" y="31"/>
                      <a:pt x="8" y="31"/>
                    </a:cubicBezTo>
                    <a:cubicBezTo>
                      <a:pt x="10" y="31"/>
                      <a:pt x="14" y="31"/>
                      <a:pt x="21" y="29"/>
                    </a:cubicBezTo>
                    <a:cubicBezTo>
                      <a:pt x="12" y="34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9" y="38"/>
                      <a:pt x="9" y="39"/>
                    </a:cubicBezTo>
                    <a:cubicBezTo>
                      <a:pt x="7" y="43"/>
                      <a:pt x="9" y="47"/>
                      <a:pt x="13" y="48"/>
                    </a:cubicBezTo>
                    <a:cubicBezTo>
                      <a:pt x="14" y="49"/>
                      <a:pt x="16" y="49"/>
                      <a:pt x="18" y="49"/>
                    </a:cubicBezTo>
                    <a:cubicBezTo>
                      <a:pt x="18" y="50"/>
                      <a:pt x="20" y="51"/>
                      <a:pt x="21" y="52"/>
                    </a:cubicBezTo>
                    <a:cubicBezTo>
                      <a:pt x="25" y="54"/>
                      <a:pt x="29" y="52"/>
                      <a:pt x="31" y="48"/>
                    </a:cubicBezTo>
                    <a:cubicBezTo>
                      <a:pt x="31" y="47"/>
                      <a:pt x="31" y="47"/>
                      <a:pt x="31" y="46"/>
                    </a:cubicBezTo>
                    <a:cubicBezTo>
                      <a:pt x="31" y="44"/>
                      <a:pt x="31" y="40"/>
                      <a:pt x="30" y="33"/>
                    </a:cubicBezTo>
                    <a:cubicBezTo>
                      <a:pt x="34" y="41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9" y="45"/>
                      <a:pt x="39" y="45"/>
                    </a:cubicBezTo>
                    <a:cubicBezTo>
                      <a:pt x="43" y="46"/>
                      <a:pt x="47" y="45"/>
                      <a:pt x="49" y="41"/>
                    </a:cubicBezTo>
                    <a:cubicBezTo>
                      <a:pt x="49" y="40"/>
                      <a:pt x="49" y="38"/>
                      <a:pt x="49" y="36"/>
                    </a:cubicBezTo>
                    <a:cubicBezTo>
                      <a:pt x="50" y="36"/>
                      <a:pt x="52" y="34"/>
                      <a:pt x="52" y="3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516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6413047" y="1132115"/>
            <a:ext cx="4211411" cy="4342911"/>
            <a:chOff x="6979104" y="1554096"/>
            <a:chExt cx="3950153" cy="4033414"/>
          </a:xfrm>
        </p:grpSpPr>
        <p:grpSp>
          <p:nvGrpSpPr>
            <p:cNvPr id="2" name="그룹 1"/>
            <p:cNvGrpSpPr/>
            <p:nvPr/>
          </p:nvGrpSpPr>
          <p:grpSpPr>
            <a:xfrm>
              <a:off x="6979104" y="1554096"/>
              <a:ext cx="3950153" cy="4033414"/>
              <a:chOff x="605517" y="2181186"/>
              <a:chExt cx="3389311" cy="3460750"/>
            </a:xfrm>
          </p:grpSpPr>
          <p:sp>
            <p:nvSpPr>
              <p:cNvPr id="3" name="Freeform 13"/>
              <p:cNvSpPr>
                <a:spLocks/>
              </p:cNvSpPr>
              <p:nvPr/>
            </p:nvSpPr>
            <p:spPr bwMode="auto">
              <a:xfrm>
                <a:off x="605517" y="2435186"/>
                <a:ext cx="2203450" cy="3206750"/>
              </a:xfrm>
              <a:custGeom>
                <a:avLst/>
                <a:gdLst>
                  <a:gd name="T0" fmla="*/ 24 w 26"/>
                  <a:gd name="T1" fmla="*/ 32 h 38"/>
                  <a:gd name="T2" fmla="*/ 20 w 26"/>
                  <a:gd name="T3" fmla="*/ 18 h 38"/>
                  <a:gd name="T4" fmla="*/ 20 w 26"/>
                  <a:gd name="T5" fmla="*/ 18 h 38"/>
                  <a:gd name="T6" fmla="*/ 20 w 26"/>
                  <a:gd name="T7" fmla="*/ 18 h 38"/>
                  <a:gd name="T8" fmla="*/ 20 w 26"/>
                  <a:gd name="T9" fmla="*/ 18 h 38"/>
                  <a:gd name="T10" fmla="*/ 6 w 26"/>
                  <a:gd name="T11" fmla="*/ 14 h 38"/>
                  <a:gd name="T12" fmla="*/ 10 w 26"/>
                  <a:gd name="T13" fmla="*/ 0 h 38"/>
                  <a:gd name="T14" fmla="*/ 10 w 26"/>
                  <a:gd name="T15" fmla="*/ 0 h 38"/>
                  <a:gd name="T16" fmla="*/ 0 w 26"/>
                  <a:gd name="T17" fmla="*/ 18 h 38"/>
                  <a:gd name="T18" fmla="*/ 10 w 26"/>
                  <a:gd name="T19" fmla="*/ 35 h 38"/>
                  <a:gd name="T20" fmla="*/ 10 w 26"/>
                  <a:gd name="T21" fmla="*/ 35 h 38"/>
                  <a:gd name="T22" fmla="*/ 24 w 26"/>
                  <a:gd name="T23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38">
                    <a:moveTo>
                      <a:pt x="24" y="32"/>
                    </a:moveTo>
                    <a:cubicBezTo>
                      <a:pt x="26" y="27"/>
                      <a:pt x="25" y="21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5" y="21"/>
                      <a:pt x="9" y="18"/>
                      <a:pt x="6" y="14"/>
                    </a:cubicBezTo>
                    <a:cubicBezTo>
                      <a:pt x="3" y="9"/>
                      <a:pt x="5" y="3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3"/>
                      <a:pt x="0" y="10"/>
                      <a:pt x="0" y="18"/>
                    </a:cubicBezTo>
                    <a:cubicBezTo>
                      <a:pt x="0" y="25"/>
                      <a:pt x="4" y="32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5" y="38"/>
                      <a:pt x="21" y="36"/>
                      <a:pt x="24" y="32"/>
                    </a:cubicBezTo>
                    <a:close/>
                  </a:path>
                </a:pathLst>
              </a:custGeom>
              <a:solidFill>
                <a:srgbClr val="EB7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4" name="Freeform 14"/>
              <p:cNvSpPr>
                <a:spLocks/>
              </p:cNvSpPr>
              <p:nvPr/>
            </p:nvSpPr>
            <p:spPr bwMode="auto">
              <a:xfrm>
                <a:off x="1453241" y="3109873"/>
                <a:ext cx="2541587" cy="2532063"/>
              </a:xfrm>
              <a:custGeom>
                <a:avLst/>
                <a:gdLst>
                  <a:gd name="T0" fmla="*/ 21 w 30"/>
                  <a:gd name="T1" fmla="*/ 0 h 30"/>
                  <a:gd name="T2" fmla="*/ 10 w 30"/>
                  <a:gd name="T3" fmla="*/ 10 h 30"/>
                  <a:gd name="T4" fmla="*/ 14 w 30"/>
                  <a:gd name="T5" fmla="*/ 24 h 30"/>
                  <a:gd name="T6" fmla="*/ 0 w 30"/>
                  <a:gd name="T7" fmla="*/ 27 h 30"/>
                  <a:gd name="T8" fmla="*/ 0 w 30"/>
                  <a:gd name="T9" fmla="*/ 27 h 30"/>
                  <a:gd name="T10" fmla="*/ 10 w 30"/>
                  <a:gd name="T11" fmla="*/ 30 h 30"/>
                  <a:gd name="T12" fmla="*/ 30 w 30"/>
                  <a:gd name="T13" fmla="*/ 10 h 30"/>
                  <a:gd name="T14" fmla="*/ 21 w 30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21" y="0"/>
                    </a:moveTo>
                    <a:cubicBezTo>
                      <a:pt x="15" y="0"/>
                      <a:pt x="10" y="4"/>
                      <a:pt x="10" y="10"/>
                    </a:cubicBezTo>
                    <a:cubicBezTo>
                      <a:pt x="15" y="13"/>
                      <a:pt x="16" y="19"/>
                      <a:pt x="14" y="24"/>
                    </a:cubicBezTo>
                    <a:cubicBezTo>
                      <a:pt x="11" y="28"/>
                      <a:pt x="5" y="30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3" y="29"/>
                      <a:pt x="6" y="30"/>
                      <a:pt x="10" y="30"/>
                    </a:cubicBezTo>
                    <a:cubicBezTo>
                      <a:pt x="21" y="30"/>
                      <a:pt x="30" y="21"/>
                      <a:pt x="30" y="10"/>
                    </a:cubicBezTo>
                    <a:cubicBezTo>
                      <a:pt x="30" y="4"/>
                      <a:pt x="26" y="0"/>
                      <a:pt x="21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5" name="Freeform 15"/>
              <p:cNvSpPr>
                <a:spLocks/>
              </p:cNvSpPr>
              <p:nvPr/>
            </p:nvSpPr>
            <p:spPr bwMode="auto">
              <a:xfrm>
                <a:off x="859516" y="2181186"/>
                <a:ext cx="3135312" cy="2025650"/>
              </a:xfrm>
              <a:custGeom>
                <a:avLst/>
                <a:gdLst>
                  <a:gd name="T0" fmla="*/ 17 w 37"/>
                  <a:gd name="T1" fmla="*/ 0 h 24"/>
                  <a:gd name="T2" fmla="*/ 7 w 37"/>
                  <a:gd name="T3" fmla="*/ 3 h 24"/>
                  <a:gd name="T4" fmla="*/ 7 w 37"/>
                  <a:gd name="T5" fmla="*/ 3 h 24"/>
                  <a:gd name="T6" fmla="*/ 3 w 37"/>
                  <a:gd name="T7" fmla="*/ 17 h 24"/>
                  <a:gd name="T8" fmla="*/ 17 w 37"/>
                  <a:gd name="T9" fmla="*/ 21 h 24"/>
                  <a:gd name="T10" fmla="*/ 17 w 37"/>
                  <a:gd name="T11" fmla="*/ 21 h 24"/>
                  <a:gd name="T12" fmla="*/ 28 w 37"/>
                  <a:gd name="T13" fmla="*/ 11 h 24"/>
                  <a:gd name="T14" fmla="*/ 37 w 37"/>
                  <a:gd name="T15" fmla="*/ 21 h 24"/>
                  <a:gd name="T16" fmla="*/ 17 w 37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4">
                    <a:moveTo>
                      <a:pt x="17" y="0"/>
                    </a:moveTo>
                    <a:cubicBezTo>
                      <a:pt x="13" y="0"/>
                      <a:pt x="10" y="1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2" y="6"/>
                      <a:pt x="0" y="12"/>
                      <a:pt x="3" y="17"/>
                    </a:cubicBezTo>
                    <a:cubicBezTo>
                      <a:pt x="6" y="21"/>
                      <a:pt x="12" y="24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15"/>
                      <a:pt x="22" y="11"/>
                      <a:pt x="28" y="11"/>
                    </a:cubicBezTo>
                    <a:cubicBezTo>
                      <a:pt x="33" y="11"/>
                      <a:pt x="37" y="15"/>
                      <a:pt x="37" y="21"/>
                    </a:cubicBezTo>
                    <a:cubicBezTo>
                      <a:pt x="37" y="9"/>
                      <a:pt x="28" y="0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 dirty="0">
                  <a:ea typeface="한컴 백제 M" panose="02020603020101020101" pitchFamily="18" charset="-127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916918" y="2870697"/>
              <a:ext cx="887401" cy="485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Text</a:t>
              </a:r>
              <a:endPara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92888" y="4306970"/>
              <a:ext cx="887401" cy="485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Text</a:t>
              </a:r>
              <a:endPara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85287" y="2992014"/>
              <a:ext cx="887401" cy="485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Text</a:t>
              </a:r>
              <a:endPara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57438" y="3697147"/>
              <a:ext cx="1233220" cy="771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한컴 백제 M" panose="02020603020101020101" pitchFamily="18" charset="-127"/>
                  <a:ea typeface="한컴 백제 M" panose="02020603020101020101" pitchFamily="18" charset="-127"/>
                  <a:cs typeface="조선일보명조" panose="02030304000000000000" pitchFamily="18" charset="-127"/>
                </a:rPr>
                <a:t>텍스트</a:t>
              </a:r>
              <a:r>
                <a:rPr lang="ko-KR" altLang="en-US" sz="1600" kern="0" noProof="0" dirty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를</a:t>
              </a:r>
              <a:r>
                <a:rPr lang="ko-KR" altLang="en-US" sz="1600" kern="0" dirty="0" smtClean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 </a:t>
              </a:r>
              <a:r>
                <a:rPr lang="ko-KR" altLang="en-US" sz="1600" kern="0" dirty="0" smtClean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입력</a:t>
              </a:r>
              <a:endParaRPr lang="en-US" altLang="ko-KR" sz="1600" kern="0" dirty="0" smtClean="0">
                <a:solidFill>
                  <a:schemeClr val="bg1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  <a:p>
              <a:pPr algn="ctr" defTabSz="914400" latinLnBrk="0">
                <a:defRPr/>
              </a:pPr>
              <a:r>
                <a:rPr lang="ko-KR" altLang="en-US" sz="1600" kern="0" dirty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  <a:cs typeface="조선일보명조" panose="02030304000000000000" pitchFamily="18" charset="-127"/>
                </a:rPr>
                <a:t>텍스트</a:t>
              </a:r>
              <a:r>
                <a:rPr lang="ko-KR" altLang="en-US" sz="1600" kern="0" dirty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를 </a:t>
              </a:r>
              <a:r>
                <a:rPr lang="ko-KR" altLang="en-US" sz="1600" kern="0" dirty="0" smtClean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입력</a:t>
              </a:r>
              <a:endParaRPr lang="ko-KR" altLang="en-US" sz="1600" kern="0" dirty="0">
                <a:solidFill>
                  <a:schemeClr val="bg1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  <a:p>
              <a:pPr algn="ctr" defTabSz="914400" latinLnBrk="0">
                <a:defRPr/>
              </a:pPr>
              <a:r>
                <a:rPr lang="ko-KR" altLang="en-US" sz="1600" kern="0" dirty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  <a:cs typeface="조선일보명조" panose="02030304000000000000" pitchFamily="18" charset="-127"/>
                </a:rPr>
                <a:t>텍스트</a:t>
              </a:r>
              <a:r>
                <a:rPr lang="ko-KR" altLang="en-US" sz="1600" kern="0" dirty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를 </a:t>
              </a:r>
              <a:r>
                <a:rPr lang="ko-KR" altLang="en-US" sz="1600" kern="0" dirty="0" smtClean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입력</a:t>
              </a:r>
              <a:endParaRPr lang="ko-KR" altLang="en-US" sz="1600" kern="0" dirty="0">
                <a:solidFill>
                  <a:schemeClr val="bg1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88121" y="3823884"/>
              <a:ext cx="1233220" cy="771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한컴 백제 M" panose="02020603020101020101" pitchFamily="18" charset="-127"/>
                  <a:ea typeface="한컴 백제 M" panose="02020603020101020101" pitchFamily="18" charset="-127"/>
                  <a:cs typeface="조선일보명조" panose="02030304000000000000" pitchFamily="18" charset="-127"/>
                </a:rPr>
                <a:t>텍스트</a:t>
              </a:r>
              <a:r>
                <a:rPr lang="ko-KR" altLang="en-US" sz="1600" kern="0" noProof="0" dirty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를</a:t>
              </a:r>
              <a:r>
                <a:rPr lang="ko-KR" altLang="en-US" sz="1600" kern="0" dirty="0" smtClean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 </a:t>
              </a:r>
              <a:r>
                <a:rPr lang="ko-KR" altLang="en-US" sz="1600" kern="0" dirty="0" smtClean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입력</a:t>
              </a:r>
              <a:endParaRPr lang="en-US" altLang="ko-KR" sz="1600" kern="0" dirty="0" smtClean="0">
                <a:solidFill>
                  <a:schemeClr val="bg1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  <a:p>
              <a:pPr algn="ctr" defTabSz="914400" latinLnBrk="0">
                <a:defRPr/>
              </a:pPr>
              <a:r>
                <a:rPr lang="ko-KR" altLang="en-US" sz="1600" kern="0" dirty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  <a:cs typeface="조선일보명조" panose="02030304000000000000" pitchFamily="18" charset="-127"/>
                </a:rPr>
                <a:t>텍스트</a:t>
              </a:r>
              <a:r>
                <a:rPr lang="ko-KR" altLang="en-US" sz="1600" kern="0" dirty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를 </a:t>
              </a:r>
              <a:r>
                <a:rPr lang="ko-KR" altLang="en-US" sz="1600" kern="0" dirty="0" smtClean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입력</a:t>
              </a:r>
              <a:endParaRPr lang="ko-KR" altLang="en-US" sz="1600" kern="0" dirty="0">
                <a:solidFill>
                  <a:schemeClr val="bg1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  <a:p>
              <a:pPr algn="ctr" defTabSz="914400" latinLnBrk="0">
                <a:defRPr/>
              </a:pPr>
              <a:r>
                <a:rPr lang="ko-KR" altLang="en-US" sz="1600" kern="0" dirty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  <a:cs typeface="조선일보명조" panose="02030304000000000000" pitchFamily="18" charset="-127"/>
                </a:rPr>
                <a:t>텍스트</a:t>
              </a:r>
              <a:r>
                <a:rPr lang="ko-KR" altLang="en-US" sz="1600" kern="0" dirty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를 </a:t>
              </a:r>
              <a:r>
                <a:rPr lang="ko-KR" altLang="en-US" sz="1600" kern="0" dirty="0" smtClean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입력</a:t>
              </a:r>
              <a:endParaRPr lang="ko-KR" altLang="en-US" sz="1600" kern="0" dirty="0">
                <a:solidFill>
                  <a:schemeClr val="bg1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22321" y="1850126"/>
              <a:ext cx="1233220" cy="771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한컴 백제 M" panose="02020603020101020101" pitchFamily="18" charset="-127"/>
                  <a:ea typeface="한컴 백제 M" panose="02020603020101020101" pitchFamily="18" charset="-127"/>
                  <a:cs typeface="조선일보명조" panose="02030304000000000000" pitchFamily="18" charset="-127"/>
                </a:rPr>
                <a:t>텍스트</a:t>
              </a:r>
              <a:r>
                <a:rPr lang="ko-KR" altLang="en-US" sz="1600" kern="0" noProof="0" dirty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를</a:t>
              </a:r>
              <a:r>
                <a:rPr lang="ko-KR" altLang="en-US" sz="1600" kern="0" dirty="0" smtClean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 </a:t>
              </a:r>
              <a:r>
                <a:rPr lang="ko-KR" altLang="en-US" sz="1600" kern="0" dirty="0" smtClean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입력</a:t>
              </a:r>
              <a:endParaRPr lang="en-US" altLang="ko-KR" sz="1600" kern="0" dirty="0" smtClean="0">
                <a:solidFill>
                  <a:schemeClr val="bg1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  <a:p>
              <a:pPr algn="ctr" defTabSz="914400" latinLnBrk="0">
                <a:defRPr/>
              </a:pPr>
              <a:r>
                <a:rPr lang="ko-KR" altLang="en-US" sz="1600" kern="0" dirty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  <a:cs typeface="조선일보명조" panose="02030304000000000000" pitchFamily="18" charset="-127"/>
                </a:rPr>
                <a:t>텍스트</a:t>
              </a:r>
              <a:r>
                <a:rPr lang="ko-KR" altLang="en-US" sz="1600" kern="0" dirty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를 </a:t>
              </a:r>
              <a:r>
                <a:rPr lang="ko-KR" altLang="en-US" sz="1600" kern="0" dirty="0" smtClean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입력</a:t>
              </a:r>
              <a:endParaRPr lang="ko-KR" altLang="en-US" sz="1600" kern="0" dirty="0">
                <a:solidFill>
                  <a:schemeClr val="bg1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  <a:p>
              <a:pPr algn="ctr" defTabSz="914400" latinLnBrk="0">
                <a:defRPr/>
              </a:pPr>
              <a:r>
                <a:rPr lang="ko-KR" altLang="en-US" sz="1600" kern="0" dirty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  <a:cs typeface="조선일보명조" panose="02030304000000000000" pitchFamily="18" charset="-127"/>
                </a:rPr>
                <a:t>텍스트</a:t>
              </a:r>
              <a:r>
                <a:rPr lang="ko-KR" altLang="en-US" sz="1600" kern="0" dirty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를 </a:t>
              </a:r>
              <a:r>
                <a:rPr lang="ko-KR" altLang="en-US" sz="1600" kern="0" dirty="0" smtClean="0">
                  <a:solidFill>
                    <a:schemeClr val="bg1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입력</a:t>
              </a:r>
              <a:endParaRPr lang="ko-KR" altLang="en-US" sz="1600" kern="0" dirty="0">
                <a:solidFill>
                  <a:schemeClr val="bg1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7386588" y="5731572"/>
            <a:ext cx="4954640" cy="666746"/>
            <a:chOff x="5442060" y="5860256"/>
            <a:chExt cx="7524378" cy="666746"/>
          </a:xfrm>
        </p:grpSpPr>
        <p:sp>
          <p:nvSpPr>
            <p:cNvPr id="15" name="직사각형 14"/>
            <p:cNvSpPr/>
            <p:nvPr/>
          </p:nvSpPr>
          <p:spPr>
            <a:xfrm>
              <a:off x="5724525" y="5860256"/>
              <a:ext cx="7015291" cy="633413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51146" y="5993755"/>
              <a:ext cx="7015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이곳에 학습 내용 및 텍스트를 입력하십시오</a:t>
              </a:r>
              <a:endParaRPr lang="ko-KR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  <p:sp>
          <p:nvSpPr>
            <p:cNvPr id="17" name="이등변 삼각형 16"/>
            <p:cNvSpPr/>
            <p:nvPr/>
          </p:nvSpPr>
          <p:spPr>
            <a:xfrm rot="9941427">
              <a:off x="5442060" y="5903774"/>
              <a:ext cx="411485" cy="623228"/>
            </a:xfrm>
            <a:prstGeom prst="triangle">
              <a:avLst>
                <a:gd name="adj" fmla="val 58304"/>
              </a:avLst>
            </a:prstGeom>
            <a:solidFill>
              <a:srgbClr val="EB71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</p:grpSp>
      <p:cxnSp>
        <p:nvCxnSpPr>
          <p:cNvPr id="25" name="직선 연결선 24"/>
          <p:cNvCxnSpPr/>
          <p:nvPr/>
        </p:nvCxnSpPr>
        <p:spPr>
          <a:xfrm>
            <a:off x="9143593" y="602719"/>
            <a:ext cx="2692026" cy="0"/>
          </a:xfrm>
          <a:prstGeom prst="line">
            <a:avLst/>
          </a:prstGeom>
          <a:noFill/>
          <a:ln w="31750" cap="flat" cmpd="sng" algn="ctr">
            <a:solidFill>
              <a:sysClr val="window" lastClr="FFFFFF"/>
            </a:solidFill>
            <a:prstDash val="sysDash"/>
            <a:miter lim="800000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9677323" y="136262"/>
            <a:ext cx="217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ko-KR" altLang="en-US" sz="2000" dirty="0" smtClean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제목을 입력하세요</a:t>
            </a:r>
            <a:endParaRPr lang="ko-KR" altLang="en-US" sz="2000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 rot="17288549">
            <a:off x="8639488" y="122788"/>
            <a:ext cx="683733" cy="721984"/>
            <a:chOff x="2343044" y="1668124"/>
            <a:chExt cx="2155446" cy="2276031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2923356" y="2323802"/>
              <a:ext cx="987285" cy="979748"/>
            </a:xfrm>
            <a:custGeom>
              <a:avLst/>
              <a:gdLst>
                <a:gd name="T0" fmla="*/ 52 w 54"/>
                <a:gd name="T1" fmla="*/ 33 h 54"/>
                <a:gd name="T2" fmla="*/ 49 w 54"/>
                <a:gd name="T3" fmla="*/ 23 h 54"/>
                <a:gd name="T4" fmla="*/ 46 w 54"/>
                <a:gd name="T5" fmla="*/ 23 h 54"/>
                <a:gd name="T6" fmla="*/ 34 w 54"/>
                <a:gd name="T7" fmla="*/ 24 h 54"/>
                <a:gd name="T8" fmla="*/ 44 w 54"/>
                <a:gd name="T9" fmla="*/ 16 h 54"/>
                <a:gd name="T10" fmla="*/ 44 w 54"/>
                <a:gd name="T11" fmla="*/ 16 h 54"/>
                <a:gd name="T12" fmla="*/ 45 w 54"/>
                <a:gd name="T13" fmla="*/ 15 h 54"/>
                <a:gd name="T14" fmla="*/ 42 w 54"/>
                <a:gd name="T15" fmla="*/ 5 h 54"/>
                <a:gd name="T16" fmla="*/ 37 w 54"/>
                <a:gd name="T17" fmla="*/ 5 h 54"/>
                <a:gd name="T18" fmla="*/ 33 w 54"/>
                <a:gd name="T19" fmla="*/ 2 h 54"/>
                <a:gd name="T20" fmla="*/ 24 w 54"/>
                <a:gd name="T21" fmla="*/ 5 h 54"/>
                <a:gd name="T22" fmla="*/ 23 w 54"/>
                <a:gd name="T23" fmla="*/ 8 h 54"/>
                <a:gd name="T24" fmla="*/ 25 w 54"/>
                <a:gd name="T25" fmla="*/ 20 h 54"/>
                <a:gd name="T26" fmla="*/ 16 w 54"/>
                <a:gd name="T27" fmla="*/ 10 h 54"/>
                <a:gd name="T28" fmla="*/ 16 w 54"/>
                <a:gd name="T29" fmla="*/ 10 h 54"/>
                <a:gd name="T30" fmla="*/ 15 w 54"/>
                <a:gd name="T31" fmla="*/ 9 h 54"/>
                <a:gd name="T32" fmla="*/ 6 w 54"/>
                <a:gd name="T33" fmla="*/ 12 h 54"/>
                <a:gd name="T34" fmla="*/ 5 w 54"/>
                <a:gd name="T35" fmla="*/ 17 h 54"/>
                <a:gd name="T36" fmla="*/ 2 w 54"/>
                <a:gd name="T37" fmla="*/ 21 h 54"/>
                <a:gd name="T38" fmla="*/ 6 w 54"/>
                <a:gd name="T39" fmla="*/ 30 h 54"/>
                <a:gd name="T40" fmla="*/ 8 w 54"/>
                <a:gd name="T41" fmla="*/ 31 h 54"/>
                <a:gd name="T42" fmla="*/ 21 w 54"/>
                <a:gd name="T43" fmla="*/ 29 h 54"/>
                <a:gd name="T44" fmla="*/ 10 w 54"/>
                <a:gd name="T45" fmla="*/ 38 h 54"/>
                <a:gd name="T46" fmla="*/ 10 w 54"/>
                <a:gd name="T47" fmla="*/ 38 h 54"/>
                <a:gd name="T48" fmla="*/ 9 w 54"/>
                <a:gd name="T49" fmla="*/ 39 h 54"/>
                <a:gd name="T50" fmla="*/ 13 w 54"/>
                <a:gd name="T51" fmla="*/ 48 h 54"/>
                <a:gd name="T52" fmla="*/ 18 w 54"/>
                <a:gd name="T53" fmla="*/ 49 h 54"/>
                <a:gd name="T54" fmla="*/ 21 w 54"/>
                <a:gd name="T55" fmla="*/ 52 h 54"/>
                <a:gd name="T56" fmla="*/ 31 w 54"/>
                <a:gd name="T57" fmla="*/ 48 h 54"/>
                <a:gd name="T58" fmla="*/ 31 w 54"/>
                <a:gd name="T59" fmla="*/ 46 h 54"/>
                <a:gd name="T60" fmla="*/ 30 w 54"/>
                <a:gd name="T61" fmla="*/ 33 h 54"/>
                <a:gd name="T62" fmla="*/ 38 w 54"/>
                <a:gd name="T63" fmla="*/ 44 h 54"/>
                <a:gd name="T64" fmla="*/ 38 w 54"/>
                <a:gd name="T65" fmla="*/ 44 h 54"/>
                <a:gd name="T66" fmla="*/ 39 w 54"/>
                <a:gd name="T67" fmla="*/ 45 h 54"/>
                <a:gd name="T68" fmla="*/ 49 w 54"/>
                <a:gd name="T69" fmla="*/ 41 h 54"/>
                <a:gd name="T70" fmla="*/ 49 w 54"/>
                <a:gd name="T71" fmla="*/ 36 h 54"/>
                <a:gd name="T72" fmla="*/ 52 w 54"/>
                <a:gd name="T73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54">
                  <a:moveTo>
                    <a:pt x="52" y="33"/>
                  </a:moveTo>
                  <a:cubicBezTo>
                    <a:pt x="54" y="29"/>
                    <a:pt x="52" y="25"/>
                    <a:pt x="49" y="23"/>
                  </a:cubicBezTo>
                  <a:cubicBezTo>
                    <a:pt x="48" y="23"/>
                    <a:pt x="47" y="23"/>
                    <a:pt x="46" y="23"/>
                  </a:cubicBezTo>
                  <a:cubicBezTo>
                    <a:pt x="44" y="23"/>
                    <a:pt x="40" y="23"/>
                    <a:pt x="34" y="24"/>
                  </a:cubicBezTo>
                  <a:cubicBezTo>
                    <a:pt x="42" y="20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6"/>
                    <a:pt x="45" y="15"/>
                    <a:pt x="45" y="15"/>
                  </a:cubicBezTo>
                  <a:cubicBezTo>
                    <a:pt x="47" y="11"/>
                    <a:pt x="45" y="7"/>
                    <a:pt x="42" y="5"/>
                  </a:cubicBezTo>
                  <a:cubicBezTo>
                    <a:pt x="40" y="5"/>
                    <a:pt x="38" y="5"/>
                    <a:pt x="37" y="5"/>
                  </a:cubicBezTo>
                  <a:cubicBezTo>
                    <a:pt x="36" y="4"/>
                    <a:pt x="35" y="2"/>
                    <a:pt x="33" y="2"/>
                  </a:cubicBezTo>
                  <a:cubicBezTo>
                    <a:pt x="29" y="0"/>
                    <a:pt x="25" y="2"/>
                    <a:pt x="24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10"/>
                    <a:pt x="23" y="14"/>
                    <a:pt x="25" y="20"/>
                  </a:cubicBezTo>
                  <a:cubicBezTo>
                    <a:pt x="20" y="12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1" y="7"/>
                    <a:pt x="7" y="9"/>
                    <a:pt x="6" y="12"/>
                  </a:cubicBezTo>
                  <a:cubicBezTo>
                    <a:pt x="5" y="14"/>
                    <a:pt x="5" y="16"/>
                    <a:pt x="5" y="17"/>
                  </a:cubicBezTo>
                  <a:cubicBezTo>
                    <a:pt x="4" y="18"/>
                    <a:pt x="3" y="19"/>
                    <a:pt x="2" y="21"/>
                  </a:cubicBezTo>
                  <a:cubicBezTo>
                    <a:pt x="0" y="24"/>
                    <a:pt x="2" y="29"/>
                    <a:pt x="6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10" y="31"/>
                    <a:pt x="14" y="31"/>
                    <a:pt x="21" y="29"/>
                  </a:cubicBezTo>
                  <a:cubicBezTo>
                    <a:pt x="12" y="34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9" y="38"/>
                    <a:pt x="9" y="39"/>
                  </a:cubicBezTo>
                  <a:cubicBezTo>
                    <a:pt x="7" y="43"/>
                    <a:pt x="9" y="47"/>
                    <a:pt x="13" y="48"/>
                  </a:cubicBezTo>
                  <a:cubicBezTo>
                    <a:pt x="14" y="49"/>
                    <a:pt x="16" y="49"/>
                    <a:pt x="18" y="49"/>
                  </a:cubicBezTo>
                  <a:cubicBezTo>
                    <a:pt x="18" y="50"/>
                    <a:pt x="20" y="51"/>
                    <a:pt x="21" y="52"/>
                  </a:cubicBezTo>
                  <a:cubicBezTo>
                    <a:pt x="25" y="54"/>
                    <a:pt x="29" y="52"/>
                    <a:pt x="31" y="48"/>
                  </a:cubicBezTo>
                  <a:cubicBezTo>
                    <a:pt x="31" y="47"/>
                    <a:pt x="31" y="47"/>
                    <a:pt x="31" y="46"/>
                  </a:cubicBezTo>
                  <a:cubicBezTo>
                    <a:pt x="31" y="44"/>
                    <a:pt x="31" y="40"/>
                    <a:pt x="30" y="33"/>
                  </a:cubicBezTo>
                  <a:cubicBezTo>
                    <a:pt x="34" y="41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39" y="45"/>
                  </a:cubicBezTo>
                  <a:cubicBezTo>
                    <a:pt x="43" y="46"/>
                    <a:pt x="47" y="45"/>
                    <a:pt x="49" y="41"/>
                  </a:cubicBezTo>
                  <a:cubicBezTo>
                    <a:pt x="49" y="40"/>
                    <a:pt x="49" y="38"/>
                    <a:pt x="49" y="36"/>
                  </a:cubicBezTo>
                  <a:cubicBezTo>
                    <a:pt x="50" y="36"/>
                    <a:pt x="52" y="34"/>
                    <a:pt x="52" y="33"/>
                  </a:cubicBezTo>
                  <a:close/>
                </a:path>
              </a:pathLst>
            </a:custGeom>
            <a:solidFill>
              <a:srgbClr val="EB71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2343044" y="1668124"/>
              <a:ext cx="2155446" cy="2276031"/>
            </a:xfrm>
            <a:custGeom>
              <a:avLst/>
              <a:gdLst>
                <a:gd name="T0" fmla="*/ 59 w 118"/>
                <a:gd name="T1" fmla="*/ 0 h 125"/>
                <a:gd name="T2" fmla="*/ 0 w 118"/>
                <a:gd name="T3" fmla="*/ 70 h 125"/>
                <a:gd name="T4" fmla="*/ 24 w 118"/>
                <a:gd name="T5" fmla="*/ 125 h 125"/>
                <a:gd name="T6" fmla="*/ 38 w 118"/>
                <a:gd name="T7" fmla="*/ 111 h 125"/>
                <a:gd name="T8" fmla="*/ 18 w 118"/>
                <a:gd name="T9" fmla="*/ 70 h 125"/>
                <a:gd name="T10" fmla="*/ 59 w 118"/>
                <a:gd name="T11" fmla="*/ 21 h 125"/>
                <a:gd name="T12" fmla="*/ 100 w 118"/>
                <a:gd name="T13" fmla="*/ 70 h 125"/>
                <a:gd name="T14" fmla="*/ 81 w 118"/>
                <a:gd name="T15" fmla="*/ 111 h 125"/>
                <a:gd name="T16" fmla="*/ 95 w 118"/>
                <a:gd name="T17" fmla="*/ 125 h 125"/>
                <a:gd name="T18" fmla="*/ 118 w 118"/>
                <a:gd name="T19" fmla="*/ 70 h 125"/>
                <a:gd name="T20" fmla="*/ 59 w 118"/>
                <a:gd name="T21" fmla="*/ 0 h 125"/>
                <a:gd name="T22" fmla="*/ 9 w 118"/>
                <a:gd name="T23" fmla="*/ 74 h 125"/>
                <a:gd name="T24" fmla="*/ 5 w 118"/>
                <a:gd name="T25" fmla="*/ 70 h 125"/>
                <a:gd name="T26" fmla="*/ 9 w 118"/>
                <a:gd name="T27" fmla="*/ 66 h 125"/>
                <a:gd name="T28" fmla="*/ 13 w 118"/>
                <a:gd name="T29" fmla="*/ 70 h 125"/>
                <a:gd name="T30" fmla="*/ 9 w 118"/>
                <a:gd name="T31" fmla="*/ 74 h 125"/>
                <a:gd name="T32" fmla="*/ 16 w 118"/>
                <a:gd name="T33" fmla="*/ 45 h 125"/>
                <a:gd name="T34" fmla="*/ 11 w 118"/>
                <a:gd name="T35" fmla="*/ 41 h 125"/>
                <a:gd name="T36" fmla="*/ 16 w 118"/>
                <a:gd name="T37" fmla="*/ 37 h 125"/>
                <a:gd name="T38" fmla="*/ 20 w 118"/>
                <a:gd name="T39" fmla="*/ 41 h 125"/>
                <a:gd name="T40" fmla="*/ 16 w 118"/>
                <a:gd name="T41" fmla="*/ 45 h 125"/>
                <a:gd name="T42" fmla="*/ 35 w 118"/>
                <a:gd name="T43" fmla="*/ 23 h 125"/>
                <a:gd name="T44" fmla="*/ 31 w 118"/>
                <a:gd name="T45" fmla="*/ 18 h 125"/>
                <a:gd name="T46" fmla="*/ 35 w 118"/>
                <a:gd name="T47" fmla="*/ 14 h 125"/>
                <a:gd name="T48" fmla="*/ 40 w 118"/>
                <a:gd name="T49" fmla="*/ 18 h 125"/>
                <a:gd name="T50" fmla="*/ 35 w 118"/>
                <a:gd name="T51" fmla="*/ 23 h 125"/>
                <a:gd name="T52" fmla="*/ 85 w 118"/>
                <a:gd name="T53" fmla="*/ 23 h 125"/>
                <a:gd name="T54" fmla="*/ 81 w 118"/>
                <a:gd name="T55" fmla="*/ 18 h 125"/>
                <a:gd name="T56" fmla="*/ 85 w 118"/>
                <a:gd name="T57" fmla="*/ 14 h 125"/>
                <a:gd name="T58" fmla="*/ 89 w 118"/>
                <a:gd name="T59" fmla="*/ 18 h 125"/>
                <a:gd name="T60" fmla="*/ 85 w 118"/>
                <a:gd name="T61" fmla="*/ 23 h 125"/>
                <a:gd name="T62" fmla="*/ 99 w 118"/>
                <a:gd name="T63" fmla="*/ 41 h 125"/>
                <a:gd name="T64" fmla="*/ 103 w 118"/>
                <a:gd name="T65" fmla="*/ 37 h 125"/>
                <a:gd name="T66" fmla="*/ 107 w 118"/>
                <a:gd name="T67" fmla="*/ 41 h 125"/>
                <a:gd name="T68" fmla="*/ 103 w 118"/>
                <a:gd name="T69" fmla="*/ 45 h 125"/>
                <a:gd name="T70" fmla="*/ 99 w 118"/>
                <a:gd name="T71" fmla="*/ 41 h 125"/>
                <a:gd name="T72" fmla="*/ 109 w 118"/>
                <a:gd name="T73" fmla="*/ 74 h 125"/>
                <a:gd name="T74" fmla="*/ 105 w 118"/>
                <a:gd name="T75" fmla="*/ 70 h 125"/>
                <a:gd name="T76" fmla="*/ 109 w 118"/>
                <a:gd name="T77" fmla="*/ 66 h 125"/>
                <a:gd name="T78" fmla="*/ 113 w 118"/>
                <a:gd name="T79" fmla="*/ 70 h 125"/>
                <a:gd name="T80" fmla="*/ 109 w 118"/>
                <a:gd name="T81" fmla="*/ 7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25">
                  <a:moveTo>
                    <a:pt x="59" y="0"/>
                  </a:moveTo>
                  <a:cubicBezTo>
                    <a:pt x="27" y="0"/>
                    <a:pt x="0" y="31"/>
                    <a:pt x="0" y="70"/>
                  </a:cubicBezTo>
                  <a:cubicBezTo>
                    <a:pt x="0" y="93"/>
                    <a:pt x="9" y="113"/>
                    <a:pt x="24" y="125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26" y="103"/>
                    <a:pt x="18" y="87"/>
                    <a:pt x="18" y="70"/>
                  </a:cubicBezTo>
                  <a:cubicBezTo>
                    <a:pt x="18" y="43"/>
                    <a:pt x="36" y="21"/>
                    <a:pt x="59" y="21"/>
                  </a:cubicBezTo>
                  <a:cubicBezTo>
                    <a:pt x="82" y="21"/>
                    <a:pt x="100" y="43"/>
                    <a:pt x="100" y="70"/>
                  </a:cubicBezTo>
                  <a:cubicBezTo>
                    <a:pt x="100" y="87"/>
                    <a:pt x="92" y="103"/>
                    <a:pt x="81" y="111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109" y="113"/>
                    <a:pt x="118" y="93"/>
                    <a:pt x="118" y="70"/>
                  </a:cubicBezTo>
                  <a:cubicBezTo>
                    <a:pt x="118" y="31"/>
                    <a:pt x="92" y="0"/>
                    <a:pt x="59" y="0"/>
                  </a:cubicBezTo>
                  <a:close/>
                  <a:moveTo>
                    <a:pt x="9" y="74"/>
                  </a:moveTo>
                  <a:cubicBezTo>
                    <a:pt x="7" y="74"/>
                    <a:pt x="5" y="72"/>
                    <a:pt x="5" y="70"/>
                  </a:cubicBezTo>
                  <a:cubicBezTo>
                    <a:pt x="5" y="68"/>
                    <a:pt x="7" y="66"/>
                    <a:pt x="9" y="66"/>
                  </a:cubicBezTo>
                  <a:cubicBezTo>
                    <a:pt x="11" y="66"/>
                    <a:pt x="13" y="68"/>
                    <a:pt x="13" y="70"/>
                  </a:cubicBezTo>
                  <a:cubicBezTo>
                    <a:pt x="13" y="72"/>
                    <a:pt x="11" y="74"/>
                    <a:pt x="9" y="74"/>
                  </a:cubicBezTo>
                  <a:close/>
                  <a:moveTo>
                    <a:pt x="16" y="45"/>
                  </a:moveTo>
                  <a:cubicBezTo>
                    <a:pt x="13" y="45"/>
                    <a:pt x="11" y="43"/>
                    <a:pt x="11" y="41"/>
                  </a:cubicBezTo>
                  <a:cubicBezTo>
                    <a:pt x="11" y="39"/>
                    <a:pt x="13" y="37"/>
                    <a:pt x="16" y="37"/>
                  </a:cubicBezTo>
                  <a:cubicBezTo>
                    <a:pt x="18" y="37"/>
                    <a:pt x="20" y="39"/>
                    <a:pt x="20" y="41"/>
                  </a:cubicBezTo>
                  <a:cubicBezTo>
                    <a:pt x="20" y="43"/>
                    <a:pt x="18" y="45"/>
                    <a:pt x="16" y="45"/>
                  </a:cubicBezTo>
                  <a:close/>
                  <a:moveTo>
                    <a:pt x="35" y="23"/>
                  </a:moveTo>
                  <a:cubicBezTo>
                    <a:pt x="33" y="23"/>
                    <a:pt x="31" y="21"/>
                    <a:pt x="31" y="18"/>
                  </a:cubicBezTo>
                  <a:cubicBezTo>
                    <a:pt x="31" y="16"/>
                    <a:pt x="33" y="14"/>
                    <a:pt x="35" y="14"/>
                  </a:cubicBezTo>
                  <a:cubicBezTo>
                    <a:pt x="38" y="14"/>
                    <a:pt x="40" y="16"/>
                    <a:pt x="40" y="18"/>
                  </a:cubicBezTo>
                  <a:cubicBezTo>
                    <a:pt x="40" y="21"/>
                    <a:pt x="38" y="23"/>
                    <a:pt x="35" y="23"/>
                  </a:cubicBezTo>
                  <a:close/>
                  <a:moveTo>
                    <a:pt x="85" y="23"/>
                  </a:moveTo>
                  <a:cubicBezTo>
                    <a:pt x="83" y="23"/>
                    <a:pt x="81" y="21"/>
                    <a:pt x="81" y="18"/>
                  </a:cubicBezTo>
                  <a:cubicBezTo>
                    <a:pt x="81" y="16"/>
                    <a:pt x="83" y="14"/>
                    <a:pt x="85" y="14"/>
                  </a:cubicBezTo>
                  <a:cubicBezTo>
                    <a:pt x="87" y="14"/>
                    <a:pt x="89" y="16"/>
                    <a:pt x="89" y="18"/>
                  </a:cubicBezTo>
                  <a:cubicBezTo>
                    <a:pt x="89" y="21"/>
                    <a:pt x="87" y="23"/>
                    <a:pt x="85" y="23"/>
                  </a:cubicBezTo>
                  <a:close/>
                  <a:moveTo>
                    <a:pt x="99" y="41"/>
                  </a:moveTo>
                  <a:cubicBezTo>
                    <a:pt x="99" y="39"/>
                    <a:pt x="101" y="37"/>
                    <a:pt x="103" y="37"/>
                  </a:cubicBezTo>
                  <a:cubicBezTo>
                    <a:pt x="106" y="37"/>
                    <a:pt x="107" y="39"/>
                    <a:pt x="107" y="41"/>
                  </a:cubicBezTo>
                  <a:cubicBezTo>
                    <a:pt x="107" y="43"/>
                    <a:pt x="106" y="45"/>
                    <a:pt x="103" y="45"/>
                  </a:cubicBezTo>
                  <a:cubicBezTo>
                    <a:pt x="101" y="45"/>
                    <a:pt x="99" y="43"/>
                    <a:pt x="99" y="41"/>
                  </a:cubicBezTo>
                  <a:close/>
                  <a:moveTo>
                    <a:pt x="109" y="74"/>
                  </a:moveTo>
                  <a:cubicBezTo>
                    <a:pt x="107" y="74"/>
                    <a:pt x="105" y="72"/>
                    <a:pt x="105" y="70"/>
                  </a:cubicBezTo>
                  <a:cubicBezTo>
                    <a:pt x="105" y="68"/>
                    <a:pt x="107" y="66"/>
                    <a:pt x="109" y="66"/>
                  </a:cubicBezTo>
                  <a:cubicBezTo>
                    <a:pt x="111" y="66"/>
                    <a:pt x="113" y="68"/>
                    <a:pt x="113" y="70"/>
                  </a:cubicBezTo>
                  <a:cubicBezTo>
                    <a:pt x="113" y="72"/>
                    <a:pt x="111" y="74"/>
                    <a:pt x="109" y="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54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74016">
            <a:off x="692288" y="813917"/>
            <a:ext cx="799819" cy="78982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243" y="1596036"/>
            <a:ext cx="4135292" cy="4210957"/>
          </a:xfrm>
          <a:prstGeom prst="rect">
            <a:avLst/>
          </a:prstGeom>
        </p:spPr>
      </p:pic>
      <p:cxnSp>
        <p:nvCxnSpPr>
          <p:cNvPr id="3" name="직선 연결선 2"/>
          <p:cNvCxnSpPr/>
          <p:nvPr/>
        </p:nvCxnSpPr>
        <p:spPr>
          <a:xfrm>
            <a:off x="9143593" y="602719"/>
            <a:ext cx="2692026" cy="0"/>
          </a:xfrm>
          <a:prstGeom prst="line">
            <a:avLst/>
          </a:prstGeom>
          <a:noFill/>
          <a:ln w="31750" cap="flat" cmpd="sng" algn="ctr">
            <a:solidFill>
              <a:sysClr val="window" lastClr="FFFFFF"/>
            </a:solidFill>
            <a:prstDash val="sysDash"/>
            <a:miter lim="800000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9677323" y="136262"/>
            <a:ext cx="217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ko-KR" altLang="en-US" sz="2000" dirty="0" smtClean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제목을 입력하세요</a:t>
            </a:r>
            <a:endParaRPr lang="ko-KR" altLang="en-US" sz="2000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 rot="17288549">
            <a:off x="8639488" y="122788"/>
            <a:ext cx="683733" cy="721984"/>
            <a:chOff x="2343044" y="1668124"/>
            <a:chExt cx="2155446" cy="227603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923356" y="2323802"/>
              <a:ext cx="987285" cy="979748"/>
            </a:xfrm>
            <a:custGeom>
              <a:avLst/>
              <a:gdLst>
                <a:gd name="T0" fmla="*/ 52 w 54"/>
                <a:gd name="T1" fmla="*/ 33 h 54"/>
                <a:gd name="T2" fmla="*/ 49 w 54"/>
                <a:gd name="T3" fmla="*/ 23 h 54"/>
                <a:gd name="T4" fmla="*/ 46 w 54"/>
                <a:gd name="T5" fmla="*/ 23 h 54"/>
                <a:gd name="T6" fmla="*/ 34 w 54"/>
                <a:gd name="T7" fmla="*/ 24 h 54"/>
                <a:gd name="T8" fmla="*/ 44 w 54"/>
                <a:gd name="T9" fmla="*/ 16 h 54"/>
                <a:gd name="T10" fmla="*/ 44 w 54"/>
                <a:gd name="T11" fmla="*/ 16 h 54"/>
                <a:gd name="T12" fmla="*/ 45 w 54"/>
                <a:gd name="T13" fmla="*/ 15 h 54"/>
                <a:gd name="T14" fmla="*/ 42 w 54"/>
                <a:gd name="T15" fmla="*/ 5 h 54"/>
                <a:gd name="T16" fmla="*/ 37 w 54"/>
                <a:gd name="T17" fmla="*/ 5 h 54"/>
                <a:gd name="T18" fmla="*/ 33 w 54"/>
                <a:gd name="T19" fmla="*/ 2 h 54"/>
                <a:gd name="T20" fmla="*/ 24 w 54"/>
                <a:gd name="T21" fmla="*/ 5 h 54"/>
                <a:gd name="T22" fmla="*/ 23 w 54"/>
                <a:gd name="T23" fmla="*/ 8 h 54"/>
                <a:gd name="T24" fmla="*/ 25 w 54"/>
                <a:gd name="T25" fmla="*/ 20 h 54"/>
                <a:gd name="T26" fmla="*/ 16 w 54"/>
                <a:gd name="T27" fmla="*/ 10 h 54"/>
                <a:gd name="T28" fmla="*/ 16 w 54"/>
                <a:gd name="T29" fmla="*/ 10 h 54"/>
                <a:gd name="T30" fmla="*/ 15 w 54"/>
                <a:gd name="T31" fmla="*/ 9 h 54"/>
                <a:gd name="T32" fmla="*/ 6 w 54"/>
                <a:gd name="T33" fmla="*/ 12 h 54"/>
                <a:gd name="T34" fmla="*/ 5 w 54"/>
                <a:gd name="T35" fmla="*/ 17 h 54"/>
                <a:gd name="T36" fmla="*/ 2 w 54"/>
                <a:gd name="T37" fmla="*/ 21 h 54"/>
                <a:gd name="T38" fmla="*/ 6 w 54"/>
                <a:gd name="T39" fmla="*/ 30 h 54"/>
                <a:gd name="T40" fmla="*/ 8 w 54"/>
                <a:gd name="T41" fmla="*/ 31 h 54"/>
                <a:gd name="T42" fmla="*/ 21 w 54"/>
                <a:gd name="T43" fmla="*/ 29 h 54"/>
                <a:gd name="T44" fmla="*/ 10 w 54"/>
                <a:gd name="T45" fmla="*/ 38 h 54"/>
                <a:gd name="T46" fmla="*/ 10 w 54"/>
                <a:gd name="T47" fmla="*/ 38 h 54"/>
                <a:gd name="T48" fmla="*/ 9 w 54"/>
                <a:gd name="T49" fmla="*/ 39 h 54"/>
                <a:gd name="T50" fmla="*/ 13 w 54"/>
                <a:gd name="T51" fmla="*/ 48 h 54"/>
                <a:gd name="T52" fmla="*/ 18 w 54"/>
                <a:gd name="T53" fmla="*/ 49 h 54"/>
                <a:gd name="T54" fmla="*/ 21 w 54"/>
                <a:gd name="T55" fmla="*/ 52 h 54"/>
                <a:gd name="T56" fmla="*/ 31 w 54"/>
                <a:gd name="T57" fmla="*/ 48 h 54"/>
                <a:gd name="T58" fmla="*/ 31 w 54"/>
                <a:gd name="T59" fmla="*/ 46 h 54"/>
                <a:gd name="T60" fmla="*/ 30 w 54"/>
                <a:gd name="T61" fmla="*/ 33 h 54"/>
                <a:gd name="T62" fmla="*/ 38 w 54"/>
                <a:gd name="T63" fmla="*/ 44 h 54"/>
                <a:gd name="T64" fmla="*/ 38 w 54"/>
                <a:gd name="T65" fmla="*/ 44 h 54"/>
                <a:gd name="T66" fmla="*/ 39 w 54"/>
                <a:gd name="T67" fmla="*/ 45 h 54"/>
                <a:gd name="T68" fmla="*/ 49 w 54"/>
                <a:gd name="T69" fmla="*/ 41 h 54"/>
                <a:gd name="T70" fmla="*/ 49 w 54"/>
                <a:gd name="T71" fmla="*/ 36 h 54"/>
                <a:gd name="T72" fmla="*/ 52 w 54"/>
                <a:gd name="T73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54">
                  <a:moveTo>
                    <a:pt x="52" y="33"/>
                  </a:moveTo>
                  <a:cubicBezTo>
                    <a:pt x="54" y="29"/>
                    <a:pt x="52" y="25"/>
                    <a:pt x="49" y="23"/>
                  </a:cubicBezTo>
                  <a:cubicBezTo>
                    <a:pt x="48" y="23"/>
                    <a:pt x="47" y="23"/>
                    <a:pt x="46" y="23"/>
                  </a:cubicBezTo>
                  <a:cubicBezTo>
                    <a:pt x="44" y="23"/>
                    <a:pt x="40" y="23"/>
                    <a:pt x="34" y="24"/>
                  </a:cubicBezTo>
                  <a:cubicBezTo>
                    <a:pt x="42" y="20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6"/>
                    <a:pt x="45" y="15"/>
                    <a:pt x="45" y="15"/>
                  </a:cubicBezTo>
                  <a:cubicBezTo>
                    <a:pt x="47" y="11"/>
                    <a:pt x="45" y="7"/>
                    <a:pt x="42" y="5"/>
                  </a:cubicBezTo>
                  <a:cubicBezTo>
                    <a:pt x="40" y="5"/>
                    <a:pt x="38" y="5"/>
                    <a:pt x="37" y="5"/>
                  </a:cubicBezTo>
                  <a:cubicBezTo>
                    <a:pt x="36" y="4"/>
                    <a:pt x="35" y="2"/>
                    <a:pt x="33" y="2"/>
                  </a:cubicBezTo>
                  <a:cubicBezTo>
                    <a:pt x="29" y="0"/>
                    <a:pt x="25" y="2"/>
                    <a:pt x="24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10"/>
                    <a:pt x="23" y="14"/>
                    <a:pt x="25" y="20"/>
                  </a:cubicBezTo>
                  <a:cubicBezTo>
                    <a:pt x="20" y="12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1" y="7"/>
                    <a:pt x="7" y="9"/>
                    <a:pt x="6" y="12"/>
                  </a:cubicBezTo>
                  <a:cubicBezTo>
                    <a:pt x="5" y="14"/>
                    <a:pt x="5" y="16"/>
                    <a:pt x="5" y="17"/>
                  </a:cubicBezTo>
                  <a:cubicBezTo>
                    <a:pt x="4" y="18"/>
                    <a:pt x="3" y="19"/>
                    <a:pt x="2" y="21"/>
                  </a:cubicBezTo>
                  <a:cubicBezTo>
                    <a:pt x="0" y="24"/>
                    <a:pt x="2" y="29"/>
                    <a:pt x="6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10" y="31"/>
                    <a:pt x="14" y="31"/>
                    <a:pt x="21" y="29"/>
                  </a:cubicBezTo>
                  <a:cubicBezTo>
                    <a:pt x="12" y="34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9" y="38"/>
                    <a:pt x="9" y="39"/>
                  </a:cubicBezTo>
                  <a:cubicBezTo>
                    <a:pt x="7" y="43"/>
                    <a:pt x="9" y="47"/>
                    <a:pt x="13" y="48"/>
                  </a:cubicBezTo>
                  <a:cubicBezTo>
                    <a:pt x="14" y="49"/>
                    <a:pt x="16" y="49"/>
                    <a:pt x="18" y="49"/>
                  </a:cubicBezTo>
                  <a:cubicBezTo>
                    <a:pt x="18" y="50"/>
                    <a:pt x="20" y="51"/>
                    <a:pt x="21" y="52"/>
                  </a:cubicBezTo>
                  <a:cubicBezTo>
                    <a:pt x="25" y="54"/>
                    <a:pt x="29" y="52"/>
                    <a:pt x="31" y="48"/>
                  </a:cubicBezTo>
                  <a:cubicBezTo>
                    <a:pt x="31" y="47"/>
                    <a:pt x="31" y="47"/>
                    <a:pt x="31" y="46"/>
                  </a:cubicBezTo>
                  <a:cubicBezTo>
                    <a:pt x="31" y="44"/>
                    <a:pt x="31" y="40"/>
                    <a:pt x="30" y="33"/>
                  </a:cubicBezTo>
                  <a:cubicBezTo>
                    <a:pt x="34" y="41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39" y="45"/>
                  </a:cubicBezTo>
                  <a:cubicBezTo>
                    <a:pt x="43" y="46"/>
                    <a:pt x="47" y="45"/>
                    <a:pt x="49" y="41"/>
                  </a:cubicBezTo>
                  <a:cubicBezTo>
                    <a:pt x="49" y="40"/>
                    <a:pt x="49" y="38"/>
                    <a:pt x="49" y="36"/>
                  </a:cubicBezTo>
                  <a:cubicBezTo>
                    <a:pt x="50" y="36"/>
                    <a:pt x="52" y="34"/>
                    <a:pt x="52" y="33"/>
                  </a:cubicBezTo>
                  <a:close/>
                </a:path>
              </a:pathLst>
            </a:custGeom>
            <a:solidFill>
              <a:srgbClr val="EB71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343044" y="1668124"/>
              <a:ext cx="2155446" cy="2276031"/>
            </a:xfrm>
            <a:custGeom>
              <a:avLst/>
              <a:gdLst>
                <a:gd name="T0" fmla="*/ 59 w 118"/>
                <a:gd name="T1" fmla="*/ 0 h 125"/>
                <a:gd name="T2" fmla="*/ 0 w 118"/>
                <a:gd name="T3" fmla="*/ 70 h 125"/>
                <a:gd name="T4" fmla="*/ 24 w 118"/>
                <a:gd name="T5" fmla="*/ 125 h 125"/>
                <a:gd name="T6" fmla="*/ 38 w 118"/>
                <a:gd name="T7" fmla="*/ 111 h 125"/>
                <a:gd name="T8" fmla="*/ 18 w 118"/>
                <a:gd name="T9" fmla="*/ 70 h 125"/>
                <a:gd name="T10" fmla="*/ 59 w 118"/>
                <a:gd name="T11" fmla="*/ 21 h 125"/>
                <a:gd name="T12" fmla="*/ 100 w 118"/>
                <a:gd name="T13" fmla="*/ 70 h 125"/>
                <a:gd name="T14" fmla="*/ 81 w 118"/>
                <a:gd name="T15" fmla="*/ 111 h 125"/>
                <a:gd name="T16" fmla="*/ 95 w 118"/>
                <a:gd name="T17" fmla="*/ 125 h 125"/>
                <a:gd name="T18" fmla="*/ 118 w 118"/>
                <a:gd name="T19" fmla="*/ 70 h 125"/>
                <a:gd name="T20" fmla="*/ 59 w 118"/>
                <a:gd name="T21" fmla="*/ 0 h 125"/>
                <a:gd name="T22" fmla="*/ 9 w 118"/>
                <a:gd name="T23" fmla="*/ 74 h 125"/>
                <a:gd name="T24" fmla="*/ 5 w 118"/>
                <a:gd name="T25" fmla="*/ 70 h 125"/>
                <a:gd name="T26" fmla="*/ 9 w 118"/>
                <a:gd name="T27" fmla="*/ 66 h 125"/>
                <a:gd name="T28" fmla="*/ 13 w 118"/>
                <a:gd name="T29" fmla="*/ 70 h 125"/>
                <a:gd name="T30" fmla="*/ 9 w 118"/>
                <a:gd name="T31" fmla="*/ 74 h 125"/>
                <a:gd name="T32" fmla="*/ 16 w 118"/>
                <a:gd name="T33" fmla="*/ 45 h 125"/>
                <a:gd name="T34" fmla="*/ 11 w 118"/>
                <a:gd name="T35" fmla="*/ 41 h 125"/>
                <a:gd name="T36" fmla="*/ 16 w 118"/>
                <a:gd name="T37" fmla="*/ 37 h 125"/>
                <a:gd name="T38" fmla="*/ 20 w 118"/>
                <a:gd name="T39" fmla="*/ 41 h 125"/>
                <a:gd name="T40" fmla="*/ 16 w 118"/>
                <a:gd name="T41" fmla="*/ 45 h 125"/>
                <a:gd name="T42" fmla="*/ 35 w 118"/>
                <a:gd name="T43" fmla="*/ 23 h 125"/>
                <a:gd name="T44" fmla="*/ 31 w 118"/>
                <a:gd name="T45" fmla="*/ 18 h 125"/>
                <a:gd name="T46" fmla="*/ 35 w 118"/>
                <a:gd name="T47" fmla="*/ 14 h 125"/>
                <a:gd name="T48" fmla="*/ 40 w 118"/>
                <a:gd name="T49" fmla="*/ 18 h 125"/>
                <a:gd name="T50" fmla="*/ 35 w 118"/>
                <a:gd name="T51" fmla="*/ 23 h 125"/>
                <a:gd name="T52" fmla="*/ 85 w 118"/>
                <a:gd name="T53" fmla="*/ 23 h 125"/>
                <a:gd name="T54" fmla="*/ 81 w 118"/>
                <a:gd name="T55" fmla="*/ 18 h 125"/>
                <a:gd name="T56" fmla="*/ 85 w 118"/>
                <a:gd name="T57" fmla="*/ 14 h 125"/>
                <a:gd name="T58" fmla="*/ 89 w 118"/>
                <a:gd name="T59" fmla="*/ 18 h 125"/>
                <a:gd name="T60" fmla="*/ 85 w 118"/>
                <a:gd name="T61" fmla="*/ 23 h 125"/>
                <a:gd name="T62" fmla="*/ 99 w 118"/>
                <a:gd name="T63" fmla="*/ 41 h 125"/>
                <a:gd name="T64" fmla="*/ 103 w 118"/>
                <a:gd name="T65" fmla="*/ 37 h 125"/>
                <a:gd name="T66" fmla="*/ 107 w 118"/>
                <a:gd name="T67" fmla="*/ 41 h 125"/>
                <a:gd name="T68" fmla="*/ 103 w 118"/>
                <a:gd name="T69" fmla="*/ 45 h 125"/>
                <a:gd name="T70" fmla="*/ 99 w 118"/>
                <a:gd name="T71" fmla="*/ 41 h 125"/>
                <a:gd name="T72" fmla="*/ 109 w 118"/>
                <a:gd name="T73" fmla="*/ 74 h 125"/>
                <a:gd name="T74" fmla="*/ 105 w 118"/>
                <a:gd name="T75" fmla="*/ 70 h 125"/>
                <a:gd name="T76" fmla="*/ 109 w 118"/>
                <a:gd name="T77" fmla="*/ 66 h 125"/>
                <a:gd name="T78" fmla="*/ 113 w 118"/>
                <a:gd name="T79" fmla="*/ 70 h 125"/>
                <a:gd name="T80" fmla="*/ 109 w 118"/>
                <a:gd name="T81" fmla="*/ 7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25">
                  <a:moveTo>
                    <a:pt x="59" y="0"/>
                  </a:moveTo>
                  <a:cubicBezTo>
                    <a:pt x="27" y="0"/>
                    <a:pt x="0" y="31"/>
                    <a:pt x="0" y="70"/>
                  </a:cubicBezTo>
                  <a:cubicBezTo>
                    <a:pt x="0" y="93"/>
                    <a:pt x="9" y="113"/>
                    <a:pt x="24" y="125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26" y="103"/>
                    <a:pt x="18" y="87"/>
                    <a:pt x="18" y="70"/>
                  </a:cubicBezTo>
                  <a:cubicBezTo>
                    <a:pt x="18" y="43"/>
                    <a:pt x="36" y="21"/>
                    <a:pt x="59" y="21"/>
                  </a:cubicBezTo>
                  <a:cubicBezTo>
                    <a:pt x="82" y="21"/>
                    <a:pt x="100" y="43"/>
                    <a:pt x="100" y="70"/>
                  </a:cubicBezTo>
                  <a:cubicBezTo>
                    <a:pt x="100" y="87"/>
                    <a:pt x="92" y="103"/>
                    <a:pt x="81" y="111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109" y="113"/>
                    <a:pt x="118" y="93"/>
                    <a:pt x="118" y="70"/>
                  </a:cubicBezTo>
                  <a:cubicBezTo>
                    <a:pt x="118" y="31"/>
                    <a:pt x="92" y="0"/>
                    <a:pt x="59" y="0"/>
                  </a:cubicBezTo>
                  <a:close/>
                  <a:moveTo>
                    <a:pt x="9" y="74"/>
                  </a:moveTo>
                  <a:cubicBezTo>
                    <a:pt x="7" y="74"/>
                    <a:pt x="5" y="72"/>
                    <a:pt x="5" y="70"/>
                  </a:cubicBezTo>
                  <a:cubicBezTo>
                    <a:pt x="5" y="68"/>
                    <a:pt x="7" y="66"/>
                    <a:pt x="9" y="66"/>
                  </a:cubicBezTo>
                  <a:cubicBezTo>
                    <a:pt x="11" y="66"/>
                    <a:pt x="13" y="68"/>
                    <a:pt x="13" y="70"/>
                  </a:cubicBezTo>
                  <a:cubicBezTo>
                    <a:pt x="13" y="72"/>
                    <a:pt x="11" y="74"/>
                    <a:pt x="9" y="74"/>
                  </a:cubicBezTo>
                  <a:close/>
                  <a:moveTo>
                    <a:pt x="16" y="45"/>
                  </a:moveTo>
                  <a:cubicBezTo>
                    <a:pt x="13" y="45"/>
                    <a:pt x="11" y="43"/>
                    <a:pt x="11" y="41"/>
                  </a:cubicBezTo>
                  <a:cubicBezTo>
                    <a:pt x="11" y="39"/>
                    <a:pt x="13" y="37"/>
                    <a:pt x="16" y="37"/>
                  </a:cubicBezTo>
                  <a:cubicBezTo>
                    <a:pt x="18" y="37"/>
                    <a:pt x="20" y="39"/>
                    <a:pt x="20" y="41"/>
                  </a:cubicBezTo>
                  <a:cubicBezTo>
                    <a:pt x="20" y="43"/>
                    <a:pt x="18" y="45"/>
                    <a:pt x="16" y="45"/>
                  </a:cubicBezTo>
                  <a:close/>
                  <a:moveTo>
                    <a:pt x="35" y="23"/>
                  </a:moveTo>
                  <a:cubicBezTo>
                    <a:pt x="33" y="23"/>
                    <a:pt x="31" y="21"/>
                    <a:pt x="31" y="18"/>
                  </a:cubicBezTo>
                  <a:cubicBezTo>
                    <a:pt x="31" y="16"/>
                    <a:pt x="33" y="14"/>
                    <a:pt x="35" y="14"/>
                  </a:cubicBezTo>
                  <a:cubicBezTo>
                    <a:pt x="38" y="14"/>
                    <a:pt x="40" y="16"/>
                    <a:pt x="40" y="18"/>
                  </a:cubicBezTo>
                  <a:cubicBezTo>
                    <a:pt x="40" y="21"/>
                    <a:pt x="38" y="23"/>
                    <a:pt x="35" y="23"/>
                  </a:cubicBezTo>
                  <a:close/>
                  <a:moveTo>
                    <a:pt x="85" y="23"/>
                  </a:moveTo>
                  <a:cubicBezTo>
                    <a:pt x="83" y="23"/>
                    <a:pt x="81" y="21"/>
                    <a:pt x="81" y="18"/>
                  </a:cubicBezTo>
                  <a:cubicBezTo>
                    <a:pt x="81" y="16"/>
                    <a:pt x="83" y="14"/>
                    <a:pt x="85" y="14"/>
                  </a:cubicBezTo>
                  <a:cubicBezTo>
                    <a:pt x="87" y="14"/>
                    <a:pt x="89" y="16"/>
                    <a:pt x="89" y="18"/>
                  </a:cubicBezTo>
                  <a:cubicBezTo>
                    <a:pt x="89" y="21"/>
                    <a:pt x="87" y="23"/>
                    <a:pt x="85" y="23"/>
                  </a:cubicBezTo>
                  <a:close/>
                  <a:moveTo>
                    <a:pt x="99" y="41"/>
                  </a:moveTo>
                  <a:cubicBezTo>
                    <a:pt x="99" y="39"/>
                    <a:pt x="101" y="37"/>
                    <a:pt x="103" y="37"/>
                  </a:cubicBezTo>
                  <a:cubicBezTo>
                    <a:pt x="106" y="37"/>
                    <a:pt x="107" y="39"/>
                    <a:pt x="107" y="41"/>
                  </a:cubicBezTo>
                  <a:cubicBezTo>
                    <a:pt x="107" y="43"/>
                    <a:pt x="106" y="45"/>
                    <a:pt x="103" y="45"/>
                  </a:cubicBezTo>
                  <a:cubicBezTo>
                    <a:pt x="101" y="45"/>
                    <a:pt x="99" y="43"/>
                    <a:pt x="99" y="41"/>
                  </a:cubicBezTo>
                  <a:close/>
                  <a:moveTo>
                    <a:pt x="109" y="74"/>
                  </a:moveTo>
                  <a:cubicBezTo>
                    <a:pt x="107" y="74"/>
                    <a:pt x="105" y="72"/>
                    <a:pt x="105" y="70"/>
                  </a:cubicBezTo>
                  <a:cubicBezTo>
                    <a:pt x="105" y="68"/>
                    <a:pt x="107" y="66"/>
                    <a:pt x="109" y="66"/>
                  </a:cubicBezTo>
                  <a:cubicBezTo>
                    <a:pt x="111" y="66"/>
                    <a:pt x="113" y="68"/>
                    <a:pt x="113" y="70"/>
                  </a:cubicBezTo>
                  <a:cubicBezTo>
                    <a:pt x="113" y="72"/>
                    <a:pt x="111" y="74"/>
                    <a:pt x="109" y="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39157" y="993384"/>
            <a:ext cx="2270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제목을 입력하세요</a:t>
            </a:r>
            <a:endParaRPr lang="ko-KR" altLang="en-US" sz="2200" b="1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39157" y="5600347"/>
            <a:ext cx="4171584" cy="655310"/>
            <a:chOff x="7011838" y="5625445"/>
            <a:chExt cx="4171584" cy="655310"/>
          </a:xfrm>
        </p:grpSpPr>
        <p:sp>
          <p:nvSpPr>
            <p:cNvPr id="11" name="Freeform 48"/>
            <p:cNvSpPr>
              <a:spLocks noEditPoints="1"/>
            </p:cNvSpPr>
            <p:nvPr/>
          </p:nvSpPr>
          <p:spPr bwMode="auto">
            <a:xfrm>
              <a:off x="7011838" y="5625445"/>
              <a:ext cx="420967" cy="387290"/>
            </a:xfrm>
            <a:custGeom>
              <a:avLst/>
              <a:gdLst>
                <a:gd name="T0" fmla="*/ 29 w 73"/>
                <a:gd name="T1" fmla="*/ 65 h 65"/>
                <a:gd name="T2" fmla="*/ 0 w 73"/>
                <a:gd name="T3" fmla="*/ 65 h 65"/>
                <a:gd name="T4" fmla="*/ 0 w 73"/>
                <a:gd name="T5" fmla="*/ 39 h 65"/>
                <a:gd name="T6" fmla="*/ 8 w 73"/>
                <a:gd name="T7" fmla="*/ 12 h 65"/>
                <a:gd name="T8" fmla="*/ 29 w 73"/>
                <a:gd name="T9" fmla="*/ 0 h 65"/>
                <a:gd name="T10" fmla="*/ 29 w 73"/>
                <a:gd name="T11" fmla="*/ 10 h 65"/>
                <a:gd name="T12" fmla="*/ 18 w 73"/>
                <a:gd name="T13" fmla="*/ 17 h 65"/>
                <a:gd name="T14" fmla="*/ 12 w 73"/>
                <a:gd name="T15" fmla="*/ 35 h 65"/>
                <a:gd name="T16" fmla="*/ 29 w 73"/>
                <a:gd name="T17" fmla="*/ 35 h 65"/>
                <a:gd name="T18" fmla="*/ 29 w 73"/>
                <a:gd name="T19" fmla="*/ 65 h 65"/>
                <a:gd name="T20" fmla="*/ 73 w 73"/>
                <a:gd name="T21" fmla="*/ 65 h 65"/>
                <a:gd name="T22" fmla="*/ 43 w 73"/>
                <a:gd name="T23" fmla="*/ 65 h 65"/>
                <a:gd name="T24" fmla="*/ 43 w 73"/>
                <a:gd name="T25" fmla="*/ 39 h 65"/>
                <a:gd name="T26" fmla="*/ 52 w 73"/>
                <a:gd name="T27" fmla="*/ 12 h 65"/>
                <a:gd name="T28" fmla="*/ 73 w 73"/>
                <a:gd name="T29" fmla="*/ 0 h 65"/>
                <a:gd name="T30" fmla="*/ 73 w 73"/>
                <a:gd name="T31" fmla="*/ 10 h 65"/>
                <a:gd name="T32" fmla="*/ 62 w 73"/>
                <a:gd name="T33" fmla="*/ 17 h 65"/>
                <a:gd name="T34" fmla="*/ 56 w 73"/>
                <a:gd name="T35" fmla="*/ 35 h 65"/>
                <a:gd name="T36" fmla="*/ 73 w 73"/>
                <a:gd name="T37" fmla="*/ 35 h 65"/>
                <a:gd name="T38" fmla="*/ 73 w 73"/>
                <a:gd name="T3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65">
                  <a:moveTo>
                    <a:pt x="29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8"/>
                    <a:pt x="2" y="18"/>
                    <a:pt x="8" y="12"/>
                  </a:cubicBezTo>
                  <a:cubicBezTo>
                    <a:pt x="13" y="6"/>
                    <a:pt x="20" y="2"/>
                    <a:pt x="29" y="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4" y="11"/>
                    <a:pt x="21" y="14"/>
                    <a:pt x="18" y="17"/>
                  </a:cubicBezTo>
                  <a:cubicBezTo>
                    <a:pt x="14" y="21"/>
                    <a:pt x="12" y="27"/>
                    <a:pt x="12" y="3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65"/>
                  </a:lnTo>
                  <a:close/>
                  <a:moveTo>
                    <a:pt x="73" y="65"/>
                  </a:moveTo>
                  <a:cubicBezTo>
                    <a:pt x="43" y="65"/>
                    <a:pt x="43" y="65"/>
                    <a:pt x="43" y="65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28"/>
                    <a:pt x="46" y="18"/>
                    <a:pt x="52" y="12"/>
                  </a:cubicBezTo>
                  <a:cubicBezTo>
                    <a:pt x="57" y="6"/>
                    <a:pt x="64" y="2"/>
                    <a:pt x="73" y="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68" y="11"/>
                    <a:pt x="64" y="14"/>
                    <a:pt x="62" y="17"/>
                  </a:cubicBezTo>
                  <a:cubicBezTo>
                    <a:pt x="58" y="21"/>
                    <a:pt x="56" y="27"/>
                    <a:pt x="56" y="35"/>
                  </a:cubicBezTo>
                  <a:cubicBezTo>
                    <a:pt x="73" y="35"/>
                    <a:pt x="73" y="35"/>
                    <a:pt x="73" y="35"/>
                  </a:cubicBezTo>
                  <a:lnTo>
                    <a:pt x="73" y="65"/>
                  </a:lnTo>
                  <a:close/>
                </a:path>
              </a:pathLst>
            </a:custGeom>
            <a:solidFill>
              <a:srgbClr val="EB71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  <p:sp>
          <p:nvSpPr>
            <p:cNvPr id="12" name="Freeform 49"/>
            <p:cNvSpPr>
              <a:spLocks noEditPoints="1"/>
            </p:cNvSpPr>
            <p:nvPr/>
          </p:nvSpPr>
          <p:spPr bwMode="auto">
            <a:xfrm>
              <a:off x="10782701" y="5647735"/>
              <a:ext cx="400721" cy="364084"/>
            </a:xfrm>
            <a:custGeom>
              <a:avLst/>
              <a:gdLst>
                <a:gd name="T0" fmla="*/ 29 w 73"/>
                <a:gd name="T1" fmla="*/ 25 h 64"/>
                <a:gd name="T2" fmla="*/ 21 w 73"/>
                <a:gd name="T3" fmla="*/ 52 h 64"/>
                <a:gd name="T4" fmla="*/ 0 w 73"/>
                <a:gd name="T5" fmla="*/ 64 h 64"/>
                <a:gd name="T6" fmla="*/ 0 w 73"/>
                <a:gd name="T7" fmla="*/ 64 h 64"/>
                <a:gd name="T8" fmla="*/ 0 w 73"/>
                <a:gd name="T9" fmla="*/ 53 h 64"/>
                <a:gd name="T10" fmla="*/ 10 w 73"/>
                <a:gd name="T11" fmla="*/ 46 h 64"/>
                <a:gd name="T12" fmla="*/ 16 w 73"/>
                <a:gd name="T13" fmla="*/ 29 h 64"/>
                <a:gd name="T14" fmla="*/ 0 w 73"/>
                <a:gd name="T15" fmla="*/ 29 h 64"/>
                <a:gd name="T16" fmla="*/ 0 w 73"/>
                <a:gd name="T17" fmla="*/ 0 h 64"/>
                <a:gd name="T18" fmla="*/ 29 w 73"/>
                <a:gd name="T19" fmla="*/ 0 h 64"/>
                <a:gd name="T20" fmla="*/ 29 w 73"/>
                <a:gd name="T21" fmla="*/ 25 h 64"/>
                <a:gd name="T22" fmla="*/ 73 w 73"/>
                <a:gd name="T23" fmla="*/ 25 h 64"/>
                <a:gd name="T24" fmla="*/ 65 w 73"/>
                <a:gd name="T25" fmla="*/ 52 h 64"/>
                <a:gd name="T26" fmla="*/ 44 w 73"/>
                <a:gd name="T27" fmla="*/ 64 h 64"/>
                <a:gd name="T28" fmla="*/ 43 w 73"/>
                <a:gd name="T29" fmla="*/ 64 h 64"/>
                <a:gd name="T30" fmla="*/ 43 w 73"/>
                <a:gd name="T31" fmla="*/ 53 h 64"/>
                <a:gd name="T32" fmla="*/ 54 w 73"/>
                <a:gd name="T33" fmla="*/ 46 h 64"/>
                <a:gd name="T34" fmla="*/ 60 w 73"/>
                <a:gd name="T35" fmla="*/ 29 h 64"/>
                <a:gd name="T36" fmla="*/ 43 w 73"/>
                <a:gd name="T37" fmla="*/ 29 h 64"/>
                <a:gd name="T38" fmla="*/ 43 w 73"/>
                <a:gd name="T39" fmla="*/ 0 h 64"/>
                <a:gd name="T40" fmla="*/ 73 w 73"/>
                <a:gd name="T41" fmla="*/ 0 h 64"/>
                <a:gd name="T42" fmla="*/ 73 w 73"/>
                <a:gd name="T43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64">
                  <a:moveTo>
                    <a:pt x="29" y="25"/>
                  </a:moveTo>
                  <a:cubicBezTo>
                    <a:pt x="29" y="37"/>
                    <a:pt x="26" y="46"/>
                    <a:pt x="21" y="52"/>
                  </a:cubicBezTo>
                  <a:cubicBezTo>
                    <a:pt x="16" y="57"/>
                    <a:pt x="9" y="61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5" y="51"/>
                    <a:pt x="8" y="49"/>
                    <a:pt x="10" y="46"/>
                  </a:cubicBezTo>
                  <a:cubicBezTo>
                    <a:pt x="14" y="43"/>
                    <a:pt x="16" y="37"/>
                    <a:pt x="16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29" y="25"/>
                  </a:lnTo>
                  <a:close/>
                  <a:moveTo>
                    <a:pt x="73" y="25"/>
                  </a:moveTo>
                  <a:cubicBezTo>
                    <a:pt x="73" y="37"/>
                    <a:pt x="70" y="46"/>
                    <a:pt x="65" y="52"/>
                  </a:cubicBezTo>
                  <a:cubicBezTo>
                    <a:pt x="60" y="57"/>
                    <a:pt x="53" y="61"/>
                    <a:pt x="44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8" y="51"/>
                    <a:pt x="52" y="49"/>
                    <a:pt x="54" y="46"/>
                  </a:cubicBezTo>
                  <a:cubicBezTo>
                    <a:pt x="57" y="43"/>
                    <a:pt x="59" y="37"/>
                    <a:pt x="60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73" y="25"/>
                  </a:lnTo>
                  <a:close/>
                </a:path>
              </a:pathLst>
            </a:custGeom>
            <a:solidFill>
              <a:srgbClr val="EB71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59811" y="5819090"/>
              <a:ext cx="3459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i="1" dirty="0">
                  <a:solidFill>
                    <a:prstClr val="white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텍스트를 입력하십시오</a:t>
              </a:r>
              <a:r>
                <a:rPr lang="en-US" altLang="ko-KR" sz="2400" b="1" i="1" dirty="0">
                  <a:solidFill>
                    <a:prstClr val="white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.</a:t>
              </a:r>
              <a:endParaRPr lang="ko-KR" altLang="en-US" sz="2400" b="1" i="1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92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9143593" y="602719"/>
            <a:ext cx="2692026" cy="0"/>
          </a:xfrm>
          <a:prstGeom prst="line">
            <a:avLst/>
          </a:prstGeom>
          <a:noFill/>
          <a:ln w="31750" cap="flat" cmpd="sng" algn="ctr">
            <a:solidFill>
              <a:sysClr val="window" lastClr="FFFFFF"/>
            </a:solidFill>
            <a:prstDash val="sysDash"/>
            <a:miter lim="800000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9677323" y="136262"/>
            <a:ext cx="217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ko-KR" altLang="en-US" sz="2000" dirty="0" smtClean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제목을 입력하세요</a:t>
            </a:r>
            <a:endParaRPr lang="ko-KR" altLang="en-US" sz="2000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 rot="17288549">
            <a:off x="8639488" y="122788"/>
            <a:ext cx="683733" cy="721984"/>
            <a:chOff x="2343044" y="1668124"/>
            <a:chExt cx="2155446" cy="227603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923356" y="2323802"/>
              <a:ext cx="987285" cy="979748"/>
            </a:xfrm>
            <a:custGeom>
              <a:avLst/>
              <a:gdLst>
                <a:gd name="T0" fmla="*/ 52 w 54"/>
                <a:gd name="T1" fmla="*/ 33 h 54"/>
                <a:gd name="T2" fmla="*/ 49 w 54"/>
                <a:gd name="T3" fmla="*/ 23 h 54"/>
                <a:gd name="T4" fmla="*/ 46 w 54"/>
                <a:gd name="T5" fmla="*/ 23 h 54"/>
                <a:gd name="T6" fmla="*/ 34 w 54"/>
                <a:gd name="T7" fmla="*/ 24 h 54"/>
                <a:gd name="T8" fmla="*/ 44 w 54"/>
                <a:gd name="T9" fmla="*/ 16 h 54"/>
                <a:gd name="T10" fmla="*/ 44 w 54"/>
                <a:gd name="T11" fmla="*/ 16 h 54"/>
                <a:gd name="T12" fmla="*/ 45 w 54"/>
                <a:gd name="T13" fmla="*/ 15 h 54"/>
                <a:gd name="T14" fmla="*/ 42 w 54"/>
                <a:gd name="T15" fmla="*/ 5 h 54"/>
                <a:gd name="T16" fmla="*/ 37 w 54"/>
                <a:gd name="T17" fmla="*/ 5 h 54"/>
                <a:gd name="T18" fmla="*/ 33 w 54"/>
                <a:gd name="T19" fmla="*/ 2 h 54"/>
                <a:gd name="T20" fmla="*/ 24 w 54"/>
                <a:gd name="T21" fmla="*/ 5 h 54"/>
                <a:gd name="T22" fmla="*/ 23 w 54"/>
                <a:gd name="T23" fmla="*/ 8 h 54"/>
                <a:gd name="T24" fmla="*/ 25 w 54"/>
                <a:gd name="T25" fmla="*/ 20 h 54"/>
                <a:gd name="T26" fmla="*/ 16 w 54"/>
                <a:gd name="T27" fmla="*/ 10 h 54"/>
                <a:gd name="T28" fmla="*/ 16 w 54"/>
                <a:gd name="T29" fmla="*/ 10 h 54"/>
                <a:gd name="T30" fmla="*/ 15 w 54"/>
                <a:gd name="T31" fmla="*/ 9 h 54"/>
                <a:gd name="T32" fmla="*/ 6 w 54"/>
                <a:gd name="T33" fmla="*/ 12 h 54"/>
                <a:gd name="T34" fmla="*/ 5 w 54"/>
                <a:gd name="T35" fmla="*/ 17 h 54"/>
                <a:gd name="T36" fmla="*/ 2 w 54"/>
                <a:gd name="T37" fmla="*/ 21 h 54"/>
                <a:gd name="T38" fmla="*/ 6 w 54"/>
                <a:gd name="T39" fmla="*/ 30 h 54"/>
                <a:gd name="T40" fmla="*/ 8 w 54"/>
                <a:gd name="T41" fmla="*/ 31 h 54"/>
                <a:gd name="T42" fmla="*/ 21 w 54"/>
                <a:gd name="T43" fmla="*/ 29 h 54"/>
                <a:gd name="T44" fmla="*/ 10 w 54"/>
                <a:gd name="T45" fmla="*/ 38 h 54"/>
                <a:gd name="T46" fmla="*/ 10 w 54"/>
                <a:gd name="T47" fmla="*/ 38 h 54"/>
                <a:gd name="T48" fmla="*/ 9 w 54"/>
                <a:gd name="T49" fmla="*/ 39 h 54"/>
                <a:gd name="T50" fmla="*/ 13 w 54"/>
                <a:gd name="T51" fmla="*/ 48 h 54"/>
                <a:gd name="T52" fmla="*/ 18 w 54"/>
                <a:gd name="T53" fmla="*/ 49 h 54"/>
                <a:gd name="T54" fmla="*/ 21 w 54"/>
                <a:gd name="T55" fmla="*/ 52 h 54"/>
                <a:gd name="T56" fmla="*/ 31 w 54"/>
                <a:gd name="T57" fmla="*/ 48 h 54"/>
                <a:gd name="T58" fmla="*/ 31 w 54"/>
                <a:gd name="T59" fmla="*/ 46 h 54"/>
                <a:gd name="T60" fmla="*/ 30 w 54"/>
                <a:gd name="T61" fmla="*/ 33 h 54"/>
                <a:gd name="T62" fmla="*/ 38 w 54"/>
                <a:gd name="T63" fmla="*/ 44 h 54"/>
                <a:gd name="T64" fmla="*/ 38 w 54"/>
                <a:gd name="T65" fmla="*/ 44 h 54"/>
                <a:gd name="T66" fmla="*/ 39 w 54"/>
                <a:gd name="T67" fmla="*/ 45 h 54"/>
                <a:gd name="T68" fmla="*/ 49 w 54"/>
                <a:gd name="T69" fmla="*/ 41 h 54"/>
                <a:gd name="T70" fmla="*/ 49 w 54"/>
                <a:gd name="T71" fmla="*/ 36 h 54"/>
                <a:gd name="T72" fmla="*/ 52 w 54"/>
                <a:gd name="T73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54">
                  <a:moveTo>
                    <a:pt x="52" y="33"/>
                  </a:moveTo>
                  <a:cubicBezTo>
                    <a:pt x="54" y="29"/>
                    <a:pt x="52" y="25"/>
                    <a:pt x="49" y="23"/>
                  </a:cubicBezTo>
                  <a:cubicBezTo>
                    <a:pt x="48" y="23"/>
                    <a:pt x="47" y="23"/>
                    <a:pt x="46" y="23"/>
                  </a:cubicBezTo>
                  <a:cubicBezTo>
                    <a:pt x="44" y="23"/>
                    <a:pt x="40" y="23"/>
                    <a:pt x="34" y="24"/>
                  </a:cubicBezTo>
                  <a:cubicBezTo>
                    <a:pt x="42" y="20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6"/>
                    <a:pt x="45" y="15"/>
                    <a:pt x="45" y="15"/>
                  </a:cubicBezTo>
                  <a:cubicBezTo>
                    <a:pt x="47" y="11"/>
                    <a:pt x="45" y="7"/>
                    <a:pt x="42" y="5"/>
                  </a:cubicBezTo>
                  <a:cubicBezTo>
                    <a:pt x="40" y="5"/>
                    <a:pt x="38" y="5"/>
                    <a:pt x="37" y="5"/>
                  </a:cubicBezTo>
                  <a:cubicBezTo>
                    <a:pt x="36" y="4"/>
                    <a:pt x="35" y="2"/>
                    <a:pt x="33" y="2"/>
                  </a:cubicBezTo>
                  <a:cubicBezTo>
                    <a:pt x="29" y="0"/>
                    <a:pt x="25" y="2"/>
                    <a:pt x="24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10"/>
                    <a:pt x="23" y="14"/>
                    <a:pt x="25" y="20"/>
                  </a:cubicBezTo>
                  <a:cubicBezTo>
                    <a:pt x="20" y="12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1" y="7"/>
                    <a:pt x="7" y="9"/>
                    <a:pt x="6" y="12"/>
                  </a:cubicBezTo>
                  <a:cubicBezTo>
                    <a:pt x="5" y="14"/>
                    <a:pt x="5" y="16"/>
                    <a:pt x="5" y="17"/>
                  </a:cubicBezTo>
                  <a:cubicBezTo>
                    <a:pt x="4" y="18"/>
                    <a:pt x="3" y="19"/>
                    <a:pt x="2" y="21"/>
                  </a:cubicBezTo>
                  <a:cubicBezTo>
                    <a:pt x="0" y="24"/>
                    <a:pt x="2" y="29"/>
                    <a:pt x="6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10" y="31"/>
                    <a:pt x="14" y="31"/>
                    <a:pt x="21" y="29"/>
                  </a:cubicBezTo>
                  <a:cubicBezTo>
                    <a:pt x="12" y="34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9" y="38"/>
                    <a:pt x="9" y="39"/>
                  </a:cubicBezTo>
                  <a:cubicBezTo>
                    <a:pt x="7" y="43"/>
                    <a:pt x="9" y="47"/>
                    <a:pt x="13" y="48"/>
                  </a:cubicBezTo>
                  <a:cubicBezTo>
                    <a:pt x="14" y="49"/>
                    <a:pt x="16" y="49"/>
                    <a:pt x="18" y="49"/>
                  </a:cubicBezTo>
                  <a:cubicBezTo>
                    <a:pt x="18" y="50"/>
                    <a:pt x="20" y="51"/>
                    <a:pt x="21" y="52"/>
                  </a:cubicBezTo>
                  <a:cubicBezTo>
                    <a:pt x="25" y="54"/>
                    <a:pt x="29" y="52"/>
                    <a:pt x="31" y="48"/>
                  </a:cubicBezTo>
                  <a:cubicBezTo>
                    <a:pt x="31" y="47"/>
                    <a:pt x="31" y="47"/>
                    <a:pt x="31" y="46"/>
                  </a:cubicBezTo>
                  <a:cubicBezTo>
                    <a:pt x="31" y="44"/>
                    <a:pt x="31" y="40"/>
                    <a:pt x="30" y="33"/>
                  </a:cubicBezTo>
                  <a:cubicBezTo>
                    <a:pt x="34" y="41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39" y="45"/>
                  </a:cubicBezTo>
                  <a:cubicBezTo>
                    <a:pt x="43" y="46"/>
                    <a:pt x="47" y="45"/>
                    <a:pt x="49" y="41"/>
                  </a:cubicBezTo>
                  <a:cubicBezTo>
                    <a:pt x="49" y="40"/>
                    <a:pt x="49" y="38"/>
                    <a:pt x="49" y="36"/>
                  </a:cubicBezTo>
                  <a:cubicBezTo>
                    <a:pt x="50" y="36"/>
                    <a:pt x="52" y="34"/>
                    <a:pt x="52" y="33"/>
                  </a:cubicBezTo>
                  <a:close/>
                </a:path>
              </a:pathLst>
            </a:custGeom>
            <a:solidFill>
              <a:srgbClr val="EB71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343044" y="1668124"/>
              <a:ext cx="2155446" cy="2276031"/>
            </a:xfrm>
            <a:custGeom>
              <a:avLst/>
              <a:gdLst>
                <a:gd name="T0" fmla="*/ 59 w 118"/>
                <a:gd name="T1" fmla="*/ 0 h 125"/>
                <a:gd name="T2" fmla="*/ 0 w 118"/>
                <a:gd name="T3" fmla="*/ 70 h 125"/>
                <a:gd name="T4" fmla="*/ 24 w 118"/>
                <a:gd name="T5" fmla="*/ 125 h 125"/>
                <a:gd name="T6" fmla="*/ 38 w 118"/>
                <a:gd name="T7" fmla="*/ 111 h 125"/>
                <a:gd name="T8" fmla="*/ 18 w 118"/>
                <a:gd name="T9" fmla="*/ 70 h 125"/>
                <a:gd name="T10" fmla="*/ 59 w 118"/>
                <a:gd name="T11" fmla="*/ 21 h 125"/>
                <a:gd name="T12" fmla="*/ 100 w 118"/>
                <a:gd name="T13" fmla="*/ 70 h 125"/>
                <a:gd name="T14" fmla="*/ 81 w 118"/>
                <a:gd name="T15" fmla="*/ 111 h 125"/>
                <a:gd name="T16" fmla="*/ 95 w 118"/>
                <a:gd name="T17" fmla="*/ 125 h 125"/>
                <a:gd name="T18" fmla="*/ 118 w 118"/>
                <a:gd name="T19" fmla="*/ 70 h 125"/>
                <a:gd name="T20" fmla="*/ 59 w 118"/>
                <a:gd name="T21" fmla="*/ 0 h 125"/>
                <a:gd name="T22" fmla="*/ 9 w 118"/>
                <a:gd name="T23" fmla="*/ 74 h 125"/>
                <a:gd name="T24" fmla="*/ 5 w 118"/>
                <a:gd name="T25" fmla="*/ 70 h 125"/>
                <a:gd name="T26" fmla="*/ 9 w 118"/>
                <a:gd name="T27" fmla="*/ 66 h 125"/>
                <a:gd name="T28" fmla="*/ 13 w 118"/>
                <a:gd name="T29" fmla="*/ 70 h 125"/>
                <a:gd name="T30" fmla="*/ 9 w 118"/>
                <a:gd name="T31" fmla="*/ 74 h 125"/>
                <a:gd name="T32" fmla="*/ 16 w 118"/>
                <a:gd name="T33" fmla="*/ 45 h 125"/>
                <a:gd name="T34" fmla="*/ 11 w 118"/>
                <a:gd name="T35" fmla="*/ 41 h 125"/>
                <a:gd name="T36" fmla="*/ 16 w 118"/>
                <a:gd name="T37" fmla="*/ 37 h 125"/>
                <a:gd name="T38" fmla="*/ 20 w 118"/>
                <a:gd name="T39" fmla="*/ 41 h 125"/>
                <a:gd name="T40" fmla="*/ 16 w 118"/>
                <a:gd name="T41" fmla="*/ 45 h 125"/>
                <a:gd name="T42" fmla="*/ 35 w 118"/>
                <a:gd name="T43" fmla="*/ 23 h 125"/>
                <a:gd name="T44" fmla="*/ 31 w 118"/>
                <a:gd name="T45" fmla="*/ 18 h 125"/>
                <a:gd name="T46" fmla="*/ 35 w 118"/>
                <a:gd name="T47" fmla="*/ 14 h 125"/>
                <a:gd name="T48" fmla="*/ 40 w 118"/>
                <a:gd name="T49" fmla="*/ 18 h 125"/>
                <a:gd name="T50" fmla="*/ 35 w 118"/>
                <a:gd name="T51" fmla="*/ 23 h 125"/>
                <a:gd name="T52" fmla="*/ 85 w 118"/>
                <a:gd name="T53" fmla="*/ 23 h 125"/>
                <a:gd name="T54" fmla="*/ 81 w 118"/>
                <a:gd name="T55" fmla="*/ 18 h 125"/>
                <a:gd name="T56" fmla="*/ 85 w 118"/>
                <a:gd name="T57" fmla="*/ 14 h 125"/>
                <a:gd name="T58" fmla="*/ 89 w 118"/>
                <a:gd name="T59" fmla="*/ 18 h 125"/>
                <a:gd name="T60" fmla="*/ 85 w 118"/>
                <a:gd name="T61" fmla="*/ 23 h 125"/>
                <a:gd name="T62" fmla="*/ 99 w 118"/>
                <a:gd name="T63" fmla="*/ 41 h 125"/>
                <a:gd name="T64" fmla="*/ 103 w 118"/>
                <a:gd name="T65" fmla="*/ 37 h 125"/>
                <a:gd name="T66" fmla="*/ 107 w 118"/>
                <a:gd name="T67" fmla="*/ 41 h 125"/>
                <a:gd name="T68" fmla="*/ 103 w 118"/>
                <a:gd name="T69" fmla="*/ 45 h 125"/>
                <a:gd name="T70" fmla="*/ 99 w 118"/>
                <a:gd name="T71" fmla="*/ 41 h 125"/>
                <a:gd name="T72" fmla="*/ 109 w 118"/>
                <a:gd name="T73" fmla="*/ 74 h 125"/>
                <a:gd name="T74" fmla="*/ 105 w 118"/>
                <a:gd name="T75" fmla="*/ 70 h 125"/>
                <a:gd name="T76" fmla="*/ 109 w 118"/>
                <a:gd name="T77" fmla="*/ 66 h 125"/>
                <a:gd name="T78" fmla="*/ 113 w 118"/>
                <a:gd name="T79" fmla="*/ 70 h 125"/>
                <a:gd name="T80" fmla="*/ 109 w 118"/>
                <a:gd name="T81" fmla="*/ 7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25">
                  <a:moveTo>
                    <a:pt x="59" y="0"/>
                  </a:moveTo>
                  <a:cubicBezTo>
                    <a:pt x="27" y="0"/>
                    <a:pt x="0" y="31"/>
                    <a:pt x="0" y="70"/>
                  </a:cubicBezTo>
                  <a:cubicBezTo>
                    <a:pt x="0" y="93"/>
                    <a:pt x="9" y="113"/>
                    <a:pt x="24" y="125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26" y="103"/>
                    <a:pt x="18" y="87"/>
                    <a:pt x="18" y="70"/>
                  </a:cubicBezTo>
                  <a:cubicBezTo>
                    <a:pt x="18" y="43"/>
                    <a:pt x="36" y="21"/>
                    <a:pt x="59" y="21"/>
                  </a:cubicBezTo>
                  <a:cubicBezTo>
                    <a:pt x="82" y="21"/>
                    <a:pt x="100" y="43"/>
                    <a:pt x="100" y="70"/>
                  </a:cubicBezTo>
                  <a:cubicBezTo>
                    <a:pt x="100" y="87"/>
                    <a:pt x="92" y="103"/>
                    <a:pt x="81" y="111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109" y="113"/>
                    <a:pt x="118" y="93"/>
                    <a:pt x="118" y="70"/>
                  </a:cubicBezTo>
                  <a:cubicBezTo>
                    <a:pt x="118" y="31"/>
                    <a:pt x="92" y="0"/>
                    <a:pt x="59" y="0"/>
                  </a:cubicBezTo>
                  <a:close/>
                  <a:moveTo>
                    <a:pt x="9" y="74"/>
                  </a:moveTo>
                  <a:cubicBezTo>
                    <a:pt x="7" y="74"/>
                    <a:pt x="5" y="72"/>
                    <a:pt x="5" y="70"/>
                  </a:cubicBezTo>
                  <a:cubicBezTo>
                    <a:pt x="5" y="68"/>
                    <a:pt x="7" y="66"/>
                    <a:pt x="9" y="66"/>
                  </a:cubicBezTo>
                  <a:cubicBezTo>
                    <a:pt x="11" y="66"/>
                    <a:pt x="13" y="68"/>
                    <a:pt x="13" y="70"/>
                  </a:cubicBezTo>
                  <a:cubicBezTo>
                    <a:pt x="13" y="72"/>
                    <a:pt x="11" y="74"/>
                    <a:pt x="9" y="74"/>
                  </a:cubicBezTo>
                  <a:close/>
                  <a:moveTo>
                    <a:pt x="16" y="45"/>
                  </a:moveTo>
                  <a:cubicBezTo>
                    <a:pt x="13" y="45"/>
                    <a:pt x="11" y="43"/>
                    <a:pt x="11" y="41"/>
                  </a:cubicBezTo>
                  <a:cubicBezTo>
                    <a:pt x="11" y="39"/>
                    <a:pt x="13" y="37"/>
                    <a:pt x="16" y="37"/>
                  </a:cubicBezTo>
                  <a:cubicBezTo>
                    <a:pt x="18" y="37"/>
                    <a:pt x="20" y="39"/>
                    <a:pt x="20" y="41"/>
                  </a:cubicBezTo>
                  <a:cubicBezTo>
                    <a:pt x="20" y="43"/>
                    <a:pt x="18" y="45"/>
                    <a:pt x="16" y="45"/>
                  </a:cubicBezTo>
                  <a:close/>
                  <a:moveTo>
                    <a:pt x="35" y="23"/>
                  </a:moveTo>
                  <a:cubicBezTo>
                    <a:pt x="33" y="23"/>
                    <a:pt x="31" y="21"/>
                    <a:pt x="31" y="18"/>
                  </a:cubicBezTo>
                  <a:cubicBezTo>
                    <a:pt x="31" y="16"/>
                    <a:pt x="33" y="14"/>
                    <a:pt x="35" y="14"/>
                  </a:cubicBezTo>
                  <a:cubicBezTo>
                    <a:pt x="38" y="14"/>
                    <a:pt x="40" y="16"/>
                    <a:pt x="40" y="18"/>
                  </a:cubicBezTo>
                  <a:cubicBezTo>
                    <a:pt x="40" y="21"/>
                    <a:pt x="38" y="23"/>
                    <a:pt x="35" y="23"/>
                  </a:cubicBezTo>
                  <a:close/>
                  <a:moveTo>
                    <a:pt x="85" y="23"/>
                  </a:moveTo>
                  <a:cubicBezTo>
                    <a:pt x="83" y="23"/>
                    <a:pt x="81" y="21"/>
                    <a:pt x="81" y="18"/>
                  </a:cubicBezTo>
                  <a:cubicBezTo>
                    <a:pt x="81" y="16"/>
                    <a:pt x="83" y="14"/>
                    <a:pt x="85" y="14"/>
                  </a:cubicBezTo>
                  <a:cubicBezTo>
                    <a:pt x="87" y="14"/>
                    <a:pt x="89" y="16"/>
                    <a:pt x="89" y="18"/>
                  </a:cubicBezTo>
                  <a:cubicBezTo>
                    <a:pt x="89" y="21"/>
                    <a:pt x="87" y="23"/>
                    <a:pt x="85" y="23"/>
                  </a:cubicBezTo>
                  <a:close/>
                  <a:moveTo>
                    <a:pt x="99" y="41"/>
                  </a:moveTo>
                  <a:cubicBezTo>
                    <a:pt x="99" y="39"/>
                    <a:pt x="101" y="37"/>
                    <a:pt x="103" y="37"/>
                  </a:cubicBezTo>
                  <a:cubicBezTo>
                    <a:pt x="106" y="37"/>
                    <a:pt x="107" y="39"/>
                    <a:pt x="107" y="41"/>
                  </a:cubicBezTo>
                  <a:cubicBezTo>
                    <a:pt x="107" y="43"/>
                    <a:pt x="106" y="45"/>
                    <a:pt x="103" y="45"/>
                  </a:cubicBezTo>
                  <a:cubicBezTo>
                    <a:pt x="101" y="45"/>
                    <a:pt x="99" y="43"/>
                    <a:pt x="99" y="41"/>
                  </a:cubicBezTo>
                  <a:close/>
                  <a:moveTo>
                    <a:pt x="109" y="74"/>
                  </a:moveTo>
                  <a:cubicBezTo>
                    <a:pt x="107" y="74"/>
                    <a:pt x="105" y="72"/>
                    <a:pt x="105" y="70"/>
                  </a:cubicBezTo>
                  <a:cubicBezTo>
                    <a:pt x="105" y="68"/>
                    <a:pt x="107" y="66"/>
                    <a:pt x="109" y="66"/>
                  </a:cubicBezTo>
                  <a:cubicBezTo>
                    <a:pt x="111" y="66"/>
                    <a:pt x="113" y="68"/>
                    <a:pt x="113" y="70"/>
                  </a:cubicBezTo>
                  <a:cubicBezTo>
                    <a:pt x="113" y="72"/>
                    <a:pt x="111" y="74"/>
                    <a:pt x="109" y="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808483" y="1522018"/>
            <a:ext cx="2947771" cy="3024466"/>
            <a:chOff x="1011683" y="1814119"/>
            <a:chExt cx="2947771" cy="3024466"/>
          </a:xfrm>
        </p:grpSpPr>
        <p:sp>
          <p:nvSpPr>
            <p:cNvPr id="8" name="모서리가 둥근 직사각형 7"/>
            <p:cNvSpPr>
              <a:spLocks noChangeAspect="1"/>
            </p:cNvSpPr>
            <p:nvPr/>
          </p:nvSpPr>
          <p:spPr>
            <a:xfrm rot="2700000">
              <a:off x="1134216" y="1814119"/>
              <a:ext cx="2702706" cy="2702706"/>
            </a:xfrm>
            <a:prstGeom prst="roundRect">
              <a:avLst/>
            </a:prstGeom>
            <a:solidFill>
              <a:srgbClr val="EB7179"/>
            </a:solidFill>
            <a:ln w="1905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+mn-cs"/>
              </a:endParaRPr>
            </a:p>
          </p:txBody>
        </p:sp>
        <p:sp>
          <p:nvSpPr>
            <p:cNvPr id="10" name="모서리가 둥근 직사각형 9"/>
            <p:cNvSpPr>
              <a:spLocks noChangeAspect="1"/>
            </p:cNvSpPr>
            <p:nvPr/>
          </p:nvSpPr>
          <p:spPr>
            <a:xfrm rot="2700000">
              <a:off x="1256748" y="2135878"/>
              <a:ext cx="2702706" cy="2702706"/>
            </a:xfrm>
            <a:prstGeom prst="roundRect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+mn-cs"/>
              </a:endParaRPr>
            </a:p>
          </p:txBody>
        </p:sp>
        <p:sp>
          <p:nvSpPr>
            <p:cNvPr id="7" name="모서리가 둥근 직사각형 6"/>
            <p:cNvSpPr>
              <a:spLocks noChangeAspect="1"/>
            </p:cNvSpPr>
            <p:nvPr/>
          </p:nvSpPr>
          <p:spPr>
            <a:xfrm rot="2700000">
              <a:off x="1011683" y="2135879"/>
              <a:ext cx="2702706" cy="2702706"/>
            </a:xfrm>
            <a:prstGeom prst="roundRect">
              <a:avLst/>
            </a:prstGeom>
            <a:blipFill dpi="0" rotWithShape="0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+mn-cs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8432712" y="1622200"/>
            <a:ext cx="2947771" cy="3024466"/>
            <a:chOff x="1011683" y="1814119"/>
            <a:chExt cx="2947771" cy="3024466"/>
          </a:xfrm>
        </p:grpSpPr>
        <p:sp>
          <p:nvSpPr>
            <p:cNvPr id="13" name="모서리가 둥근 직사각형 12"/>
            <p:cNvSpPr>
              <a:spLocks noChangeAspect="1"/>
            </p:cNvSpPr>
            <p:nvPr/>
          </p:nvSpPr>
          <p:spPr>
            <a:xfrm rot="2700000">
              <a:off x="1134216" y="1814119"/>
              <a:ext cx="2702706" cy="270270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+mn-cs"/>
              </a:endParaRPr>
            </a:p>
          </p:txBody>
        </p:sp>
        <p:sp>
          <p:nvSpPr>
            <p:cNvPr id="14" name="모서리가 둥근 직사각형 13"/>
            <p:cNvSpPr>
              <a:spLocks noChangeAspect="1"/>
            </p:cNvSpPr>
            <p:nvPr/>
          </p:nvSpPr>
          <p:spPr>
            <a:xfrm rot="2700000">
              <a:off x="1256748" y="2135878"/>
              <a:ext cx="2702706" cy="2702706"/>
            </a:xfrm>
            <a:prstGeom prst="roundRect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+mn-cs"/>
              </a:endParaRPr>
            </a:p>
          </p:txBody>
        </p:sp>
        <p:sp>
          <p:nvSpPr>
            <p:cNvPr id="15" name="모서리가 둥근 직사각형 14"/>
            <p:cNvSpPr>
              <a:spLocks noChangeAspect="1"/>
            </p:cNvSpPr>
            <p:nvPr/>
          </p:nvSpPr>
          <p:spPr>
            <a:xfrm rot="2700000">
              <a:off x="1011683" y="2135879"/>
              <a:ext cx="2702706" cy="2702706"/>
            </a:xfrm>
            <a:prstGeom prst="roundRect">
              <a:avLst/>
            </a:prstGeom>
            <a:blipFill dpi="0" rotWithShape="0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+mn-cs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242661" y="5227936"/>
            <a:ext cx="2079415" cy="1084541"/>
            <a:chOff x="1141061" y="5227936"/>
            <a:chExt cx="2079415" cy="1084541"/>
          </a:xfrm>
        </p:grpSpPr>
        <p:sp>
          <p:nvSpPr>
            <p:cNvPr id="16" name="TextBox 15"/>
            <p:cNvSpPr txBox="1"/>
            <p:nvPr/>
          </p:nvSpPr>
          <p:spPr>
            <a:xfrm>
              <a:off x="1328611" y="5227936"/>
              <a:ext cx="1704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B7179"/>
                  </a:solidFill>
                  <a:effectLst/>
                  <a:uLnTx/>
                  <a:uFillTx/>
                  <a:latin typeface="KBIZ한마음고딕 H" panose="02020503020101020101" pitchFamily="18" charset="-127"/>
                  <a:ea typeface="KBIZ한마음고딕 H" panose="02020503020101020101" pitchFamily="18" charset="-127"/>
                  <a:cs typeface="조선일보명조" panose="02030304000000000000" pitchFamily="18" charset="-127"/>
                </a:rPr>
                <a:t>텍스트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B7179"/>
                  </a:solidFill>
                  <a:effectLst/>
                  <a:uLnTx/>
                  <a:uFillTx/>
                  <a:latin typeface="KBIZ한마음고딕 H" panose="02020503020101020101" pitchFamily="18" charset="-127"/>
                  <a:ea typeface="KBIZ한마음고딕 H" panose="02020503020101020101" pitchFamily="18" charset="-127"/>
                </a:rPr>
                <a:t>(Text)</a:t>
              </a:r>
              <a:endPara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7179"/>
                </a:solidFill>
                <a:effectLst/>
                <a:uLnTx/>
                <a:uFillTx/>
                <a:latin typeface="KBIZ한마음고딕 H" panose="02020503020101020101" pitchFamily="18" charset="-127"/>
                <a:ea typeface="KBIZ한마음고딕 H" panose="02020503020101020101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41061" y="5666146"/>
              <a:ext cx="2079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KBIZ한마음고딕 H" panose="02020503020101020101" pitchFamily="18" charset="-127"/>
                  <a:ea typeface="KBIZ한마음고딕 H" panose="02020503020101020101" pitchFamily="18" charset="-127"/>
                  <a:cs typeface="조선일보명조" panose="02030304000000000000" pitchFamily="18" charset="-127"/>
                </a:rPr>
                <a:t>이곳에 텍스트를 입력하세요</a:t>
              </a:r>
              <a:endPara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BIZ한마음고딕 H" panose="02020503020101020101" pitchFamily="18" charset="-127"/>
                <a:ea typeface="KBIZ한마음고딕 H" panose="02020503020101020101" pitchFamily="18" charset="-127"/>
                <a:cs typeface="조선일보명조" panose="02030304000000000000" pitchFamily="18" charset="-127"/>
              </a:endParaRP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KBIZ한마음고딕 H" panose="02020503020101020101" pitchFamily="18" charset="-127"/>
                  <a:ea typeface="KBIZ한마음고딕 H" panose="02020503020101020101" pitchFamily="18" charset="-127"/>
                  <a:cs typeface="조선일보명조" panose="02030304000000000000" pitchFamily="18" charset="-127"/>
                </a:rPr>
                <a:t>이곳에 텍스트를 입력하세요</a:t>
              </a:r>
              <a:endPara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BIZ한마음고딕 H" panose="02020503020101020101" pitchFamily="18" charset="-127"/>
                <a:ea typeface="KBIZ한마음고딕 H" panose="02020503020101020101" pitchFamily="18" charset="-127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866890" y="5227936"/>
            <a:ext cx="2079415" cy="1084541"/>
            <a:chOff x="8968490" y="5227936"/>
            <a:chExt cx="2079415" cy="1084541"/>
          </a:xfrm>
        </p:grpSpPr>
        <p:sp>
          <p:nvSpPr>
            <p:cNvPr id="18" name="TextBox 17"/>
            <p:cNvSpPr txBox="1"/>
            <p:nvPr/>
          </p:nvSpPr>
          <p:spPr>
            <a:xfrm>
              <a:off x="9156040" y="5227936"/>
              <a:ext cx="1704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KBIZ한마음고딕 H" panose="02020503020101020101" pitchFamily="18" charset="-127"/>
                  <a:ea typeface="KBIZ한마음고딕 H" panose="02020503020101020101" pitchFamily="18" charset="-127"/>
                  <a:cs typeface="조선일보명조" panose="02030304000000000000" pitchFamily="18" charset="-127"/>
                </a:rPr>
                <a:t>텍스트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KBIZ한마음고딕 H" panose="02020503020101020101" pitchFamily="18" charset="-127"/>
                  <a:ea typeface="KBIZ한마음고딕 H" panose="02020503020101020101" pitchFamily="18" charset="-127"/>
                </a:rPr>
                <a:t>(Text)</a:t>
              </a:r>
              <a:endPara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KBIZ한마음고딕 H" panose="02020503020101020101" pitchFamily="18" charset="-127"/>
                <a:ea typeface="KBIZ한마음고딕 H" panose="02020503020101020101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68490" y="5666146"/>
              <a:ext cx="2079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KBIZ한마음고딕 H" panose="02020503020101020101" pitchFamily="18" charset="-127"/>
                  <a:ea typeface="KBIZ한마음고딕 H" panose="02020503020101020101" pitchFamily="18" charset="-127"/>
                  <a:cs typeface="조선일보명조" panose="02030304000000000000" pitchFamily="18" charset="-127"/>
                </a:rPr>
                <a:t>이곳에 텍스트를 입력하세요</a:t>
              </a:r>
              <a:endPara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BIZ한마음고딕 H" panose="02020503020101020101" pitchFamily="18" charset="-127"/>
                <a:ea typeface="KBIZ한마음고딕 H" panose="02020503020101020101" pitchFamily="18" charset="-127"/>
                <a:cs typeface="조선일보명조" panose="02030304000000000000" pitchFamily="18" charset="-127"/>
              </a:endParaRP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KBIZ한마음고딕 H" panose="02020503020101020101" pitchFamily="18" charset="-127"/>
                  <a:ea typeface="KBIZ한마음고딕 H" panose="02020503020101020101" pitchFamily="18" charset="-127"/>
                  <a:cs typeface="조선일보명조" panose="02030304000000000000" pitchFamily="18" charset="-127"/>
                </a:rPr>
                <a:t>이곳에 텍스트를 입력하세요</a:t>
              </a:r>
              <a:endPara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BIZ한마음고딕 H" panose="02020503020101020101" pitchFamily="18" charset="-127"/>
                <a:ea typeface="KBIZ한마음고딕 H" panose="02020503020101020101" pitchFamily="18" charset="-127"/>
                <a:cs typeface="조선일보명조" panose="02030304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67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 rot="10800000">
            <a:off x="6568646" y="1664822"/>
            <a:ext cx="4841285" cy="4347721"/>
          </a:xfrm>
          <a:prstGeom prst="round2SameRect">
            <a:avLst>
              <a:gd name="adj1" fmla="val 7467"/>
              <a:gd name="adj2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noFill/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914400" latinLnBrk="0"/>
            <a:endParaRPr lang="ko-KR" altLang="en-US" kern="0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 flipV="1">
            <a:off x="6439926" y="1648792"/>
            <a:ext cx="5023974" cy="6090"/>
          </a:xfrm>
          <a:prstGeom prst="line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6" name="타원 5"/>
          <p:cNvSpPr>
            <a:spLocks noChangeAspect="1"/>
          </p:cNvSpPr>
          <p:nvPr/>
        </p:nvSpPr>
        <p:spPr>
          <a:xfrm>
            <a:off x="6396913" y="1571522"/>
            <a:ext cx="160774" cy="1607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컴 백제 M" panose="02020603020101020101" pitchFamily="18" charset="-127"/>
              <a:ea typeface="한컴 백제 M" panose="02020603020101020101" pitchFamily="18" charset="-127"/>
              <a:cs typeface="+mn-cs"/>
            </a:endParaRPr>
          </a:p>
        </p:txBody>
      </p:sp>
      <p:sp>
        <p:nvSpPr>
          <p:cNvPr id="7" name="타원 6"/>
          <p:cNvSpPr>
            <a:spLocks noChangeAspect="1"/>
          </p:cNvSpPr>
          <p:nvPr/>
        </p:nvSpPr>
        <p:spPr>
          <a:xfrm>
            <a:off x="11420889" y="1571522"/>
            <a:ext cx="160774" cy="1607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컴 백제 M" panose="02020603020101020101" pitchFamily="18" charset="-127"/>
              <a:ea typeface="한컴 백제 M" panose="02020603020101020101" pitchFamily="18" charset="-127"/>
              <a:cs typeface="+mn-cs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7039698" y="2437700"/>
            <a:ext cx="3899180" cy="3050152"/>
            <a:chOff x="7010670" y="2234500"/>
            <a:chExt cx="3899180" cy="3050152"/>
          </a:xfrm>
        </p:grpSpPr>
        <p:pic>
          <p:nvPicPr>
            <p:cNvPr id="21" name="Picture 17" descr="3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010670" y="2234500"/>
              <a:ext cx="302008" cy="340976"/>
            </a:xfrm>
            <a:prstGeom prst="rect">
              <a:avLst/>
            </a:prstGeom>
            <a:noFill/>
          </p:spPr>
        </p:pic>
        <p:cxnSp>
          <p:nvCxnSpPr>
            <p:cNvPr id="22" name="직선 연결선 21"/>
            <p:cNvCxnSpPr/>
            <p:nvPr/>
          </p:nvCxnSpPr>
          <p:spPr>
            <a:xfrm>
              <a:off x="7073359" y="2585542"/>
              <a:ext cx="3836491" cy="2031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</p:cxnSp>
        <p:pic>
          <p:nvPicPr>
            <p:cNvPr id="24" name="Picture 17" descr="3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010670" y="2773916"/>
              <a:ext cx="302008" cy="340976"/>
            </a:xfrm>
            <a:prstGeom prst="rect">
              <a:avLst/>
            </a:prstGeom>
            <a:noFill/>
          </p:spPr>
        </p:pic>
        <p:cxnSp>
          <p:nvCxnSpPr>
            <p:cNvPr id="25" name="직선 연결선 24"/>
            <p:cNvCxnSpPr/>
            <p:nvPr/>
          </p:nvCxnSpPr>
          <p:spPr>
            <a:xfrm>
              <a:off x="7073359" y="3124958"/>
              <a:ext cx="3836491" cy="2031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</p:cxnSp>
        <p:pic>
          <p:nvPicPr>
            <p:cNvPr id="27" name="Picture 17" descr="3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010670" y="3313332"/>
              <a:ext cx="302008" cy="340976"/>
            </a:xfrm>
            <a:prstGeom prst="rect">
              <a:avLst/>
            </a:prstGeom>
            <a:noFill/>
          </p:spPr>
        </p:pic>
        <p:cxnSp>
          <p:nvCxnSpPr>
            <p:cNvPr id="28" name="직선 연결선 27"/>
            <p:cNvCxnSpPr/>
            <p:nvPr/>
          </p:nvCxnSpPr>
          <p:spPr>
            <a:xfrm>
              <a:off x="7073359" y="3664374"/>
              <a:ext cx="3836491" cy="2031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</p:cxnSp>
        <p:pic>
          <p:nvPicPr>
            <p:cNvPr id="30" name="Picture 17" descr="3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010670" y="3852748"/>
              <a:ext cx="302008" cy="340976"/>
            </a:xfrm>
            <a:prstGeom prst="rect">
              <a:avLst/>
            </a:prstGeom>
            <a:noFill/>
          </p:spPr>
        </p:pic>
        <p:cxnSp>
          <p:nvCxnSpPr>
            <p:cNvPr id="31" name="직선 연결선 30"/>
            <p:cNvCxnSpPr/>
            <p:nvPr/>
          </p:nvCxnSpPr>
          <p:spPr>
            <a:xfrm>
              <a:off x="7073359" y="4203790"/>
              <a:ext cx="3836491" cy="2031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</p:cxnSp>
        <p:pic>
          <p:nvPicPr>
            <p:cNvPr id="33" name="Picture 17" descr="3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010670" y="4392164"/>
              <a:ext cx="302008" cy="340976"/>
            </a:xfrm>
            <a:prstGeom prst="rect">
              <a:avLst/>
            </a:prstGeom>
            <a:noFill/>
          </p:spPr>
        </p:pic>
        <p:cxnSp>
          <p:nvCxnSpPr>
            <p:cNvPr id="34" name="직선 연결선 33"/>
            <p:cNvCxnSpPr/>
            <p:nvPr/>
          </p:nvCxnSpPr>
          <p:spPr>
            <a:xfrm>
              <a:off x="7073359" y="4743206"/>
              <a:ext cx="3836491" cy="2031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</p:cxnSp>
        <p:pic>
          <p:nvPicPr>
            <p:cNvPr id="36" name="Picture 17" descr="3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010670" y="4931579"/>
              <a:ext cx="302008" cy="340976"/>
            </a:xfrm>
            <a:prstGeom prst="rect">
              <a:avLst/>
            </a:prstGeom>
            <a:noFill/>
          </p:spPr>
        </p:pic>
        <p:cxnSp>
          <p:nvCxnSpPr>
            <p:cNvPr id="37" name="직선 연결선 36"/>
            <p:cNvCxnSpPr/>
            <p:nvPr/>
          </p:nvCxnSpPr>
          <p:spPr>
            <a:xfrm>
              <a:off x="7073359" y="5282621"/>
              <a:ext cx="3836491" cy="2031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</p:cxnSp>
      </p:grpSp>
      <p:grpSp>
        <p:nvGrpSpPr>
          <p:cNvPr id="20" name="그룹 19"/>
          <p:cNvGrpSpPr/>
          <p:nvPr/>
        </p:nvGrpSpPr>
        <p:grpSpPr>
          <a:xfrm>
            <a:off x="7675745" y="1333644"/>
            <a:ext cx="2552335" cy="649607"/>
            <a:chOff x="7675745" y="1333644"/>
            <a:chExt cx="2552335" cy="649607"/>
          </a:xfrm>
        </p:grpSpPr>
        <p:grpSp>
          <p:nvGrpSpPr>
            <p:cNvPr id="5" name="그룹 58"/>
            <p:cNvGrpSpPr/>
            <p:nvPr/>
          </p:nvGrpSpPr>
          <p:grpSpPr>
            <a:xfrm>
              <a:off x="7675745" y="1333644"/>
              <a:ext cx="2552335" cy="649607"/>
              <a:chOff x="1655177" y="3253971"/>
              <a:chExt cx="1996100" cy="508037"/>
            </a:xfrm>
            <a:solidFill>
              <a:schemeClr val="accent1">
                <a:lumMod val="60000"/>
                <a:lumOff val="40000"/>
              </a:schemeClr>
            </a:solidFill>
          </p:grpSpPr>
          <p:grpSp>
            <p:nvGrpSpPr>
              <p:cNvPr id="8" name="그룹 41"/>
              <p:cNvGrpSpPr/>
              <p:nvPr/>
            </p:nvGrpSpPr>
            <p:grpSpPr>
              <a:xfrm>
                <a:off x="1655177" y="3253971"/>
                <a:ext cx="508037" cy="508037"/>
                <a:chOff x="1655177" y="3253971"/>
                <a:chExt cx="508037" cy="508037"/>
              </a:xfrm>
              <a:grpFill/>
            </p:grpSpPr>
            <p:sp>
              <p:nvSpPr>
                <p:cNvPr id="18" name="모서리가 둥근 직사각형 17"/>
                <p:cNvSpPr>
                  <a:spLocks noChangeAspect="1"/>
                </p:cNvSpPr>
                <p:nvPr/>
              </p:nvSpPr>
              <p:spPr>
                <a:xfrm rot="2700000">
                  <a:off x="1655177" y="3253971"/>
                  <a:ext cx="508037" cy="508037"/>
                </a:xfrm>
                <a:prstGeom prst="roundRect">
                  <a:avLst/>
                </a:prstGeom>
                <a:grpFill/>
                <a:ln w="19050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한컴 백제 M" panose="02020603020101020101" pitchFamily="18" charset="-127"/>
                    <a:ea typeface="한컴 백제 M" panose="02020603020101020101" pitchFamily="18" charset="-127"/>
                    <a:cs typeface="+mn-cs"/>
                  </a:endParaRPr>
                </a:p>
              </p:txBody>
            </p:sp>
            <p:sp>
              <p:nvSpPr>
                <p:cNvPr id="19" name="모서리가 둥근 직사각형 18"/>
                <p:cNvSpPr>
                  <a:spLocks noChangeAspect="1"/>
                </p:cNvSpPr>
                <p:nvPr/>
              </p:nvSpPr>
              <p:spPr>
                <a:xfrm rot="2700000">
                  <a:off x="1712595" y="3311389"/>
                  <a:ext cx="393200" cy="3932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ysClr val="window" lastClr="FFFFFF"/>
                  </a:solidFill>
                  <a:prstDash val="solid"/>
                  <a:beve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한컴 백제 M" panose="02020603020101020101" pitchFamily="18" charset="-127"/>
                    <a:ea typeface="한컴 백제 M" panose="02020603020101020101" pitchFamily="18" charset="-127"/>
                    <a:cs typeface="+mn-cs"/>
                  </a:endParaRPr>
                </a:p>
              </p:txBody>
            </p:sp>
          </p:grpSp>
          <p:grpSp>
            <p:nvGrpSpPr>
              <p:cNvPr id="9" name="그룹 56"/>
              <p:cNvGrpSpPr/>
              <p:nvPr/>
            </p:nvGrpSpPr>
            <p:grpSpPr>
              <a:xfrm>
                <a:off x="2151198" y="3253971"/>
                <a:ext cx="508037" cy="508037"/>
                <a:chOff x="2143108" y="3253971"/>
                <a:chExt cx="508037" cy="508037"/>
              </a:xfrm>
              <a:grpFill/>
            </p:grpSpPr>
            <p:sp>
              <p:nvSpPr>
                <p:cNvPr id="16" name="모서리가 둥근 직사각형 15"/>
                <p:cNvSpPr>
                  <a:spLocks noChangeAspect="1"/>
                </p:cNvSpPr>
                <p:nvPr/>
              </p:nvSpPr>
              <p:spPr>
                <a:xfrm rot="2700000">
                  <a:off x="2143108" y="3253971"/>
                  <a:ext cx="508037" cy="508037"/>
                </a:xfrm>
                <a:prstGeom prst="roundRect">
                  <a:avLst/>
                </a:prstGeom>
                <a:grpFill/>
                <a:ln w="19050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한컴 백제 M" panose="02020603020101020101" pitchFamily="18" charset="-127"/>
                    <a:ea typeface="한컴 백제 M" panose="02020603020101020101" pitchFamily="18" charset="-127"/>
                    <a:cs typeface="+mn-cs"/>
                  </a:endParaRPr>
                </a:p>
              </p:txBody>
            </p:sp>
            <p:sp>
              <p:nvSpPr>
                <p:cNvPr id="17" name="모서리가 둥근 직사각형 16"/>
                <p:cNvSpPr>
                  <a:spLocks noChangeAspect="1"/>
                </p:cNvSpPr>
                <p:nvPr/>
              </p:nvSpPr>
              <p:spPr>
                <a:xfrm rot="2700000">
                  <a:off x="2200526" y="3311389"/>
                  <a:ext cx="393200" cy="3932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ysClr val="window" lastClr="FFFFFF"/>
                  </a:solidFill>
                  <a:prstDash val="solid"/>
                  <a:beve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한컴 백제 M" panose="02020603020101020101" pitchFamily="18" charset="-127"/>
                    <a:ea typeface="한컴 백제 M" panose="02020603020101020101" pitchFamily="18" charset="-127"/>
                    <a:cs typeface="+mn-cs"/>
                  </a:endParaRPr>
                </a:p>
              </p:txBody>
            </p:sp>
          </p:grpSp>
          <p:grpSp>
            <p:nvGrpSpPr>
              <p:cNvPr id="10" name="그룹 9"/>
              <p:cNvGrpSpPr/>
              <p:nvPr/>
            </p:nvGrpSpPr>
            <p:grpSpPr>
              <a:xfrm>
                <a:off x="2647219" y="3253971"/>
                <a:ext cx="508037" cy="508037"/>
                <a:chOff x="1655177" y="3253971"/>
                <a:chExt cx="508037" cy="508037"/>
              </a:xfrm>
              <a:grpFill/>
            </p:grpSpPr>
            <p:sp>
              <p:nvSpPr>
                <p:cNvPr id="14" name="모서리가 둥근 직사각형 13"/>
                <p:cNvSpPr>
                  <a:spLocks noChangeAspect="1"/>
                </p:cNvSpPr>
                <p:nvPr/>
              </p:nvSpPr>
              <p:spPr>
                <a:xfrm rot="2700000">
                  <a:off x="1655177" y="3253971"/>
                  <a:ext cx="508037" cy="508037"/>
                </a:xfrm>
                <a:prstGeom prst="roundRect">
                  <a:avLst/>
                </a:prstGeom>
                <a:grpFill/>
                <a:ln w="19050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한컴 백제 M" panose="02020603020101020101" pitchFamily="18" charset="-127"/>
                    <a:ea typeface="한컴 백제 M" panose="02020603020101020101" pitchFamily="18" charset="-127"/>
                    <a:cs typeface="+mn-cs"/>
                  </a:endParaRPr>
                </a:p>
              </p:txBody>
            </p:sp>
            <p:sp>
              <p:nvSpPr>
                <p:cNvPr id="15" name="모서리가 둥근 직사각형 14"/>
                <p:cNvSpPr>
                  <a:spLocks noChangeAspect="1"/>
                </p:cNvSpPr>
                <p:nvPr/>
              </p:nvSpPr>
              <p:spPr>
                <a:xfrm rot="2700000">
                  <a:off x="1712595" y="3311389"/>
                  <a:ext cx="393200" cy="3932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ysClr val="window" lastClr="FFFFFF"/>
                  </a:solidFill>
                  <a:prstDash val="solid"/>
                  <a:beve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한컴 백제 M" panose="02020603020101020101" pitchFamily="18" charset="-127"/>
                    <a:ea typeface="한컴 백제 M" panose="02020603020101020101" pitchFamily="18" charset="-127"/>
                    <a:cs typeface="+mn-cs"/>
                  </a:endParaRPr>
                </a:p>
              </p:txBody>
            </p:sp>
          </p:grpSp>
          <p:grpSp>
            <p:nvGrpSpPr>
              <p:cNvPr id="11" name="그룹 55"/>
              <p:cNvGrpSpPr/>
              <p:nvPr/>
            </p:nvGrpSpPr>
            <p:grpSpPr>
              <a:xfrm>
                <a:off x="3143240" y="3253971"/>
                <a:ext cx="508037" cy="508037"/>
                <a:chOff x="3387241" y="3253971"/>
                <a:chExt cx="508037" cy="508037"/>
              </a:xfrm>
              <a:grpFill/>
            </p:grpSpPr>
            <p:sp>
              <p:nvSpPr>
                <p:cNvPr id="12" name="모서리가 둥근 직사각형 11"/>
                <p:cNvSpPr>
                  <a:spLocks noChangeAspect="1"/>
                </p:cNvSpPr>
                <p:nvPr/>
              </p:nvSpPr>
              <p:spPr>
                <a:xfrm rot="2700000">
                  <a:off x="3387241" y="3253971"/>
                  <a:ext cx="508037" cy="508037"/>
                </a:xfrm>
                <a:prstGeom prst="roundRect">
                  <a:avLst/>
                </a:prstGeom>
                <a:grpFill/>
                <a:ln w="19050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한컴 백제 M" panose="02020603020101020101" pitchFamily="18" charset="-127"/>
                    <a:ea typeface="한컴 백제 M" panose="02020603020101020101" pitchFamily="18" charset="-127"/>
                    <a:cs typeface="+mn-cs"/>
                  </a:endParaRPr>
                </a:p>
              </p:txBody>
            </p:sp>
            <p:sp>
              <p:nvSpPr>
                <p:cNvPr id="13" name="모서리가 둥근 직사각형 12"/>
                <p:cNvSpPr>
                  <a:spLocks noChangeAspect="1"/>
                </p:cNvSpPr>
                <p:nvPr/>
              </p:nvSpPr>
              <p:spPr>
                <a:xfrm rot="2700000">
                  <a:off x="3444659" y="3311389"/>
                  <a:ext cx="393200" cy="393200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ysClr val="window" lastClr="FFFFFF"/>
                  </a:solidFill>
                  <a:prstDash val="solid"/>
                  <a:beve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한컴 백제 M" panose="02020603020101020101" pitchFamily="18" charset="-127"/>
                    <a:ea typeface="한컴 백제 M" panose="02020603020101020101" pitchFamily="18" charset="-127"/>
                    <a:cs typeface="+mn-cs"/>
                  </a:endParaRPr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7805941" y="1430709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ko-KR" altLang="en-US" b="1" dirty="0" smtClean="0">
                  <a:solidFill>
                    <a:prstClr val="white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학</a:t>
              </a:r>
              <a:endParaRPr lang="ko-KR" altLang="en-US" b="1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430391" y="1430709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ko-KR" altLang="en-US" b="1" dirty="0">
                  <a:solidFill>
                    <a:prstClr val="white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습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053412" y="1430709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ko-KR" altLang="en-US" b="1" dirty="0" smtClean="0">
                  <a:solidFill>
                    <a:prstClr val="white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정</a:t>
              </a:r>
              <a:endParaRPr lang="ko-KR" altLang="en-US" b="1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701833" y="1430709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ko-KR" altLang="en-US" b="1" dirty="0">
                  <a:solidFill>
                    <a:prstClr val="white"/>
                  </a:solidFill>
                  <a:latin typeface="한컴 백제 M" panose="02020603020101020101" pitchFamily="18" charset="-127"/>
                  <a:ea typeface="한컴 백제 M" panose="02020603020101020101" pitchFamily="18" charset="-127"/>
                </a:rPr>
                <a:t>리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327192" y="2201827"/>
            <a:ext cx="3685649" cy="331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1000"/>
              </a:spcBef>
            </a:pPr>
            <a:r>
              <a:rPr lang="ko-KR" altLang="en-US" sz="1400" dirty="0" smtClean="0"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</a:t>
            </a:r>
            <a:r>
              <a:rPr lang="ko-KR" altLang="en-US" sz="1400" dirty="0">
                <a:latin typeface="한컴 백제 M" panose="02020603020101020101" pitchFamily="18" charset="-127"/>
                <a:ea typeface="한컴 백제 M" panose="02020603020101020101" pitchFamily="18" charset="-127"/>
              </a:rPr>
              <a:t>학습 정리를 적어 주십시오</a:t>
            </a:r>
            <a:r>
              <a:rPr lang="en-US" altLang="ko-KR" sz="1400" dirty="0"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>
              <a:lnSpc>
                <a:spcPct val="200000"/>
              </a:lnSpc>
              <a:spcBef>
                <a:spcPts val="1000"/>
              </a:spcBef>
            </a:pPr>
            <a:r>
              <a:rPr lang="ko-KR" altLang="en-US" sz="1400" dirty="0" smtClean="0"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</a:t>
            </a:r>
            <a:r>
              <a:rPr lang="ko-KR" altLang="en-US" sz="1400" dirty="0">
                <a:latin typeface="한컴 백제 M" panose="02020603020101020101" pitchFamily="18" charset="-127"/>
                <a:ea typeface="한컴 백제 M" panose="02020603020101020101" pitchFamily="18" charset="-127"/>
              </a:rPr>
              <a:t>학습 정리를 적어 주십시오</a:t>
            </a:r>
            <a:r>
              <a:rPr lang="en-US" altLang="ko-KR" sz="1400" dirty="0"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>
              <a:lnSpc>
                <a:spcPct val="200000"/>
              </a:lnSpc>
              <a:spcBef>
                <a:spcPts val="1000"/>
              </a:spcBef>
            </a:pPr>
            <a:r>
              <a:rPr lang="ko-KR" altLang="en-US" sz="1400" dirty="0" smtClean="0"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</a:t>
            </a:r>
            <a:r>
              <a:rPr lang="ko-KR" altLang="en-US" sz="1400" dirty="0">
                <a:latin typeface="한컴 백제 M" panose="02020603020101020101" pitchFamily="18" charset="-127"/>
                <a:ea typeface="한컴 백제 M" panose="02020603020101020101" pitchFamily="18" charset="-127"/>
              </a:rPr>
              <a:t>학습 정리를 적어 주십시오</a:t>
            </a:r>
            <a:r>
              <a:rPr lang="en-US" altLang="ko-KR" sz="1400" dirty="0"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>
              <a:lnSpc>
                <a:spcPct val="200000"/>
              </a:lnSpc>
              <a:spcBef>
                <a:spcPts val="1000"/>
              </a:spcBef>
            </a:pPr>
            <a:r>
              <a:rPr lang="ko-KR" altLang="en-US" sz="1400" dirty="0" smtClean="0"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</a:t>
            </a:r>
            <a:r>
              <a:rPr lang="ko-KR" altLang="en-US" sz="1400" dirty="0">
                <a:latin typeface="한컴 백제 M" panose="02020603020101020101" pitchFamily="18" charset="-127"/>
                <a:ea typeface="한컴 백제 M" panose="02020603020101020101" pitchFamily="18" charset="-127"/>
              </a:rPr>
              <a:t>학습 정리를 적어 주십시오</a:t>
            </a:r>
            <a:r>
              <a:rPr lang="en-US" altLang="ko-KR" sz="1400" dirty="0"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>
              <a:lnSpc>
                <a:spcPct val="200000"/>
              </a:lnSpc>
              <a:spcBef>
                <a:spcPts val="1000"/>
              </a:spcBef>
            </a:pPr>
            <a:r>
              <a:rPr lang="ko-KR" altLang="en-US" sz="1400" dirty="0" smtClean="0"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</a:t>
            </a:r>
            <a:r>
              <a:rPr lang="ko-KR" altLang="en-US" sz="1400" dirty="0">
                <a:latin typeface="한컴 백제 M" panose="02020603020101020101" pitchFamily="18" charset="-127"/>
                <a:ea typeface="한컴 백제 M" panose="02020603020101020101" pitchFamily="18" charset="-127"/>
              </a:rPr>
              <a:t>학습 정리를 적어 주십시오</a:t>
            </a:r>
            <a:r>
              <a:rPr lang="en-US" altLang="ko-KR" sz="1400" dirty="0"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>
              <a:lnSpc>
                <a:spcPct val="200000"/>
              </a:lnSpc>
              <a:spcBef>
                <a:spcPts val="1000"/>
              </a:spcBef>
            </a:pPr>
            <a:r>
              <a:rPr lang="ko-KR" altLang="en-US" sz="1400" dirty="0" smtClean="0">
                <a:latin typeface="한컴 백제 M" panose="02020603020101020101" pitchFamily="18" charset="-127"/>
                <a:ea typeface="한컴 백제 M" panose="02020603020101020101" pitchFamily="18" charset="-127"/>
              </a:rPr>
              <a:t>이곳에 </a:t>
            </a:r>
            <a:r>
              <a:rPr lang="ko-KR" altLang="en-US" sz="1400" dirty="0">
                <a:latin typeface="한컴 백제 M" panose="02020603020101020101" pitchFamily="18" charset="-127"/>
                <a:ea typeface="한컴 백제 M" panose="02020603020101020101" pitchFamily="18" charset="-127"/>
              </a:rPr>
              <a:t>학습 정리를 적어 주십시오</a:t>
            </a:r>
            <a:r>
              <a:rPr lang="en-US" altLang="ko-KR" sz="1400" dirty="0" smtClean="0"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  <a:endParaRPr lang="en-US" altLang="ko-KR" sz="1400" dirty="0"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cxnSp>
        <p:nvCxnSpPr>
          <p:cNvPr id="44" name="직선 연결선 43"/>
          <p:cNvCxnSpPr/>
          <p:nvPr/>
        </p:nvCxnSpPr>
        <p:spPr>
          <a:xfrm>
            <a:off x="9143593" y="602719"/>
            <a:ext cx="2692026" cy="0"/>
          </a:xfrm>
          <a:prstGeom prst="line">
            <a:avLst/>
          </a:prstGeom>
          <a:noFill/>
          <a:ln w="31750" cap="flat" cmpd="sng" algn="ctr">
            <a:solidFill>
              <a:sysClr val="window" lastClr="FFFFFF"/>
            </a:solidFill>
            <a:prstDash val="sysDash"/>
            <a:miter lim="800000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9677323" y="136262"/>
            <a:ext cx="217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ko-KR" altLang="en-US" sz="2000" dirty="0" smtClean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  <a:cs typeface="조선일보명조" panose="02030304000000000000" pitchFamily="18" charset="-127"/>
              </a:rPr>
              <a:t>학습정리</a:t>
            </a:r>
            <a:endParaRPr lang="ko-KR" altLang="en-US" sz="2000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 rot="17288549">
            <a:off x="8639488" y="122788"/>
            <a:ext cx="683733" cy="721984"/>
            <a:chOff x="2343044" y="1668124"/>
            <a:chExt cx="2155446" cy="2276031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2923356" y="2323802"/>
              <a:ext cx="987285" cy="979748"/>
            </a:xfrm>
            <a:custGeom>
              <a:avLst/>
              <a:gdLst>
                <a:gd name="T0" fmla="*/ 52 w 54"/>
                <a:gd name="T1" fmla="*/ 33 h 54"/>
                <a:gd name="T2" fmla="*/ 49 w 54"/>
                <a:gd name="T3" fmla="*/ 23 h 54"/>
                <a:gd name="T4" fmla="*/ 46 w 54"/>
                <a:gd name="T5" fmla="*/ 23 h 54"/>
                <a:gd name="T6" fmla="*/ 34 w 54"/>
                <a:gd name="T7" fmla="*/ 24 h 54"/>
                <a:gd name="T8" fmla="*/ 44 w 54"/>
                <a:gd name="T9" fmla="*/ 16 h 54"/>
                <a:gd name="T10" fmla="*/ 44 w 54"/>
                <a:gd name="T11" fmla="*/ 16 h 54"/>
                <a:gd name="T12" fmla="*/ 45 w 54"/>
                <a:gd name="T13" fmla="*/ 15 h 54"/>
                <a:gd name="T14" fmla="*/ 42 w 54"/>
                <a:gd name="T15" fmla="*/ 5 h 54"/>
                <a:gd name="T16" fmla="*/ 37 w 54"/>
                <a:gd name="T17" fmla="*/ 5 h 54"/>
                <a:gd name="T18" fmla="*/ 33 w 54"/>
                <a:gd name="T19" fmla="*/ 2 h 54"/>
                <a:gd name="T20" fmla="*/ 24 w 54"/>
                <a:gd name="T21" fmla="*/ 5 h 54"/>
                <a:gd name="T22" fmla="*/ 23 w 54"/>
                <a:gd name="T23" fmla="*/ 8 h 54"/>
                <a:gd name="T24" fmla="*/ 25 w 54"/>
                <a:gd name="T25" fmla="*/ 20 h 54"/>
                <a:gd name="T26" fmla="*/ 16 w 54"/>
                <a:gd name="T27" fmla="*/ 10 h 54"/>
                <a:gd name="T28" fmla="*/ 16 w 54"/>
                <a:gd name="T29" fmla="*/ 10 h 54"/>
                <a:gd name="T30" fmla="*/ 15 w 54"/>
                <a:gd name="T31" fmla="*/ 9 h 54"/>
                <a:gd name="T32" fmla="*/ 6 w 54"/>
                <a:gd name="T33" fmla="*/ 12 h 54"/>
                <a:gd name="T34" fmla="*/ 5 w 54"/>
                <a:gd name="T35" fmla="*/ 17 h 54"/>
                <a:gd name="T36" fmla="*/ 2 w 54"/>
                <a:gd name="T37" fmla="*/ 21 h 54"/>
                <a:gd name="T38" fmla="*/ 6 w 54"/>
                <a:gd name="T39" fmla="*/ 30 h 54"/>
                <a:gd name="T40" fmla="*/ 8 w 54"/>
                <a:gd name="T41" fmla="*/ 31 h 54"/>
                <a:gd name="T42" fmla="*/ 21 w 54"/>
                <a:gd name="T43" fmla="*/ 29 h 54"/>
                <a:gd name="T44" fmla="*/ 10 w 54"/>
                <a:gd name="T45" fmla="*/ 38 h 54"/>
                <a:gd name="T46" fmla="*/ 10 w 54"/>
                <a:gd name="T47" fmla="*/ 38 h 54"/>
                <a:gd name="T48" fmla="*/ 9 w 54"/>
                <a:gd name="T49" fmla="*/ 39 h 54"/>
                <a:gd name="T50" fmla="*/ 13 w 54"/>
                <a:gd name="T51" fmla="*/ 48 h 54"/>
                <a:gd name="T52" fmla="*/ 18 w 54"/>
                <a:gd name="T53" fmla="*/ 49 h 54"/>
                <a:gd name="T54" fmla="*/ 21 w 54"/>
                <a:gd name="T55" fmla="*/ 52 h 54"/>
                <a:gd name="T56" fmla="*/ 31 w 54"/>
                <a:gd name="T57" fmla="*/ 48 h 54"/>
                <a:gd name="T58" fmla="*/ 31 w 54"/>
                <a:gd name="T59" fmla="*/ 46 h 54"/>
                <a:gd name="T60" fmla="*/ 30 w 54"/>
                <a:gd name="T61" fmla="*/ 33 h 54"/>
                <a:gd name="T62" fmla="*/ 38 w 54"/>
                <a:gd name="T63" fmla="*/ 44 h 54"/>
                <a:gd name="T64" fmla="*/ 38 w 54"/>
                <a:gd name="T65" fmla="*/ 44 h 54"/>
                <a:gd name="T66" fmla="*/ 39 w 54"/>
                <a:gd name="T67" fmla="*/ 45 h 54"/>
                <a:gd name="T68" fmla="*/ 49 w 54"/>
                <a:gd name="T69" fmla="*/ 41 h 54"/>
                <a:gd name="T70" fmla="*/ 49 w 54"/>
                <a:gd name="T71" fmla="*/ 36 h 54"/>
                <a:gd name="T72" fmla="*/ 52 w 54"/>
                <a:gd name="T73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54">
                  <a:moveTo>
                    <a:pt x="52" y="33"/>
                  </a:moveTo>
                  <a:cubicBezTo>
                    <a:pt x="54" y="29"/>
                    <a:pt x="52" y="25"/>
                    <a:pt x="49" y="23"/>
                  </a:cubicBezTo>
                  <a:cubicBezTo>
                    <a:pt x="48" y="23"/>
                    <a:pt x="47" y="23"/>
                    <a:pt x="46" y="23"/>
                  </a:cubicBezTo>
                  <a:cubicBezTo>
                    <a:pt x="44" y="23"/>
                    <a:pt x="40" y="23"/>
                    <a:pt x="34" y="24"/>
                  </a:cubicBezTo>
                  <a:cubicBezTo>
                    <a:pt x="42" y="20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6"/>
                    <a:pt x="45" y="15"/>
                    <a:pt x="45" y="15"/>
                  </a:cubicBezTo>
                  <a:cubicBezTo>
                    <a:pt x="47" y="11"/>
                    <a:pt x="45" y="7"/>
                    <a:pt x="42" y="5"/>
                  </a:cubicBezTo>
                  <a:cubicBezTo>
                    <a:pt x="40" y="5"/>
                    <a:pt x="38" y="5"/>
                    <a:pt x="37" y="5"/>
                  </a:cubicBezTo>
                  <a:cubicBezTo>
                    <a:pt x="36" y="4"/>
                    <a:pt x="35" y="2"/>
                    <a:pt x="33" y="2"/>
                  </a:cubicBezTo>
                  <a:cubicBezTo>
                    <a:pt x="29" y="0"/>
                    <a:pt x="25" y="2"/>
                    <a:pt x="24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10"/>
                    <a:pt x="23" y="14"/>
                    <a:pt x="25" y="20"/>
                  </a:cubicBezTo>
                  <a:cubicBezTo>
                    <a:pt x="20" y="12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1" y="7"/>
                    <a:pt x="7" y="9"/>
                    <a:pt x="6" y="12"/>
                  </a:cubicBezTo>
                  <a:cubicBezTo>
                    <a:pt x="5" y="14"/>
                    <a:pt x="5" y="16"/>
                    <a:pt x="5" y="17"/>
                  </a:cubicBezTo>
                  <a:cubicBezTo>
                    <a:pt x="4" y="18"/>
                    <a:pt x="3" y="19"/>
                    <a:pt x="2" y="21"/>
                  </a:cubicBezTo>
                  <a:cubicBezTo>
                    <a:pt x="0" y="24"/>
                    <a:pt x="2" y="29"/>
                    <a:pt x="6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10" y="31"/>
                    <a:pt x="14" y="31"/>
                    <a:pt x="21" y="29"/>
                  </a:cubicBezTo>
                  <a:cubicBezTo>
                    <a:pt x="12" y="34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9" y="38"/>
                    <a:pt x="9" y="39"/>
                  </a:cubicBezTo>
                  <a:cubicBezTo>
                    <a:pt x="7" y="43"/>
                    <a:pt x="9" y="47"/>
                    <a:pt x="13" y="48"/>
                  </a:cubicBezTo>
                  <a:cubicBezTo>
                    <a:pt x="14" y="49"/>
                    <a:pt x="16" y="49"/>
                    <a:pt x="18" y="49"/>
                  </a:cubicBezTo>
                  <a:cubicBezTo>
                    <a:pt x="18" y="50"/>
                    <a:pt x="20" y="51"/>
                    <a:pt x="21" y="52"/>
                  </a:cubicBezTo>
                  <a:cubicBezTo>
                    <a:pt x="25" y="54"/>
                    <a:pt x="29" y="52"/>
                    <a:pt x="31" y="48"/>
                  </a:cubicBezTo>
                  <a:cubicBezTo>
                    <a:pt x="31" y="47"/>
                    <a:pt x="31" y="47"/>
                    <a:pt x="31" y="46"/>
                  </a:cubicBezTo>
                  <a:cubicBezTo>
                    <a:pt x="31" y="44"/>
                    <a:pt x="31" y="40"/>
                    <a:pt x="30" y="33"/>
                  </a:cubicBezTo>
                  <a:cubicBezTo>
                    <a:pt x="34" y="41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39" y="45"/>
                  </a:cubicBezTo>
                  <a:cubicBezTo>
                    <a:pt x="43" y="46"/>
                    <a:pt x="47" y="45"/>
                    <a:pt x="49" y="41"/>
                  </a:cubicBezTo>
                  <a:cubicBezTo>
                    <a:pt x="49" y="40"/>
                    <a:pt x="49" y="38"/>
                    <a:pt x="49" y="36"/>
                  </a:cubicBezTo>
                  <a:cubicBezTo>
                    <a:pt x="50" y="36"/>
                    <a:pt x="52" y="34"/>
                    <a:pt x="52" y="33"/>
                  </a:cubicBezTo>
                  <a:close/>
                </a:path>
              </a:pathLst>
            </a:custGeom>
            <a:solidFill>
              <a:srgbClr val="EB71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2343044" y="1668124"/>
              <a:ext cx="2155446" cy="2276031"/>
            </a:xfrm>
            <a:custGeom>
              <a:avLst/>
              <a:gdLst>
                <a:gd name="T0" fmla="*/ 59 w 118"/>
                <a:gd name="T1" fmla="*/ 0 h 125"/>
                <a:gd name="T2" fmla="*/ 0 w 118"/>
                <a:gd name="T3" fmla="*/ 70 h 125"/>
                <a:gd name="T4" fmla="*/ 24 w 118"/>
                <a:gd name="T5" fmla="*/ 125 h 125"/>
                <a:gd name="T6" fmla="*/ 38 w 118"/>
                <a:gd name="T7" fmla="*/ 111 h 125"/>
                <a:gd name="T8" fmla="*/ 18 w 118"/>
                <a:gd name="T9" fmla="*/ 70 h 125"/>
                <a:gd name="T10" fmla="*/ 59 w 118"/>
                <a:gd name="T11" fmla="*/ 21 h 125"/>
                <a:gd name="T12" fmla="*/ 100 w 118"/>
                <a:gd name="T13" fmla="*/ 70 h 125"/>
                <a:gd name="T14" fmla="*/ 81 w 118"/>
                <a:gd name="T15" fmla="*/ 111 h 125"/>
                <a:gd name="T16" fmla="*/ 95 w 118"/>
                <a:gd name="T17" fmla="*/ 125 h 125"/>
                <a:gd name="T18" fmla="*/ 118 w 118"/>
                <a:gd name="T19" fmla="*/ 70 h 125"/>
                <a:gd name="T20" fmla="*/ 59 w 118"/>
                <a:gd name="T21" fmla="*/ 0 h 125"/>
                <a:gd name="T22" fmla="*/ 9 w 118"/>
                <a:gd name="T23" fmla="*/ 74 h 125"/>
                <a:gd name="T24" fmla="*/ 5 w 118"/>
                <a:gd name="T25" fmla="*/ 70 h 125"/>
                <a:gd name="T26" fmla="*/ 9 w 118"/>
                <a:gd name="T27" fmla="*/ 66 h 125"/>
                <a:gd name="T28" fmla="*/ 13 w 118"/>
                <a:gd name="T29" fmla="*/ 70 h 125"/>
                <a:gd name="T30" fmla="*/ 9 w 118"/>
                <a:gd name="T31" fmla="*/ 74 h 125"/>
                <a:gd name="T32" fmla="*/ 16 w 118"/>
                <a:gd name="T33" fmla="*/ 45 h 125"/>
                <a:gd name="T34" fmla="*/ 11 w 118"/>
                <a:gd name="T35" fmla="*/ 41 h 125"/>
                <a:gd name="T36" fmla="*/ 16 w 118"/>
                <a:gd name="T37" fmla="*/ 37 h 125"/>
                <a:gd name="T38" fmla="*/ 20 w 118"/>
                <a:gd name="T39" fmla="*/ 41 h 125"/>
                <a:gd name="T40" fmla="*/ 16 w 118"/>
                <a:gd name="T41" fmla="*/ 45 h 125"/>
                <a:gd name="T42" fmla="*/ 35 w 118"/>
                <a:gd name="T43" fmla="*/ 23 h 125"/>
                <a:gd name="T44" fmla="*/ 31 w 118"/>
                <a:gd name="T45" fmla="*/ 18 h 125"/>
                <a:gd name="T46" fmla="*/ 35 w 118"/>
                <a:gd name="T47" fmla="*/ 14 h 125"/>
                <a:gd name="T48" fmla="*/ 40 w 118"/>
                <a:gd name="T49" fmla="*/ 18 h 125"/>
                <a:gd name="T50" fmla="*/ 35 w 118"/>
                <a:gd name="T51" fmla="*/ 23 h 125"/>
                <a:gd name="T52" fmla="*/ 85 w 118"/>
                <a:gd name="T53" fmla="*/ 23 h 125"/>
                <a:gd name="T54" fmla="*/ 81 w 118"/>
                <a:gd name="T55" fmla="*/ 18 h 125"/>
                <a:gd name="T56" fmla="*/ 85 w 118"/>
                <a:gd name="T57" fmla="*/ 14 h 125"/>
                <a:gd name="T58" fmla="*/ 89 w 118"/>
                <a:gd name="T59" fmla="*/ 18 h 125"/>
                <a:gd name="T60" fmla="*/ 85 w 118"/>
                <a:gd name="T61" fmla="*/ 23 h 125"/>
                <a:gd name="T62" fmla="*/ 99 w 118"/>
                <a:gd name="T63" fmla="*/ 41 h 125"/>
                <a:gd name="T64" fmla="*/ 103 w 118"/>
                <a:gd name="T65" fmla="*/ 37 h 125"/>
                <a:gd name="T66" fmla="*/ 107 w 118"/>
                <a:gd name="T67" fmla="*/ 41 h 125"/>
                <a:gd name="T68" fmla="*/ 103 w 118"/>
                <a:gd name="T69" fmla="*/ 45 h 125"/>
                <a:gd name="T70" fmla="*/ 99 w 118"/>
                <a:gd name="T71" fmla="*/ 41 h 125"/>
                <a:gd name="T72" fmla="*/ 109 w 118"/>
                <a:gd name="T73" fmla="*/ 74 h 125"/>
                <a:gd name="T74" fmla="*/ 105 w 118"/>
                <a:gd name="T75" fmla="*/ 70 h 125"/>
                <a:gd name="T76" fmla="*/ 109 w 118"/>
                <a:gd name="T77" fmla="*/ 66 h 125"/>
                <a:gd name="T78" fmla="*/ 113 w 118"/>
                <a:gd name="T79" fmla="*/ 70 h 125"/>
                <a:gd name="T80" fmla="*/ 109 w 118"/>
                <a:gd name="T81" fmla="*/ 7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25">
                  <a:moveTo>
                    <a:pt x="59" y="0"/>
                  </a:moveTo>
                  <a:cubicBezTo>
                    <a:pt x="27" y="0"/>
                    <a:pt x="0" y="31"/>
                    <a:pt x="0" y="70"/>
                  </a:cubicBezTo>
                  <a:cubicBezTo>
                    <a:pt x="0" y="93"/>
                    <a:pt x="9" y="113"/>
                    <a:pt x="24" y="125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26" y="103"/>
                    <a:pt x="18" y="87"/>
                    <a:pt x="18" y="70"/>
                  </a:cubicBezTo>
                  <a:cubicBezTo>
                    <a:pt x="18" y="43"/>
                    <a:pt x="36" y="21"/>
                    <a:pt x="59" y="21"/>
                  </a:cubicBezTo>
                  <a:cubicBezTo>
                    <a:pt x="82" y="21"/>
                    <a:pt x="100" y="43"/>
                    <a:pt x="100" y="70"/>
                  </a:cubicBezTo>
                  <a:cubicBezTo>
                    <a:pt x="100" y="87"/>
                    <a:pt x="92" y="103"/>
                    <a:pt x="81" y="111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109" y="113"/>
                    <a:pt x="118" y="93"/>
                    <a:pt x="118" y="70"/>
                  </a:cubicBezTo>
                  <a:cubicBezTo>
                    <a:pt x="118" y="31"/>
                    <a:pt x="92" y="0"/>
                    <a:pt x="59" y="0"/>
                  </a:cubicBezTo>
                  <a:close/>
                  <a:moveTo>
                    <a:pt x="9" y="74"/>
                  </a:moveTo>
                  <a:cubicBezTo>
                    <a:pt x="7" y="74"/>
                    <a:pt x="5" y="72"/>
                    <a:pt x="5" y="70"/>
                  </a:cubicBezTo>
                  <a:cubicBezTo>
                    <a:pt x="5" y="68"/>
                    <a:pt x="7" y="66"/>
                    <a:pt x="9" y="66"/>
                  </a:cubicBezTo>
                  <a:cubicBezTo>
                    <a:pt x="11" y="66"/>
                    <a:pt x="13" y="68"/>
                    <a:pt x="13" y="70"/>
                  </a:cubicBezTo>
                  <a:cubicBezTo>
                    <a:pt x="13" y="72"/>
                    <a:pt x="11" y="74"/>
                    <a:pt x="9" y="74"/>
                  </a:cubicBezTo>
                  <a:close/>
                  <a:moveTo>
                    <a:pt x="16" y="45"/>
                  </a:moveTo>
                  <a:cubicBezTo>
                    <a:pt x="13" y="45"/>
                    <a:pt x="11" y="43"/>
                    <a:pt x="11" y="41"/>
                  </a:cubicBezTo>
                  <a:cubicBezTo>
                    <a:pt x="11" y="39"/>
                    <a:pt x="13" y="37"/>
                    <a:pt x="16" y="37"/>
                  </a:cubicBezTo>
                  <a:cubicBezTo>
                    <a:pt x="18" y="37"/>
                    <a:pt x="20" y="39"/>
                    <a:pt x="20" y="41"/>
                  </a:cubicBezTo>
                  <a:cubicBezTo>
                    <a:pt x="20" y="43"/>
                    <a:pt x="18" y="45"/>
                    <a:pt x="16" y="45"/>
                  </a:cubicBezTo>
                  <a:close/>
                  <a:moveTo>
                    <a:pt x="35" y="23"/>
                  </a:moveTo>
                  <a:cubicBezTo>
                    <a:pt x="33" y="23"/>
                    <a:pt x="31" y="21"/>
                    <a:pt x="31" y="18"/>
                  </a:cubicBezTo>
                  <a:cubicBezTo>
                    <a:pt x="31" y="16"/>
                    <a:pt x="33" y="14"/>
                    <a:pt x="35" y="14"/>
                  </a:cubicBezTo>
                  <a:cubicBezTo>
                    <a:pt x="38" y="14"/>
                    <a:pt x="40" y="16"/>
                    <a:pt x="40" y="18"/>
                  </a:cubicBezTo>
                  <a:cubicBezTo>
                    <a:pt x="40" y="21"/>
                    <a:pt x="38" y="23"/>
                    <a:pt x="35" y="23"/>
                  </a:cubicBezTo>
                  <a:close/>
                  <a:moveTo>
                    <a:pt x="85" y="23"/>
                  </a:moveTo>
                  <a:cubicBezTo>
                    <a:pt x="83" y="23"/>
                    <a:pt x="81" y="21"/>
                    <a:pt x="81" y="18"/>
                  </a:cubicBezTo>
                  <a:cubicBezTo>
                    <a:pt x="81" y="16"/>
                    <a:pt x="83" y="14"/>
                    <a:pt x="85" y="14"/>
                  </a:cubicBezTo>
                  <a:cubicBezTo>
                    <a:pt x="87" y="14"/>
                    <a:pt x="89" y="16"/>
                    <a:pt x="89" y="18"/>
                  </a:cubicBezTo>
                  <a:cubicBezTo>
                    <a:pt x="89" y="21"/>
                    <a:pt x="87" y="23"/>
                    <a:pt x="85" y="23"/>
                  </a:cubicBezTo>
                  <a:close/>
                  <a:moveTo>
                    <a:pt x="99" y="41"/>
                  </a:moveTo>
                  <a:cubicBezTo>
                    <a:pt x="99" y="39"/>
                    <a:pt x="101" y="37"/>
                    <a:pt x="103" y="37"/>
                  </a:cubicBezTo>
                  <a:cubicBezTo>
                    <a:pt x="106" y="37"/>
                    <a:pt x="107" y="39"/>
                    <a:pt x="107" y="41"/>
                  </a:cubicBezTo>
                  <a:cubicBezTo>
                    <a:pt x="107" y="43"/>
                    <a:pt x="106" y="45"/>
                    <a:pt x="103" y="45"/>
                  </a:cubicBezTo>
                  <a:cubicBezTo>
                    <a:pt x="101" y="45"/>
                    <a:pt x="99" y="43"/>
                    <a:pt x="99" y="41"/>
                  </a:cubicBezTo>
                  <a:close/>
                  <a:moveTo>
                    <a:pt x="109" y="74"/>
                  </a:moveTo>
                  <a:cubicBezTo>
                    <a:pt x="107" y="74"/>
                    <a:pt x="105" y="72"/>
                    <a:pt x="105" y="70"/>
                  </a:cubicBezTo>
                  <a:cubicBezTo>
                    <a:pt x="105" y="68"/>
                    <a:pt x="107" y="66"/>
                    <a:pt x="109" y="66"/>
                  </a:cubicBezTo>
                  <a:cubicBezTo>
                    <a:pt x="111" y="66"/>
                    <a:pt x="113" y="68"/>
                    <a:pt x="113" y="70"/>
                  </a:cubicBezTo>
                  <a:cubicBezTo>
                    <a:pt x="113" y="72"/>
                    <a:pt x="111" y="74"/>
                    <a:pt x="109" y="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3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9762" y="5820287"/>
            <a:ext cx="4891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본 </a:t>
            </a:r>
            <a:r>
              <a:rPr lang="en-US" altLang="ko-KR" sz="140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PPT </a:t>
            </a:r>
            <a:r>
              <a:rPr lang="ko-KR" altLang="en-US" sz="140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템플릿의 저작권은 </a:t>
            </a:r>
            <a:r>
              <a:rPr lang="en-US" altLang="ko-KR" sz="140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(</a:t>
            </a:r>
            <a:r>
              <a:rPr lang="ko-KR" altLang="en-US" sz="140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주</a:t>
            </a:r>
            <a:r>
              <a:rPr lang="en-US" altLang="ko-KR" sz="140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) </a:t>
            </a:r>
            <a:r>
              <a:rPr lang="ko-KR" altLang="en-US" sz="140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재미에 있으며 </a:t>
            </a:r>
            <a:r>
              <a:rPr lang="ko-KR" altLang="en-US" sz="1400" dirty="0" err="1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재배포를</a:t>
            </a:r>
            <a:r>
              <a:rPr lang="ko-KR" altLang="en-US" sz="140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 금합니다</a:t>
            </a:r>
            <a:r>
              <a:rPr lang="en-US" altLang="ko-KR" sz="140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.</a:t>
            </a:r>
          </a:p>
          <a:p>
            <a:pPr algn="ctr"/>
            <a:r>
              <a:rPr lang="en-US" altLang="ko-KR" sz="140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ⓒ Copyright 2016 XEMI all right reserved</a:t>
            </a:r>
            <a:endParaRPr lang="ko-KR" altLang="ko-KR" sz="1400" dirty="0">
              <a:solidFill>
                <a:prstClr val="white"/>
              </a:solidFill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887" y="297545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prstClr val="white"/>
                </a:solidFill>
                <a:latin typeface="한컴 백제 M" panose="02020603020101020101" pitchFamily="18" charset="-127"/>
                <a:ea typeface="한컴 백제 M" panose="02020603020101020101" pitchFamily="18" charset="-127"/>
              </a:rPr>
              <a:t>사용소스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659611" y="1092974"/>
            <a:ext cx="2083590" cy="2148650"/>
            <a:chOff x="605517" y="2181186"/>
            <a:chExt cx="3389311" cy="3460750"/>
          </a:xfrm>
        </p:grpSpPr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605517" y="2435186"/>
              <a:ext cx="2203450" cy="3206750"/>
            </a:xfrm>
            <a:custGeom>
              <a:avLst/>
              <a:gdLst>
                <a:gd name="T0" fmla="*/ 24 w 26"/>
                <a:gd name="T1" fmla="*/ 32 h 38"/>
                <a:gd name="T2" fmla="*/ 20 w 26"/>
                <a:gd name="T3" fmla="*/ 18 h 38"/>
                <a:gd name="T4" fmla="*/ 20 w 26"/>
                <a:gd name="T5" fmla="*/ 18 h 38"/>
                <a:gd name="T6" fmla="*/ 20 w 26"/>
                <a:gd name="T7" fmla="*/ 18 h 38"/>
                <a:gd name="T8" fmla="*/ 20 w 26"/>
                <a:gd name="T9" fmla="*/ 18 h 38"/>
                <a:gd name="T10" fmla="*/ 6 w 26"/>
                <a:gd name="T11" fmla="*/ 14 h 38"/>
                <a:gd name="T12" fmla="*/ 10 w 26"/>
                <a:gd name="T13" fmla="*/ 0 h 38"/>
                <a:gd name="T14" fmla="*/ 10 w 26"/>
                <a:gd name="T15" fmla="*/ 0 h 38"/>
                <a:gd name="T16" fmla="*/ 0 w 26"/>
                <a:gd name="T17" fmla="*/ 18 h 38"/>
                <a:gd name="T18" fmla="*/ 10 w 26"/>
                <a:gd name="T19" fmla="*/ 35 h 38"/>
                <a:gd name="T20" fmla="*/ 10 w 26"/>
                <a:gd name="T21" fmla="*/ 35 h 38"/>
                <a:gd name="T22" fmla="*/ 24 w 26"/>
                <a:gd name="T23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8">
                  <a:moveTo>
                    <a:pt x="24" y="32"/>
                  </a:moveTo>
                  <a:cubicBezTo>
                    <a:pt x="26" y="27"/>
                    <a:pt x="25" y="21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5" y="21"/>
                    <a:pt x="9" y="18"/>
                    <a:pt x="6" y="14"/>
                  </a:cubicBezTo>
                  <a:cubicBezTo>
                    <a:pt x="3" y="9"/>
                    <a:pt x="5" y="3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3"/>
                    <a:pt x="0" y="10"/>
                    <a:pt x="0" y="18"/>
                  </a:cubicBezTo>
                  <a:cubicBezTo>
                    <a:pt x="0" y="25"/>
                    <a:pt x="4" y="32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5" y="38"/>
                    <a:pt x="21" y="36"/>
                    <a:pt x="24" y="32"/>
                  </a:cubicBezTo>
                  <a:close/>
                </a:path>
              </a:pathLst>
            </a:custGeom>
            <a:solidFill>
              <a:srgbClr val="EB7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 dirty="0">
                <a:ea typeface="한컴 백제 M" panose="02020603020101020101" pitchFamily="18" charset="-127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453241" y="3109873"/>
              <a:ext cx="2541587" cy="2532063"/>
            </a:xfrm>
            <a:custGeom>
              <a:avLst/>
              <a:gdLst>
                <a:gd name="T0" fmla="*/ 21 w 30"/>
                <a:gd name="T1" fmla="*/ 0 h 30"/>
                <a:gd name="T2" fmla="*/ 10 w 30"/>
                <a:gd name="T3" fmla="*/ 10 h 30"/>
                <a:gd name="T4" fmla="*/ 14 w 30"/>
                <a:gd name="T5" fmla="*/ 24 h 30"/>
                <a:gd name="T6" fmla="*/ 0 w 30"/>
                <a:gd name="T7" fmla="*/ 27 h 30"/>
                <a:gd name="T8" fmla="*/ 0 w 30"/>
                <a:gd name="T9" fmla="*/ 27 h 30"/>
                <a:gd name="T10" fmla="*/ 10 w 30"/>
                <a:gd name="T11" fmla="*/ 30 h 30"/>
                <a:gd name="T12" fmla="*/ 30 w 30"/>
                <a:gd name="T13" fmla="*/ 10 h 30"/>
                <a:gd name="T14" fmla="*/ 21 w 30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21" y="0"/>
                  </a:moveTo>
                  <a:cubicBezTo>
                    <a:pt x="15" y="0"/>
                    <a:pt x="10" y="4"/>
                    <a:pt x="10" y="10"/>
                  </a:cubicBezTo>
                  <a:cubicBezTo>
                    <a:pt x="15" y="13"/>
                    <a:pt x="16" y="19"/>
                    <a:pt x="14" y="24"/>
                  </a:cubicBezTo>
                  <a:cubicBezTo>
                    <a:pt x="11" y="28"/>
                    <a:pt x="5" y="30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9"/>
                    <a:pt x="6" y="30"/>
                    <a:pt x="10" y="30"/>
                  </a:cubicBezTo>
                  <a:cubicBezTo>
                    <a:pt x="21" y="30"/>
                    <a:pt x="30" y="21"/>
                    <a:pt x="30" y="10"/>
                  </a:cubicBezTo>
                  <a:cubicBezTo>
                    <a:pt x="30" y="4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 dirty="0">
                <a:ea typeface="한컴 백제 M" panose="02020603020101020101" pitchFamily="18" charset="-127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59516" y="2181186"/>
              <a:ext cx="3135312" cy="2025650"/>
            </a:xfrm>
            <a:custGeom>
              <a:avLst/>
              <a:gdLst>
                <a:gd name="T0" fmla="*/ 17 w 37"/>
                <a:gd name="T1" fmla="*/ 0 h 24"/>
                <a:gd name="T2" fmla="*/ 7 w 37"/>
                <a:gd name="T3" fmla="*/ 3 h 24"/>
                <a:gd name="T4" fmla="*/ 7 w 37"/>
                <a:gd name="T5" fmla="*/ 3 h 24"/>
                <a:gd name="T6" fmla="*/ 3 w 37"/>
                <a:gd name="T7" fmla="*/ 17 h 24"/>
                <a:gd name="T8" fmla="*/ 17 w 37"/>
                <a:gd name="T9" fmla="*/ 21 h 24"/>
                <a:gd name="T10" fmla="*/ 17 w 37"/>
                <a:gd name="T11" fmla="*/ 21 h 24"/>
                <a:gd name="T12" fmla="*/ 28 w 37"/>
                <a:gd name="T13" fmla="*/ 11 h 24"/>
                <a:gd name="T14" fmla="*/ 37 w 37"/>
                <a:gd name="T15" fmla="*/ 21 h 24"/>
                <a:gd name="T16" fmla="*/ 17 w 37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4">
                  <a:moveTo>
                    <a:pt x="17" y="0"/>
                  </a:moveTo>
                  <a:cubicBezTo>
                    <a:pt x="13" y="0"/>
                    <a:pt x="10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6"/>
                    <a:pt x="0" y="12"/>
                    <a:pt x="3" y="17"/>
                  </a:cubicBezTo>
                  <a:cubicBezTo>
                    <a:pt x="6" y="21"/>
                    <a:pt x="12" y="24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22" y="11"/>
                    <a:pt x="28" y="11"/>
                  </a:cubicBezTo>
                  <a:cubicBezTo>
                    <a:pt x="33" y="11"/>
                    <a:pt x="37" y="15"/>
                    <a:pt x="37" y="21"/>
                  </a:cubicBezTo>
                  <a:cubicBezTo>
                    <a:pt x="37" y="9"/>
                    <a:pt x="28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 dirty="0">
                <a:ea typeface="한컴 백제 M" panose="02020603020101020101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815758" y="3818211"/>
            <a:ext cx="1583163" cy="1624354"/>
            <a:chOff x="1011683" y="1814119"/>
            <a:chExt cx="2947771" cy="3024466"/>
          </a:xfrm>
        </p:grpSpPr>
        <p:sp>
          <p:nvSpPr>
            <p:cNvPr id="16" name="모서리가 둥근 직사각형 15"/>
            <p:cNvSpPr>
              <a:spLocks noChangeAspect="1"/>
            </p:cNvSpPr>
            <p:nvPr/>
          </p:nvSpPr>
          <p:spPr>
            <a:xfrm rot="2700000">
              <a:off x="1134216" y="1814119"/>
              <a:ext cx="2702706" cy="2702706"/>
            </a:xfrm>
            <a:prstGeom prst="roundRect">
              <a:avLst/>
            </a:prstGeom>
            <a:solidFill>
              <a:srgbClr val="EB7179"/>
            </a:solidFill>
            <a:ln w="1905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+mn-cs"/>
              </a:endParaRPr>
            </a:p>
          </p:txBody>
        </p:sp>
        <p:sp>
          <p:nvSpPr>
            <p:cNvPr id="17" name="모서리가 둥근 직사각형 16"/>
            <p:cNvSpPr>
              <a:spLocks noChangeAspect="1"/>
            </p:cNvSpPr>
            <p:nvPr/>
          </p:nvSpPr>
          <p:spPr>
            <a:xfrm rot="2700000">
              <a:off x="1256748" y="2135878"/>
              <a:ext cx="2702706" cy="2702706"/>
            </a:xfrm>
            <a:prstGeom prst="roundRect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+mn-cs"/>
              </a:endParaRPr>
            </a:p>
          </p:txBody>
        </p:sp>
        <p:sp>
          <p:nvSpPr>
            <p:cNvPr id="18" name="모서리가 둥근 직사각형 17"/>
            <p:cNvSpPr>
              <a:spLocks noChangeAspect="1"/>
            </p:cNvSpPr>
            <p:nvPr/>
          </p:nvSpPr>
          <p:spPr>
            <a:xfrm rot="2700000">
              <a:off x="1011683" y="2135879"/>
              <a:ext cx="2702706" cy="2702706"/>
            </a:xfrm>
            <a:prstGeom prst="roundRect">
              <a:avLst/>
            </a:prstGeom>
            <a:blipFill dpi="0" rotWithShape="0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백제 M" panose="02020603020101020101" pitchFamily="18" charset="-127"/>
                <a:ea typeface="한컴 백제 M" panose="02020603020101020101" pitchFamily="18" charset="-127"/>
                <a:cs typeface="+mn-cs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90968" y="2935790"/>
            <a:ext cx="1372606" cy="135544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195" y="892854"/>
            <a:ext cx="1861745" cy="1895810"/>
          </a:xfrm>
          <a:prstGeom prst="rect">
            <a:avLst/>
          </a:prstGeom>
        </p:spPr>
      </p:pic>
      <p:sp>
        <p:nvSpPr>
          <p:cNvPr id="22" name="Freeform 48"/>
          <p:cNvSpPr>
            <a:spLocks noEditPoints="1"/>
          </p:cNvSpPr>
          <p:nvPr/>
        </p:nvSpPr>
        <p:spPr bwMode="auto">
          <a:xfrm>
            <a:off x="10161132" y="2575855"/>
            <a:ext cx="420967" cy="387290"/>
          </a:xfrm>
          <a:custGeom>
            <a:avLst/>
            <a:gdLst>
              <a:gd name="T0" fmla="*/ 29 w 73"/>
              <a:gd name="T1" fmla="*/ 65 h 65"/>
              <a:gd name="T2" fmla="*/ 0 w 73"/>
              <a:gd name="T3" fmla="*/ 65 h 65"/>
              <a:gd name="T4" fmla="*/ 0 w 73"/>
              <a:gd name="T5" fmla="*/ 39 h 65"/>
              <a:gd name="T6" fmla="*/ 8 w 73"/>
              <a:gd name="T7" fmla="*/ 12 h 65"/>
              <a:gd name="T8" fmla="*/ 29 w 73"/>
              <a:gd name="T9" fmla="*/ 0 h 65"/>
              <a:gd name="T10" fmla="*/ 29 w 73"/>
              <a:gd name="T11" fmla="*/ 10 h 65"/>
              <a:gd name="T12" fmla="*/ 18 w 73"/>
              <a:gd name="T13" fmla="*/ 17 h 65"/>
              <a:gd name="T14" fmla="*/ 12 w 73"/>
              <a:gd name="T15" fmla="*/ 35 h 65"/>
              <a:gd name="T16" fmla="*/ 29 w 73"/>
              <a:gd name="T17" fmla="*/ 35 h 65"/>
              <a:gd name="T18" fmla="*/ 29 w 73"/>
              <a:gd name="T19" fmla="*/ 65 h 65"/>
              <a:gd name="T20" fmla="*/ 73 w 73"/>
              <a:gd name="T21" fmla="*/ 65 h 65"/>
              <a:gd name="T22" fmla="*/ 43 w 73"/>
              <a:gd name="T23" fmla="*/ 65 h 65"/>
              <a:gd name="T24" fmla="*/ 43 w 73"/>
              <a:gd name="T25" fmla="*/ 39 h 65"/>
              <a:gd name="T26" fmla="*/ 52 w 73"/>
              <a:gd name="T27" fmla="*/ 12 h 65"/>
              <a:gd name="T28" fmla="*/ 73 w 73"/>
              <a:gd name="T29" fmla="*/ 0 h 65"/>
              <a:gd name="T30" fmla="*/ 73 w 73"/>
              <a:gd name="T31" fmla="*/ 10 h 65"/>
              <a:gd name="T32" fmla="*/ 62 w 73"/>
              <a:gd name="T33" fmla="*/ 17 h 65"/>
              <a:gd name="T34" fmla="*/ 56 w 73"/>
              <a:gd name="T35" fmla="*/ 35 h 65"/>
              <a:gd name="T36" fmla="*/ 73 w 73"/>
              <a:gd name="T37" fmla="*/ 35 h 65"/>
              <a:gd name="T38" fmla="*/ 73 w 73"/>
              <a:gd name="T39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" h="65">
                <a:moveTo>
                  <a:pt x="29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28"/>
                  <a:pt x="2" y="18"/>
                  <a:pt x="8" y="12"/>
                </a:cubicBezTo>
                <a:cubicBezTo>
                  <a:pt x="13" y="6"/>
                  <a:pt x="20" y="2"/>
                  <a:pt x="29" y="0"/>
                </a:cubicBezTo>
                <a:cubicBezTo>
                  <a:pt x="29" y="10"/>
                  <a:pt x="29" y="10"/>
                  <a:pt x="29" y="10"/>
                </a:cubicBezTo>
                <a:cubicBezTo>
                  <a:pt x="24" y="11"/>
                  <a:pt x="21" y="14"/>
                  <a:pt x="18" y="17"/>
                </a:cubicBezTo>
                <a:cubicBezTo>
                  <a:pt x="14" y="21"/>
                  <a:pt x="12" y="27"/>
                  <a:pt x="12" y="35"/>
                </a:cubicBezTo>
                <a:cubicBezTo>
                  <a:pt x="29" y="35"/>
                  <a:pt x="29" y="35"/>
                  <a:pt x="29" y="35"/>
                </a:cubicBezTo>
                <a:lnTo>
                  <a:pt x="29" y="65"/>
                </a:lnTo>
                <a:close/>
                <a:moveTo>
                  <a:pt x="73" y="65"/>
                </a:moveTo>
                <a:cubicBezTo>
                  <a:pt x="43" y="65"/>
                  <a:pt x="43" y="65"/>
                  <a:pt x="43" y="65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28"/>
                  <a:pt x="46" y="18"/>
                  <a:pt x="52" y="12"/>
                </a:cubicBezTo>
                <a:cubicBezTo>
                  <a:pt x="57" y="6"/>
                  <a:pt x="64" y="2"/>
                  <a:pt x="73" y="0"/>
                </a:cubicBezTo>
                <a:cubicBezTo>
                  <a:pt x="73" y="10"/>
                  <a:pt x="73" y="10"/>
                  <a:pt x="73" y="10"/>
                </a:cubicBezTo>
                <a:cubicBezTo>
                  <a:pt x="68" y="11"/>
                  <a:pt x="64" y="14"/>
                  <a:pt x="62" y="17"/>
                </a:cubicBezTo>
                <a:cubicBezTo>
                  <a:pt x="58" y="21"/>
                  <a:pt x="56" y="27"/>
                  <a:pt x="56" y="35"/>
                </a:cubicBezTo>
                <a:cubicBezTo>
                  <a:pt x="73" y="35"/>
                  <a:pt x="73" y="35"/>
                  <a:pt x="73" y="35"/>
                </a:cubicBezTo>
                <a:lnTo>
                  <a:pt x="73" y="65"/>
                </a:lnTo>
                <a:close/>
              </a:path>
            </a:pathLst>
          </a:custGeom>
          <a:solidFill>
            <a:srgbClr val="EB717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 dirty="0"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sp>
        <p:nvSpPr>
          <p:cNvPr id="23" name="Freeform 49"/>
          <p:cNvSpPr>
            <a:spLocks noEditPoints="1"/>
          </p:cNvSpPr>
          <p:nvPr/>
        </p:nvSpPr>
        <p:spPr bwMode="auto">
          <a:xfrm>
            <a:off x="10992101" y="2742595"/>
            <a:ext cx="400721" cy="364084"/>
          </a:xfrm>
          <a:custGeom>
            <a:avLst/>
            <a:gdLst>
              <a:gd name="T0" fmla="*/ 29 w 73"/>
              <a:gd name="T1" fmla="*/ 25 h 64"/>
              <a:gd name="T2" fmla="*/ 21 w 73"/>
              <a:gd name="T3" fmla="*/ 52 h 64"/>
              <a:gd name="T4" fmla="*/ 0 w 73"/>
              <a:gd name="T5" fmla="*/ 64 h 64"/>
              <a:gd name="T6" fmla="*/ 0 w 73"/>
              <a:gd name="T7" fmla="*/ 64 h 64"/>
              <a:gd name="T8" fmla="*/ 0 w 73"/>
              <a:gd name="T9" fmla="*/ 53 h 64"/>
              <a:gd name="T10" fmla="*/ 10 w 73"/>
              <a:gd name="T11" fmla="*/ 46 h 64"/>
              <a:gd name="T12" fmla="*/ 16 w 73"/>
              <a:gd name="T13" fmla="*/ 29 h 64"/>
              <a:gd name="T14" fmla="*/ 0 w 73"/>
              <a:gd name="T15" fmla="*/ 29 h 64"/>
              <a:gd name="T16" fmla="*/ 0 w 73"/>
              <a:gd name="T17" fmla="*/ 0 h 64"/>
              <a:gd name="T18" fmla="*/ 29 w 73"/>
              <a:gd name="T19" fmla="*/ 0 h 64"/>
              <a:gd name="T20" fmla="*/ 29 w 73"/>
              <a:gd name="T21" fmla="*/ 25 h 64"/>
              <a:gd name="T22" fmla="*/ 73 w 73"/>
              <a:gd name="T23" fmla="*/ 25 h 64"/>
              <a:gd name="T24" fmla="*/ 65 w 73"/>
              <a:gd name="T25" fmla="*/ 52 h 64"/>
              <a:gd name="T26" fmla="*/ 44 w 73"/>
              <a:gd name="T27" fmla="*/ 64 h 64"/>
              <a:gd name="T28" fmla="*/ 43 w 73"/>
              <a:gd name="T29" fmla="*/ 64 h 64"/>
              <a:gd name="T30" fmla="*/ 43 w 73"/>
              <a:gd name="T31" fmla="*/ 53 h 64"/>
              <a:gd name="T32" fmla="*/ 54 w 73"/>
              <a:gd name="T33" fmla="*/ 46 h 64"/>
              <a:gd name="T34" fmla="*/ 60 w 73"/>
              <a:gd name="T35" fmla="*/ 29 h 64"/>
              <a:gd name="T36" fmla="*/ 43 w 73"/>
              <a:gd name="T37" fmla="*/ 29 h 64"/>
              <a:gd name="T38" fmla="*/ 43 w 73"/>
              <a:gd name="T39" fmla="*/ 0 h 64"/>
              <a:gd name="T40" fmla="*/ 73 w 73"/>
              <a:gd name="T41" fmla="*/ 0 h 64"/>
              <a:gd name="T42" fmla="*/ 73 w 73"/>
              <a:gd name="T43" fmla="*/ 2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64">
                <a:moveTo>
                  <a:pt x="29" y="25"/>
                </a:moveTo>
                <a:cubicBezTo>
                  <a:pt x="29" y="37"/>
                  <a:pt x="26" y="46"/>
                  <a:pt x="21" y="52"/>
                </a:cubicBezTo>
                <a:cubicBezTo>
                  <a:pt x="16" y="57"/>
                  <a:pt x="9" y="61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3"/>
                  <a:pt x="0" y="53"/>
                  <a:pt x="0" y="53"/>
                </a:cubicBezTo>
                <a:cubicBezTo>
                  <a:pt x="5" y="51"/>
                  <a:pt x="8" y="49"/>
                  <a:pt x="10" y="46"/>
                </a:cubicBezTo>
                <a:cubicBezTo>
                  <a:pt x="14" y="43"/>
                  <a:pt x="16" y="37"/>
                  <a:pt x="16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0"/>
                  <a:pt x="0" y="0"/>
                  <a:pt x="0" y="0"/>
                </a:cubicBezTo>
                <a:cubicBezTo>
                  <a:pt x="29" y="0"/>
                  <a:pt x="29" y="0"/>
                  <a:pt x="29" y="0"/>
                </a:cubicBezTo>
                <a:lnTo>
                  <a:pt x="29" y="25"/>
                </a:lnTo>
                <a:close/>
                <a:moveTo>
                  <a:pt x="73" y="25"/>
                </a:moveTo>
                <a:cubicBezTo>
                  <a:pt x="73" y="37"/>
                  <a:pt x="70" y="46"/>
                  <a:pt x="65" y="52"/>
                </a:cubicBezTo>
                <a:cubicBezTo>
                  <a:pt x="60" y="57"/>
                  <a:pt x="53" y="61"/>
                  <a:pt x="44" y="6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53"/>
                  <a:pt x="43" y="53"/>
                  <a:pt x="43" y="53"/>
                </a:cubicBezTo>
                <a:cubicBezTo>
                  <a:pt x="48" y="51"/>
                  <a:pt x="52" y="49"/>
                  <a:pt x="54" y="46"/>
                </a:cubicBezTo>
                <a:cubicBezTo>
                  <a:pt x="57" y="43"/>
                  <a:pt x="59" y="37"/>
                  <a:pt x="60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0"/>
                  <a:pt x="43" y="0"/>
                  <a:pt x="43" y="0"/>
                </a:cubicBezTo>
                <a:cubicBezTo>
                  <a:pt x="73" y="0"/>
                  <a:pt x="73" y="0"/>
                  <a:pt x="73" y="0"/>
                </a:cubicBezTo>
                <a:lnTo>
                  <a:pt x="73" y="25"/>
                </a:lnTo>
                <a:close/>
              </a:path>
            </a:pathLst>
          </a:custGeom>
          <a:solidFill>
            <a:srgbClr val="EB717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 dirty="0">
              <a:latin typeface="한컴 백제 M" panose="02020603020101020101" pitchFamily="18" charset="-127"/>
              <a:ea typeface="한컴 백제 M" panose="02020603020101020101" pitchFamily="18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5263480" y="2076868"/>
            <a:ext cx="2265582" cy="2329512"/>
            <a:chOff x="6140904" y="1331718"/>
            <a:chExt cx="2265582" cy="2329512"/>
          </a:xfrm>
        </p:grpSpPr>
        <p:grpSp>
          <p:nvGrpSpPr>
            <p:cNvPr id="26" name="그룹 25"/>
            <p:cNvGrpSpPr/>
            <p:nvPr/>
          </p:nvGrpSpPr>
          <p:grpSpPr>
            <a:xfrm>
              <a:off x="6140904" y="1331718"/>
              <a:ext cx="2265582" cy="2329512"/>
              <a:chOff x="6140904" y="1084974"/>
              <a:chExt cx="2265582" cy="2329512"/>
            </a:xfrm>
          </p:grpSpPr>
          <p:grpSp>
            <p:nvGrpSpPr>
              <p:cNvPr id="51" name="그룹 50"/>
              <p:cNvGrpSpPr/>
              <p:nvPr/>
            </p:nvGrpSpPr>
            <p:grpSpPr>
              <a:xfrm>
                <a:off x="6140904" y="1084974"/>
                <a:ext cx="2265582" cy="2329512"/>
                <a:chOff x="7483475" y="3638550"/>
                <a:chExt cx="1925638" cy="1979977"/>
              </a:xfrm>
            </p:grpSpPr>
            <p:sp>
              <p:nvSpPr>
                <p:cNvPr id="53" name="Freeform 7"/>
                <p:cNvSpPr>
                  <a:spLocks/>
                </p:cNvSpPr>
                <p:nvPr/>
              </p:nvSpPr>
              <p:spPr bwMode="auto">
                <a:xfrm>
                  <a:off x="7483475" y="4362814"/>
                  <a:ext cx="1925638" cy="1255713"/>
                </a:xfrm>
                <a:custGeom>
                  <a:avLst/>
                  <a:gdLst>
                    <a:gd name="T0" fmla="*/ 0 w 91"/>
                    <a:gd name="T1" fmla="*/ 0 h 58"/>
                    <a:gd name="T2" fmla="*/ 0 w 91"/>
                    <a:gd name="T3" fmla="*/ 12 h 58"/>
                    <a:gd name="T4" fmla="*/ 46 w 91"/>
                    <a:gd name="T5" fmla="*/ 58 h 58"/>
                    <a:gd name="T6" fmla="*/ 91 w 91"/>
                    <a:gd name="T7" fmla="*/ 12 h 58"/>
                    <a:gd name="T8" fmla="*/ 89 w 91"/>
                    <a:gd name="T9" fmla="*/ 0 h 58"/>
                    <a:gd name="T10" fmla="*/ 0 w 91"/>
                    <a:gd name="T1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1" h="58">
                      <a:moveTo>
                        <a:pt x="0" y="0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37"/>
                        <a:pt x="20" y="58"/>
                        <a:pt x="46" y="58"/>
                      </a:cubicBezTo>
                      <a:cubicBezTo>
                        <a:pt x="71" y="58"/>
                        <a:pt x="91" y="37"/>
                        <a:pt x="91" y="12"/>
                      </a:cubicBezTo>
                      <a:cubicBezTo>
                        <a:pt x="91" y="8"/>
                        <a:pt x="90" y="4"/>
                        <a:pt x="8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B7179">
                    <a:alpha val="8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351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54" name="Freeform 8"/>
                <p:cNvSpPr>
                  <a:spLocks/>
                </p:cNvSpPr>
                <p:nvPr/>
              </p:nvSpPr>
              <p:spPr bwMode="auto">
                <a:xfrm>
                  <a:off x="7483475" y="3638550"/>
                  <a:ext cx="1882775" cy="736600"/>
                </a:xfrm>
                <a:custGeom>
                  <a:avLst/>
                  <a:gdLst>
                    <a:gd name="T0" fmla="*/ 46 w 89"/>
                    <a:gd name="T1" fmla="*/ 0 h 34"/>
                    <a:gd name="T2" fmla="*/ 0 w 89"/>
                    <a:gd name="T3" fmla="*/ 0 h 34"/>
                    <a:gd name="T4" fmla="*/ 0 w 89"/>
                    <a:gd name="T5" fmla="*/ 34 h 34"/>
                    <a:gd name="T6" fmla="*/ 89 w 89"/>
                    <a:gd name="T7" fmla="*/ 34 h 34"/>
                    <a:gd name="T8" fmla="*/ 46 w 89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4">
                      <a:moveTo>
                        <a:pt x="4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89" y="34"/>
                        <a:pt x="89" y="34"/>
                        <a:pt x="89" y="34"/>
                      </a:cubicBezTo>
                      <a:cubicBezTo>
                        <a:pt x="84" y="14"/>
                        <a:pt x="66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EB71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351" dirty="0">
                    <a:ea typeface="한컴 백제 M" panose="02020603020101020101" pitchFamily="18" charset="-127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6190442" y="1241552"/>
                <a:ext cx="15119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latinLnBrk="0">
                  <a:defRPr/>
                </a:pPr>
                <a:r>
                  <a:rPr lang="en-US" altLang="ko-KR" sz="2800" b="1" kern="0" dirty="0" smtClean="0">
                    <a:latin typeface="한컴 백제 M" panose="02020603020101020101" pitchFamily="18" charset="-127"/>
                    <a:ea typeface="한컴 백제 M" panose="02020603020101020101" pitchFamily="18" charset="-127"/>
                  </a:rPr>
                  <a:t>01. Text</a:t>
                </a:r>
                <a:endParaRPr lang="ko-KR" altLang="en-US" sz="2800" b="1" kern="0" dirty="0">
                  <a:latin typeface="한컴 백제 M" panose="02020603020101020101" pitchFamily="18" charset="-127"/>
                  <a:ea typeface="한컴 백제 M" panose="02020603020101020101" pitchFamily="18" charset="-127"/>
                </a:endParaRP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6510354" y="2423629"/>
              <a:ext cx="1521250" cy="949869"/>
              <a:chOff x="6523054" y="2151485"/>
              <a:chExt cx="1521250" cy="949869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6523054" y="2151485"/>
                <a:ext cx="1521250" cy="949869"/>
                <a:chOff x="790575" y="2371725"/>
                <a:chExt cx="3305175" cy="2063750"/>
              </a:xfrm>
              <a:solidFill>
                <a:schemeClr val="tx1"/>
              </a:solidFill>
            </p:grpSpPr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>
                  <a:off x="790575" y="2371725"/>
                  <a:ext cx="3305175" cy="1695450"/>
                </a:xfrm>
                <a:custGeom>
                  <a:avLst/>
                  <a:gdLst>
                    <a:gd name="T0" fmla="*/ 52 w 152"/>
                    <a:gd name="T1" fmla="*/ 78 h 78"/>
                    <a:gd name="T2" fmla="*/ 76 w 152"/>
                    <a:gd name="T3" fmla="*/ 57 h 78"/>
                    <a:gd name="T4" fmla="*/ 100 w 152"/>
                    <a:gd name="T5" fmla="*/ 78 h 78"/>
                    <a:gd name="T6" fmla="*/ 152 w 152"/>
                    <a:gd name="T7" fmla="*/ 54 h 78"/>
                    <a:gd name="T8" fmla="*/ 76 w 152"/>
                    <a:gd name="T9" fmla="*/ 0 h 78"/>
                    <a:gd name="T10" fmla="*/ 0 w 152"/>
                    <a:gd name="T11" fmla="*/ 54 h 78"/>
                    <a:gd name="T12" fmla="*/ 52 w 152"/>
                    <a:gd name="T13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78">
                      <a:moveTo>
                        <a:pt x="52" y="78"/>
                      </a:moveTo>
                      <a:cubicBezTo>
                        <a:pt x="53" y="66"/>
                        <a:pt x="64" y="57"/>
                        <a:pt x="76" y="57"/>
                      </a:cubicBezTo>
                      <a:cubicBezTo>
                        <a:pt x="88" y="57"/>
                        <a:pt x="98" y="66"/>
                        <a:pt x="100" y="78"/>
                      </a:cubicBezTo>
                      <a:cubicBezTo>
                        <a:pt x="152" y="54"/>
                        <a:pt x="152" y="54"/>
                        <a:pt x="152" y="54"/>
                      </a:cubicBezTo>
                      <a:cubicBezTo>
                        <a:pt x="141" y="23"/>
                        <a:pt x="111" y="0"/>
                        <a:pt x="76" y="0"/>
                      </a:cubicBezTo>
                      <a:cubicBezTo>
                        <a:pt x="41" y="0"/>
                        <a:pt x="11" y="23"/>
                        <a:pt x="0" y="54"/>
                      </a:cubicBezTo>
                      <a:lnTo>
                        <a:pt x="52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34" name="Freeform 6"/>
                <p:cNvSpPr>
                  <a:spLocks/>
                </p:cNvSpPr>
                <p:nvPr/>
              </p:nvSpPr>
              <p:spPr bwMode="auto">
                <a:xfrm>
                  <a:off x="1835150" y="3957638"/>
                  <a:ext cx="608012" cy="327025"/>
                </a:xfrm>
                <a:custGeom>
                  <a:avLst/>
                  <a:gdLst>
                    <a:gd name="T0" fmla="*/ 0 w 383"/>
                    <a:gd name="T1" fmla="*/ 0 h 206"/>
                    <a:gd name="T2" fmla="*/ 383 w 383"/>
                    <a:gd name="T3" fmla="*/ 206 h 206"/>
                    <a:gd name="T4" fmla="*/ 0 w 383"/>
                    <a:gd name="T5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3" h="206">
                      <a:moveTo>
                        <a:pt x="0" y="0"/>
                      </a:moveTo>
                      <a:lnTo>
                        <a:pt x="383" y="2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35" name="Line 7"/>
                <p:cNvSpPr>
                  <a:spLocks noChangeShapeType="1"/>
                </p:cNvSpPr>
                <p:nvPr/>
              </p:nvSpPr>
              <p:spPr bwMode="auto">
                <a:xfrm>
                  <a:off x="1835150" y="3957638"/>
                  <a:ext cx="608012" cy="327025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36" name="Freeform 8"/>
                <p:cNvSpPr>
                  <a:spLocks/>
                </p:cNvSpPr>
                <p:nvPr/>
              </p:nvSpPr>
              <p:spPr bwMode="auto">
                <a:xfrm>
                  <a:off x="1812925" y="3937000"/>
                  <a:ext cx="652462" cy="368300"/>
                </a:xfrm>
                <a:custGeom>
                  <a:avLst/>
                  <a:gdLst>
                    <a:gd name="T0" fmla="*/ 383 w 411"/>
                    <a:gd name="T1" fmla="*/ 232 h 232"/>
                    <a:gd name="T2" fmla="*/ 0 w 411"/>
                    <a:gd name="T3" fmla="*/ 27 h 232"/>
                    <a:gd name="T4" fmla="*/ 14 w 411"/>
                    <a:gd name="T5" fmla="*/ 0 h 232"/>
                    <a:gd name="T6" fmla="*/ 411 w 411"/>
                    <a:gd name="T7" fmla="*/ 205 h 232"/>
                    <a:gd name="T8" fmla="*/ 383 w 411"/>
                    <a:gd name="T9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1" h="232">
                      <a:moveTo>
                        <a:pt x="383" y="232"/>
                      </a:moveTo>
                      <a:lnTo>
                        <a:pt x="0" y="27"/>
                      </a:lnTo>
                      <a:lnTo>
                        <a:pt x="14" y="0"/>
                      </a:lnTo>
                      <a:lnTo>
                        <a:pt x="411" y="205"/>
                      </a:lnTo>
                      <a:lnTo>
                        <a:pt x="383" y="2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37" name="Freeform 9"/>
                <p:cNvSpPr>
                  <a:spLocks/>
                </p:cNvSpPr>
                <p:nvPr/>
              </p:nvSpPr>
              <p:spPr bwMode="auto">
                <a:xfrm>
                  <a:off x="2420938" y="3957638"/>
                  <a:ext cx="609600" cy="327025"/>
                </a:xfrm>
                <a:custGeom>
                  <a:avLst/>
                  <a:gdLst>
                    <a:gd name="T0" fmla="*/ 384 w 384"/>
                    <a:gd name="T1" fmla="*/ 0 h 206"/>
                    <a:gd name="T2" fmla="*/ 0 w 384"/>
                    <a:gd name="T3" fmla="*/ 206 h 206"/>
                    <a:gd name="T4" fmla="*/ 384 w 384"/>
                    <a:gd name="T5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4" h="206">
                      <a:moveTo>
                        <a:pt x="384" y="0"/>
                      </a:moveTo>
                      <a:lnTo>
                        <a:pt x="0" y="20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38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420938" y="3957638"/>
                  <a:ext cx="609600" cy="327025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/>
              </p:nvSpPr>
              <p:spPr bwMode="auto">
                <a:xfrm>
                  <a:off x="2400300" y="3937000"/>
                  <a:ext cx="652462" cy="368300"/>
                </a:xfrm>
                <a:custGeom>
                  <a:avLst/>
                  <a:gdLst>
                    <a:gd name="T0" fmla="*/ 27 w 411"/>
                    <a:gd name="T1" fmla="*/ 232 h 232"/>
                    <a:gd name="T2" fmla="*/ 411 w 411"/>
                    <a:gd name="T3" fmla="*/ 27 h 232"/>
                    <a:gd name="T4" fmla="*/ 397 w 411"/>
                    <a:gd name="T5" fmla="*/ 0 h 232"/>
                    <a:gd name="T6" fmla="*/ 0 w 411"/>
                    <a:gd name="T7" fmla="*/ 205 h 232"/>
                    <a:gd name="T8" fmla="*/ 27 w 411"/>
                    <a:gd name="T9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1" h="232">
                      <a:moveTo>
                        <a:pt x="27" y="232"/>
                      </a:moveTo>
                      <a:lnTo>
                        <a:pt x="411" y="27"/>
                      </a:lnTo>
                      <a:lnTo>
                        <a:pt x="397" y="0"/>
                      </a:lnTo>
                      <a:lnTo>
                        <a:pt x="0" y="205"/>
                      </a:lnTo>
                      <a:lnTo>
                        <a:pt x="27" y="2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/>
              </p:nvSpPr>
              <p:spPr bwMode="auto">
                <a:xfrm>
                  <a:off x="2205038" y="3632200"/>
                  <a:ext cx="238125" cy="652463"/>
                </a:xfrm>
                <a:custGeom>
                  <a:avLst/>
                  <a:gdLst>
                    <a:gd name="T0" fmla="*/ 0 w 150"/>
                    <a:gd name="T1" fmla="*/ 0 h 411"/>
                    <a:gd name="T2" fmla="*/ 150 w 150"/>
                    <a:gd name="T3" fmla="*/ 411 h 411"/>
                    <a:gd name="T4" fmla="*/ 0 w 150"/>
                    <a:gd name="T5" fmla="*/ 0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0" h="411">
                      <a:moveTo>
                        <a:pt x="0" y="0"/>
                      </a:moveTo>
                      <a:lnTo>
                        <a:pt x="150" y="4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41" name="Line 13"/>
                <p:cNvSpPr>
                  <a:spLocks noChangeShapeType="1"/>
                </p:cNvSpPr>
                <p:nvPr/>
              </p:nvSpPr>
              <p:spPr bwMode="auto">
                <a:xfrm>
                  <a:off x="2205038" y="3632200"/>
                  <a:ext cx="238125" cy="652463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/>
              </p:nvSpPr>
              <p:spPr bwMode="auto">
                <a:xfrm>
                  <a:off x="2182813" y="3609975"/>
                  <a:ext cx="282575" cy="695325"/>
                </a:xfrm>
                <a:custGeom>
                  <a:avLst/>
                  <a:gdLst>
                    <a:gd name="T0" fmla="*/ 150 w 178"/>
                    <a:gd name="T1" fmla="*/ 438 h 438"/>
                    <a:gd name="T2" fmla="*/ 0 w 178"/>
                    <a:gd name="T3" fmla="*/ 14 h 438"/>
                    <a:gd name="T4" fmla="*/ 27 w 178"/>
                    <a:gd name="T5" fmla="*/ 0 h 438"/>
                    <a:gd name="T6" fmla="*/ 178 w 178"/>
                    <a:gd name="T7" fmla="*/ 425 h 438"/>
                    <a:gd name="T8" fmla="*/ 150 w 178"/>
                    <a:gd name="T9" fmla="*/ 438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438">
                      <a:moveTo>
                        <a:pt x="150" y="438"/>
                      </a:moveTo>
                      <a:lnTo>
                        <a:pt x="0" y="14"/>
                      </a:lnTo>
                      <a:lnTo>
                        <a:pt x="27" y="0"/>
                      </a:lnTo>
                      <a:lnTo>
                        <a:pt x="178" y="425"/>
                      </a:lnTo>
                      <a:lnTo>
                        <a:pt x="150" y="4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43" name="Freeform 15"/>
                <p:cNvSpPr>
                  <a:spLocks/>
                </p:cNvSpPr>
                <p:nvPr/>
              </p:nvSpPr>
              <p:spPr bwMode="auto">
                <a:xfrm>
                  <a:off x="2443163" y="3632200"/>
                  <a:ext cx="217487" cy="652463"/>
                </a:xfrm>
                <a:custGeom>
                  <a:avLst/>
                  <a:gdLst>
                    <a:gd name="T0" fmla="*/ 137 w 137"/>
                    <a:gd name="T1" fmla="*/ 0 h 411"/>
                    <a:gd name="T2" fmla="*/ 0 w 137"/>
                    <a:gd name="T3" fmla="*/ 411 h 411"/>
                    <a:gd name="T4" fmla="*/ 137 w 137"/>
                    <a:gd name="T5" fmla="*/ 0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7" h="411">
                      <a:moveTo>
                        <a:pt x="137" y="0"/>
                      </a:moveTo>
                      <a:lnTo>
                        <a:pt x="0" y="411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4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443163" y="3632200"/>
                  <a:ext cx="217487" cy="652463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45" name="Freeform 17"/>
                <p:cNvSpPr>
                  <a:spLocks/>
                </p:cNvSpPr>
                <p:nvPr/>
              </p:nvSpPr>
              <p:spPr bwMode="auto">
                <a:xfrm>
                  <a:off x="2420938" y="3609975"/>
                  <a:ext cx="261937" cy="695325"/>
                </a:xfrm>
                <a:custGeom>
                  <a:avLst/>
                  <a:gdLst>
                    <a:gd name="T0" fmla="*/ 28 w 165"/>
                    <a:gd name="T1" fmla="*/ 438 h 438"/>
                    <a:gd name="T2" fmla="*/ 165 w 165"/>
                    <a:gd name="T3" fmla="*/ 14 h 438"/>
                    <a:gd name="T4" fmla="*/ 137 w 165"/>
                    <a:gd name="T5" fmla="*/ 0 h 438"/>
                    <a:gd name="T6" fmla="*/ 0 w 165"/>
                    <a:gd name="T7" fmla="*/ 425 h 438"/>
                    <a:gd name="T8" fmla="*/ 28 w 165"/>
                    <a:gd name="T9" fmla="*/ 438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438">
                      <a:moveTo>
                        <a:pt x="28" y="438"/>
                      </a:moveTo>
                      <a:lnTo>
                        <a:pt x="165" y="14"/>
                      </a:lnTo>
                      <a:lnTo>
                        <a:pt x="137" y="0"/>
                      </a:lnTo>
                      <a:lnTo>
                        <a:pt x="0" y="425"/>
                      </a:lnTo>
                      <a:lnTo>
                        <a:pt x="28" y="4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46" name="Oval 18"/>
                <p:cNvSpPr>
                  <a:spLocks noChangeArrowheads="1"/>
                </p:cNvSpPr>
                <p:nvPr/>
              </p:nvSpPr>
              <p:spPr bwMode="auto">
                <a:xfrm>
                  <a:off x="2290763" y="4152900"/>
                  <a:ext cx="282575" cy="2825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47" name="Freeform 22"/>
                <p:cNvSpPr>
                  <a:spLocks/>
                </p:cNvSpPr>
                <p:nvPr/>
              </p:nvSpPr>
              <p:spPr bwMode="auto">
                <a:xfrm>
                  <a:off x="900113" y="3502025"/>
                  <a:ext cx="869950" cy="434975"/>
                </a:xfrm>
                <a:custGeom>
                  <a:avLst/>
                  <a:gdLst>
                    <a:gd name="T0" fmla="*/ 40 w 40"/>
                    <a:gd name="T1" fmla="*/ 20 h 20"/>
                    <a:gd name="T2" fmla="*/ 40 w 40"/>
                    <a:gd name="T3" fmla="*/ 20 h 20"/>
                    <a:gd name="T4" fmla="*/ 40 w 40"/>
                    <a:gd name="T5" fmla="*/ 19 h 20"/>
                    <a:gd name="T6" fmla="*/ 0 w 40"/>
                    <a:gd name="T7" fmla="*/ 0 h 20"/>
                    <a:gd name="T8" fmla="*/ 0 w 40"/>
                    <a:gd name="T9" fmla="*/ 0 h 20"/>
                    <a:gd name="T10" fmla="*/ 0 w 40"/>
                    <a:gd name="T11" fmla="*/ 1 h 20"/>
                    <a:gd name="T12" fmla="*/ 40 w 40"/>
                    <a:gd name="T13" fmla="*/ 20 h 20"/>
                    <a:gd name="T14" fmla="*/ 40 w 40"/>
                    <a:gd name="T15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20">
                      <a:moveTo>
                        <a:pt x="40" y="20"/>
                      </a:move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19"/>
                        <a:pt x="40" y="1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48" name="Freeform 23"/>
                <p:cNvSpPr>
                  <a:spLocks/>
                </p:cNvSpPr>
                <p:nvPr/>
              </p:nvSpPr>
              <p:spPr bwMode="auto">
                <a:xfrm>
                  <a:off x="1790700" y="2674938"/>
                  <a:ext cx="347662" cy="892175"/>
                </a:xfrm>
                <a:custGeom>
                  <a:avLst/>
                  <a:gdLst>
                    <a:gd name="T0" fmla="*/ 16 w 16"/>
                    <a:gd name="T1" fmla="*/ 41 h 41"/>
                    <a:gd name="T2" fmla="*/ 16 w 16"/>
                    <a:gd name="T3" fmla="*/ 41 h 41"/>
                    <a:gd name="T4" fmla="*/ 16 w 16"/>
                    <a:gd name="T5" fmla="*/ 41 h 41"/>
                    <a:gd name="T6" fmla="*/ 1 w 16"/>
                    <a:gd name="T7" fmla="*/ 0 h 41"/>
                    <a:gd name="T8" fmla="*/ 1 w 16"/>
                    <a:gd name="T9" fmla="*/ 0 h 41"/>
                    <a:gd name="T10" fmla="*/ 0 w 16"/>
                    <a:gd name="T11" fmla="*/ 0 h 41"/>
                    <a:gd name="T12" fmla="*/ 16 w 16"/>
                    <a:gd name="T13" fmla="*/ 41 h 41"/>
                    <a:gd name="T14" fmla="*/ 16 w 16"/>
                    <a:gd name="T1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41">
                      <a:moveTo>
                        <a:pt x="16" y="41"/>
                      </a:move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49" name="Freeform 24"/>
                <p:cNvSpPr>
                  <a:spLocks/>
                </p:cNvSpPr>
                <p:nvPr/>
              </p:nvSpPr>
              <p:spPr bwMode="auto">
                <a:xfrm>
                  <a:off x="3052763" y="3479800"/>
                  <a:ext cx="869950" cy="412750"/>
                </a:xfrm>
                <a:custGeom>
                  <a:avLst/>
                  <a:gdLst>
                    <a:gd name="T0" fmla="*/ 0 w 40"/>
                    <a:gd name="T1" fmla="*/ 19 h 19"/>
                    <a:gd name="T2" fmla="*/ 0 w 40"/>
                    <a:gd name="T3" fmla="*/ 19 h 19"/>
                    <a:gd name="T4" fmla="*/ 0 w 40"/>
                    <a:gd name="T5" fmla="*/ 19 h 19"/>
                    <a:gd name="T6" fmla="*/ 39 w 40"/>
                    <a:gd name="T7" fmla="*/ 0 h 19"/>
                    <a:gd name="T8" fmla="*/ 40 w 40"/>
                    <a:gd name="T9" fmla="*/ 0 h 19"/>
                    <a:gd name="T10" fmla="*/ 39 w 40"/>
                    <a:gd name="T11" fmla="*/ 0 h 19"/>
                    <a:gd name="T12" fmla="*/ 0 w 40"/>
                    <a:gd name="T13" fmla="*/ 19 h 19"/>
                    <a:gd name="T14" fmla="*/ 0 w 40"/>
                    <a:gd name="T15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19">
                      <a:moveTo>
                        <a:pt x="0" y="19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0"/>
                        <a:pt x="40" y="0"/>
                        <a:pt x="40" y="0"/>
                      </a:cubicBezTo>
                      <a:cubicBezTo>
                        <a:pt x="40" y="0"/>
                        <a:pt x="40" y="0"/>
                        <a:pt x="39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  <p:sp>
              <p:nvSpPr>
                <p:cNvPr id="50" name="Freeform 25"/>
                <p:cNvSpPr>
                  <a:spLocks/>
                </p:cNvSpPr>
                <p:nvPr/>
              </p:nvSpPr>
              <p:spPr bwMode="auto">
                <a:xfrm>
                  <a:off x="2660650" y="2632075"/>
                  <a:ext cx="347662" cy="912813"/>
                </a:xfrm>
                <a:custGeom>
                  <a:avLst/>
                  <a:gdLst>
                    <a:gd name="T0" fmla="*/ 1 w 16"/>
                    <a:gd name="T1" fmla="*/ 42 h 42"/>
                    <a:gd name="T2" fmla="*/ 0 w 16"/>
                    <a:gd name="T3" fmla="*/ 42 h 42"/>
                    <a:gd name="T4" fmla="*/ 0 w 16"/>
                    <a:gd name="T5" fmla="*/ 41 h 42"/>
                    <a:gd name="T6" fmla="*/ 16 w 16"/>
                    <a:gd name="T7" fmla="*/ 0 h 42"/>
                    <a:gd name="T8" fmla="*/ 16 w 16"/>
                    <a:gd name="T9" fmla="*/ 0 h 42"/>
                    <a:gd name="T10" fmla="*/ 16 w 16"/>
                    <a:gd name="T11" fmla="*/ 1 h 42"/>
                    <a:gd name="T12" fmla="*/ 1 w 16"/>
                    <a:gd name="T13" fmla="*/ 42 h 42"/>
                    <a:gd name="T14" fmla="*/ 1 w 16"/>
                    <a:gd name="T1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42">
                      <a:moveTo>
                        <a:pt x="1" y="42"/>
                      </a:moveTo>
                      <a:cubicBezTo>
                        <a:pt x="1" y="42"/>
                        <a:pt x="0" y="42"/>
                        <a:pt x="0" y="42"/>
                      </a:cubicBezTo>
                      <a:cubicBezTo>
                        <a:pt x="0" y="42"/>
                        <a:pt x="0" y="41"/>
                        <a:pt x="0" y="4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1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1" y="42"/>
                        <a:pt x="1" y="42"/>
                        <a:pt x="1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한컴 백제 M" panose="02020603020101020101" pitchFamily="18" charset="-127"/>
                  </a:endParaRPr>
                </a:p>
              </p:txBody>
            </p:sp>
          </p:grpSp>
          <p:sp>
            <p:nvSpPr>
              <p:cNvPr id="29" name="Freeform 5"/>
              <p:cNvSpPr>
                <a:spLocks/>
              </p:cNvSpPr>
              <p:nvPr/>
            </p:nvSpPr>
            <p:spPr bwMode="auto">
              <a:xfrm rot="17288549">
                <a:off x="7315920" y="2307334"/>
                <a:ext cx="416253" cy="413076"/>
              </a:xfrm>
              <a:custGeom>
                <a:avLst/>
                <a:gdLst>
                  <a:gd name="T0" fmla="*/ 52 w 54"/>
                  <a:gd name="T1" fmla="*/ 33 h 54"/>
                  <a:gd name="T2" fmla="*/ 49 w 54"/>
                  <a:gd name="T3" fmla="*/ 23 h 54"/>
                  <a:gd name="T4" fmla="*/ 46 w 54"/>
                  <a:gd name="T5" fmla="*/ 23 h 54"/>
                  <a:gd name="T6" fmla="*/ 34 w 54"/>
                  <a:gd name="T7" fmla="*/ 24 h 54"/>
                  <a:gd name="T8" fmla="*/ 44 w 54"/>
                  <a:gd name="T9" fmla="*/ 16 h 54"/>
                  <a:gd name="T10" fmla="*/ 44 w 54"/>
                  <a:gd name="T11" fmla="*/ 16 h 54"/>
                  <a:gd name="T12" fmla="*/ 45 w 54"/>
                  <a:gd name="T13" fmla="*/ 15 h 54"/>
                  <a:gd name="T14" fmla="*/ 42 w 54"/>
                  <a:gd name="T15" fmla="*/ 5 h 54"/>
                  <a:gd name="T16" fmla="*/ 37 w 54"/>
                  <a:gd name="T17" fmla="*/ 5 h 54"/>
                  <a:gd name="T18" fmla="*/ 33 w 54"/>
                  <a:gd name="T19" fmla="*/ 2 h 54"/>
                  <a:gd name="T20" fmla="*/ 24 w 54"/>
                  <a:gd name="T21" fmla="*/ 5 h 54"/>
                  <a:gd name="T22" fmla="*/ 23 w 54"/>
                  <a:gd name="T23" fmla="*/ 8 h 54"/>
                  <a:gd name="T24" fmla="*/ 25 w 54"/>
                  <a:gd name="T25" fmla="*/ 20 h 54"/>
                  <a:gd name="T26" fmla="*/ 16 w 54"/>
                  <a:gd name="T27" fmla="*/ 10 h 54"/>
                  <a:gd name="T28" fmla="*/ 16 w 54"/>
                  <a:gd name="T29" fmla="*/ 10 h 54"/>
                  <a:gd name="T30" fmla="*/ 15 w 54"/>
                  <a:gd name="T31" fmla="*/ 9 h 54"/>
                  <a:gd name="T32" fmla="*/ 6 w 54"/>
                  <a:gd name="T33" fmla="*/ 12 h 54"/>
                  <a:gd name="T34" fmla="*/ 5 w 54"/>
                  <a:gd name="T35" fmla="*/ 17 h 54"/>
                  <a:gd name="T36" fmla="*/ 2 w 54"/>
                  <a:gd name="T37" fmla="*/ 21 h 54"/>
                  <a:gd name="T38" fmla="*/ 6 w 54"/>
                  <a:gd name="T39" fmla="*/ 30 h 54"/>
                  <a:gd name="T40" fmla="*/ 8 w 54"/>
                  <a:gd name="T41" fmla="*/ 31 h 54"/>
                  <a:gd name="T42" fmla="*/ 21 w 54"/>
                  <a:gd name="T43" fmla="*/ 29 h 54"/>
                  <a:gd name="T44" fmla="*/ 10 w 54"/>
                  <a:gd name="T45" fmla="*/ 38 h 54"/>
                  <a:gd name="T46" fmla="*/ 10 w 54"/>
                  <a:gd name="T47" fmla="*/ 38 h 54"/>
                  <a:gd name="T48" fmla="*/ 9 w 54"/>
                  <a:gd name="T49" fmla="*/ 39 h 54"/>
                  <a:gd name="T50" fmla="*/ 13 w 54"/>
                  <a:gd name="T51" fmla="*/ 48 h 54"/>
                  <a:gd name="T52" fmla="*/ 18 w 54"/>
                  <a:gd name="T53" fmla="*/ 49 h 54"/>
                  <a:gd name="T54" fmla="*/ 21 w 54"/>
                  <a:gd name="T55" fmla="*/ 52 h 54"/>
                  <a:gd name="T56" fmla="*/ 31 w 54"/>
                  <a:gd name="T57" fmla="*/ 48 h 54"/>
                  <a:gd name="T58" fmla="*/ 31 w 54"/>
                  <a:gd name="T59" fmla="*/ 46 h 54"/>
                  <a:gd name="T60" fmla="*/ 30 w 54"/>
                  <a:gd name="T61" fmla="*/ 33 h 54"/>
                  <a:gd name="T62" fmla="*/ 38 w 54"/>
                  <a:gd name="T63" fmla="*/ 44 h 54"/>
                  <a:gd name="T64" fmla="*/ 38 w 54"/>
                  <a:gd name="T65" fmla="*/ 44 h 54"/>
                  <a:gd name="T66" fmla="*/ 39 w 54"/>
                  <a:gd name="T67" fmla="*/ 45 h 54"/>
                  <a:gd name="T68" fmla="*/ 49 w 54"/>
                  <a:gd name="T69" fmla="*/ 41 h 54"/>
                  <a:gd name="T70" fmla="*/ 49 w 54"/>
                  <a:gd name="T71" fmla="*/ 36 h 54"/>
                  <a:gd name="T72" fmla="*/ 52 w 54"/>
                  <a:gd name="T7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54">
                    <a:moveTo>
                      <a:pt x="52" y="33"/>
                    </a:moveTo>
                    <a:cubicBezTo>
                      <a:pt x="54" y="29"/>
                      <a:pt x="52" y="25"/>
                      <a:pt x="49" y="23"/>
                    </a:cubicBezTo>
                    <a:cubicBezTo>
                      <a:pt x="48" y="23"/>
                      <a:pt x="47" y="23"/>
                      <a:pt x="46" y="23"/>
                    </a:cubicBezTo>
                    <a:cubicBezTo>
                      <a:pt x="44" y="23"/>
                      <a:pt x="40" y="23"/>
                      <a:pt x="34" y="24"/>
                    </a:cubicBezTo>
                    <a:cubicBezTo>
                      <a:pt x="42" y="20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6"/>
                      <a:pt x="45" y="15"/>
                      <a:pt x="45" y="15"/>
                    </a:cubicBezTo>
                    <a:cubicBezTo>
                      <a:pt x="47" y="11"/>
                      <a:pt x="45" y="7"/>
                      <a:pt x="42" y="5"/>
                    </a:cubicBezTo>
                    <a:cubicBezTo>
                      <a:pt x="40" y="5"/>
                      <a:pt x="38" y="5"/>
                      <a:pt x="37" y="5"/>
                    </a:cubicBezTo>
                    <a:cubicBezTo>
                      <a:pt x="36" y="4"/>
                      <a:pt x="35" y="2"/>
                      <a:pt x="33" y="2"/>
                    </a:cubicBezTo>
                    <a:cubicBezTo>
                      <a:pt x="29" y="0"/>
                      <a:pt x="25" y="2"/>
                      <a:pt x="24" y="5"/>
                    </a:cubicBezTo>
                    <a:cubicBezTo>
                      <a:pt x="23" y="6"/>
                      <a:pt x="23" y="7"/>
                      <a:pt x="23" y="8"/>
                    </a:cubicBezTo>
                    <a:cubicBezTo>
                      <a:pt x="23" y="10"/>
                      <a:pt x="23" y="14"/>
                      <a:pt x="25" y="20"/>
                    </a:cubicBezTo>
                    <a:cubicBezTo>
                      <a:pt x="20" y="12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1" y="7"/>
                      <a:pt x="7" y="9"/>
                      <a:pt x="6" y="12"/>
                    </a:cubicBezTo>
                    <a:cubicBezTo>
                      <a:pt x="5" y="14"/>
                      <a:pt x="5" y="16"/>
                      <a:pt x="5" y="17"/>
                    </a:cubicBezTo>
                    <a:cubicBezTo>
                      <a:pt x="4" y="18"/>
                      <a:pt x="3" y="19"/>
                      <a:pt x="2" y="21"/>
                    </a:cubicBezTo>
                    <a:cubicBezTo>
                      <a:pt x="0" y="24"/>
                      <a:pt x="2" y="29"/>
                      <a:pt x="6" y="30"/>
                    </a:cubicBezTo>
                    <a:cubicBezTo>
                      <a:pt x="6" y="31"/>
                      <a:pt x="7" y="31"/>
                      <a:pt x="8" y="31"/>
                    </a:cubicBezTo>
                    <a:cubicBezTo>
                      <a:pt x="10" y="31"/>
                      <a:pt x="14" y="31"/>
                      <a:pt x="21" y="29"/>
                    </a:cubicBezTo>
                    <a:cubicBezTo>
                      <a:pt x="12" y="34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9" y="38"/>
                      <a:pt x="9" y="39"/>
                    </a:cubicBezTo>
                    <a:cubicBezTo>
                      <a:pt x="7" y="43"/>
                      <a:pt x="9" y="47"/>
                      <a:pt x="13" y="48"/>
                    </a:cubicBezTo>
                    <a:cubicBezTo>
                      <a:pt x="14" y="49"/>
                      <a:pt x="16" y="49"/>
                      <a:pt x="18" y="49"/>
                    </a:cubicBezTo>
                    <a:cubicBezTo>
                      <a:pt x="18" y="50"/>
                      <a:pt x="20" y="51"/>
                      <a:pt x="21" y="52"/>
                    </a:cubicBezTo>
                    <a:cubicBezTo>
                      <a:pt x="25" y="54"/>
                      <a:pt x="29" y="52"/>
                      <a:pt x="31" y="48"/>
                    </a:cubicBezTo>
                    <a:cubicBezTo>
                      <a:pt x="31" y="47"/>
                      <a:pt x="31" y="47"/>
                      <a:pt x="31" y="46"/>
                    </a:cubicBezTo>
                    <a:cubicBezTo>
                      <a:pt x="31" y="44"/>
                      <a:pt x="31" y="40"/>
                      <a:pt x="30" y="33"/>
                    </a:cubicBezTo>
                    <a:cubicBezTo>
                      <a:pt x="34" y="41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9" y="45"/>
                      <a:pt x="39" y="45"/>
                    </a:cubicBezTo>
                    <a:cubicBezTo>
                      <a:pt x="43" y="46"/>
                      <a:pt x="47" y="45"/>
                      <a:pt x="49" y="41"/>
                    </a:cubicBezTo>
                    <a:cubicBezTo>
                      <a:pt x="49" y="40"/>
                      <a:pt x="49" y="38"/>
                      <a:pt x="49" y="36"/>
                    </a:cubicBezTo>
                    <a:cubicBezTo>
                      <a:pt x="50" y="36"/>
                      <a:pt x="52" y="34"/>
                      <a:pt x="52" y="33"/>
                    </a:cubicBezTo>
                    <a:close/>
                  </a:path>
                </a:pathLst>
              </a:custGeom>
              <a:solidFill>
                <a:srgbClr val="EB7179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30" name="Freeform 5"/>
              <p:cNvSpPr>
                <a:spLocks/>
              </p:cNvSpPr>
              <p:nvPr/>
            </p:nvSpPr>
            <p:spPr bwMode="auto">
              <a:xfrm rot="17288549">
                <a:off x="7057608" y="2305297"/>
                <a:ext cx="235237" cy="233442"/>
              </a:xfrm>
              <a:custGeom>
                <a:avLst/>
                <a:gdLst>
                  <a:gd name="T0" fmla="*/ 52 w 54"/>
                  <a:gd name="T1" fmla="*/ 33 h 54"/>
                  <a:gd name="T2" fmla="*/ 49 w 54"/>
                  <a:gd name="T3" fmla="*/ 23 h 54"/>
                  <a:gd name="T4" fmla="*/ 46 w 54"/>
                  <a:gd name="T5" fmla="*/ 23 h 54"/>
                  <a:gd name="T6" fmla="*/ 34 w 54"/>
                  <a:gd name="T7" fmla="*/ 24 h 54"/>
                  <a:gd name="T8" fmla="*/ 44 w 54"/>
                  <a:gd name="T9" fmla="*/ 16 h 54"/>
                  <a:gd name="T10" fmla="*/ 44 w 54"/>
                  <a:gd name="T11" fmla="*/ 16 h 54"/>
                  <a:gd name="T12" fmla="*/ 45 w 54"/>
                  <a:gd name="T13" fmla="*/ 15 h 54"/>
                  <a:gd name="T14" fmla="*/ 42 w 54"/>
                  <a:gd name="T15" fmla="*/ 5 h 54"/>
                  <a:gd name="T16" fmla="*/ 37 w 54"/>
                  <a:gd name="T17" fmla="*/ 5 h 54"/>
                  <a:gd name="T18" fmla="*/ 33 w 54"/>
                  <a:gd name="T19" fmla="*/ 2 h 54"/>
                  <a:gd name="T20" fmla="*/ 24 w 54"/>
                  <a:gd name="T21" fmla="*/ 5 h 54"/>
                  <a:gd name="T22" fmla="*/ 23 w 54"/>
                  <a:gd name="T23" fmla="*/ 8 h 54"/>
                  <a:gd name="T24" fmla="*/ 25 w 54"/>
                  <a:gd name="T25" fmla="*/ 20 h 54"/>
                  <a:gd name="T26" fmla="*/ 16 w 54"/>
                  <a:gd name="T27" fmla="*/ 10 h 54"/>
                  <a:gd name="T28" fmla="*/ 16 w 54"/>
                  <a:gd name="T29" fmla="*/ 10 h 54"/>
                  <a:gd name="T30" fmla="*/ 15 w 54"/>
                  <a:gd name="T31" fmla="*/ 9 h 54"/>
                  <a:gd name="T32" fmla="*/ 6 w 54"/>
                  <a:gd name="T33" fmla="*/ 12 h 54"/>
                  <a:gd name="T34" fmla="*/ 5 w 54"/>
                  <a:gd name="T35" fmla="*/ 17 h 54"/>
                  <a:gd name="T36" fmla="*/ 2 w 54"/>
                  <a:gd name="T37" fmla="*/ 21 h 54"/>
                  <a:gd name="T38" fmla="*/ 6 w 54"/>
                  <a:gd name="T39" fmla="*/ 30 h 54"/>
                  <a:gd name="T40" fmla="*/ 8 w 54"/>
                  <a:gd name="T41" fmla="*/ 31 h 54"/>
                  <a:gd name="T42" fmla="*/ 21 w 54"/>
                  <a:gd name="T43" fmla="*/ 29 h 54"/>
                  <a:gd name="T44" fmla="*/ 10 w 54"/>
                  <a:gd name="T45" fmla="*/ 38 h 54"/>
                  <a:gd name="T46" fmla="*/ 10 w 54"/>
                  <a:gd name="T47" fmla="*/ 38 h 54"/>
                  <a:gd name="T48" fmla="*/ 9 w 54"/>
                  <a:gd name="T49" fmla="*/ 39 h 54"/>
                  <a:gd name="T50" fmla="*/ 13 w 54"/>
                  <a:gd name="T51" fmla="*/ 48 h 54"/>
                  <a:gd name="T52" fmla="*/ 18 w 54"/>
                  <a:gd name="T53" fmla="*/ 49 h 54"/>
                  <a:gd name="T54" fmla="*/ 21 w 54"/>
                  <a:gd name="T55" fmla="*/ 52 h 54"/>
                  <a:gd name="T56" fmla="*/ 31 w 54"/>
                  <a:gd name="T57" fmla="*/ 48 h 54"/>
                  <a:gd name="T58" fmla="*/ 31 w 54"/>
                  <a:gd name="T59" fmla="*/ 46 h 54"/>
                  <a:gd name="T60" fmla="*/ 30 w 54"/>
                  <a:gd name="T61" fmla="*/ 33 h 54"/>
                  <a:gd name="T62" fmla="*/ 38 w 54"/>
                  <a:gd name="T63" fmla="*/ 44 h 54"/>
                  <a:gd name="T64" fmla="*/ 38 w 54"/>
                  <a:gd name="T65" fmla="*/ 44 h 54"/>
                  <a:gd name="T66" fmla="*/ 39 w 54"/>
                  <a:gd name="T67" fmla="*/ 45 h 54"/>
                  <a:gd name="T68" fmla="*/ 49 w 54"/>
                  <a:gd name="T69" fmla="*/ 41 h 54"/>
                  <a:gd name="T70" fmla="*/ 49 w 54"/>
                  <a:gd name="T71" fmla="*/ 36 h 54"/>
                  <a:gd name="T72" fmla="*/ 52 w 54"/>
                  <a:gd name="T7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54">
                    <a:moveTo>
                      <a:pt x="52" y="33"/>
                    </a:moveTo>
                    <a:cubicBezTo>
                      <a:pt x="54" y="29"/>
                      <a:pt x="52" y="25"/>
                      <a:pt x="49" y="23"/>
                    </a:cubicBezTo>
                    <a:cubicBezTo>
                      <a:pt x="48" y="23"/>
                      <a:pt x="47" y="23"/>
                      <a:pt x="46" y="23"/>
                    </a:cubicBezTo>
                    <a:cubicBezTo>
                      <a:pt x="44" y="23"/>
                      <a:pt x="40" y="23"/>
                      <a:pt x="34" y="24"/>
                    </a:cubicBezTo>
                    <a:cubicBezTo>
                      <a:pt x="42" y="20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6"/>
                      <a:pt x="45" y="15"/>
                      <a:pt x="45" y="15"/>
                    </a:cubicBezTo>
                    <a:cubicBezTo>
                      <a:pt x="47" y="11"/>
                      <a:pt x="45" y="7"/>
                      <a:pt x="42" y="5"/>
                    </a:cubicBezTo>
                    <a:cubicBezTo>
                      <a:pt x="40" y="5"/>
                      <a:pt x="38" y="5"/>
                      <a:pt x="37" y="5"/>
                    </a:cubicBezTo>
                    <a:cubicBezTo>
                      <a:pt x="36" y="4"/>
                      <a:pt x="35" y="2"/>
                      <a:pt x="33" y="2"/>
                    </a:cubicBezTo>
                    <a:cubicBezTo>
                      <a:pt x="29" y="0"/>
                      <a:pt x="25" y="2"/>
                      <a:pt x="24" y="5"/>
                    </a:cubicBezTo>
                    <a:cubicBezTo>
                      <a:pt x="23" y="6"/>
                      <a:pt x="23" y="7"/>
                      <a:pt x="23" y="8"/>
                    </a:cubicBezTo>
                    <a:cubicBezTo>
                      <a:pt x="23" y="10"/>
                      <a:pt x="23" y="14"/>
                      <a:pt x="25" y="20"/>
                    </a:cubicBezTo>
                    <a:cubicBezTo>
                      <a:pt x="20" y="12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1" y="7"/>
                      <a:pt x="7" y="9"/>
                      <a:pt x="6" y="12"/>
                    </a:cubicBezTo>
                    <a:cubicBezTo>
                      <a:pt x="5" y="14"/>
                      <a:pt x="5" y="16"/>
                      <a:pt x="5" y="17"/>
                    </a:cubicBezTo>
                    <a:cubicBezTo>
                      <a:pt x="4" y="18"/>
                      <a:pt x="3" y="19"/>
                      <a:pt x="2" y="21"/>
                    </a:cubicBezTo>
                    <a:cubicBezTo>
                      <a:pt x="0" y="24"/>
                      <a:pt x="2" y="29"/>
                      <a:pt x="6" y="30"/>
                    </a:cubicBezTo>
                    <a:cubicBezTo>
                      <a:pt x="6" y="31"/>
                      <a:pt x="7" y="31"/>
                      <a:pt x="8" y="31"/>
                    </a:cubicBezTo>
                    <a:cubicBezTo>
                      <a:pt x="10" y="31"/>
                      <a:pt x="14" y="31"/>
                      <a:pt x="21" y="29"/>
                    </a:cubicBezTo>
                    <a:cubicBezTo>
                      <a:pt x="12" y="34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9" y="38"/>
                      <a:pt x="9" y="39"/>
                    </a:cubicBezTo>
                    <a:cubicBezTo>
                      <a:pt x="7" y="43"/>
                      <a:pt x="9" y="47"/>
                      <a:pt x="13" y="48"/>
                    </a:cubicBezTo>
                    <a:cubicBezTo>
                      <a:pt x="14" y="49"/>
                      <a:pt x="16" y="49"/>
                      <a:pt x="18" y="49"/>
                    </a:cubicBezTo>
                    <a:cubicBezTo>
                      <a:pt x="18" y="50"/>
                      <a:pt x="20" y="51"/>
                      <a:pt x="21" y="52"/>
                    </a:cubicBezTo>
                    <a:cubicBezTo>
                      <a:pt x="25" y="54"/>
                      <a:pt x="29" y="52"/>
                      <a:pt x="31" y="48"/>
                    </a:cubicBezTo>
                    <a:cubicBezTo>
                      <a:pt x="31" y="47"/>
                      <a:pt x="31" y="47"/>
                      <a:pt x="31" y="46"/>
                    </a:cubicBezTo>
                    <a:cubicBezTo>
                      <a:pt x="31" y="44"/>
                      <a:pt x="31" y="40"/>
                      <a:pt x="30" y="33"/>
                    </a:cubicBezTo>
                    <a:cubicBezTo>
                      <a:pt x="34" y="41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9" y="45"/>
                      <a:pt x="39" y="45"/>
                    </a:cubicBezTo>
                    <a:cubicBezTo>
                      <a:pt x="43" y="46"/>
                      <a:pt x="47" y="45"/>
                      <a:pt x="49" y="41"/>
                    </a:cubicBezTo>
                    <a:cubicBezTo>
                      <a:pt x="49" y="40"/>
                      <a:pt x="49" y="38"/>
                      <a:pt x="49" y="36"/>
                    </a:cubicBezTo>
                    <a:cubicBezTo>
                      <a:pt x="50" y="36"/>
                      <a:pt x="52" y="34"/>
                      <a:pt x="52" y="33"/>
                    </a:cubicBezTo>
                    <a:close/>
                  </a:path>
                </a:pathLst>
              </a:custGeom>
              <a:solidFill>
                <a:srgbClr val="EB717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31" name="Freeform 5"/>
              <p:cNvSpPr>
                <a:spLocks/>
              </p:cNvSpPr>
              <p:nvPr/>
            </p:nvSpPr>
            <p:spPr bwMode="auto">
              <a:xfrm rot="17288549">
                <a:off x="6991947" y="2540896"/>
                <a:ext cx="127401" cy="126429"/>
              </a:xfrm>
              <a:custGeom>
                <a:avLst/>
                <a:gdLst>
                  <a:gd name="T0" fmla="*/ 52 w 54"/>
                  <a:gd name="T1" fmla="*/ 33 h 54"/>
                  <a:gd name="T2" fmla="*/ 49 w 54"/>
                  <a:gd name="T3" fmla="*/ 23 h 54"/>
                  <a:gd name="T4" fmla="*/ 46 w 54"/>
                  <a:gd name="T5" fmla="*/ 23 h 54"/>
                  <a:gd name="T6" fmla="*/ 34 w 54"/>
                  <a:gd name="T7" fmla="*/ 24 h 54"/>
                  <a:gd name="T8" fmla="*/ 44 w 54"/>
                  <a:gd name="T9" fmla="*/ 16 h 54"/>
                  <a:gd name="T10" fmla="*/ 44 w 54"/>
                  <a:gd name="T11" fmla="*/ 16 h 54"/>
                  <a:gd name="T12" fmla="*/ 45 w 54"/>
                  <a:gd name="T13" fmla="*/ 15 h 54"/>
                  <a:gd name="T14" fmla="*/ 42 w 54"/>
                  <a:gd name="T15" fmla="*/ 5 h 54"/>
                  <a:gd name="T16" fmla="*/ 37 w 54"/>
                  <a:gd name="T17" fmla="*/ 5 h 54"/>
                  <a:gd name="T18" fmla="*/ 33 w 54"/>
                  <a:gd name="T19" fmla="*/ 2 h 54"/>
                  <a:gd name="T20" fmla="*/ 24 w 54"/>
                  <a:gd name="T21" fmla="*/ 5 h 54"/>
                  <a:gd name="T22" fmla="*/ 23 w 54"/>
                  <a:gd name="T23" fmla="*/ 8 h 54"/>
                  <a:gd name="T24" fmla="*/ 25 w 54"/>
                  <a:gd name="T25" fmla="*/ 20 h 54"/>
                  <a:gd name="T26" fmla="*/ 16 w 54"/>
                  <a:gd name="T27" fmla="*/ 10 h 54"/>
                  <a:gd name="T28" fmla="*/ 16 w 54"/>
                  <a:gd name="T29" fmla="*/ 10 h 54"/>
                  <a:gd name="T30" fmla="*/ 15 w 54"/>
                  <a:gd name="T31" fmla="*/ 9 h 54"/>
                  <a:gd name="T32" fmla="*/ 6 w 54"/>
                  <a:gd name="T33" fmla="*/ 12 h 54"/>
                  <a:gd name="T34" fmla="*/ 5 w 54"/>
                  <a:gd name="T35" fmla="*/ 17 h 54"/>
                  <a:gd name="T36" fmla="*/ 2 w 54"/>
                  <a:gd name="T37" fmla="*/ 21 h 54"/>
                  <a:gd name="T38" fmla="*/ 6 w 54"/>
                  <a:gd name="T39" fmla="*/ 30 h 54"/>
                  <a:gd name="T40" fmla="*/ 8 w 54"/>
                  <a:gd name="T41" fmla="*/ 31 h 54"/>
                  <a:gd name="T42" fmla="*/ 21 w 54"/>
                  <a:gd name="T43" fmla="*/ 29 h 54"/>
                  <a:gd name="T44" fmla="*/ 10 w 54"/>
                  <a:gd name="T45" fmla="*/ 38 h 54"/>
                  <a:gd name="T46" fmla="*/ 10 w 54"/>
                  <a:gd name="T47" fmla="*/ 38 h 54"/>
                  <a:gd name="T48" fmla="*/ 9 w 54"/>
                  <a:gd name="T49" fmla="*/ 39 h 54"/>
                  <a:gd name="T50" fmla="*/ 13 w 54"/>
                  <a:gd name="T51" fmla="*/ 48 h 54"/>
                  <a:gd name="T52" fmla="*/ 18 w 54"/>
                  <a:gd name="T53" fmla="*/ 49 h 54"/>
                  <a:gd name="T54" fmla="*/ 21 w 54"/>
                  <a:gd name="T55" fmla="*/ 52 h 54"/>
                  <a:gd name="T56" fmla="*/ 31 w 54"/>
                  <a:gd name="T57" fmla="*/ 48 h 54"/>
                  <a:gd name="T58" fmla="*/ 31 w 54"/>
                  <a:gd name="T59" fmla="*/ 46 h 54"/>
                  <a:gd name="T60" fmla="*/ 30 w 54"/>
                  <a:gd name="T61" fmla="*/ 33 h 54"/>
                  <a:gd name="T62" fmla="*/ 38 w 54"/>
                  <a:gd name="T63" fmla="*/ 44 h 54"/>
                  <a:gd name="T64" fmla="*/ 38 w 54"/>
                  <a:gd name="T65" fmla="*/ 44 h 54"/>
                  <a:gd name="T66" fmla="*/ 39 w 54"/>
                  <a:gd name="T67" fmla="*/ 45 h 54"/>
                  <a:gd name="T68" fmla="*/ 49 w 54"/>
                  <a:gd name="T69" fmla="*/ 41 h 54"/>
                  <a:gd name="T70" fmla="*/ 49 w 54"/>
                  <a:gd name="T71" fmla="*/ 36 h 54"/>
                  <a:gd name="T72" fmla="*/ 52 w 54"/>
                  <a:gd name="T7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54">
                    <a:moveTo>
                      <a:pt x="52" y="33"/>
                    </a:moveTo>
                    <a:cubicBezTo>
                      <a:pt x="54" y="29"/>
                      <a:pt x="52" y="25"/>
                      <a:pt x="49" y="23"/>
                    </a:cubicBezTo>
                    <a:cubicBezTo>
                      <a:pt x="48" y="23"/>
                      <a:pt x="47" y="23"/>
                      <a:pt x="46" y="23"/>
                    </a:cubicBezTo>
                    <a:cubicBezTo>
                      <a:pt x="44" y="23"/>
                      <a:pt x="40" y="23"/>
                      <a:pt x="34" y="24"/>
                    </a:cubicBezTo>
                    <a:cubicBezTo>
                      <a:pt x="42" y="20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6"/>
                      <a:pt x="45" y="15"/>
                      <a:pt x="45" y="15"/>
                    </a:cubicBezTo>
                    <a:cubicBezTo>
                      <a:pt x="47" y="11"/>
                      <a:pt x="45" y="7"/>
                      <a:pt x="42" y="5"/>
                    </a:cubicBezTo>
                    <a:cubicBezTo>
                      <a:pt x="40" y="5"/>
                      <a:pt x="38" y="5"/>
                      <a:pt x="37" y="5"/>
                    </a:cubicBezTo>
                    <a:cubicBezTo>
                      <a:pt x="36" y="4"/>
                      <a:pt x="35" y="2"/>
                      <a:pt x="33" y="2"/>
                    </a:cubicBezTo>
                    <a:cubicBezTo>
                      <a:pt x="29" y="0"/>
                      <a:pt x="25" y="2"/>
                      <a:pt x="24" y="5"/>
                    </a:cubicBezTo>
                    <a:cubicBezTo>
                      <a:pt x="23" y="6"/>
                      <a:pt x="23" y="7"/>
                      <a:pt x="23" y="8"/>
                    </a:cubicBezTo>
                    <a:cubicBezTo>
                      <a:pt x="23" y="10"/>
                      <a:pt x="23" y="14"/>
                      <a:pt x="25" y="20"/>
                    </a:cubicBezTo>
                    <a:cubicBezTo>
                      <a:pt x="20" y="12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1" y="7"/>
                      <a:pt x="7" y="9"/>
                      <a:pt x="6" y="12"/>
                    </a:cubicBezTo>
                    <a:cubicBezTo>
                      <a:pt x="5" y="14"/>
                      <a:pt x="5" y="16"/>
                      <a:pt x="5" y="17"/>
                    </a:cubicBezTo>
                    <a:cubicBezTo>
                      <a:pt x="4" y="18"/>
                      <a:pt x="3" y="19"/>
                      <a:pt x="2" y="21"/>
                    </a:cubicBezTo>
                    <a:cubicBezTo>
                      <a:pt x="0" y="24"/>
                      <a:pt x="2" y="29"/>
                      <a:pt x="6" y="30"/>
                    </a:cubicBezTo>
                    <a:cubicBezTo>
                      <a:pt x="6" y="31"/>
                      <a:pt x="7" y="31"/>
                      <a:pt x="8" y="31"/>
                    </a:cubicBezTo>
                    <a:cubicBezTo>
                      <a:pt x="10" y="31"/>
                      <a:pt x="14" y="31"/>
                      <a:pt x="21" y="29"/>
                    </a:cubicBezTo>
                    <a:cubicBezTo>
                      <a:pt x="12" y="34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9" y="38"/>
                      <a:pt x="9" y="39"/>
                    </a:cubicBezTo>
                    <a:cubicBezTo>
                      <a:pt x="7" y="43"/>
                      <a:pt x="9" y="47"/>
                      <a:pt x="13" y="48"/>
                    </a:cubicBezTo>
                    <a:cubicBezTo>
                      <a:pt x="14" y="49"/>
                      <a:pt x="16" y="49"/>
                      <a:pt x="18" y="49"/>
                    </a:cubicBezTo>
                    <a:cubicBezTo>
                      <a:pt x="18" y="50"/>
                      <a:pt x="20" y="51"/>
                      <a:pt x="21" y="52"/>
                    </a:cubicBezTo>
                    <a:cubicBezTo>
                      <a:pt x="25" y="54"/>
                      <a:pt x="29" y="52"/>
                      <a:pt x="31" y="48"/>
                    </a:cubicBezTo>
                    <a:cubicBezTo>
                      <a:pt x="31" y="47"/>
                      <a:pt x="31" y="47"/>
                      <a:pt x="31" y="46"/>
                    </a:cubicBezTo>
                    <a:cubicBezTo>
                      <a:pt x="31" y="44"/>
                      <a:pt x="31" y="40"/>
                      <a:pt x="30" y="33"/>
                    </a:cubicBezTo>
                    <a:cubicBezTo>
                      <a:pt x="34" y="41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9" y="45"/>
                      <a:pt x="39" y="45"/>
                    </a:cubicBezTo>
                    <a:cubicBezTo>
                      <a:pt x="43" y="46"/>
                      <a:pt x="47" y="45"/>
                      <a:pt x="49" y="41"/>
                    </a:cubicBezTo>
                    <a:cubicBezTo>
                      <a:pt x="49" y="40"/>
                      <a:pt x="49" y="38"/>
                      <a:pt x="49" y="36"/>
                    </a:cubicBezTo>
                    <a:cubicBezTo>
                      <a:pt x="50" y="36"/>
                      <a:pt x="52" y="34"/>
                      <a:pt x="52" y="33"/>
                    </a:cubicBezTo>
                    <a:close/>
                  </a:path>
                </a:pathLst>
              </a:custGeom>
              <a:solidFill>
                <a:srgbClr val="EB7179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  <p:sp>
            <p:nvSpPr>
              <p:cNvPr id="32" name="Freeform 5"/>
              <p:cNvSpPr>
                <a:spLocks/>
              </p:cNvSpPr>
              <p:nvPr/>
            </p:nvSpPr>
            <p:spPr bwMode="auto">
              <a:xfrm rot="17288549">
                <a:off x="6882744" y="2451917"/>
                <a:ext cx="83944" cy="83304"/>
              </a:xfrm>
              <a:custGeom>
                <a:avLst/>
                <a:gdLst>
                  <a:gd name="T0" fmla="*/ 52 w 54"/>
                  <a:gd name="T1" fmla="*/ 33 h 54"/>
                  <a:gd name="T2" fmla="*/ 49 w 54"/>
                  <a:gd name="T3" fmla="*/ 23 h 54"/>
                  <a:gd name="T4" fmla="*/ 46 w 54"/>
                  <a:gd name="T5" fmla="*/ 23 h 54"/>
                  <a:gd name="T6" fmla="*/ 34 w 54"/>
                  <a:gd name="T7" fmla="*/ 24 h 54"/>
                  <a:gd name="T8" fmla="*/ 44 w 54"/>
                  <a:gd name="T9" fmla="*/ 16 h 54"/>
                  <a:gd name="T10" fmla="*/ 44 w 54"/>
                  <a:gd name="T11" fmla="*/ 16 h 54"/>
                  <a:gd name="T12" fmla="*/ 45 w 54"/>
                  <a:gd name="T13" fmla="*/ 15 h 54"/>
                  <a:gd name="T14" fmla="*/ 42 w 54"/>
                  <a:gd name="T15" fmla="*/ 5 h 54"/>
                  <a:gd name="T16" fmla="*/ 37 w 54"/>
                  <a:gd name="T17" fmla="*/ 5 h 54"/>
                  <a:gd name="T18" fmla="*/ 33 w 54"/>
                  <a:gd name="T19" fmla="*/ 2 h 54"/>
                  <a:gd name="T20" fmla="*/ 24 w 54"/>
                  <a:gd name="T21" fmla="*/ 5 h 54"/>
                  <a:gd name="T22" fmla="*/ 23 w 54"/>
                  <a:gd name="T23" fmla="*/ 8 h 54"/>
                  <a:gd name="T24" fmla="*/ 25 w 54"/>
                  <a:gd name="T25" fmla="*/ 20 h 54"/>
                  <a:gd name="T26" fmla="*/ 16 w 54"/>
                  <a:gd name="T27" fmla="*/ 10 h 54"/>
                  <a:gd name="T28" fmla="*/ 16 w 54"/>
                  <a:gd name="T29" fmla="*/ 10 h 54"/>
                  <a:gd name="T30" fmla="*/ 15 w 54"/>
                  <a:gd name="T31" fmla="*/ 9 h 54"/>
                  <a:gd name="T32" fmla="*/ 6 w 54"/>
                  <a:gd name="T33" fmla="*/ 12 h 54"/>
                  <a:gd name="T34" fmla="*/ 5 w 54"/>
                  <a:gd name="T35" fmla="*/ 17 h 54"/>
                  <a:gd name="T36" fmla="*/ 2 w 54"/>
                  <a:gd name="T37" fmla="*/ 21 h 54"/>
                  <a:gd name="T38" fmla="*/ 6 w 54"/>
                  <a:gd name="T39" fmla="*/ 30 h 54"/>
                  <a:gd name="T40" fmla="*/ 8 w 54"/>
                  <a:gd name="T41" fmla="*/ 31 h 54"/>
                  <a:gd name="T42" fmla="*/ 21 w 54"/>
                  <a:gd name="T43" fmla="*/ 29 h 54"/>
                  <a:gd name="T44" fmla="*/ 10 w 54"/>
                  <a:gd name="T45" fmla="*/ 38 h 54"/>
                  <a:gd name="T46" fmla="*/ 10 w 54"/>
                  <a:gd name="T47" fmla="*/ 38 h 54"/>
                  <a:gd name="T48" fmla="*/ 9 w 54"/>
                  <a:gd name="T49" fmla="*/ 39 h 54"/>
                  <a:gd name="T50" fmla="*/ 13 w 54"/>
                  <a:gd name="T51" fmla="*/ 48 h 54"/>
                  <a:gd name="T52" fmla="*/ 18 w 54"/>
                  <a:gd name="T53" fmla="*/ 49 h 54"/>
                  <a:gd name="T54" fmla="*/ 21 w 54"/>
                  <a:gd name="T55" fmla="*/ 52 h 54"/>
                  <a:gd name="T56" fmla="*/ 31 w 54"/>
                  <a:gd name="T57" fmla="*/ 48 h 54"/>
                  <a:gd name="T58" fmla="*/ 31 w 54"/>
                  <a:gd name="T59" fmla="*/ 46 h 54"/>
                  <a:gd name="T60" fmla="*/ 30 w 54"/>
                  <a:gd name="T61" fmla="*/ 33 h 54"/>
                  <a:gd name="T62" fmla="*/ 38 w 54"/>
                  <a:gd name="T63" fmla="*/ 44 h 54"/>
                  <a:gd name="T64" fmla="*/ 38 w 54"/>
                  <a:gd name="T65" fmla="*/ 44 h 54"/>
                  <a:gd name="T66" fmla="*/ 39 w 54"/>
                  <a:gd name="T67" fmla="*/ 45 h 54"/>
                  <a:gd name="T68" fmla="*/ 49 w 54"/>
                  <a:gd name="T69" fmla="*/ 41 h 54"/>
                  <a:gd name="T70" fmla="*/ 49 w 54"/>
                  <a:gd name="T71" fmla="*/ 36 h 54"/>
                  <a:gd name="T72" fmla="*/ 52 w 54"/>
                  <a:gd name="T7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54">
                    <a:moveTo>
                      <a:pt x="52" y="33"/>
                    </a:moveTo>
                    <a:cubicBezTo>
                      <a:pt x="54" y="29"/>
                      <a:pt x="52" y="25"/>
                      <a:pt x="49" y="23"/>
                    </a:cubicBezTo>
                    <a:cubicBezTo>
                      <a:pt x="48" y="23"/>
                      <a:pt x="47" y="23"/>
                      <a:pt x="46" y="23"/>
                    </a:cubicBezTo>
                    <a:cubicBezTo>
                      <a:pt x="44" y="23"/>
                      <a:pt x="40" y="23"/>
                      <a:pt x="34" y="24"/>
                    </a:cubicBezTo>
                    <a:cubicBezTo>
                      <a:pt x="42" y="20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6"/>
                      <a:pt x="45" y="15"/>
                      <a:pt x="45" y="15"/>
                    </a:cubicBezTo>
                    <a:cubicBezTo>
                      <a:pt x="47" y="11"/>
                      <a:pt x="45" y="7"/>
                      <a:pt x="42" y="5"/>
                    </a:cubicBezTo>
                    <a:cubicBezTo>
                      <a:pt x="40" y="5"/>
                      <a:pt x="38" y="5"/>
                      <a:pt x="37" y="5"/>
                    </a:cubicBezTo>
                    <a:cubicBezTo>
                      <a:pt x="36" y="4"/>
                      <a:pt x="35" y="2"/>
                      <a:pt x="33" y="2"/>
                    </a:cubicBezTo>
                    <a:cubicBezTo>
                      <a:pt x="29" y="0"/>
                      <a:pt x="25" y="2"/>
                      <a:pt x="24" y="5"/>
                    </a:cubicBezTo>
                    <a:cubicBezTo>
                      <a:pt x="23" y="6"/>
                      <a:pt x="23" y="7"/>
                      <a:pt x="23" y="8"/>
                    </a:cubicBezTo>
                    <a:cubicBezTo>
                      <a:pt x="23" y="10"/>
                      <a:pt x="23" y="14"/>
                      <a:pt x="25" y="20"/>
                    </a:cubicBezTo>
                    <a:cubicBezTo>
                      <a:pt x="20" y="12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1" y="7"/>
                      <a:pt x="7" y="9"/>
                      <a:pt x="6" y="12"/>
                    </a:cubicBezTo>
                    <a:cubicBezTo>
                      <a:pt x="5" y="14"/>
                      <a:pt x="5" y="16"/>
                      <a:pt x="5" y="17"/>
                    </a:cubicBezTo>
                    <a:cubicBezTo>
                      <a:pt x="4" y="18"/>
                      <a:pt x="3" y="19"/>
                      <a:pt x="2" y="21"/>
                    </a:cubicBezTo>
                    <a:cubicBezTo>
                      <a:pt x="0" y="24"/>
                      <a:pt x="2" y="29"/>
                      <a:pt x="6" y="30"/>
                    </a:cubicBezTo>
                    <a:cubicBezTo>
                      <a:pt x="6" y="31"/>
                      <a:pt x="7" y="31"/>
                      <a:pt x="8" y="31"/>
                    </a:cubicBezTo>
                    <a:cubicBezTo>
                      <a:pt x="10" y="31"/>
                      <a:pt x="14" y="31"/>
                      <a:pt x="21" y="29"/>
                    </a:cubicBezTo>
                    <a:cubicBezTo>
                      <a:pt x="12" y="34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9" y="38"/>
                      <a:pt x="9" y="39"/>
                    </a:cubicBezTo>
                    <a:cubicBezTo>
                      <a:pt x="7" y="43"/>
                      <a:pt x="9" y="47"/>
                      <a:pt x="13" y="48"/>
                    </a:cubicBezTo>
                    <a:cubicBezTo>
                      <a:pt x="14" y="49"/>
                      <a:pt x="16" y="49"/>
                      <a:pt x="18" y="49"/>
                    </a:cubicBezTo>
                    <a:cubicBezTo>
                      <a:pt x="18" y="50"/>
                      <a:pt x="20" y="51"/>
                      <a:pt x="21" y="52"/>
                    </a:cubicBezTo>
                    <a:cubicBezTo>
                      <a:pt x="25" y="54"/>
                      <a:pt x="29" y="52"/>
                      <a:pt x="31" y="48"/>
                    </a:cubicBezTo>
                    <a:cubicBezTo>
                      <a:pt x="31" y="47"/>
                      <a:pt x="31" y="47"/>
                      <a:pt x="31" y="46"/>
                    </a:cubicBezTo>
                    <a:cubicBezTo>
                      <a:pt x="31" y="44"/>
                      <a:pt x="31" y="40"/>
                      <a:pt x="30" y="33"/>
                    </a:cubicBezTo>
                    <a:cubicBezTo>
                      <a:pt x="34" y="41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9" y="45"/>
                      <a:pt x="39" y="45"/>
                    </a:cubicBezTo>
                    <a:cubicBezTo>
                      <a:pt x="43" y="46"/>
                      <a:pt x="47" y="45"/>
                      <a:pt x="49" y="41"/>
                    </a:cubicBezTo>
                    <a:cubicBezTo>
                      <a:pt x="49" y="40"/>
                      <a:pt x="49" y="38"/>
                      <a:pt x="49" y="36"/>
                    </a:cubicBezTo>
                    <a:cubicBezTo>
                      <a:pt x="50" y="36"/>
                      <a:pt x="52" y="34"/>
                      <a:pt x="52" y="33"/>
                    </a:cubicBezTo>
                    <a:close/>
                  </a:path>
                </a:pathLst>
              </a:custGeom>
              <a:solidFill>
                <a:srgbClr val="EB7179">
                  <a:alpha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백제 M" panose="02020603020101020101" pitchFamily="18" charset="-127"/>
                </a:endParaRPr>
              </a:p>
            </p:txBody>
          </p:sp>
        </p:grpSp>
      </p:grpSp>
      <p:grpSp>
        <p:nvGrpSpPr>
          <p:cNvPr id="55" name="그룹 54"/>
          <p:cNvGrpSpPr/>
          <p:nvPr/>
        </p:nvGrpSpPr>
        <p:grpSpPr>
          <a:xfrm rot="17288549">
            <a:off x="4286269" y="3699892"/>
            <a:ext cx="904524" cy="955127"/>
            <a:chOff x="2343044" y="1668124"/>
            <a:chExt cx="2155446" cy="2276031"/>
          </a:xfrm>
        </p:grpSpPr>
        <p:sp>
          <p:nvSpPr>
            <p:cNvPr id="56" name="Freeform 5"/>
            <p:cNvSpPr>
              <a:spLocks/>
            </p:cNvSpPr>
            <p:nvPr/>
          </p:nvSpPr>
          <p:spPr bwMode="auto">
            <a:xfrm>
              <a:off x="2923356" y="2323802"/>
              <a:ext cx="987285" cy="979748"/>
            </a:xfrm>
            <a:custGeom>
              <a:avLst/>
              <a:gdLst>
                <a:gd name="T0" fmla="*/ 52 w 54"/>
                <a:gd name="T1" fmla="*/ 33 h 54"/>
                <a:gd name="T2" fmla="*/ 49 w 54"/>
                <a:gd name="T3" fmla="*/ 23 h 54"/>
                <a:gd name="T4" fmla="*/ 46 w 54"/>
                <a:gd name="T5" fmla="*/ 23 h 54"/>
                <a:gd name="T6" fmla="*/ 34 w 54"/>
                <a:gd name="T7" fmla="*/ 24 h 54"/>
                <a:gd name="T8" fmla="*/ 44 w 54"/>
                <a:gd name="T9" fmla="*/ 16 h 54"/>
                <a:gd name="T10" fmla="*/ 44 w 54"/>
                <a:gd name="T11" fmla="*/ 16 h 54"/>
                <a:gd name="T12" fmla="*/ 45 w 54"/>
                <a:gd name="T13" fmla="*/ 15 h 54"/>
                <a:gd name="T14" fmla="*/ 42 w 54"/>
                <a:gd name="T15" fmla="*/ 5 h 54"/>
                <a:gd name="T16" fmla="*/ 37 w 54"/>
                <a:gd name="T17" fmla="*/ 5 h 54"/>
                <a:gd name="T18" fmla="*/ 33 w 54"/>
                <a:gd name="T19" fmla="*/ 2 h 54"/>
                <a:gd name="T20" fmla="*/ 24 w 54"/>
                <a:gd name="T21" fmla="*/ 5 h 54"/>
                <a:gd name="T22" fmla="*/ 23 w 54"/>
                <a:gd name="T23" fmla="*/ 8 h 54"/>
                <a:gd name="T24" fmla="*/ 25 w 54"/>
                <a:gd name="T25" fmla="*/ 20 h 54"/>
                <a:gd name="T26" fmla="*/ 16 w 54"/>
                <a:gd name="T27" fmla="*/ 10 h 54"/>
                <a:gd name="T28" fmla="*/ 16 w 54"/>
                <a:gd name="T29" fmla="*/ 10 h 54"/>
                <a:gd name="T30" fmla="*/ 15 w 54"/>
                <a:gd name="T31" fmla="*/ 9 h 54"/>
                <a:gd name="T32" fmla="*/ 6 w 54"/>
                <a:gd name="T33" fmla="*/ 12 h 54"/>
                <a:gd name="T34" fmla="*/ 5 w 54"/>
                <a:gd name="T35" fmla="*/ 17 h 54"/>
                <a:gd name="T36" fmla="*/ 2 w 54"/>
                <a:gd name="T37" fmla="*/ 21 h 54"/>
                <a:gd name="T38" fmla="*/ 6 w 54"/>
                <a:gd name="T39" fmla="*/ 30 h 54"/>
                <a:gd name="T40" fmla="*/ 8 w 54"/>
                <a:gd name="T41" fmla="*/ 31 h 54"/>
                <a:gd name="T42" fmla="*/ 21 w 54"/>
                <a:gd name="T43" fmla="*/ 29 h 54"/>
                <a:gd name="T44" fmla="*/ 10 w 54"/>
                <a:gd name="T45" fmla="*/ 38 h 54"/>
                <a:gd name="T46" fmla="*/ 10 w 54"/>
                <a:gd name="T47" fmla="*/ 38 h 54"/>
                <a:gd name="T48" fmla="*/ 9 w 54"/>
                <a:gd name="T49" fmla="*/ 39 h 54"/>
                <a:gd name="T50" fmla="*/ 13 w 54"/>
                <a:gd name="T51" fmla="*/ 48 h 54"/>
                <a:gd name="T52" fmla="*/ 18 w 54"/>
                <a:gd name="T53" fmla="*/ 49 h 54"/>
                <a:gd name="T54" fmla="*/ 21 w 54"/>
                <a:gd name="T55" fmla="*/ 52 h 54"/>
                <a:gd name="T56" fmla="*/ 31 w 54"/>
                <a:gd name="T57" fmla="*/ 48 h 54"/>
                <a:gd name="T58" fmla="*/ 31 w 54"/>
                <a:gd name="T59" fmla="*/ 46 h 54"/>
                <a:gd name="T60" fmla="*/ 30 w 54"/>
                <a:gd name="T61" fmla="*/ 33 h 54"/>
                <a:gd name="T62" fmla="*/ 38 w 54"/>
                <a:gd name="T63" fmla="*/ 44 h 54"/>
                <a:gd name="T64" fmla="*/ 38 w 54"/>
                <a:gd name="T65" fmla="*/ 44 h 54"/>
                <a:gd name="T66" fmla="*/ 39 w 54"/>
                <a:gd name="T67" fmla="*/ 45 h 54"/>
                <a:gd name="T68" fmla="*/ 49 w 54"/>
                <a:gd name="T69" fmla="*/ 41 h 54"/>
                <a:gd name="T70" fmla="*/ 49 w 54"/>
                <a:gd name="T71" fmla="*/ 36 h 54"/>
                <a:gd name="T72" fmla="*/ 52 w 54"/>
                <a:gd name="T73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54">
                  <a:moveTo>
                    <a:pt x="52" y="33"/>
                  </a:moveTo>
                  <a:cubicBezTo>
                    <a:pt x="54" y="29"/>
                    <a:pt x="52" y="25"/>
                    <a:pt x="49" y="23"/>
                  </a:cubicBezTo>
                  <a:cubicBezTo>
                    <a:pt x="48" y="23"/>
                    <a:pt x="47" y="23"/>
                    <a:pt x="46" y="23"/>
                  </a:cubicBezTo>
                  <a:cubicBezTo>
                    <a:pt x="44" y="23"/>
                    <a:pt x="40" y="23"/>
                    <a:pt x="34" y="24"/>
                  </a:cubicBezTo>
                  <a:cubicBezTo>
                    <a:pt x="42" y="20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6"/>
                    <a:pt x="45" y="15"/>
                    <a:pt x="45" y="15"/>
                  </a:cubicBezTo>
                  <a:cubicBezTo>
                    <a:pt x="47" y="11"/>
                    <a:pt x="45" y="7"/>
                    <a:pt x="42" y="5"/>
                  </a:cubicBezTo>
                  <a:cubicBezTo>
                    <a:pt x="40" y="5"/>
                    <a:pt x="38" y="5"/>
                    <a:pt x="37" y="5"/>
                  </a:cubicBezTo>
                  <a:cubicBezTo>
                    <a:pt x="36" y="4"/>
                    <a:pt x="35" y="2"/>
                    <a:pt x="33" y="2"/>
                  </a:cubicBezTo>
                  <a:cubicBezTo>
                    <a:pt x="29" y="0"/>
                    <a:pt x="25" y="2"/>
                    <a:pt x="24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10"/>
                    <a:pt x="23" y="14"/>
                    <a:pt x="25" y="20"/>
                  </a:cubicBezTo>
                  <a:cubicBezTo>
                    <a:pt x="20" y="12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1" y="7"/>
                    <a:pt x="7" y="9"/>
                    <a:pt x="6" y="12"/>
                  </a:cubicBezTo>
                  <a:cubicBezTo>
                    <a:pt x="5" y="14"/>
                    <a:pt x="5" y="16"/>
                    <a:pt x="5" y="17"/>
                  </a:cubicBezTo>
                  <a:cubicBezTo>
                    <a:pt x="4" y="18"/>
                    <a:pt x="3" y="19"/>
                    <a:pt x="2" y="21"/>
                  </a:cubicBezTo>
                  <a:cubicBezTo>
                    <a:pt x="0" y="24"/>
                    <a:pt x="2" y="29"/>
                    <a:pt x="6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10" y="31"/>
                    <a:pt x="14" y="31"/>
                    <a:pt x="21" y="29"/>
                  </a:cubicBezTo>
                  <a:cubicBezTo>
                    <a:pt x="12" y="34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9" y="38"/>
                    <a:pt x="9" y="39"/>
                  </a:cubicBezTo>
                  <a:cubicBezTo>
                    <a:pt x="7" y="43"/>
                    <a:pt x="9" y="47"/>
                    <a:pt x="13" y="48"/>
                  </a:cubicBezTo>
                  <a:cubicBezTo>
                    <a:pt x="14" y="49"/>
                    <a:pt x="16" y="49"/>
                    <a:pt x="18" y="49"/>
                  </a:cubicBezTo>
                  <a:cubicBezTo>
                    <a:pt x="18" y="50"/>
                    <a:pt x="20" y="51"/>
                    <a:pt x="21" y="52"/>
                  </a:cubicBezTo>
                  <a:cubicBezTo>
                    <a:pt x="25" y="54"/>
                    <a:pt x="29" y="52"/>
                    <a:pt x="31" y="48"/>
                  </a:cubicBezTo>
                  <a:cubicBezTo>
                    <a:pt x="31" y="47"/>
                    <a:pt x="31" y="47"/>
                    <a:pt x="31" y="46"/>
                  </a:cubicBezTo>
                  <a:cubicBezTo>
                    <a:pt x="31" y="44"/>
                    <a:pt x="31" y="40"/>
                    <a:pt x="30" y="33"/>
                  </a:cubicBezTo>
                  <a:cubicBezTo>
                    <a:pt x="34" y="41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39" y="45"/>
                  </a:cubicBezTo>
                  <a:cubicBezTo>
                    <a:pt x="43" y="46"/>
                    <a:pt x="47" y="45"/>
                    <a:pt x="49" y="41"/>
                  </a:cubicBezTo>
                  <a:cubicBezTo>
                    <a:pt x="49" y="40"/>
                    <a:pt x="49" y="38"/>
                    <a:pt x="49" y="36"/>
                  </a:cubicBezTo>
                  <a:cubicBezTo>
                    <a:pt x="50" y="36"/>
                    <a:pt x="52" y="34"/>
                    <a:pt x="52" y="33"/>
                  </a:cubicBezTo>
                  <a:close/>
                </a:path>
              </a:pathLst>
            </a:custGeom>
            <a:solidFill>
              <a:srgbClr val="EB71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57" name="Freeform 6"/>
            <p:cNvSpPr>
              <a:spLocks noEditPoints="1"/>
            </p:cNvSpPr>
            <p:nvPr/>
          </p:nvSpPr>
          <p:spPr bwMode="auto">
            <a:xfrm>
              <a:off x="2343044" y="1668124"/>
              <a:ext cx="2155446" cy="2276031"/>
            </a:xfrm>
            <a:custGeom>
              <a:avLst/>
              <a:gdLst>
                <a:gd name="T0" fmla="*/ 59 w 118"/>
                <a:gd name="T1" fmla="*/ 0 h 125"/>
                <a:gd name="T2" fmla="*/ 0 w 118"/>
                <a:gd name="T3" fmla="*/ 70 h 125"/>
                <a:gd name="T4" fmla="*/ 24 w 118"/>
                <a:gd name="T5" fmla="*/ 125 h 125"/>
                <a:gd name="T6" fmla="*/ 38 w 118"/>
                <a:gd name="T7" fmla="*/ 111 h 125"/>
                <a:gd name="T8" fmla="*/ 18 w 118"/>
                <a:gd name="T9" fmla="*/ 70 h 125"/>
                <a:gd name="T10" fmla="*/ 59 w 118"/>
                <a:gd name="T11" fmla="*/ 21 h 125"/>
                <a:gd name="T12" fmla="*/ 100 w 118"/>
                <a:gd name="T13" fmla="*/ 70 h 125"/>
                <a:gd name="T14" fmla="*/ 81 w 118"/>
                <a:gd name="T15" fmla="*/ 111 h 125"/>
                <a:gd name="T16" fmla="*/ 95 w 118"/>
                <a:gd name="T17" fmla="*/ 125 h 125"/>
                <a:gd name="T18" fmla="*/ 118 w 118"/>
                <a:gd name="T19" fmla="*/ 70 h 125"/>
                <a:gd name="T20" fmla="*/ 59 w 118"/>
                <a:gd name="T21" fmla="*/ 0 h 125"/>
                <a:gd name="T22" fmla="*/ 9 w 118"/>
                <a:gd name="T23" fmla="*/ 74 h 125"/>
                <a:gd name="T24" fmla="*/ 5 w 118"/>
                <a:gd name="T25" fmla="*/ 70 h 125"/>
                <a:gd name="T26" fmla="*/ 9 w 118"/>
                <a:gd name="T27" fmla="*/ 66 h 125"/>
                <a:gd name="T28" fmla="*/ 13 w 118"/>
                <a:gd name="T29" fmla="*/ 70 h 125"/>
                <a:gd name="T30" fmla="*/ 9 w 118"/>
                <a:gd name="T31" fmla="*/ 74 h 125"/>
                <a:gd name="T32" fmla="*/ 16 w 118"/>
                <a:gd name="T33" fmla="*/ 45 h 125"/>
                <a:gd name="T34" fmla="*/ 11 w 118"/>
                <a:gd name="T35" fmla="*/ 41 h 125"/>
                <a:gd name="T36" fmla="*/ 16 w 118"/>
                <a:gd name="T37" fmla="*/ 37 h 125"/>
                <a:gd name="T38" fmla="*/ 20 w 118"/>
                <a:gd name="T39" fmla="*/ 41 h 125"/>
                <a:gd name="T40" fmla="*/ 16 w 118"/>
                <a:gd name="T41" fmla="*/ 45 h 125"/>
                <a:gd name="T42" fmla="*/ 35 w 118"/>
                <a:gd name="T43" fmla="*/ 23 h 125"/>
                <a:gd name="T44" fmla="*/ 31 w 118"/>
                <a:gd name="T45" fmla="*/ 18 h 125"/>
                <a:gd name="T46" fmla="*/ 35 w 118"/>
                <a:gd name="T47" fmla="*/ 14 h 125"/>
                <a:gd name="T48" fmla="*/ 40 w 118"/>
                <a:gd name="T49" fmla="*/ 18 h 125"/>
                <a:gd name="T50" fmla="*/ 35 w 118"/>
                <a:gd name="T51" fmla="*/ 23 h 125"/>
                <a:gd name="T52" fmla="*/ 85 w 118"/>
                <a:gd name="T53" fmla="*/ 23 h 125"/>
                <a:gd name="T54" fmla="*/ 81 w 118"/>
                <a:gd name="T55" fmla="*/ 18 h 125"/>
                <a:gd name="T56" fmla="*/ 85 w 118"/>
                <a:gd name="T57" fmla="*/ 14 h 125"/>
                <a:gd name="T58" fmla="*/ 89 w 118"/>
                <a:gd name="T59" fmla="*/ 18 h 125"/>
                <a:gd name="T60" fmla="*/ 85 w 118"/>
                <a:gd name="T61" fmla="*/ 23 h 125"/>
                <a:gd name="T62" fmla="*/ 99 w 118"/>
                <a:gd name="T63" fmla="*/ 41 h 125"/>
                <a:gd name="T64" fmla="*/ 103 w 118"/>
                <a:gd name="T65" fmla="*/ 37 h 125"/>
                <a:gd name="T66" fmla="*/ 107 w 118"/>
                <a:gd name="T67" fmla="*/ 41 h 125"/>
                <a:gd name="T68" fmla="*/ 103 w 118"/>
                <a:gd name="T69" fmla="*/ 45 h 125"/>
                <a:gd name="T70" fmla="*/ 99 w 118"/>
                <a:gd name="T71" fmla="*/ 41 h 125"/>
                <a:gd name="T72" fmla="*/ 109 w 118"/>
                <a:gd name="T73" fmla="*/ 74 h 125"/>
                <a:gd name="T74" fmla="*/ 105 w 118"/>
                <a:gd name="T75" fmla="*/ 70 h 125"/>
                <a:gd name="T76" fmla="*/ 109 w 118"/>
                <a:gd name="T77" fmla="*/ 66 h 125"/>
                <a:gd name="T78" fmla="*/ 113 w 118"/>
                <a:gd name="T79" fmla="*/ 70 h 125"/>
                <a:gd name="T80" fmla="*/ 109 w 118"/>
                <a:gd name="T81" fmla="*/ 7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25">
                  <a:moveTo>
                    <a:pt x="59" y="0"/>
                  </a:moveTo>
                  <a:cubicBezTo>
                    <a:pt x="27" y="0"/>
                    <a:pt x="0" y="31"/>
                    <a:pt x="0" y="70"/>
                  </a:cubicBezTo>
                  <a:cubicBezTo>
                    <a:pt x="0" y="93"/>
                    <a:pt x="9" y="113"/>
                    <a:pt x="24" y="125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26" y="103"/>
                    <a:pt x="18" y="87"/>
                    <a:pt x="18" y="70"/>
                  </a:cubicBezTo>
                  <a:cubicBezTo>
                    <a:pt x="18" y="43"/>
                    <a:pt x="36" y="21"/>
                    <a:pt x="59" y="21"/>
                  </a:cubicBezTo>
                  <a:cubicBezTo>
                    <a:pt x="82" y="21"/>
                    <a:pt x="100" y="43"/>
                    <a:pt x="100" y="70"/>
                  </a:cubicBezTo>
                  <a:cubicBezTo>
                    <a:pt x="100" y="87"/>
                    <a:pt x="92" y="103"/>
                    <a:pt x="81" y="111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109" y="113"/>
                    <a:pt x="118" y="93"/>
                    <a:pt x="118" y="70"/>
                  </a:cubicBezTo>
                  <a:cubicBezTo>
                    <a:pt x="118" y="31"/>
                    <a:pt x="92" y="0"/>
                    <a:pt x="59" y="0"/>
                  </a:cubicBezTo>
                  <a:close/>
                  <a:moveTo>
                    <a:pt x="9" y="74"/>
                  </a:moveTo>
                  <a:cubicBezTo>
                    <a:pt x="7" y="74"/>
                    <a:pt x="5" y="72"/>
                    <a:pt x="5" y="70"/>
                  </a:cubicBezTo>
                  <a:cubicBezTo>
                    <a:pt x="5" y="68"/>
                    <a:pt x="7" y="66"/>
                    <a:pt x="9" y="66"/>
                  </a:cubicBezTo>
                  <a:cubicBezTo>
                    <a:pt x="11" y="66"/>
                    <a:pt x="13" y="68"/>
                    <a:pt x="13" y="70"/>
                  </a:cubicBezTo>
                  <a:cubicBezTo>
                    <a:pt x="13" y="72"/>
                    <a:pt x="11" y="74"/>
                    <a:pt x="9" y="74"/>
                  </a:cubicBezTo>
                  <a:close/>
                  <a:moveTo>
                    <a:pt x="16" y="45"/>
                  </a:moveTo>
                  <a:cubicBezTo>
                    <a:pt x="13" y="45"/>
                    <a:pt x="11" y="43"/>
                    <a:pt x="11" y="41"/>
                  </a:cubicBezTo>
                  <a:cubicBezTo>
                    <a:pt x="11" y="39"/>
                    <a:pt x="13" y="37"/>
                    <a:pt x="16" y="37"/>
                  </a:cubicBezTo>
                  <a:cubicBezTo>
                    <a:pt x="18" y="37"/>
                    <a:pt x="20" y="39"/>
                    <a:pt x="20" y="41"/>
                  </a:cubicBezTo>
                  <a:cubicBezTo>
                    <a:pt x="20" y="43"/>
                    <a:pt x="18" y="45"/>
                    <a:pt x="16" y="45"/>
                  </a:cubicBezTo>
                  <a:close/>
                  <a:moveTo>
                    <a:pt x="35" y="23"/>
                  </a:moveTo>
                  <a:cubicBezTo>
                    <a:pt x="33" y="23"/>
                    <a:pt x="31" y="21"/>
                    <a:pt x="31" y="18"/>
                  </a:cubicBezTo>
                  <a:cubicBezTo>
                    <a:pt x="31" y="16"/>
                    <a:pt x="33" y="14"/>
                    <a:pt x="35" y="14"/>
                  </a:cubicBezTo>
                  <a:cubicBezTo>
                    <a:pt x="38" y="14"/>
                    <a:pt x="40" y="16"/>
                    <a:pt x="40" y="18"/>
                  </a:cubicBezTo>
                  <a:cubicBezTo>
                    <a:pt x="40" y="21"/>
                    <a:pt x="38" y="23"/>
                    <a:pt x="35" y="23"/>
                  </a:cubicBezTo>
                  <a:close/>
                  <a:moveTo>
                    <a:pt x="85" y="23"/>
                  </a:moveTo>
                  <a:cubicBezTo>
                    <a:pt x="83" y="23"/>
                    <a:pt x="81" y="21"/>
                    <a:pt x="81" y="18"/>
                  </a:cubicBezTo>
                  <a:cubicBezTo>
                    <a:pt x="81" y="16"/>
                    <a:pt x="83" y="14"/>
                    <a:pt x="85" y="14"/>
                  </a:cubicBezTo>
                  <a:cubicBezTo>
                    <a:pt x="87" y="14"/>
                    <a:pt x="89" y="16"/>
                    <a:pt x="89" y="18"/>
                  </a:cubicBezTo>
                  <a:cubicBezTo>
                    <a:pt x="89" y="21"/>
                    <a:pt x="87" y="23"/>
                    <a:pt x="85" y="23"/>
                  </a:cubicBezTo>
                  <a:close/>
                  <a:moveTo>
                    <a:pt x="99" y="41"/>
                  </a:moveTo>
                  <a:cubicBezTo>
                    <a:pt x="99" y="39"/>
                    <a:pt x="101" y="37"/>
                    <a:pt x="103" y="37"/>
                  </a:cubicBezTo>
                  <a:cubicBezTo>
                    <a:pt x="106" y="37"/>
                    <a:pt x="107" y="39"/>
                    <a:pt x="107" y="41"/>
                  </a:cubicBezTo>
                  <a:cubicBezTo>
                    <a:pt x="107" y="43"/>
                    <a:pt x="106" y="45"/>
                    <a:pt x="103" y="45"/>
                  </a:cubicBezTo>
                  <a:cubicBezTo>
                    <a:pt x="101" y="45"/>
                    <a:pt x="99" y="43"/>
                    <a:pt x="99" y="41"/>
                  </a:cubicBezTo>
                  <a:close/>
                  <a:moveTo>
                    <a:pt x="109" y="74"/>
                  </a:moveTo>
                  <a:cubicBezTo>
                    <a:pt x="107" y="74"/>
                    <a:pt x="105" y="72"/>
                    <a:pt x="105" y="70"/>
                  </a:cubicBezTo>
                  <a:cubicBezTo>
                    <a:pt x="105" y="68"/>
                    <a:pt x="107" y="66"/>
                    <a:pt x="109" y="66"/>
                  </a:cubicBezTo>
                  <a:cubicBezTo>
                    <a:pt x="111" y="66"/>
                    <a:pt x="113" y="68"/>
                    <a:pt x="113" y="70"/>
                  </a:cubicBezTo>
                  <a:cubicBezTo>
                    <a:pt x="113" y="72"/>
                    <a:pt x="111" y="74"/>
                    <a:pt x="109" y="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</p:grpSp>
      <p:grpSp>
        <p:nvGrpSpPr>
          <p:cNvPr id="58" name="그룹 58"/>
          <p:cNvGrpSpPr/>
          <p:nvPr/>
        </p:nvGrpSpPr>
        <p:grpSpPr>
          <a:xfrm>
            <a:off x="5357754" y="1052310"/>
            <a:ext cx="2552335" cy="649607"/>
            <a:chOff x="1655177" y="3253971"/>
            <a:chExt cx="1996100" cy="508037"/>
          </a:xfrm>
          <a:solidFill>
            <a:srgbClr val="EB7179"/>
          </a:solidFill>
        </p:grpSpPr>
        <p:grpSp>
          <p:nvGrpSpPr>
            <p:cNvPr id="59" name="그룹 41"/>
            <p:cNvGrpSpPr/>
            <p:nvPr/>
          </p:nvGrpSpPr>
          <p:grpSpPr>
            <a:xfrm>
              <a:off x="1655177" y="3253971"/>
              <a:ext cx="508037" cy="508037"/>
              <a:chOff x="1655177" y="3253971"/>
              <a:chExt cx="508037" cy="508037"/>
            </a:xfrm>
            <a:grpFill/>
          </p:grpSpPr>
          <p:sp>
            <p:nvSpPr>
              <p:cNvPr id="69" name="모서리가 둥근 직사각형 68"/>
              <p:cNvSpPr>
                <a:spLocks noChangeAspect="1"/>
              </p:cNvSpPr>
              <p:nvPr/>
            </p:nvSpPr>
            <p:spPr>
              <a:xfrm rot="2700000">
                <a:off x="1655177" y="3253971"/>
                <a:ext cx="508037" cy="508037"/>
              </a:xfrm>
              <a:prstGeom prst="roundRect">
                <a:avLst/>
              </a:prstGeom>
              <a:grpFill/>
              <a:ln w="1905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한컴 백제 M" panose="02020603020101020101" pitchFamily="18" charset="-127"/>
                  <a:ea typeface="한컴 백제 M" panose="02020603020101020101" pitchFamily="18" charset="-127"/>
                  <a:cs typeface="+mn-cs"/>
                </a:endParaRPr>
              </a:p>
            </p:txBody>
          </p:sp>
          <p:sp>
            <p:nvSpPr>
              <p:cNvPr id="70" name="모서리가 둥근 직사각형 69"/>
              <p:cNvSpPr>
                <a:spLocks noChangeAspect="1"/>
              </p:cNvSpPr>
              <p:nvPr/>
            </p:nvSpPr>
            <p:spPr>
              <a:xfrm rot="2700000">
                <a:off x="1712595" y="3311389"/>
                <a:ext cx="393200" cy="393200"/>
              </a:xfrm>
              <a:prstGeom prst="roundRect">
                <a:avLst/>
              </a:prstGeom>
              <a:grpFill/>
              <a:ln w="19050" cap="flat" cmpd="sng" algn="ctr">
                <a:solidFill>
                  <a:sysClr val="window" lastClr="FFFFFF"/>
                </a:solidFill>
                <a:prstDash val="solid"/>
                <a:beve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한컴 백제 M" panose="02020603020101020101" pitchFamily="18" charset="-127"/>
                  <a:ea typeface="한컴 백제 M" panose="02020603020101020101" pitchFamily="18" charset="-127"/>
                  <a:cs typeface="+mn-cs"/>
                </a:endParaRPr>
              </a:p>
            </p:txBody>
          </p:sp>
        </p:grpSp>
        <p:grpSp>
          <p:nvGrpSpPr>
            <p:cNvPr id="60" name="그룹 56"/>
            <p:cNvGrpSpPr/>
            <p:nvPr/>
          </p:nvGrpSpPr>
          <p:grpSpPr>
            <a:xfrm>
              <a:off x="2151198" y="3253971"/>
              <a:ext cx="508037" cy="508037"/>
              <a:chOff x="2143108" y="3253971"/>
              <a:chExt cx="508037" cy="508037"/>
            </a:xfrm>
            <a:grpFill/>
          </p:grpSpPr>
          <p:sp>
            <p:nvSpPr>
              <p:cNvPr id="67" name="모서리가 둥근 직사각형 66"/>
              <p:cNvSpPr>
                <a:spLocks noChangeAspect="1"/>
              </p:cNvSpPr>
              <p:nvPr/>
            </p:nvSpPr>
            <p:spPr>
              <a:xfrm rot="2700000">
                <a:off x="2143108" y="3253971"/>
                <a:ext cx="508037" cy="508037"/>
              </a:xfrm>
              <a:prstGeom prst="roundRect">
                <a:avLst/>
              </a:prstGeom>
              <a:grpFill/>
              <a:ln w="1905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한컴 백제 M" panose="02020603020101020101" pitchFamily="18" charset="-127"/>
                  <a:ea typeface="한컴 백제 M" panose="02020603020101020101" pitchFamily="18" charset="-127"/>
                  <a:cs typeface="+mn-cs"/>
                </a:endParaRPr>
              </a:p>
            </p:txBody>
          </p:sp>
          <p:sp>
            <p:nvSpPr>
              <p:cNvPr id="68" name="모서리가 둥근 직사각형 67"/>
              <p:cNvSpPr>
                <a:spLocks noChangeAspect="1"/>
              </p:cNvSpPr>
              <p:nvPr/>
            </p:nvSpPr>
            <p:spPr>
              <a:xfrm rot="2700000">
                <a:off x="2200526" y="3311389"/>
                <a:ext cx="393200" cy="393200"/>
              </a:xfrm>
              <a:prstGeom prst="roundRect">
                <a:avLst/>
              </a:prstGeom>
              <a:grpFill/>
              <a:ln w="19050" cap="flat" cmpd="sng" algn="ctr">
                <a:solidFill>
                  <a:sysClr val="window" lastClr="FFFFFF"/>
                </a:solidFill>
                <a:prstDash val="solid"/>
                <a:beve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한컴 백제 M" panose="02020603020101020101" pitchFamily="18" charset="-127"/>
                  <a:ea typeface="한컴 백제 M" panose="02020603020101020101" pitchFamily="18" charset="-127"/>
                  <a:cs typeface="+mn-cs"/>
                </a:endParaRPr>
              </a:p>
            </p:txBody>
          </p:sp>
        </p:grpSp>
        <p:grpSp>
          <p:nvGrpSpPr>
            <p:cNvPr id="61" name="그룹 60"/>
            <p:cNvGrpSpPr/>
            <p:nvPr/>
          </p:nvGrpSpPr>
          <p:grpSpPr>
            <a:xfrm>
              <a:off x="2647219" y="3253971"/>
              <a:ext cx="508037" cy="508037"/>
              <a:chOff x="1655177" y="3253971"/>
              <a:chExt cx="508037" cy="508037"/>
            </a:xfrm>
            <a:grpFill/>
          </p:grpSpPr>
          <p:sp>
            <p:nvSpPr>
              <p:cNvPr id="65" name="모서리가 둥근 직사각형 64"/>
              <p:cNvSpPr>
                <a:spLocks noChangeAspect="1"/>
              </p:cNvSpPr>
              <p:nvPr/>
            </p:nvSpPr>
            <p:spPr>
              <a:xfrm rot="2700000">
                <a:off x="1655177" y="3253971"/>
                <a:ext cx="508037" cy="508037"/>
              </a:xfrm>
              <a:prstGeom prst="roundRect">
                <a:avLst/>
              </a:prstGeom>
              <a:grpFill/>
              <a:ln w="1905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한컴 백제 M" panose="02020603020101020101" pitchFamily="18" charset="-127"/>
                  <a:ea typeface="한컴 백제 M" panose="02020603020101020101" pitchFamily="18" charset="-127"/>
                  <a:cs typeface="+mn-cs"/>
                </a:endParaRPr>
              </a:p>
            </p:txBody>
          </p:sp>
          <p:sp>
            <p:nvSpPr>
              <p:cNvPr id="66" name="모서리가 둥근 직사각형 65"/>
              <p:cNvSpPr>
                <a:spLocks noChangeAspect="1"/>
              </p:cNvSpPr>
              <p:nvPr/>
            </p:nvSpPr>
            <p:spPr>
              <a:xfrm rot="2700000">
                <a:off x="1712595" y="3311389"/>
                <a:ext cx="393200" cy="393200"/>
              </a:xfrm>
              <a:prstGeom prst="roundRect">
                <a:avLst/>
              </a:prstGeom>
              <a:grpFill/>
              <a:ln w="19050" cap="flat" cmpd="sng" algn="ctr">
                <a:solidFill>
                  <a:sysClr val="window" lastClr="FFFFFF"/>
                </a:solidFill>
                <a:prstDash val="solid"/>
                <a:beve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한컴 백제 M" panose="02020603020101020101" pitchFamily="18" charset="-127"/>
                  <a:ea typeface="한컴 백제 M" panose="02020603020101020101" pitchFamily="18" charset="-127"/>
                  <a:cs typeface="+mn-cs"/>
                </a:endParaRPr>
              </a:p>
            </p:txBody>
          </p:sp>
        </p:grpSp>
        <p:grpSp>
          <p:nvGrpSpPr>
            <p:cNvPr id="62" name="그룹 55"/>
            <p:cNvGrpSpPr/>
            <p:nvPr/>
          </p:nvGrpSpPr>
          <p:grpSpPr>
            <a:xfrm>
              <a:off x="3143240" y="3253971"/>
              <a:ext cx="508037" cy="508037"/>
              <a:chOff x="3387241" y="3253971"/>
              <a:chExt cx="508037" cy="508037"/>
            </a:xfrm>
            <a:grpFill/>
          </p:grpSpPr>
          <p:sp>
            <p:nvSpPr>
              <p:cNvPr id="63" name="모서리가 둥근 직사각형 62"/>
              <p:cNvSpPr>
                <a:spLocks noChangeAspect="1"/>
              </p:cNvSpPr>
              <p:nvPr/>
            </p:nvSpPr>
            <p:spPr>
              <a:xfrm rot="2700000">
                <a:off x="3387241" y="3253971"/>
                <a:ext cx="508037" cy="508037"/>
              </a:xfrm>
              <a:prstGeom prst="roundRect">
                <a:avLst/>
              </a:prstGeom>
              <a:grpFill/>
              <a:ln w="1905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한컴 백제 M" panose="02020603020101020101" pitchFamily="18" charset="-127"/>
                  <a:ea typeface="한컴 백제 M" panose="02020603020101020101" pitchFamily="18" charset="-127"/>
                  <a:cs typeface="+mn-cs"/>
                </a:endParaRPr>
              </a:p>
            </p:txBody>
          </p:sp>
          <p:sp>
            <p:nvSpPr>
              <p:cNvPr id="64" name="모서리가 둥근 직사각형 63"/>
              <p:cNvSpPr>
                <a:spLocks noChangeAspect="1"/>
              </p:cNvSpPr>
              <p:nvPr/>
            </p:nvSpPr>
            <p:spPr>
              <a:xfrm rot="2700000">
                <a:off x="3444659" y="3311389"/>
                <a:ext cx="393200" cy="393200"/>
              </a:xfrm>
              <a:prstGeom prst="roundRect">
                <a:avLst/>
              </a:prstGeom>
              <a:grpFill/>
              <a:ln w="19050" cap="flat" cmpd="sng" algn="ctr">
                <a:solidFill>
                  <a:sysClr val="window" lastClr="FFFFFF"/>
                </a:solidFill>
                <a:prstDash val="solid"/>
                <a:beve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한컴 백제 M" panose="02020603020101020101" pitchFamily="18" charset="-127"/>
                  <a:ea typeface="한컴 백제 M" panose="02020603020101020101" pitchFamily="18" charset="-127"/>
                  <a:cs typeface="+mn-cs"/>
                </a:endParaRPr>
              </a:p>
            </p:txBody>
          </p:sp>
        </p:grpSp>
      </p:grpSp>
      <p:grpSp>
        <p:nvGrpSpPr>
          <p:cNvPr id="72" name="그룹 71"/>
          <p:cNvGrpSpPr/>
          <p:nvPr/>
        </p:nvGrpSpPr>
        <p:grpSpPr>
          <a:xfrm>
            <a:off x="7764347" y="2233446"/>
            <a:ext cx="1865539" cy="1901380"/>
            <a:chOff x="790575" y="2371725"/>
            <a:chExt cx="3305175" cy="3368675"/>
          </a:xfrm>
          <a:solidFill>
            <a:schemeClr val="tx1"/>
          </a:solidFill>
        </p:grpSpPr>
        <p:sp>
          <p:nvSpPr>
            <p:cNvPr id="75" name="Freeform 5"/>
            <p:cNvSpPr>
              <a:spLocks/>
            </p:cNvSpPr>
            <p:nvPr/>
          </p:nvSpPr>
          <p:spPr bwMode="auto">
            <a:xfrm>
              <a:off x="790575" y="2371725"/>
              <a:ext cx="3305175" cy="1695450"/>
            </a:xfrm>
            <a:custGeom>
              <a:avLst/>
              <a:gdLst>
                <a:gd name="T0" fmla="*/ 52 w 152"/>
                <a:gd name="T1" fmla="*/ 78 h 78"/>
                <a:gd name="T2" fmla="*/ 76 w 152"/>
                <a:gd name="T3" fmla="*/ 57 h 78"/>
                <a:gd name="T4" fmla="*/ 100 w 152"/>
                <a:gd name="T5" fmla="*/ 78 h 78"/>
                <a:gd name="T6" fmla="*/ 152 w 152"/>
                <a:gd name="T7" fmla="*/ 54 h 78"/>
                <a:gd name="T8" fmla="*/ 76 w 152"/>
                <a:gd name="T9" fmla="*/ 0 h 78"/>
                <a:gd name="T10" fmla="*/ 0 w 152"/>
                <a:gd name="T11" fmla="*/ 54 h 78"/>
                <a:gd name="T12" fmla="*/ 52 w 152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78">
                  <a:moveTo>
                    <a:pt x="52" y="78"/>
                  </a:moveTo>
                  <a:cubicBezTo>
                    <a:pt x="53" y="66"/>
                    <a:pt x="64" y="57"/>
                    <a:pt x="76" y="57"/>
                  </a:cubicBezTo>
                  <a:cubicBezTo>
                    <a:pt x="88" y="57"/>
                    <a:pt x="98" y="66"/>
                    <a:pt x="100" y="78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41" y="23"/>
                    <a:pt x="111" y="0"/>
                    <a:pt x="76" y="0"/>
                  </a:cubicBezTo>
                  <a:cubicBezTo>
                    <a:pt x="41" y="0"/>
                    <a:pt x="11" y="23"/>
                    <a:pt x="0" y="54"/>
                  </a:cubicBezTo>
                  <a:lnTo>
                    <a:pt x="52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76" name="Freeform 6"/>
            <p:cNvSpPr>
              <a:spLocks/>
            </p:cNvSpPr>
            <p:nvPr/>
          </p:nvSpPr>
          <p:spPr bwMode="auto">
            <a:xfrm>
              <a:off x="1835150" y="3957638"/>
              <a:ext cx="608012" cy="327025"/>
            </a:xfrm>
            <a:custGeom>
              <a:avLst/>
              <a:gdLst>
                <a:gd name="T0" fmla="*/ 0 w 383"/>
                <a:gd name="T1" fmla="*/ 0 h 206"/>
                <a:gd name="T2" fmla="*/ 383 w 383"/>
                <a:gd name="T3" fmla="*/ 206 h 206"/>
                <a:gd name="T4" fmla="*/ 0 w 383"/>
                <a:gd name="T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3" h="206">
                  <a:moveTo>
                    <a:pt x="0" y="0"/>
                  </a:moveTo>
                  <a:lnTo>
                    <a:pt x="383" y="2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1835150" y="3957638"/>
              <a:ext cx="608012" cy="327025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1812925" y="3937000"/>
              <a:ext cx="652462" cy="368300"/>
            </a:xfrm>
            <a:custGeom>
              <a:avLst/>
              <a:gdLst>
                <a:gd name="T0" fmla="*/ 383 w 411"/>
                <a:gd name="T1" fmla="*/ 232 h 232"/>
                <a:gd name="T2" fmla="*/ 0 w 411"/>
                <a:gd name="T3" fmla="*/ 27 h 232"/>
                <a:gd name="T4" fmla="*/ 14 w 411"/>
                <a:gd name="T5" fmla="*/ 0 h 232"/>
                <a:gd name="T6" fmla="*/ 411 w 411"/>
                <a:gd name="T7" fmla="*/ 205 h 232"/>
                <a:gd name="T8" fmla="*/ 383 w 411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232">
                  <a:moveTo>
                    <a:pt x="383" y="232"/>
                  </a:moveTo>
                  <a:lnTo>
                    <a:pt x="0" y="27"/>
                  </a:lnTo>
                  <a:lnTo>
                    <a:pt x="14" y="0"/>
                  </a:lnTo>
                  <a:lnTo>
                    <a:pt x="411" y="205"/>
                  </a:lnTo>
                  <a:lnTo>
                    <a:pt x="383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79" name="Freeform 9"/>
            <p:cNvSpPr>
              <a:spLocks/>
            </p:cNvSpPr>
            <p:nvPr/>
          </p:nvSpPr>
          <p:spPr bwMode="auto">
            <a:xfrm>
              <a:off x="2420938" y="3957638"/>
              <a:ext cx="609600" cy="327025"/>
            </a:xfrm>
            <a:custGeom>
              <a:avLst/>
              <a:gdLst>
                <a:gd name="T0" fmla="*/ 384 w 384"/>
                <a:gd name="T1" fmla="*/ 0 h 206"/>
                <a:gd name="T2" fmla="*/ 0 w 384"/>
                <a:gd name="T3" fmla="*/ 206 h 206"/>
                <a:gd name="T4" fmla="*/ 384 w 384"/>
                <a:gd name="T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206">
                  <a:moveTo>
                    <a:pt x="384" y="0"/>
                  </a:moveTo>
                  <a:lnTo>
                    <a:pt x="0" y="206"/>
                  </a:lnTo>
                  <a:lnTo>
                    <a:pt x="3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80" name="Line 10"/>
            <p:cNvSpPr>
              <a:spLocks noChangeShapeType="1"/>
            </p:cNvSpPr>
            <p:nvPr/>
          </p:nvSpPr>
          <p:spPr bwMode="auto">
            <a:xfrm flipH="1">
              <a:off x="2420938" y="3957638"/>
              <a:ext cx="609600" cy="327025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2400300" y="3937000"/>
              <a:ext cx="652462" cy="368300"/>
            </a:xfrm>
            <a:custGeom>
              <a:avLst/>
              <a:gdLst>
                <a:gd name="T0" fmla="*/ 27 w 411"/>
                <a:gd name="T1" fmla="*/ 232 h 232"/>
                <a:gd name="T2" fmla="*/ 411 w 411"/>
                <a:gd name="T3" fmla="*/ 27 h 232"/>
                <a:gd name="T4" fmla="*/ 397 w 411"/>
                <a:gd name="T5" fmla="*/ 0 h 232"/>
                <a:gd name="T6" fmla="*/ 0 w 411"/>
                <a:gd name="T7" fmla="*/ 205 h 232"/>
                <a:gd name="T8" fmla="*/ 27 w 411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232">
                  <a:moveTo>
                    <a:pt x="27" y="232"/>
                  </a:moveTo>
                  <a:lnTo>
                    <a:pt x="411" y="27"/>
                  </a:lnTo>
                  <a:lnTo>
                    <a:pt x="397" y="0"/>
                  </a:lnTo>
                  <a:lnTo>
                    <a:pt x="0" y="205"/>
                  </a:lnTo>
                  <a:lnTo>
                    <a:pt x="27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82" name="Freeform 12"/>
            <p:cNvSpPr>
              <a:spLocks/>
            </p:cNvSpPr>
            <p:nvPr/>
          </p:nvSpPr>
          <p:spPr bwMode="auto">
            <a:xfrm>
              <a:off x="2205038" y="3632200"/>
              <a:ext cx="238125" cy="652463"/>
            </a:xfrm>
            <a:custGeom>
              <a:avLst/>
              <a:gdLst>
                <a:gd name="T0" fmla="*/ 0 w 150"/>
                <a:gd name="T1" fmla="*/ 0 h 411"/>
                <a:gd name="T2" fmla="*/ 150 w 150"/>
                <a:gd name="T3" fmla="*/ 411 h 411"/>
                <a:gd name="T4" fmla="*/ 0 w 150"/>
                <a:gd name="T5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411">
                  <a:moveTo>
                    <a:pt x="0" y="0"/>
                  </a:moveTo>
                  <a:lnTo>
                    <a:pt x="150" y="4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>
              <a:off x="2205038" y="3632200"/>
              <a:ext cx="238125" cy="652463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2182813" y="3609975"/>
              <a:ext cx="282575" cy="695325"/>
            </a:xfrm>
            <a:custGeom>
              <a:avLst/>
              <a:gdLst>
                <a:gd name="T0" fmla="*/ 150 w 178"/>
                <a:gd name="T1" fmla="*/ 438 h 438"/>
                <a:gd name="T2" fmla="*/ 0 w 178"/>
                <a:gd name="T3" fmla="*/ 14 h 438"/>
                <a:gd name="T4" fmla="*/ 27 w 178"/>
                <a:gd name="T5" fmla="*/ 0 h 438"/>
                <a:gd name="T6" fmla="*/ 178 w 178"/>
                <a:gd name="T7" fmla="*/ 425 h 438"/>
                <a:gd name="T8" fmla="*/ 150 w 178"/>
                <a:gd name="T9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438">
                  <a:moveTo>
                    <a:pt x="150" y="438"/>
                  </a:moveTo>
                  <a:lnTo>
                    <a:pt x="0" y="14"/>
                  </a:lnTo>
                  <a:lnTo>
                    <a:pt x="27" y="0"/>
                  </a:lnTo>
                  <a:lnTo>
                    <a:pt x="178" y="425"/>
                  </a:lnTo>
                  <a:lnTo>
                    <a:pt x="150" y="4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85" name="Freeform 15"/>
            <p:cNvSpPr>
              <a:spLocks/>
            </p:cNvSpPr>
            <p:nvPr/>
          </p:nvSpPr>
          <p:spPr bwMode="auto">
            <a:xfrm>
              <a:off x="2443163" y="3632200"/>
              <a:ext cx="217487" cy="652463"/>
            </a:xfrm>
            <a:custGeom>
              <a:avLst/>
              <a:gdLst>
                <a:gd name="T0" fmla="*/ 137 w 137"/>
                <a:gd name="T1" fmla="*/ 0 h 411"/>
                <a:gd name="T2" fmla="*/ 0 w 137"/>
                <a:gd name="T3" fmla="*/ 411 h 411"/>
                <a:gd name="T4" fmla="*/ 137 w 137"/>
                <a:gd name="T5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411">
                  <a:moveTo>
                    <a:pt x="137" y="0"/>
                  </a:moveTo>
                  <a:lnTo>
                    <a:pt x="0" y="411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86" name="Line 16"/>
            <p:cNvSpPr>
              <a:spLocks noChangeShapeType="1"/>
            </p:cNvSpPr>
            <p:nvPr/>
          </p:nvSpPr>
          <p:spPr bwMode="auto">
            <a:xfrm flipH="1">
              <a:off x="2443163" y="3632200"/>
              <a:ext cx="217487" cy="652463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87" name="Freeform 17"/>
            <p:cNvSpPr>
              <a:spLocks/>
            </p:cNvSpPr>
            <p:nvPr/>
          </p:nvSpPr>
          <p:spPr bwMode="auto">
            <a:xfrm>
              <a:off x="2420938" y="3609975"/>
              <a:ext cx="261937" cy="695325"/>
            </a:xfrm>
            <a:custGeom>
              <a:avLst/>
              <a:gdLst>
                <a:gd name="T0" fmla="*/ 28 w 165"/>
                <a:gd name="T1" fmla="*/ 438 h 438"/>
                <a:gd name="T2" fmla="*/ 165 w 165"/>
                <a:gd name="T3" fmla="*/ 14 h 438"/>
                <a:gd name="T4" fmla="*/ 137 w 165"/>
                <a:gd name="T5" fmla="*/ 0 h 438"/>
                <a:gd name="T6" fmla="*/ 0 w 165"/>
                <a:gd name="T7" fmla="*/ 425 h 438"/>
                <a:gd name="T8" fmla="*/ 28 w 165"/>
                <a:gd name="T9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438">
                  <a:moveTo>
                    <a:pt x="28" y="438"/>
                  </a:moveTo>
                  <a:lnTo>
                    <a:pt x="165" y="14"/>
                  </a:lnTo>
                  <a:lnTo>
                    <a:pt x="137" y="0"/>
                  </a:lnTo>
                  <a:lnTo>
                    <a:pt x="0" y="425"/>
                  </a:lnTo>
                  <a:lnTo>
                    <a:pt x="28" y="4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88" name="Oval 18"/>
            <p:cNvSpPr>
              <a:spLocks noChangeArrowheads="1"/>
            </p:cNvSpPr>
            <p:nvPr/>
          </p:nvSpPr>
          <p:spPr bwMode="auto">
            <a:xfrm>
              <a:off x="2290763" y="4152900"/>
              <a:ext cx="282575" cy="282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89" name="Oval 19"/>
            <p:cNvSpPr>
              <a:spLocks noChangeArrowheads="1"/>
            </p:cNvSpPr>
            <p:nvPr/>
          </p:nvSpPr>
          <p:spPr bwMode="auto">
            <a:xfrm>
              <a:off x="2378075" y="4479925"/>
              <a:ext cx="130175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90" name="Rectangle 20"/>
            <p:cNvSpPr>
              <a:spLocks noChangeArrowheads="1"/>
            </p:cNvSpPr>
            <p:nvPr/>
          </p:nvSpPr>
          <p:spPr bwMode="auto">
            <a:xfrm>
              <a:off x="2420938" y="4414838"/>
              <a:ext cx="44450" cy="65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91" name="Freeform 21"/>
            <p:cNvSpPr>
              <a:spLocks/>
            </p:cNvSpPr>
            <p:nvPr/>
          </p:nvSpPr>
          <p:spPr bwMode="auto">
            <a:xfrm>
              <a:off x="2182813" y="4587875"/>
              <a:ext cx="390525" cy="1152525"/>
            </a:xfrm>
            <a:custGeom>
              <a:avLst/>
              <a:gdLst>
                <a:gd name="T0" fmla="*/ 12 w 18"/>
                <a:gd name="T1" fmla="*/ 0 h 53"/>
                <a:gd name="T2" fmla="*/ 0 w 18"/>
                <a:gd name="T3" fmla="*/ 49 h 53"/>
                <a:gd name="T4" fmla="*/ 8 w 18"/>
                <a:gd name="T5" fmla="*/ 53 h 53"/>
                <a:gd name="T6" fmla="*/ 12 w 18"/>
                <a:gd name="T7" fmla="*/ 41 h 53"/>
                <a:gd name="T8" fmla="*/ 14 w 18"/>
                <a:gd name="T9" fmla="*/ 51 h 53"/>
                <a:gd name="T10" fmla="*/ 16 w 18"/>
                <a:gd name="T11" fmla="*/ 50 h 53"/>
                <a:gd name="T12" fmla="*/ 12 w 18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3">
                  <a:moveTo>
                    <a:pt x="12" y="0"/>
                  </a:moveTo>
                  <a:cubicBezTo>
                    <a:pt x="12" y="0"/>
                    <a:pt x="1" y="29"/>
                    <a:pt x="0" y="49"/>
                  </a:cubicBezTo>
                  <a:cubicBezTo>
                    <a:pt x="0" y="49"/>
                    <a:pt x="2" y="52"/>
                    <a:pt x="8" y="53"/>
                  </a:cubicBezTo>
                  <a:cubicBezTo>
                    <a:pt x="10" y="51"/>
                    <a:pt x="12" y="47"/>
                    <a:pt x="12" y="41"/>
                  </a:cubicBezTo>
                  <a:cubicBezTo>
                    <a:pt x="12" y="41"/>
                    <a:pt x="14" y="45"/>
                    <a:pt x="14" y="51"/>
                  </a:cubicBezTo>
                  <a:cubicBezTo>
                    <a:pt x="15" y="51"/>
                    <a:pt x="16" y="50"/>
                    <a:pt x="16" y="50"/>
                  </a:cubicBezTo>
                  <a:cubicBezTo>
                    <a:pt x="16" y="50"/>
                    <a:pt x="18" y="13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92" name="Freeform 22"/>
            <p:cNvSpPr>
              <a:spLocks/>
            </p:cNvSpPr>
            <p:nvPr/>
          </p:nvSpPr>
          <p:spPr bwMode="auto">
            <a:xfrm>
              <a:off x="900113" y="3502025"/>
              <a:ext cx="869950" cy="434975"/>
            </a:xfrm>
            <a:custGeom>
              <a:avLst/>
              <a:gdLst>
                <a:gd name="T0" fmla="*/ 40 w 40"/>
                <a:gd name="T1" fmla="*/ 20 h 20"/>
                <a:gd name="T2" fmla="*/ 40 w 40"/>
                <a:gd name="T3" fmla="*/ 20 h 20"/>
                <a:gd name="T4" fmla="*/ 40 w 40"/>
                <a:gd name="T5" fmla="*/ 19 h 20"/>
                <a:gd name="T6" fmla="*/ 0 w 40"/>
                <a:gd name="T7" fmla="*/ 0 h 20"/>
                <a:gd name="T8" fmla="*/ 0 w 40"/>
                <a:gd name="T9" fmla="*/ 0 h 20"/>
                <a:gd name="T10" fmla="*/ 0 w 40"/>
                <a:gd name="T11" fmla="*/ 1 h 20"/>
                <a:gd name="T12" fmla="*/ 40 w 40"/>
                <a:gd name="T13" fmla="*/ 20 h 20"/>
                <a:gd name="T14" fmla="*/ 40 w 4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0">
                  <a:moveTo>
                    <a:pt x="40" y="20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19"/>
                    <a:pt x="4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1790700" y="2674938"/>
              <a:ext cx="347662" cy="892175"/>
            </a:xfrm>
            <a:custGeom>
              <a:avLst/>
              <a:gdLst>
                <a:gd name="T0" fmla="*/ 16 w 16"/>
                <a:gd name="T1" fmla="*/ 41 h 41"/>
                <a:gd name="T2" fmla="*/ 16 w 16"/>
                <a:gd name="T3" fmla="*/ 41 h 41"/>
                <a:gd name="T4" fmla="*/ 16 w 16"/>
                <a:gd name="T5" fmla="*/ 41 h 41"/>
                <a:gd name="T6" fmla="*/ 1 w 16"/>
                <a:gd name="T7" fmla="*/ 0 h 41"/>
                <a:gd name="T8" fmla="*/ 1 w 16"/>
                <a:gd name="T9" fmla="*/ 0 h 41"/>
                <a:gd name="T10" fmla="*/ 0 w 16"/>
                <a:gd name="T11" fmla="*/ 0 h 41"/>
                <a:gd name="T12" fmla="*/ 16 w 16"/>
                <a:gd name="T13" fmla="*/ 41 h 41"/>
                <a:gd name="T14" fmla="*/ 16 w 16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1"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94" name="Freeform 24"/>
            <p:cNvSpPr>
              <a:spLocks/>
            </p:cNvSpPr>
            <p:nvPr/>
          </p:nvSpPr>
          <p:spPr bwMode="auto">
            <a:xfrm>
              <a:off x="3052763" y="3479800"/>
              <a:ext cx="869950" cy="412750"/>
            </a:xfrm>
            <a:custGeom>
              <a:avLst/>
              <a:gdLst>
                <a:gd name="T0" fmla="*/ 0 w 40"/>
                <a:gd name="T1" fmla="*/ 19 h 19"/>
                <a:gd name="T2" fmla="*/ 0 w 40"/>
                <a:gd name="T3" fmla="*/ 19 h 19"/>
                <a:gd name="T4" fmla="*/ 0 w 40"/>
                <a:gd name="T5" fmla="*/ 19 h 19"/>
                <a:gd name="T6" fmla="*/ 39 w 40"/>
                <a:gd name="T7" fmla="*/ 0 h 19"/>
                <a:gd name="T8" fmla="*/ 40 w 40"/>
                <a:gd name="T9" fmla="*/ 0 h 19"/>
                <a:gd name="T10" fmla="*/ 39 w 40"/>
                <a:gd name="T11" fmla="*/ 0 h 19"/>
                <a:gd name="T12" fmla="*/ 0 w 40"/>
                <a:gd name="T13" fmla="*/ 19 h 19"/>
                <a:gd name="T14" fmla="*/ 0 w 4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95" name="Freeform 25"/>
            <p:cNvSpPr>
              <a:spLocks/>
            </p:cNvSpPr>
            <p:nvPr/>
          </p:nvSpPr>
          <p:spPr bwMode="auto">
            <a:xfrm>
              <a:off x="2660650" y="2632075"/>
              <a:ext cx="347662" cy="912813"/>
            </a:xfrm>
            <a:custGeom>
              <a:avLst/>
              <a:gdLst>
                <a:gd name="T0" fmla="*/ 1 w 16"/>
                <a:gd name="T1" fmla="*/ 42 h 42"/>
                <a:gd name="T2" fmla="*/ 0 w 16"/>
                <a:gd name="T3" fmla="*/ 42 h 42"/>
                <a:gd name="T4" fmla="*/ 0 w 16"/>
                <a:gd name="T5" fmla="*/ 41 h 42"/>
                <a:gd name="T6" fmla="*/ 16 w 16"/>
                <a:gd name="T7" fmla="*/ 0 h 42"/>
                <a:gd name="T8" fmla="*/ 16 w 16"/>
                <a:gd name="T9" fmla="*/ 0 h 42"/>
                <a:gd name="T10" fmla="*/ 16 w 16"/>
                <a:gd name="T11" fmla="*/ 1 h 42"/>
                <a:gd name="T12" fmla="*/ 1 w 16"/>
                <a:gd name="T13" fmla="*/ 42 h 42"/>
                <a:gd name="T14" fmla="*/ 1 w 16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2">
                  <a:moveTo>
                    <a:pt x="1" y="42"/>
                  </a:moveTo>
                  <a:cubicBezTo>
                    <a:pt x="1" y="42"/>
                    <a:pt x="0" y="42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백제 M" panose="02020603020101020101" pitchFamily="18" charset="-127"/>
              </a:endParaRPr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9089290" y="1321632"/>
            <a:ext cx="2852787" cy="666746"/>
            <a:chOff x="5442060" y="5860256"/>
            <a:chExt cx="4332394" cy="666746"/>
          </a:xfrm>
        </p:grpSpPr>
        <p:sp>
          <p:nvSpPr>
            <p:cNvPr id="97" name="직사각형 96"/>
            <p:cNvSpPr/>
            <p:nvPr/>
          </p:nvSpPr>
          <p:spPr>
            <a:xfrm>
              <a:off x="5724526" y="5860256"/>
              <a:ext cx="4049928" cy="633413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  <p:sp>
          <p:nvSpPr>
            <p:cNvPr id="99" name="이등변 삼각형 98"/>
            <p:cNvSpPr/>
            <p:nvPr/>
          </p:nvSpPr>
          <p:spPr>
            <a:xfrm rot="9941427">
              <a:off x="5442060" y="5903774"/>
              <a:ext cx="411485" cy="623228"/>
            </a:xfrm>
            <a:prstGeom prst="triangle">
              <a:avLst>
                <a:gd name="adj" fmla="val 58304"/>
              </a:avLst>
            </a:prstGeom>
            <a:solidFill>
              <a:srgbClr val="EB71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</p:grpSp>
      <p:grpSp>
        <p:nvGrpSpPr>
          <p:cNvPr id="100" name="그룹 99"/>
          <p:cNvGrpSpPr/>
          <p:nvPr/>
        </p:nvGrpSpPr>
        <p:grpSpPr>
          <a:xfrm>
            <a:off x="6241610" y="4322140"/>
            <a:ext cx="5448836" cy="1328108"/>
            <a:chOff x="6408292" y="3978107"/>
            <a:chExt cx="5448836" cy="1328108"/>
          </a:xfrm>
        </p:grpSpPr>
        <p:sp>
          <p:nvSpPr>
            <p:cNvPr id="101" name="타원 100"/>
            <p:cNvSpPr/>
            <p:nvPr/>
          </p:nvSpPr>
          <p:spPr>
            <a:xfrm>
              <a:off x="6408292" y="4577576"/>
              <a:ext cx="728638" cy="7286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KBIZ한마음고딕 H" panose="02020503020101020101" pitchFamily="18" charset="-127"/>
                <a:ea typeface="KBIZ한마음고딕 H" panose="02020503020101020101" pitchFamily="18" charset="-127"/>
              </a:endParaRPr>
            </a:p>
          </p:txBody>
        </p:sp>
        <p:sp>
          <p:nvSpPr>
            <p:cNvPr id="102" name="타원 101"/>
            <p:cNvSpPr/>
            <p:nvPr/>
          </p:nvSpPr>
          <p:spPr>
            <a:xfrm>
              <a:off x="11128490" y="4577576"/>
              <a:ext cx="728638" cy="728639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KBIZ한마음고딕 H" panose="02020503020101020101" pitchFamily="18" charset="-127"/>
                <a:ea typeface="KBIZ한마음고딕 H" panose="02020503020101020101" pitchFamily="18" charset="-127"/>
              </a:endParaRPr>
            </a:p>
          </p:txBody>
        </p:sp>
        <p:sp>
          <p:nvSpPr>
            <p:cNvPr id="103" name="타원 102"/>
            <p:cNvSpPr/>
            <p:nvPr/>
          </p:nvSpPr>
          <p:spPr>
            <a:xfrm>
              <a:off x="8296372" y="4577576"/>
              <a:ext cx="728638" cy="7286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KBIZ한마음고딕 H" panose="02020503020101020101" pitchFamily="18" charset="-127"/>
                <a:ea typeface="KBIZ한마음고딕 H" panose="02020503020101020101" pitchFamily="18" charset="-127"/>
              </a:endParaRPr>
            </a:p>
          </p:txBody>
        </p:sp>
        <p:sp>
          <p:nvSpPr>
            <p:cNvPr id="104" name="타원 103"/>
            <p:cNvSpPr/>
            <p:nvPr/>
          </p:nvSpPr>
          <p:spPr>
            <a:xfrm>
              <a:off x="7352332" y="4577576"/>
              <a:ext cx="728638" cy="728639"/>
            </a:xfrm>
            <a:prstGeom prst="ellipse">
              <a:avLst/>
            </a:prstGeom>
            <a:solidFill>
              <a:srgbClr val="EB71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KBIZ한마음고딕 H" panose="02020503020101020101" pitchFamily="18" charset="-127"/>
                <a:ea typeface="KBIZ한마음고딕 H" panose="02020503020101020101" pitchFamily="18" charset="-127"/>
              </a:endParaRPr>
            </a:p>
          </p:txBody>
        </p:sp>
        <p:sp>
          <p:nvSpPr>
            <p:cNvPr id="105" name="타원 104"/>
            <p:cNvSpPr/>
            <p:nvPr/>
          </p:nvSpPr>
          <p:spPr>
            <a:xfrm>
              <a:off x="10184452" y="4577576"/>
              <a:ext cx="728638" cy="728639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KBIZ한마음고딕 H" panose="02020503020101020101" pitchFamily="18" charset="-127"/>
                <a:ea typeface="KBIZ한마음고딕 H" panose="02020503020101020101" pitchFamily="18" charset="-127"/>
              </a:endParaRPr>
            </a:p>
          </p:txBody>
        </p:sp>
        <p:sp>
          <p:nvSpPr>
            <p:cNvPr id="106" name="타원 105"/>
            <p:cNvSpPr/>
            <p:nvPr/>
          </p:nvSpPr>
          <p:spPr>
            <a:xfrm>
              <a:off x="9240412" y="4577576"/>
              <a:ext cx="728638" cy="728639"/>
            </a:xfrm>
            <a:prstGeom prst="ellipse">
              <a:avLst/>
            </a:prstGeom>
            <a:solidFill>
              <a:srgbClr val="BE3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KBIZ한마음고딕 H" panose="02020503020101020101" pitchFamily="18" charset="-127"/>
                <a:ea typeface="KBIZ한마음고딕 H" panose="02020503020101020101" pitchFamily="18" charset="-127"/>
              </a:endParaRPr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10848669" y="3978107"/>
              <a:ext cx="10038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BIZ한마음고딕 H" panose="02020503020101020101" pitchFamily="18" charset="-127"/>
                  <a:ea typeface="KBIZ한마음고딕 H" panose="02020503020101020101" pitchFamily="18" charset="-127"/>
                </a:rPr>
                <a:t>사용색상</a:t>
              </a:r>
              <a:endPara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BIZ한마음고딕 H" panose="02020503020101020101" pitchFamily="18" charset="-127"/>
                <a:ea typeface="KBIZ한마음고딕 H" panose="02020503020101020101" pitchFamily="18" charset="-127"/>
              </a:endParaRPr>
            </a:p>
          </p:txBody>
        </p:sp>
      </p:grpSp>
      <p:grpSp>
        <p:nvGrpSpPr>
          <p:cNvPr id="140" name="그룹 139"/>
          <p:cNvGrpSpPr/>
          <p:nvPr/>
        </p:nvGrpSpPr>
        <p:grpSpPr>
          <a:xfrm>
            <a:off x="9332806" y="3748930"/>
            <a:ext cx="974299" cy="828642"/>
            <a:chOff x="8365242" y="2327558"/>
            <a:chExt cx="595314" cy="506315"/>
          </a:xfrm>
        </p:grpSpPr>
        <p:sp>
          <p:nvSpPr>
            <p:cNvPr id="138" name="타원 137"/>
            <p:cNvSpPr/>
            <p:nvPr/>
          </p:nvSpPr>
          <p:spPr>
            <a:xfrm>
              <a:off x="8541456" y="2327558"/>
              <a:ext cx="419100" cy="419100"/>
            </a:xfrm>
            <a:prstGeom prst="ellipse">
              <a:avLst/>
            </a:prstGeom>
            <a:solidFill>
              <a:srgbClr val="F6B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한컴 백제 M" panose="02020603020101020101" pitchFamily="18" charset="-127"/>
              </a:endParaRPr>
            </a:p>
          </p:txBody>
        </p:sp>
        <p:sp>
          <p:nvSpPr>
            <p:cNvPr id="139" name="Freeform 304"/>
            <p:cNvSpPr>
              <a:spLocks noEditPoints="1"/>
            </p:cNvSpPr>
            <p:nvPr/>
          </p:nvSpPr>
          <p:spPr bwMode="auto">
            <a:xfrm>
              <a:off x="8365242" y="2581305"/>
              <a:ext cx="489241" cy="252568"/>
            </a:xfrm>
            <a:custGeom>
              <a:avLst/>
              <a:gdLst>
                <a:gd name="T0" fmla="*/ 14 w 82"/>
                <a:gd name="T1" fmla="*/ 37 h 41"/>
                <a:gd name="T2" fmla="*/ 1 w 82"/>
                <a:gd name="T3" fmla="*/ 30 h 41"/>
                <a:gd name="T4" fmla="*/ 0 w 82"/>
                <a:gd name="T5" fmla="*/ 25 h 41"/>
                <a:gd name="T6" fmla="*/ 10 w 82"/>
                <a:gd name="T7" fmla="*/ 13 h 41"/>
                <a:gd name="T8" fmla="*/ 10 w 82"/>
                <a:gd name="T9" fmla="*/ 13 h 41"/>
                <a:gd name="T10" fmla="*/ 25 w 82"/>
                <a:gd name="T11" fmla="*/ 0 h 41"/>
                <a:gd name="T12" fmla="*/ 37 w 82"/>
                <a:gd name="T13" fmla="*/ 6 h 41"/>
                <a:gd name="T14" fmla="*/ 42 w 82"/>
                <a:gd name="T15" fmla="*/ 5 h 41"/>
                <a:gd name="T16" fmla="*/ 58 w 82"/>
                <a:gd name="T17" fmla="*/ 21 h 41"/>
                <a:gd name="T18" fmla="*/ 56 w 82"/>
                <a:gd name="T19" fmla="*/ 27 h 41"/>
                <a:gd name="T20" fmla="*/ 73 w 82"/>
                <a:gd name="T21" fmla="*/ 29 h 41"/>
                <a:gd name="T22" fmla="*/ 75 w 82"/>
                <a:gd name="T23" fmla="*/ 29 h 41"/>
                <a:gd name="T24" fmla="*/ 82 w 82"/>
                <a:gd name="T25" fmla="*/ 29 h 41"/>
                <a:gd name="T26" fmla="*/ 62 w 82"/>
                <a:gd name="T27" fmla="*/ 35 h 41"/>
                <a:gd name="T28" fmla="*/ 53 w 82"/>
                <a:gd name="T29" fmla="*/ 36 h 41"/>
                <a:gd name="T30" fmla="*/ 45 w 82"/>
                <a:gd name="T31" fmla="*/ 40 h 41"/>
                <a:gd name="T32" fmla="*/ 36 w 82"/>
                <a:gd name="T33" fmla="*/ 41 h 41"/>
                <a:gd name="T34" fmla="*/ 36 w 82"/>
                <a:gd name="T35" fmla="*/ 41 h 41"/>
                <a:gd name="T36" fmla="*/ 23 w 82"/>
                <a:gd name="T37" fmla="*/ 35 h 41"/>
                <a:gd name="T38" fmla="*/ 36 w 82"/>
                <a:gd name="T39" fmla="*/ 38 h 41"/>
                <a:gd name="T40" fmla="*/ 44 w 82"/>
                <a:gd name="T41" fmla="*/ 37 h 41"/>
                <a:gd name="T42" fmla="*/ 52 w 82"/>
                <a:gd name="T43" fmla="*/ 33 h 41"/>
                <a:gd name="T44" fmla="*/ 62 w 82"/>
                <a:gd name="T45" fmla="*/ 32 h 41"/>
                <a:gd name="T46" fmla="*/ 65 w 82"/>
                <a:gd name="T47" fmla="*/ 32 h 41"/>
                <a:gd name="T48" fmla="*/ 53 w 82"/>
                <a:gd name="T49" fmla="*/ 30 h 41"/>
                <a:gd name="T50" fmla="*/ 45 w 82"/>
                <a:gd name="T51" fmla="*/ 31 h 41"/>
                <a:gd name="T52" fmla="*/ 33 w 82"/>
                <a:gd name="T53" fmla="*/ 23 h 41"/>
                <a:gd name="T54" fmla="*/ 34 w 82"/>
                <a:gd name="T55" fmla="*/ 19 h 41"/>
                <a:gd name="T56" fmla="*/ 41 w 82"/>
                <a:gd name="T57" fmla="*/ 15 h 41"/>
                <a:gd name="T58" fmla="*/ 48 w 82"/>
                <a:gd name="T59" fmla="*/ 22 h 41"/>
                <a:gd name="T60" fmla="*/ 46 w 82"/>
                <a:gd name="T61" fmla="*/ 25 h 41"/>
                <a:gd name="T62" fmla="*/ 45 w 82"/>
                <a:gd name="T63" fmla="*/ 22 h 41"/>
                <a:gd name="T64" fmla="*/ 45 w 82"/>
                <a:gd name="T65" fmla="*/ 22 h 41"/>
                <a:gd name="T66" fmla="*/ 44 w 82"/>
                <a:gd name="T67" fmla="*/ 20 h 41"/>
                <a:gd name="T68" fmla="*/ 41 w 82"/>
                <a:gd name="T69" fmla="*/ 18 h 41"/>
                <a:gd name="T70" fmla="*/ 37 w 82"/>
                <a:gd name="T71" fmla="*/ 21 h 41"/>
                <a:gd name="T72" fmla="*/ 36 w 82"/>
                <a:gd name="T73" fmla="*/ 23 h 41"/>
                <a:gd name="T74" fmla="*/ 39 w 82"/>
                <a:gd name="T75" fmla="*/ 26 h 41"/>
                <a:gd name="T76" fmla="*/ 45 w 82"/>
                <a:gd name="T77" fmla="*/ 28 h 41"/>
                <a:gd name="T78" fmla="*/ 51 w 82"/>
                <a:gd name="T79" fmla="*/ 27 h 41"/>
                <a:gd name="T80" fmla="*/ 55 w 82"/>
                <a:gd name="T81" fmla="*/ 21 h 41"/>
                <a:gd name="T82" fmla="*/ 42 w 82"/>
                <a:gd name="T83" fmla="*/ 8 h 41"/>
                <a:gd name="T84" fmla="*/ 37 w 82"/>
                <a:gd name="T85" fmla="*/ 9 h 41"/>
                <a:gd name="T86" fmla="*/ 35 w 82"/>
                <a:gd name="T87" fmla="*/ 9 h 41"/>
                <a:gd name="T88" fmla="*/ 25 w 82"/>
                <a:gd name="T89" fmla="*/ 3 h 41"/>
                <a:gd name="T90" fmla="*/ 13 w 82"/>
                <a:gd name="T91" fmla="*/ 13 h 41"/>
                <a:gd name="T92" fmla="*/ 13 w 82"/>
                <a:gd name="T93" fmla="*/ 14 h 41"/>
                <a:gd name="T94" fmla="*/ 11 w 82"/>
                <a:gd name="T95" fmla="*/ 16 h 41"/>
                <a:gd name="T96" fmla="*/ 10 w 82"/>
                <a:gd name="T97" fmla="*/ 16 h 41"/>
                <a:gd name="T98" fmla="*/ 3 w 82"/>
                <a:gd name="T99" fmla="*/ 25 h 41"/>
                <a:gd name="T100" fmla="*/ 4 w 82"/>
                <a:gd name="T101" fmla="*/ 29 h 41"/>
                <a:gd name="T102" fmla="*/ 14 w 82"/>
                <a:gd name="T103" fmla="*/ 34 h 41"/>
                <a:gd name="T104" fmla="*/ 22 w 82"/>
                <a:gd name="T105" fmla="*/ 31 h 41"/>
                <a:gd name="T106" fmla="*/ 24 w 82"/>
                <a:gd name="T107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41">
                  <a:moveTo>
                    <a:pt x="23" y="35"/>
                  </a:moveTo>
                  <a:cubicBezTo>
                    <a:pt x="20" y="37"/>
                    <a:pt x="17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9" y="37"/>
                    <a:pt x="4" y="35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8"/>
                    <a:pt x="0" y="27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9"/>
                    <a:pt x="4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5"/>
                    <a:pt x="18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4" y="2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6"/>
                    <a:pt x="41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52" y="5"/>
                    <a:pt x="58" y="14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3"/>
                    <a:pt x="57" y="25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61" y="28"/>
                    <a:pt x="65" y="29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29"/>
                    <a:pt x="74" y="29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2" y="33"/>
                    <a:pt x="65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5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1" y="37"/>
                    <a:pt x="47" y="39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3" y="40"/>
                    <a:pt x="39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2" y="41"/>
                    <a:pt x="27" y="40"/>
                    <a:pt x="23" y="35"/>
                  </a:cubicBezTo>
                  <a:close/>
                  <a:moveTo>
                    <a:pt x="24" y="32"/>
                  </a:moveTo>
                  <a:cubicBezTo>
                    <a:pt x="28" y="37"/>
                    <a:pt x="32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9" y="38"/>
                    <a:pt x="42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6"/>
                    <a:pt x="50" y="34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60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0" y="31"/>
                    <a:pt x="57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0" y="31"/>
                    <a:pt x="48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39" y="31"/>
                    <a:pt x="33" y="28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6" y="17"/>
                    <a:pt x="38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5" y="16"/>
                    <a:pt x="48" y="19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3"/>
                    <a:pt x="47" y="24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1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19"/>
                    <a:pt x="42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9" y="18"/>
                    <a:pt x="38" y="19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1"/>
                    <a:pt x="36" y="22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4"/>
                    <a:pt x="37" y="25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8"/>
                    <a:pt x="43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8"/>
                    <a:pt x="49" y="28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3" y="26"/>
                    <a:pt x="55" y="23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15"/>
                    <a:pt x="50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39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4"/>
                    <a:pt x="29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9" y="3"/>
                    <a:pt x="13" y="7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6" y="16"/>
                    <a:pt x="3" y="20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7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33"/>
                    <a:pt x="10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7" y="34"/>
                    <a:pt x="20" y="33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2"/>
                    <a:pt x="24" y="32"/>
                    <a:pt x="24" y="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한컴 백제 M" panose="02020603020101020101" pitchFamily="18" charset="-127"/>
                <a:ea typeface="한컴 백제 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2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4989</TotalTime>
  <Words>279</Words>
  <Application>Microsoft Office PowerPoint</Application>
  <PresentationFormat>와이드스크린</PresentationFormat>
  <Paragraphs>81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KBIZ한마음고딕 H</vt:lpstr>
      <vt:lpstr>조선일보명조</vt:lpstr>
      <vt:lpstr>한컴 백제 M</vt:lpstr>
      <vt:lpstr>Arial</vt:lpstr>
      <vt:lpstr>Calibri</vt:lpstr>
      <vt:lpstr>Calibri Light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goni@xemi.co.kr</dc:creator>
  <cp:lastModifiedBy>김자령</cp:lastModifiedBy>
  <cp:revision>204</cp:revision>
  <dcterms:created xsi:type="dcterms:W3CDTF">2016-07-12T03:47:17Z</dcterms:created>
  <dcterms:modified xsi:type="dcterms:W3CDTF">2016-09-26T07:54:17Z</dcterms:modified>
</cp:coreProperties>
</file>