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3" r:id="rId5"/>
    <p:sldId id="262" r:id="rId6"/>
    <p:sldId id="267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40" y="1224"/>
      </p:cViewPr>
      <p:guideLst>
        <p:guide orient="horz" pos="213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eople-silhouettes-social-network_zkmry8gwh__D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/>
          <p:cNvSpPr/>
          <p:nvPr userDrawn="1"/>
        </p:nvSpPr>
        <p:spPr>
          <a:xfrm>
            <a:off x="-14514" y="0"/>
            <a:ext cx="12235542" cy="6858000"/>
          </a:xfrm>
          <a:prstGeom prst="rect">
            <a:avLst/>
          </a:prstGeom>
          <a:solidFill>
            <a:schemeClr val="bg1">
              <a:alpha val="52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5"/>
                <a:stretch>
                  <a:fillRect/>
                </a:stretch>
              </a:blip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-14514" y="0"/>
            <a:ext cx="12279084" cy="6858000"/>
          </a:xfrm>
          <a:prstGeom prst="rect">
            <a:avLst/>
          </a:prstGeom>
          <a:gradFill flip="none" rotWithShape="1">
            <a:gsLst>
              <a:gs pos="10000">
                <a:sysClr val="windowText" lastClr="000000"/>
              </a:gs>
              <a:gs pos="88000">
                <a:sysClr val="windowText" lastClr="000000"/>
              </a:gs>
              <a:gs pos="49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5"/>
                <a:stretch>
                  <a:fillRect/>
                </a:stretch>
              </a:blip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1982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이동애니메이션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>
          <a:xfrm>
            <a:off x="2325914" y="0"/>
            <a:ext cx="12192000" cy="6858000"/>
          </a:xfrm>
          <a:prstGeom prst="rect">
            <a:avLst/>
          </a:prstGeom>
          <a:blipFill dpi="0" rotWithShape="1">
            <a:blip r:embed="rId2">
              <a:alphaModFix amt="2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0" y="0"/>
            <a:ext cx="10960100" cy="6858000"/>
          </a:xfrm>
          <a:prstGeom prst="rect">
            <a:avLst/>
          </a:prstGeom>
          <a:gradFill flip="none" rotWithShape="1">
            <a:gsLst>
              <a:gs pos="39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4003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1344706" y="0"/>
            <a:ext cx="10847293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t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1000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7281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sp>
        <p:nvSpPr>
          <p:cNvPr id="12" name="직사각형 11"/>
          <p:cNvSpPr/>
          <p:nvPr userDrawn="1"/>
        </p:nvSpPr>
        <p:spPr>
          <a:xfrm flipH="1">
            <a:off x="2732690" y="0"/>
            <a:ext cx="9459310" cy="6858000"/>
          </a:xfrm>
          <a:prstGeom prst="rect">
            <a:avLst/>
          </a:prstGeom>
          <a:gradFill flip="none" rotWithShape="1">
            <a:gsLst>
              <a:gs pos="46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88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5387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3541986" y="0"/>
            <a:ext cx="8650014" cy="6858000"/>
          </a:xfrm>
          <a:prstGeom prst="rect">
            <a:avLst/>
          </a:prstGeom>
          <a:blipFill dpi="0" rotWithShape="1">
            <a:blip r:embed="rId2">
              <a:alphaModFix amt="3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sp>
        <p:nvSpPr>
          <p:cNvPr id="8" name="직사각형 7"/>
          <p:cNvSpPr/>
          <p:nvPr userDrawn="1"/>
        </p:nvSpPr>
        <p:spPr>
          <a:xfrm>
            <a:off x="1993243" y="0"/>
            <a:ext cx="8656364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620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 flipH="1">
            <a:off x="655" y="0"/>
            <a:ext cx="12191343" cy="68580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sp>
        <p:nvSpPr>
          <p:cNvPr id="8" name="직사각형 7"/>
          <p:cNvSpPr/>
          <p:nvPr userDrawn="1"/>
        </p:nvSpPr>
        <p:spPr>
          <a:xfrm>
            <a:off x="115613" y="0"/>
            <a:ext cx="12076386" cy="6858000"/>
          </a:xfrm>
          <a:prstGeom prst="rect">
            <a:avLst/>
          </a:prstGeom>
          <a:gradFill flip="none" rotWithShape="1">
            <a:gsLst>
              <a:gs pos="52000">
                <a:sysClr val="windowText" lastClr="000000"/>
              </a:gs>
              <a:gs pos="15000">
                <a:srgbClr val="000000">
                  <a:alpha val="65000"/>
                </a:srgbClr>
              </a:gs>
              <a:gs pos="0">
                <a:srgbClr val="000000">
                  <a:alpha val="0"/>
                </a:srgbClr>
              </a:gs>
              <a:gs pos="100000">
                <a:sysClr val="windowText" lastClr="000000">
                  <a:alpha val="0"/>
                </a:sysClr>
              </a:gs>
              <a:gs pos="87000">
                <a:sysClr val="windowText" lastClr="000000">
                  <a:alpha val="7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588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915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defRPr>
            </a:lvl1pPr>
          </a:lstStyle>
          <a:p>
            <a:fld id="{03E4321A-160E-4817-AD05-EFD264CF529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2016-08-30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defRPr>
            </a:lvl1pPr>
          </a:lstStyle>
          <a:p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defRPr>
            </a:lvl1pPr>
          </a:lstStyle>
          <a:p>
            <a:fld id="{A1AE7FCD-E1CB-4BEF-98E4-020D0A6DAF8F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8648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KBIZ한마음고딕 B" panose="02020503020101020101" pitchFamily="18" charset="-127"/>
          <a:ea typeface="KBIZ한마음고딕 B" panose="02020503020101020101" pitchFamily="18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KBIZ한마음고딕 B" panose="02020503020101020101" pitchFamily="18" charset="-127"/>
          <a:ea typeface="KBIZ한마음고딕 B" panose="02020503020101020101" pitchFamily="18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KBIZ한마음고딕 B" panose="02020503020101020101" pitchFamily="18" charset="-127"/>
          <a:ea typeface="KBIZ한마음고딕 B" panose="02020503020101020101" pitchFamily="18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KBIZ한마음고딕 B" panose="02020503020101020101" pitchFamily="18" charset="-127"/>
          <a:ea typeface="KBIZ한마음고딕 B" panose="02020503020101020101" pitchFamily="18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KBIZ한마음고딕 B" panose="02020503020101020101" pitchFamily="18" charset="-127"/>
          <a:ea typeface="KBIZ한마음고딕 B" panose="02020503020101020101" pitchFamily="18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KBIZ한마음고딕 B" panose="02020503020101020101" pitchFamily="18" charset="-127"/>
          <a:ea typeface="KBIZ한마음고딕 B" panose="02020503020101020101" pitchFamily="18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20461" y="6416098"/>
            <a:ext cx="2438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600" dirty="0">
                <a:solidFill>
                  <a:prstClr val="white">
                    <a:lumMod val="50000"/>
                    <a:lumOff val="50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XEMI </a:t>
            </a:r>
            <a:r>
              <a:rPr lang="ko-KR" altLang="en-US" sz="1600" dirty="0">
                <a:solidFill>
                  <a:prstClr val="white">
                    <a:lumMod val="50000"/>
                    <a:lumOff val="50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블랙스튜디오 템플릿</a:t>
            </a:r>
            <a:endParaRPr lang="en-US" altLang="ko-KR" sz="1600" dirty="0">
              <a:solidFill>
                <a:prstClr val="white">
                  <a:lumMod val="50000"/>
                  <a:lumOff val="50000"/>
                </a:prstClr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sp>
        <p:nvSpPr>
          <p:cNvPr id="8" name="Freeform 5"/>
          <p:cNvSpPr>
            <a:spLocks noEditPoints="1"/>
          </p:cNvSpPr>
          <p:nvPr/>
        </p:nvSpPr>
        <p:spPr bwMode="auto">
          <a:xfrm rot="20638671">
            <a:off x="4515026" y="1684105"/>
            <a:ext cx="2809493" cy="1578444"/>
          </a:xfrm>
          <a:custGeom>
            <a:avLst/>
            <a:gdLst>
              <a:gd name="T0" fmla="*/ 1185 w 1213"/>
              <a:gd name="T1" fmla="*/ 0 h 680"/>
              <a:gd name="T2" fmla="*/ 1182 w 1213"/>
              <a:gd name="T3" fmla="*/ 0 h 680"/>
              <a:gd name="T4" fmla="*/ 977 w 1213"/>
              <a:gd name="T5" fmla="*/ 10 h 680"/>
              <a:gd name="T6" fmla="*/ 950 w 1213"/>
              <a:gd name="T7" fmla="*/ 24 h 680"/>
              <a:gd name="T8" fmla="*/ 958 w 1213"/>
              <a:gd name="T9" fmla="*/ 51 h 680"/>
              <a:gd name="T10" fmla="*/ 1021 w 1213"/>
              <a:gd name="T11" fmla="*/ 114 h 680"/>
              <a:gd name="T12" fmla="*/ 587 w 1213"/>
              <a:gd name="T13" fmla="*/ 548 h 680"/>
              <a:gd name="T14" fmla="*/ 329 w 1213"/>
              <a:gd name="T15" fmla="*/ 291 h 680"/>
              <a:gd name="T16" fmla="*/ 297 w 1213"/>
              <a:gd name="T17" fmla="*/ 278 h 680"/>
              <a:gd name="T18" fmla="*/ 265 w 1213"/>
              <a:gd name="T19" fmla="*/ 291 h 680"/>
              <a:gd name="T20" fmla="*/ 254 w 1213"/>
              <a:gd name="T21" fmla="*/ 302 h 680"/>
              <a:gd name="T22" fmla="*/ 18 w 1213"/>
              <a:gd name="T23" fmla="*/ 539 h 680"/>
              <a:gd name="T24" fmla="*/ 18 w 1213"/>
              <a:gd name="T25" fmla="*/ 603 h 680"/>
              <a:gd name="T26" fmla="*/ 29 w 1213"/>
              <a:gd name="T27" fmla="*/ 614 h 680"/>
              <a:gd name="T28" fmla="*/ 61 w 1213"/>
              <a:gd name="T29" fmla="*/ 627 h 680"/>
              <a:gd name="T30" fmla="*/ 93 w 1213"/>
              <a:gd name="T31" fmla="*/ 614 h 680"/>
              <a:gd name="T32" fmla="*/ 297 w 1213"/>
              <a:gd name="T33" fmla="*/ 409 h 680"/>
              <a:gd name="T34" fmla="*/ 555 w 1213"/>
              <a:gd name="T35" fmla="*/ 667 h 680"/>
              <a:gd name="T36" fmla="*/ 587 w 1213"/>
              <a:gd name="T37" fmla="*/ 680 h 680"/>
              <a:gd name="T38" fmla="*/ 619 w 1213"/>
              <a:gd name="T39" fmla="*/ 667 h 680"/>
              <a:gd name="T40" fmla="*/ 825 w 1213"/>
              <a:gd name="T41" fmla="*/ 461 h 680"/>
              <a:gd name="T42" fmla="*/ 866 w 1213"/>
              <a:gd name="T43" fmla="*/ 419 h 680"/>
              <a:gd name="T44" fmla="*/ 883 w 1213"/>
              <a:gd name="T45" fmla="*/ 402 h 680"/>
              <a:gd name="T46" fmla="*/ 1096 w 1213"/>
              <a:gd name="T47" fmla="*/ 190 h 680"/>
              <a:gd name="T48" fmla="*/ 1158 w 1213"/>
              <a:gd name="T49" fmla="*/ 251 h 680"/>
              <a:gd name="T50" fmla="*/ 1177 w 1213"/>
              <a:gd name="T51" fmla="*/ 263 h 680"/>
              <a:gd name="T52" fmla="*/ 1187 w 1213"/>
              <a:gd name="T53" fmla="*/ 260 h 680"/>
              <a:gd name="T54" fmla="*/ 1203 w 1213"/>
              <a:gd name="T55" fmla="*/ 230 h 680"/>
              <a:gd name="T56" fmla="*/ 1212 w 1213"/>
              <a:gd name="T57" fmla="*/ 30 h 680"/>
              <a:gd name="T58" fmla="*/ 1185 w 1213"/>
              <a:gd name="T59" fmla="*/ 0 h 680"/>
              <a:gd name="T60" fmla="*/ 1185 w 1213"/>
              <a:gd name="T61" fmla="*/ 0 h 680"/>
              <a:gd name="T62" fmla="*/ 1185 w 1213"/>
              <a:gd name="T63" fmla="*/ 0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13" h="680">
                <a:moveTo>
                  <a:pt x="1185" y="0"/>
                </a:moveTo>
                <a:cubicBezTo>
                  <a:pt x="1182" y="0"/>
                  <a:pt x="1182" y="0"/>
                  <a:pt x="1182" y="0"/>
                </a:cubicBezTo>
                <a:cubicBezTo>
                  <a:pt x="1113" y="4"/>
                  <a:pt x="1045" y="7"/>
                  <a:pt x="977" y="10"/>
                </a:cubicBezTo>
                <a:cubicBezTo>
                  <a:pt x="966" y="11"/>
                  <a:pt x="956" y="11"/>
                  <a:pt x="950" y="24"/>
                </a:cubicBezTo>
                <a:cubicBezTo>
                  <a:pt x="944" y="37"/>
                  <a:pt x="951" y="44"/>
                  <a:pt x="958" y="51"/>
                </a:cubicBezTo>
                <a:cubicBezTo>
                  <a:pt x="979" y="72"/>
                  <a:pt x="999" y="93"/>
                  <a:pt x="1021" y="114"/>
                </a:cubicBezTo>
                <a:cubicBezTo>
                  <a:pt x="587" y="548"/>
                  <a:pt x="587" y="548"/>
                  <a:pt x="587" y="548"/>
                </a:cubicBezTo>
                <a:cubicBezTo>
                  <a:pt x="329" y="291"/>
                  <a:pt x="329" y="291"/>
                  <a:pt x="329" y="291"/>
                </a:cubicBezTo>
                <a:cubicBezTo>
                  <a:pt x="320" y="282"/>
                  <a:pt x="309" y="278"/>
                  <a:pt x="297" y="278"/>
                </a:cubicBezTo>
                <a:cubicBezTo>
                  <a:pt x="286" y="278"/>
                  <a:pt x="274" y="282"/>
                  <a:pt x="265" y="291"/>
                </a:cubicBezTo>
                <a:cubicBezTo>
                  <a:pt x="254" y="302"/>
                  <a:pt x="254" y="302"/>
                  <a:pt x="254" y="302"/>
                </a:cubicBezTo>
                <a:cubicBezTo>
                  <a:pt x="18" y="539"/>
                  <a:pt x="18" y="539"/>
                  <a:pt x="18" y="539"/>
                </a:cubicBezTo>
                <a:cubicBezTo>
                  <a:pt x="0" y="556"/>
                  <a:pt x="0" y="585"/>
                  <a:pt x="18" y="603"/>
                </a:cubicBezTo>
                <a:cubicBezTo>
                  <a:pt x="29" y="614"/>
                  <a:pt x="29" y="614"/>
                  <a:pt x="29" y="614"/>
                </a:cubicBezTo>
                <a:cubicBezTo>
                  <a:pt x="38" y="623"/>
                  <a:pt x="49" y="627"/>
                  <a:pt x="61" y="627"/>
                </a:cubicBezTo>
                <a:cubicBezTo>
                  <a:pt x="72" y="627"/>
                  <a:pt x="84" y="623"/>
                  <a:pt x="93" y="614"/>
                </a:cubicBezTo>
                <a:cubicBezTo>
                  <a:pt x="297" y="409"/>
                  <a:pt x="297" y="409"/>
                  <a:pt x="297" y="409"/>
                </a:cubicBezTo>
                <a:cubicBezTo>
                  <a:pt x="555" y="667"/>
                  <a:pt x="555" y="667"/>
                  <a:pt x="555" y="667"/>
                </a:cubicBezTo>
                <a:cubicBezTo>
                  <a:pt x="564" y="676"/>
                  <a:pt x="575" y="680"/>
                  <a:pt x="587" y="680"/>
                </a:cubicBezTo>
                <a:cubicBezTo>
                  <a:pt x="598" y="680"/>
                  <a:pt x="610" y="675"/>
                  <a:pt x="619" y="667"/>
                </a:cubicBezTo>
                <a:cubicBezTo>
                  <a:pt x="825" y="461"/>
                  <a:pt x="825" y="461"/>
                  <a:pt x="825" y="461"/>
                </a:cubicBezTo>
                <a:cubicBezTo>
                  <a:pt x="866" y="419"/>
                  <a:pt x="866" y="419"/>
                  <a:pt x="866" y="419"/>
                </a:cubicBezTo>
                <a:cubicBezTo>
                  <a:pt x="883" y="402"/>
                  <a:pt x="883" y="402"/>
                  <a:pt x="883" y="402"/>
                </a:cubicBezTo>
                <a:cubicBezTo>
                  <a:pt x="1096" y="190"/>
                  <a:pt x="1096" y="190"/>
                  <a:pt x="1096" y="190"/>
                </a:cubicBezTo>
                <a:cubicBezTo>
                  <a:pt x="1158" y="251"/>
                  <a:pt x="1158" y="251"/>
                  <a:pt x="1158" y="251"/>
                </a:cubicBezTo>
                <a:cubicBezTo>
                  <a:pt x="1163" y="257"/>
                  <a:pt x="1169" y="263"/>
                  <a:pt x="1177" y="263"/>
                </a:cubicBezTo>
                <a:cubicBezTo>
                  <a:pt x="1180" y="263"/>
                  <a:pt x="1183" y="262"/>
                  <a:pt x="1187" y="260"/>
                </a:cubicBezTo>
                <a:cubicBezTo>
                  <a:pt x="1200" y="253"/>
                  <a:pt x="1202" y="242"/>
                  <a:pt x="1203" y="230"/>
                </a:cubicBezTo>
                <a:cubicBezTo>
                  <a:pt x="1206" y="163"/>
                  <a:pt x="1209" y="97"/>
                  <a:pt x="1212" y="30"/>
                </a:cubicBezTo>
                <a:cubicBezTo>
                  <a:pt x="1213" y="9"/>
                  <a:pt x="1205" y="0"/>
                  <a:pt x="1185" y="0"/>
                </a:cubicBezTo>
                <a:close/>
                <a:moveTo>
                  <a:pt x="1185" y="0"/>
                </a:moveTo>
                <a:cubicBezTo>
                  <a:pt x="1185" y="0"/>
                  <a:pt x="1185" y="0"/>
                  <a:pt x="1185" y="0"/>
                </a:cubicBezTo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2956775" y="2585685"/>
            <a:ext cx="6727482" cy="865667"/>
            <a:chOff x="2956775" y="2585685"/>
            <a:chExt cx="6727482" cy="865667"/>
          </a:xfrm>
        </p:grpSpPr>
        <p:cxnSp>
          <p:nvCxnSpPr>
            <p:cNvPr id="19" name="직선 연결선 18"/>
            <p:cNvCxnSpPr/>
            <p:nvPr/>
          </p:nvCxnSpPr>
          <p:spPr>
            <a:xfrm>
              <a:off x="2965953" y="3451352"/>
              <a:ext cx="6709126" cy="0"/>
            </a:xfrm>
            <a:prstGeom prst="line">
              <a:avLst/>
            </a:prstGeom>
            <a:ln w="28575">
              <a:solidFill>
                <a:schemeClr val="tx1"/>
              </a:solidFill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956775" y="2585685"/>
              <a:ext cx="15456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4000" dirty="0" smtClean="0">
                  <a:solidFill>
                    <a:prstClr val="white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제목을</a:t>
              </a:r>
              <a:endParaRPr lang="ko-KR" altLang="en-US" sz="4000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87071" y="2585685"/>
              <a:ext cx="259718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4000" dirty="0" smtClean="0">
                  <a:solidFill>
                    <a:prstClr val="white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입력하세요</a:t>
              </a:r>
              <a:r>
                <a:rPr lang="en-US" altLang="ko-KR" sz="4000" dirty="0" smtClean="0">
                  <a:solidFill>
                    <a:prstClr val="white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.</a:t>
              </a:r>
              <a:endParaRPr lang="ko-KR" altLang="en-US" sz="4000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 rot="19633361">
            <a:off x="4559028" y="1923042"/>
            <a:ext cx="2871299" cy="1788439"/>
            <a:chOff x="6847788" y="1926537"/>
            <a:chExt cx="2871299" cy="1788439"/>
          </a:xfrm>
        </p:grpSpPr>
        <p:sp>
          <p:nvSpPr>
            <p:cNvPr id="15" name="TextBox 14"/>
            <p:cNvSpPr txBox="1"/>
            <p:nvPr/>
          </p:nvSpPr>
          <p:spPr>
            <a:xfrm rot="1068336">
              <a:off x="6847788" y="1926537"/>
              <a:ext cx="2871299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00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TEXT</a:t>
              </a:r>
              <a:endParaRPr lang="ko-KR" altLang="en-US" sz="8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1068336">
              <a:off x="7058638" y="2791646"/>
              <a:ext cx="201529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40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텍스트</a:t>
              </a:r>
              <a:endParaRPr lang="ko-KR" altLang="en-US" sz="5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428011" y="3790789"/>
            <a:ext cx="3785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TEXT, </a:t>
            </a:r>
            <a:r>
              <a:rPr lang="ko-KR" altLang="en-US" sz="2400" dirty="0" smtClean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부제목을 입력하세요</a:t>
            </a:r>
            <a:r>
              <a:rPr lang="en-US" altLang="ko-KR" sz="2400" dirty="0" smtClean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.</a:t>
            </a:r>
            <a:endParaRPr lang="ko-KR" altLang="en-US" sz="2400" dirty="0">
              <a:solidFill>
                <a:prstClr val="white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7142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제목 1"/>
          <p:cNvSpPr txBox="1">
            <a:spLocks/>
          </p:cNvSpPr>
          <p:nvPr/>
        </p:nvSpPr>
        <p:spPr>
          <a:xfrm>
            <a:off x="7317496" y="199178"/>
            <a:ext cx="4615619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dirty="0" smtClean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학습목표 및 내용</a:t>
            </a:r>
            <a:endParaRPr lang="ko-KR" altLang="en-US" sz="2400" dirty="0">
              <a:solidFill>
                <a:prstClr val="white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cxnSp>
        <p:nvCxnSpPr>
          <p:cNvPr id="38" name="직선 연결선 37"/>
          <p:cNvCxnSpPr/>
          <p:nvPr/>
        </p:nvCxnSpPr>
        <p:spPr>
          <a:xfrm flipH="1">
            <a:off x="6518316" y="636192"/>
            <a:ext cx="5673684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reeform 5"/>
          <p:cNvSpPr>
            <a:spLocks noEditPoints="1"/>
          </p:cNvSpPr>
          <p:nvPr/>
        </p:nvSpPr>
        <p:spPr bwMode="auto">
          <a:xfrm rot="21303016">
            <a:off x="6504748" y="219469"/>
            <a:ext cx="755974" cy="424725"/>
          </a:xfrm>
          <a:custGeom>
            <a:avLst/>
            <a:gdLst>
              <a:gd name="T0" fmla="*/ 1185 w 1213"/>
              <a:gd name="T1" fmla="*/ 0 h 680"/>
              <a:gd name="T2" fmla="*/ 1182 w 1213"/>
              <a:gd name="T3" fmla="*/ 0 h 680"/>
              <a:gd name="T4" fmla="*/ 977 w 1213"/>
              <a:gd name="T5" fmla="*/ 10 h 680"/>
              <a:gd name="T6" fmla="*/ 950 w 1213"/>
              <a:gd name="T7" fmla="*/ 24 h 680"/>
              <a:gd name="T8" fmla="*/ 958 w 1213"/>
              <a:gd name="T9" fmla="*/ 51 h 680"/>
              <a:gd name="T10" fmla="*/ 1021 w 1213"/>
              <a:gd name="T11" fmla="*/ 114 h 680"/>
              <a:gd name="T12" fmla="*/ 587 w 1213"/>
              <a:gd name="T13" fmla="*/ 548 h 680"/>
              <a:gd name="T14" fmla="*/ 329 w 1213"/>
              <a:gd name="T15" fmla="*/ 291 h 680"/>
              <a:gd name="T16" fmla="*/ 297 w 1213"/>
              <a:gd name="T17" fmla="*/ 278 h 680"/>
              <a:gd name="T18" fmla="*/ 265 w 1213"/>
              <a:gd name="T19" fmla="*/ 291 h 680"/>
              <a:gd name="T20" fmla="*/ 254 w 1213"/>
              <a:gd name="T21" fmla="*/ 302 h 680"/>
              <a:gd name="T22" fmla="*/ 18 w 1213"/>
              <a:gd name="T23" fmla="*/ 539 h 680"/>
              <a:gd name="T24" fmla="*/ 18 w 1213"/>
              <a:gd name="T25" fmla="*/ 603 h 680"/>
              <a:gd name="T26" fmla="*/ 29 w 1213"/>
              <a:gd name="T27" fmla="*/ 614 h 680"/>
              <a:gd name="T28" fmla="*/ 61 w 1213"/>
              <a:gd name="T29" fmla="*/ 627 h 680"/>
              <a:gd name="T30" fmla="*/ 93 w 1213"/>
              <a:gd name="T31" fmla="*/ 614 h 680"/>
              <a:gd name="T32" fmla="*/ 297 w 1213"/>
              <a:gd name="T33" fmla="*/ 409 h 680"/>
              <a:gd name="T34" fmla="*/ 555 w 1213"/>
              <a:gd name="T35" fmla="*/ 667 h 680"/>
              <a:gd name="T36" fmla="*/ 587 w 1213"/>
              <a:gd name="T37" fmla="*/ 680 h 680"/>
              <a:gd name="T38" fmla="*/ 619 w 1213"/>
              <a:gd name="T39" fmla="*/ 667 h 680"/>
              <a:gd name="T40" fmla="*/ 825 w 1213"/>
              <a:gd name="T41" fmla="*/ 461 h 680"/>
              <a:gd name="T42" fmla="*/ 866 w 1213"/>
              <a:gd name="T43" fmla="*/ 419 h 680"/>
              <a:gd name="T44" fmla="*/ 883 w 1213"/>
              <a:gd name="T45" fmla="*/ 402 h 680"/>
              <a:gd name="T46" fmla="*/ 1096 w 1213"/>
              <a:gd name="T47" fmla="*/ 190 h 680"/>
              <a:gd name="T48" fmla="*/ 1158 w 1213"/>
              <a:gd name="T49" fmla="*/ 251 h 680"/>
              <a:gd name="T50" fmla="*/ 1177 w 1213"/>
              <a:gd name="T51" fmla="*/ 263 h 680"/>
              <a:gd name="T52" fmla="*/ 1187 w 1213"/>
              <a:gd name="T53" fmla="*/ 260 h 680"/>
              <a:gd name="T54" fmla="*/ 1203 w 1213"/>
              <a:gd name="T55" fmla="*/ 230 h 680"/>
              <a:gd name="T56" fmla="*/ 1212 w 1213"/>
              <a:gd name="T57" fmla="*/ 30 h 680"/>
              <a:gd name="T58" fmla="*/ 1185 w 1213"/>
              <a:gd name="T59" fmla="*/ 0 h 680"/>
              <a:gd name="T60" fmla="*/ 1185 w 1213"/>
              <a:gd name="T61" fmla="*/ 0 h 680"/>
              <a:gd name="T62" fmla="*/ 1185 w 1213"/>
              <a:gd name="T63" fmla="*/ 0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13" h="680">
                <a:moveTo>
                  <a:pt x="1185" y="0"/>
                </a:moveTo>
                <a:cubicBezTo>
                  <a:pt x="1182" y="0"/>
                  <a:pt x="1182" y="0"/>
                  <a:pt x="1182" y="0"/>
                </a:cubicBezTo>
                <a:cubicBezTo>
                  <a:pt x="1113" y="4"/>
                  <a:pt x="1045" y="7"/>
                  <a:pt x="977" y="10"/>
                </a:cubicBezTo>
                <a:cubicBezTo>
                  <a:pt x="966" y="11"/>
                  <a:pt x="956" y="11"/>
                  <a:pt x="950" y="24"/>
                </a:cubicBezTo>
                <a:cubicBezTo>
                  <a:pt x="944" y="37"/>
                  <a:pt x="951" y="44"/>
                  <a:pt x="958" y="51"/>
                </a:cubicBezTo>
                <a:cubicBezTo>
                  <a:pt x="979" y="72"/>
                  <a:pt x="999" y="93"/>
                  <a:pt x="1021" y="114"/>
                </a:cubicBezTo>
                <a:cubicBezTo>
                  <a:pt x="587" y="548"/>
                  <a:pt x="587" y="548"/>
                  <a:pt x="587" y="548"/>
                </a:cubicBezTo>
                <a:cubicBezTo>
                  <a:pt x="329" y="291"/>
                  <a:pt x="329" y="291"/>
                  <a:pt x="329" y="291"/>
                </a:cubicBezTo>
                <a:cubicBezTo>
                  <a:pt x="320" y="282"/>
                  <a:pt x="309" y="278"/>
                  <a:pt x="297" y="278"/>
                </a:cubicBezTo>
                <a:cubicBezTo>
                  <a:pt x="286" y="278"/>
                  <a:pt x="274" y="282"/>
                  <a:pt x="265" y="291"/>
                </a:cubicBezTo>
                <a:cubicBezTo>
                  <a:pt x="254" y="302"/>
                  <a:pt x="254" y="302"/>
                  <a:pt x="254" y="302"/>
                </a:cubicBezTo>
                <a:cubicBezTo>
                  <a:pt x="18" y="539"/>
                  <a:pt x="18" y="539"/>
                  <a:pt x="18" y="539"/>
                </a:cubicBezTo>
                <a:cubicBezTo>
                  <a:pt x="0" y="556"/>
                  <a:pt x="0" y="585"/>
                  <a:pt x="18" y="603"/>
                </a:cubicBezTo>
                <a:cubicBezTo>
                  <a:pt x="29" y="614"/>
                  <a:pt x="29" y="614"/>
                  <a:pt x="29" y="614"/>
                </a:cubicBezTo>
                <a:cubicBezTo>
                  <a:pt x="38" y="623"/>
                  <a:pt x="49" y="627"/>
                  <a:pt x="61" y="627"/>
                </a:cubicBezTo>
                <a:cubicBezTo>
                  <a:pt x="72" y="627"/>
                  <a:pt x="84" y="623"/>
                  <a:pt x="93" y="614"/>
                </a:cubicBezTo>
                <a:cubicBezTo>
                  <a:pt x="297" y="409"/>
                  <a:pt x="297" y="409"/>
                  <a:pt x="297" y="409"/>
                </a:cubicBezTo>
                <a:cubicBezTo>
                  <a:pt x="555" y="667"/>
                  <a:pt x="555" y="667"/>
                  <a:pt x="555" y="667"/>
                </a:cubicBezTo>
                <a:cubicBezTo>
                  <a:pt x="564" y="676"/>
                  <a:pt x="575" y="680"/>
                  <a:pt x="587" y="680"/>
                </a:cubicBezTo>
                <a:cubicBezTo>
                  <a:pt x="598" y="680"/>
                  <a:pt x="610" y="675"/>
                  <a:pt x="619" y="667"/>
                </a:cubicBezTo>
                <a:cubicBezTo>
                  <a:pt x="825" y="461"/>
                  <a:pt x="825" y="461"/>
                  <a:pt x="825" y="461"/>
                </a:cubicBezTo>
                <a:cubicBezTo>
                  <a:pt x="866" y="419"/>
                  <a:pt x="866" y="419"/>
                  <a:pt x="866" y="419"/>
                </a:cubicBezTo>
                <a:cubicBezTo>
                  <a:pt x="883" y="402"/>
                  <a:pt x="883" y="402"/>
                  <a:pt x="883" y="402"/>
                </a:cubicBezTo>
                <a:cubicBezTo>
                  <a:pt x="1096" y="190"/>
                  <a:pt x="1096" y="190"/>
                  <a:pt x="1096" y="190"/>
                </a:cubicBezTo>
                <a:cubicBezTo>
                  <a:pt x="1158" y="251"/>
                  <a:pt x="1158" y="251"/>
                  <a:pt x="1158" y="251"/>
                </a:cubicBezTo>
                <a:cubicBezTo>
                  <a:pt x="1163" y="257"/>
                  <a:pt x="1169" y="263"/>
                  <a:pt x="1177" y="263"/>
                </a:cubicBezTo>
                <a:cubicBezTo>
                  <a:pt x="1180" y="263"/>
                  <a:pt x="1183" y="262"/>
                  <a:pt x="1187" y="260"/>
                </a:cubicBezTo>
                <a:cubicBezTo>
                  <a:pt x="1200" y="253"/>
                  <a:pt x="1202" y="242"/>
                  <a:pt x="1203" y="230"/>
                </a:cubicBezTo>
                <a:cubicBezTo>
                  <a:pt x="1206" y="163"/>
                  <a:pt x="1209" y="97"/>
                  <a:pt x="1212" y="30"/>
                </a:cubicBezTo>
                <a:cubicBezTo>
                  <a:pt x="1213" y="9"/>
                  <a:pt x="1205" y="0"/>
                  <a:pt x="1185" y="0"/>
                </a:cubicBezTo>
                <a:close/>
                <a:moveTo>
                  <a:pt x="1185" y="0"/>
                </a:moveTo>
                <a:cubicBezTo>
                  <a:pt x="1185" y="0"/>
                  <a:pt x="1185" y="0"/>
                  <a:pt x="1185" y="0"/>
                </a:cubicBezTo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5750654" y="1474699"/>
            <a:ext cx="4804637" cy="1997843"/>
            <a:chOff x="6087925" y="1300227"/>
            <a:chExt cx="4804637" cy="1997843"/>
          </a:xfrm>
        </p:grpSpPr>
        <p:sp>
          <p:nvSpPr>
            <p:cNvPr id="3" name="TextBox 2"/>
            <p:cNvSpPr txBox="1"/>
            <p:nvPr/>
          </p:nvSpPr>
          <p:spPr>
            <a:xfrm>
              <a:off x="6206433" y="1872350"/>
              <a:ext cx="3659976" cy="13388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dirty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이곳에 학습 목표를 적어 주십시오</a:t>
              </a:r>
              <a:r>
                <a:rPr lang="en-US" altLang="ko-KR" dirty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.</a:t>
              </a:r>
            </a:p>
            <a:p>
              <a:pPr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dirty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이곳에 학습 목표를 적어 주십시오</a:t>
              </a:r>
              <a:r>
                <a:rPr lang="en-US" altLang="ko-KR" dirty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.</a:t>
              </a:r>
              <a:endPara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  <a:p>
              <a:pPr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dirty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이곳에 학습 목표를 적어 주십시오</a:t>
              </a:r>
              <a:r>
                <a:rPr lang="en-US" altLang="ko-KR" dirty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.</a:t>
              </a:r>
              <a:endPara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grpSp>
          <p:nvGrpSpPr>
            <p:cNvPr id="10" name="그룹 9"/>
            <p:cNvGrpSpPr/>
            <p:nvPr/>
          </p:nvGrpSpPr>
          <p:grpSpPr>
            <a:xfrm>
              <a:off x="6087925" y="1300227"/>
              <a:ext cx="4804637" cy="1997843"/>
              <a:chOff x="6087925" y="1300227"/>
              <a:chExt cx="4804637" cy="1997843"/>
            </a:xfrm>
          </p:grpSpPr>
          <p:cxnSp>
            <p:nvCxnSpPr>
              <p:cNvPr id="86" name="직선 연결선 85"/>
              <p:cNvCxnSpPr/>
              <p:nvPr/>
            </p:nvCxnSpPr>
            <p:spPr>
              <a:xfrm>
                <a:off x="6096000" y="3283857"/>
                <a:ext cx="4796562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직선 연결선 90"/>
              <p:cNvCxnSpPr/>
              <p:nvPr/>
            </p:nvCxnSpPr>
            <p:spPr>
              <a:xfrm>
                <a:off x="10892153" y="2917371"/>
                <a:ext cx="1" cy="380699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직선 연결선 91"/>
              <p:cNvCxnSpPr/>
              <p:nvPr/>
            </p:nvCxnSpPr>
            <p:spPr>
              <a:xfrm>
                <a:off x="6087925" y="1300227"/>
                <a:ext cx="0" cy="1997843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3" name="직선 연결선 92"/>
            <p:cNvCxnSpPr/>
            <p:nvPr/>
          </p:nvCxnSpPr>
          <p:spPr>
            <a:xfrm>
              <a:off x="6271328" y="1872350"/>
              <a:ext cx="1765093" cy="0"/>
            </a:xfrm>
            <a:prstGeom prst="line">
              <a:avLst/>
            </a:prstGeom>
            <a:ln w="25400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6271328" y="1300227"/>
              <a:ext cx="1064715" cy="504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indent="-342900">
                <a:lnSpc>
                  <a:spcPct val="150000"/>
                </a:lnSpc>
                <a:buFont typeface="+mj-lt"/>
                <a:buAutoNum type="arabicPeriod"/>
                <a:defRPr>
                  <a:latin typeface="KBIZ한마음고딕 B" panose="02020503020101020101" pitchFamily="18" charset="-127"/>
                  <a:ea typeface="KBIZ한마음고딕 B" panose="02020503020101020101" pitchFamily="18" charset="-127"/>
                </a:defRPr>
              </a:lvl1pPr>
            </a:lstStyle>
            <a:p>
              <a:pPr indent="0">
                <a:buNone/>
              </a:pPr>
              <a:r>
                <a:rPr lang="ko-KR" altLang="en-US" sz="2000" dirty="0"/>
                <a:t>학습목표</a:t>
              </a:r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6952839" y="4136906"/>
            <a:ext cx="4804637" cy="2000258"/>
            <a:chOff x="6882735" y="4127094"/>
            <a:chExt cx="4804637" cy="2000258"/>
          </a:xfrm>
        </p:grpSpPr>
        <p:grpSp>
          <p:nvGrpSpPr>
            <p:cNvPr id="95" name="그룹 94"/>
            <p:cNvGrpSpPr/>
            <p:nvPr/>
          </p:nvGrpSpPr>
          <p:grpSpPr>
            <a:xfrm rot="10800000">
              <a:off x="6882735" y="4129509"/>
              <a:ext cx="4804637" cy="1997843"/>
              <a:chOff x="6087925" y="1300227"/>
              <a:chExt cx="4804637" cy="1997843"/>
            </a:xfrm>
          </p:grpSpPr>
          <p:cxnSp>
            <p:nvCxnSpPr>
              <p:cNvPr id="96" name="직선 연결선 95"/>
              <p:cNvCxnSpPr/>
              <p:nvPr/>
            </p:nvCxnSpPr>
            <p:spPr>
              <a:xfrm>
                <a:off x="6096000" y="3283857"/>
                <a:ext cx="4796562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직선 연결선 96"/>
              <p:cNvCxnSpPr/>
              <p:nvPr/>
            </p:nvCxnSpPr>
            <p:spPr>
              <a:xfrm>
                <a:off x="10892153" y="2917371"/>
                <a:ext cx="1" cy="380699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직선 연결선 97"/>
              <p:cNvCxnSpPr/>
              <p:nvPr/>
            </p:nvCxnSpPr>
            <p:spPr>
              <a:xfrm>
                <a:off x="6087925" y="1300227"/>
                <a:ext cx="0" cy="1997843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9" name="TextBox 98"/>
            <p:cNvSpPr txBox="1"/>
            <p:nvPr/>
          </p:nvSpPr>
          <p:spPr>
            <a:xfrm>
              <a:off x="7007333" y="4686517"/>
              <a:ext cx="3659976" cy="13388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dirty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이곳에 학습 </a:t>
              </a:r>
              <a:r>
                <a:rPr lang="ko-KR" altLang="en-US" dirty="0" smtClean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내용을 </a:t>
              </a:r>
              <a:r>
                <a:rPr lang="ko-KR" altLang="en-US" dirty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적어 주십시오</a:t>
              </a:r>
              <a:r>
                <a:rPr lang="en-US" altLang="ko-KR" dirty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.</a:t>
              </a:r>
            </a:p>
            <a:p>
              <a:pPr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dirty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이곳에 학습 내용을 적어 주십시오</a:t>
              </a:r>
              <a:r>
                <a:rPr lang="en-US" altLang="ko-KR" dirty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.</a:t>
              </a:r>
              <a:endPara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  <a:p>
              <a:pPr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dirty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이곳에 학습 내용을 적어 주십시오</a:t>
              </a:r>
              <a:r>
                <a:rPr lang="en-US" altLang="ko-KR" dirty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.</a:t>
              </a:r>
              <a:endPara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cxnSp>
          <p:nvCxnSpPr>
            <p:cNvPr id="100" name="직선 연결선 99"/>
            <p:cNvCxnSpPr/>
            <p:nvPr/>
          </p:nvCxnSpPr>
          <p:spPr>
            <a:xfrm>
              <a:off x="7072228" y="4686517"/>
              <a:ext cx="1765093" cy="0"/>
            </a:xfrm>
            <a:prstGeom prst="line">
              <a:avLst/>
            </a:prstGeom>
            <a:ln w="25400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>
            <a:xfrm>
              <a:off x="7072228" y="4127094"/>
              <a:ext cx="108074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indent="-342900">
                <a:lnSpc>
                  <a:spcPct val="150000"/>
                </a:lnSpc>
                <a:buFont typeface="+mj-lt"/>
                <a:buAutoNum type="arabicPeriod"/>
                <a:defRPr>
                  <a:latin typeface="KBIZ한마음고딕 B" panose="02020503020101020101" pitchFamily="18" charset="-127"/>
                  <a:ea typeface="KBIZ한마음고딕 B" panose="02020503020101020101" pitchFamily="18" charset="-127"/>
                </a:defRPr>
              </a:lvl1pPr>
            </a:lstStyle>
            <a:p>
              <a:pPr indent="0">
                <a:buNone/>
              </a:pPr>
              <a:r>
                <a:rPr lang="ko-KR" altLang="en-US" sz="2000" dirty="0" smtClean="0"/>
                <a:t>학습내용</a:t>
              </a:r>
              <a:endParaRPr lang="ko-KR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3743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모서리가 둥근 직사각형 16"/>
          <p:cNvSpPr/>
          <p:nvPr/>
        </p:nvSpPr>
        <p:spPr>
          <a:xfrm>
            <a:off x="725071" y="1950253"/>
            <a:ext cx="6827465" cy="3575996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홈의 단락에서 줄 간격</a:t>
            </a:r>
            <a:r>
              <a:rPr lang="en-US" altLang="ko-KR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, </a:t>
            </a: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글머리 기호 수정 가능합니다</a:t>
            </a:r>
            <a:r>
              <a:rPr lang="en-US" altLang="ko-KR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.</a:t>
            </a: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줄 간격은 </a:t>
            </a:r>
            <a:r>
              <a:rPr lang="en-US" altLang="ko-KR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1.5</a:t>
            </a: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로 설정 되어 있습니다</a:t>
            </a:r>
            <a:r>
              <a:rPr lang="en-US" altLang="ko-KR" sz="1600" dirty="0" smtClean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.</a:t>
            </a: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서식의 단락에서 수정 가능합니다</a:t>
            </a:r>
            <a:r>
              <a:rPr lang="en-US" altLang="ko-KR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.</a:t>
            </a: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이곳에 텍스트를 입력하세요</a:t>
            </a:r>
            <a:r>
              <a:rPr lang="en-US" altLang="ko-KR" sz="1600" dirty="0" smtClean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.</a:t>
            </a: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이곳에 텍스트를 입력하세요</a:t>
            </a:r>
            <a:r>
              <a:rPr lang="en-US" altLang="ko-KR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.</a:t>
            </a: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이곳에 텍스트를 입력하세요</a:t>
            </a:r>
            <a:r>
              <a:rPr lang="en-US" altLang="ko-KR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.</a:t>
            </a: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이곳에 텍스트를 입력하세요</a:t>
            </a:r>
            <a:r>
              <a:rPr lang="en-US" altLang="ko-KR" sz="1600" dirty="0" smtClean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.</a:t>
            </a: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ko-KR" altLang="en-US" sz="1600" dirty="0" smtClean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이곳에 텍스트를 입력하세요</a:t>
            </a:r>
            <a:r>
              <a:rPr lang="en-US" altLang="ko-KR" sz="1600" dirty="0" smtClean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.</a:t>
            </a:r>
            <a:endParaRPr lang="en-US" altLang="ko-KR" sz="1600" dirty="0">
              <a:solidFill>
                <a:prstClr val="white">
                  <a:lumMod val="75000"/>
                  <a:lumOff val="25000"/>
                </a:prstClr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sp>
        <p:nvSpPr>
          <p:cNvPr id="22" name="제목 1"/>
          <p:cNvSpPr txBox="1">
            <a:spLocks/>
          </p:cNvSpPr>
          <p:nvPr/>
        </p:nvSpPr>
        <p:spPr>
          <a:xfrm>
            <a:off x="7317496" y="199178"/>
            <a:ext cx="4615619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dirty="0" smtClean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제목을 입력하세요</a:t>
            </a:r>
            <a:endParaRPr lang="ko-KR" altLang="en-US" sz="2400" dirty="0">
              <a:solidFill>
                <a:prstClr val="white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cxnSp>
        <p:nvCxnSpPr>
          <p:cNvPr id="23" name="직선 연결선 22"/>
          <p:cNvCxnSpPr/>
          <p:nvPr/>
        </p:nvCxnSpPr>
        <p:spPr>
          <a:xfrm flipH="1">
            <a:off x="6518316" y="636192"/>
            <a:ext cx="5673684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5"/>
          <p:cNvSpPr>
            <a:spLocks noEditPoints="1"/>
          </p:cNvSpPr>
          <p:nvPr/>
        </p:nvSpPr>
        <p:spPr bwMode="auto">
          <a:xfrm rot="21303016">
            <a:off x="6504748" y="219469"/>
            <a:ext cx="755974" cy="424725"/>
          </a:xfrm>
          <a:custGeom>
            <a:avLst/>
            <a:gdLst>
              <a:gd name="T0" fmla="*/ 1185 w 1213"/>
              <a:gd name="T1" fmla="*/ 0 h 680"/>
              <a:gd name="T2" fmla="*/ 1182 w 1213"/>
              <a:gd name="T3" fmla="*/ 0 h 680"/>
              <a:gd name="T4" fmla="*/ 977 w 1213"/>
              <a:gd name="T5" fmla="*/ 10 h 680"/>
              <a:gd name="T6" fmla="*/ 950 w 1213"/>
              <a:gd name="T7" fmla="*/ 24 h 680"/>
              <a:gd name="T8" fmla="*/ 958 w 1213"/>
              <a:gd name="T9" fmla="*/ 51 h 680"/>
              <a:gd name="T10" fmla="*/ 1021 w 1213"/>
              <a:gd name="T11" fmla="*/ 114 h 680"/>
              <a:gd name="T12" fmla="*/ 587 w 1213"/>
              <a:gd name="T13" fmla="*/ 548 h 680"/>
              <a:gd name="T14" fmla="*/ 329 w 1213"/>
              <a:gd name="T15" fmla="*/ 291 h 680"/>
              <a:gd name="T16" fmla="*/ 297 w 1213"/>
              <a:gd name="T17" fmla="*/ 278 h 680"/>
              <a:gd name="T18" fmla="*/ 265 w 1213"/>
              <a:gd name="T19" fmla="*/ 291 h 680"/>
              <a:gd name="T20" fmla="*/ 254 w 1213"/>
              <a:gd name="T21" fmla="*/ 302 h 680"/>
              <a:gd name="T22" fmla="*/ 18 w 1213"/>
              <a:gd name="T23" fmla="*/ 539 h 680"/>
              <a:gd name="T24" fmla="*/ 18 w 1213"/>
              <a:gd name="T25" fmla="*/ 603 h 680"/>
              <a:gd name="T26" fmla="*/ 29 w 1213"/>
              <a:gd name="T27" fmla="*/ 614 h 680"/>
              <a:gd name="T28" fmla="*/ 61 w 1213"/>
              <a:gd name="T29" fmla="*/ 627 h 680"/>
              <a:gd name="T30" fmla="*/ 93 w 1213"/>
              <a:gd name="T31" fmla="*/ 614 h 680"/>
              <a:gd name="T32" fmla="*/ 297 w 1213"/>
              <a:gd name="T33" fmla="*/ 409 h 680"/>
              <a:gd name="T34" fmla="*/ 555 w 1213"/>
              <a:gd name="T35" fmla="*/ 667 h 680"/>
              <a:gd name="T36" fmla="*/ 587 w 1213"/>
              <a:gd name="T37" fmla="*/ 680 h 680"/>
              <a:gd name="T38" fmla="*/ 619 w 1213"/>
              <a:gd name="T39" fmla="*/ 667 h 680"/>
              <a:gd name="T40" fmla="*/ 825 w 1213"/>
              <a:gd name="T41" fmla="*/ 461 h 680"/>
              <a:gd name="T42" fmla="*/ 866 w 1213"/>
              <a:gd name="T43" fmla="*/ 419 h 680"/>
              <a:gd name="T44" fmla="*/ 883 w 1213"/>
              <a:gd name="T45" fmla="*/ 402 h 680"/>
              <a:gd name="T46" fmla="*/ 1096 w 1213"/>
              <a:gd name="T47" fmla="*/ 190 h 680"/>
              <a:gd name="T48" fmla="*/ 1158 w 1213"/>
              <a:gd name="T49" fmla="*/ 251 h 680"/>
              <a:gd name="T50" fmla="*/ 1177 w 1213"/>
              <a:gd name="T51" fmla="*/ 263 h 680"/>
              <a:gd name="T52" fmla="*/ 1187 w 1213"/>
              <a:gd name="T53" fmla="*/ 260 h 680"/>
              <a:gd name="T54" fmla="*/ 1203 w 1213"/>
              <a:gd name="T55" fmla="*/ 230 h 680"/>
              <a:gd name="T56" fmla="*/ 1212 w 1213"/>
              <a:gd name="T57" fmla="*/ 30 h 680"/>
              <a:gd name="T58" fmla="*/ 1185 w 1213"/>
              <a:gd name="T59" fmla="*/ 0 h 680"/>
              <a:gd name="T60" fmla="*/ 1185 w 1213"/>
              <a:gd name="T61" fmla="*/ 0 h 680"/>
              <a:gd name="T62" fmla="*/ 1185 w 1213"/>
              <a:gd name="T63" fmla="*/ 0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13" h="680">
                <a:moveTo>
                  <a:pt x="1185" y="0"/>
                </a:moveTo>
                <a:cubicBezTo>
                  <a:pt x="1182" y="0"/>
                  <a:pt x="1182" y="0"/>
                  <a:pt x="1182" y="0"/>
                </a:cubicBezTo>
                <a:cubicBezTo>
                  <a:pt x="1113" y="4"/>
                  <a:pt x="1045" y="7"/>
                  <a:pt x="977" y="10"/>
                </a:cubicBezTo>
                <a:cubicBezTo>
                  <a:pt x="966" y="11"/>
                  <a:pt x="956" y="11"/>
                  <a:pt x="950" y="24"/>
                </a:cubicBezTo>
                <a:cubicBezTo>
                  <a:pt x="944" y="37"/>
                  <a:pt x="951" y="44"/>
                  <a:pt x="958" y="51"/>
                </a:cubicBezTo>
                <a:cubicBezTo>
                  <a:pt x="979" y="72"/>
                  <a:pt x="999" y="93"/>
                  <a:pt x="1021" y="114"/>
                </a:cubicBezTo>
                <a:cubicBezTo>
                  <a:pt x="587" y="548"/>
                  <a:pt x="587" y="548"/>
                  <a:pt x="587" y="548"/>
                </a:cubicBezTo>
                <a:cubicBezTo>
                  <a:pt x="329" y="291"/>
                  <a:pt x="329" y="291"/>
                  <a:pt x="329" y="291"/>
                </a:cubicBezTo>
                <a:cubicBezTo>
                  <a:pt x="320" y="282"/>
                  <a:pt x="309" y="278"/>
                  <a:pt x="297" y="278"/>
                </a:cubicBezTo>
                <a:cubicBezTo>
                  <a:pt x="286" y="278"/>
                  <a:pt x="274" y="282"/>
                  <a:pt x="265" y="291"/>
                </a:cubicBezTo>
                <a:cubicBezTo>
                  <a:pt x="254" y="302"/>
                  <a:pt x="254" y="302"/>
                  <a:pt x="254" y="302"/>
                </a:cubicBezTo>
                <a:cubicBezTo>
                  <a:pt x="18" y="539"/>
                  <a:pt x="18" y="539"/>
                  <a:pt x="18" y="539"/>
                </a:cubicBezTo>
                <a:cubicBezTo>
                  <a:pt x="0" y="556"/>
                  <a:pt x="0" y="585"/>
                  <a:pt x="18" y="603"/>
                </a:cubicBezTo>
                <a:cubicBezTo>
                  <a:pt x="29" y="614"/>
                  <a:pt x="29" y="614"/>
                  <a:pt x="29" y="614"/>
                </a:cubicBezTo>
                <a:cubicBezTo>
                  <a:pt x="38" y="623"/>
                  <a:pt x="49" y="627"/>
                  <a:pt x="61" y="627"/>
                </a:cubicBezTo>
                <a:cubicBezTo>
                  <a:pt x="72" y="627"/>
                  <a:pt x="84" y="623"/>
                  <a:pt x="93" y="614"/>
                </a:cubicBezTo>
                <a:cubicBezTo>
                  <a:pt x="297" y="409"/>
                  <a:pt x="297" y="409"/>
                  <a:pt x="297" y="409"/>
                </a:cubicBezTo>
                <a:cubicBezTo>
                  <a:pt x="555" y="667"/>
                  <a:pt x="555" y="667"/>
                  <a:pt x="555" y="667"/>
                </a:cubicBezTo>
                <a:cubicBezTo>
                  <a:pt x="564" y="676"/>
                  <a:pt x="575" y="680"/>
                  <a:pt x="587" y="680"/>
                </a:cubicBezTo>
                <a:cubicBezTo>
                  <a:pt x="598" y="680"/>
                  <a:pt x="610" y="675"/>
                  <a:pt x="619" y="667"/>
                </a:cubicBezTo>
                <a:cubicBezTo>
                  <a:pt x="825" y="461"/>
                  <a:pt x="825" y="461"/>
                  <a:pt x="825" y="461"/>
                </a:cubicBezTo>
                <a:cubicBezTo>
                  <a:pt x="866" y="419"/>
                  <a:pt x="866" y="419"/>
                  <a:pt x="866" y="419"/>
                </a:cubicBezTo>
                <a:cubicBezTo>
                  <a:pt x="883" y="402"/>
                  <a:pt x="883" y="402"/>
                  <a:pt x="883" y="402"/>
                </a:cubicBezTo>
                <a:cubicBezTo>
                  <a:pt x="1096" y="190"/>
                  <a:pt x="1096" y="190"/>
                  <a:pt x="1096" y="190"/>
                </a:cubicBezTo>
                <a:cubicBezTo>
                  <a:pt x="1158" y="251"/>
                  <a:pt x="1158" y="251"/>
                  <a:pt x="1158" y="251"/>
                </a:cubicBezTo>
                <a:cubicBezTo>
                  <a:pt x="1163" y="257"/>
                  <a:pt x="1169" y="263"/>
                  <a:pt x="1177" y="263"/>
                </a:cubicBezTo>
                <a:cubicBezTo>
                  <a:pt x="1180" y="263"/>
                  <a:pt x="1183" y="262"/>
                  <a:pt x="1187" y="260"/>
                </a:cubicBezTo>
                <a:cubicBezTo>
                  <a:pt x="1200" y="253"/>
                  <a:pt x="1202" y="242"/>
                  <a:pt x="1203" y="230"/>
                </a:cubicBezTo>
                <a:cubicBezTo>
                  <a:pt x="1206" y="163"/>
                  <a:pt x="1209" y="97"/>
                  <a:pt x="1212" y="30"/>
                </a:cubicBezTo>
                <a:cubicBezTo>
                  <a:pt x="1213" y="9"/>
                  <a:pt x="1205" y="0"/>
                  <a:pt x="1185" y="0"/>
                </a:cubicBezTo>
                <a:close/>
                <a:moveTo>
                  <a:pt x="1185" y="0"/>
                </a:moveTo>
                <a:cubicBezTo>
                  <a:pt x="1185" y="0"/>
                  <a:pt x="1185" y="0"/>
                  <a:pt x="1185" y="0"/>
                </a:cubicBezTo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1090930" y="5657504"/>
            <a:ext cx="4171584" cy="716865"/>
            <a:chOff x="7011838" y="5625445"/>
            <a:chExt cx="4171584" cy="716865"/>
          </a:xfrm>
        </p:grpSpPr>
        <p:sp>
          <p:nvSpPr>
            <p:cNvPr id="9" name="Freeform 48"/>
            <p:cNvSpPr>
              <a:spLocks noEditPoints="1"/>
            </p:cNvSpPr>
            <p:nvPr/>
          </p:nvSpPr>
          <p:spPr bwMode="auto">
            <a:xfrm>
              <a:off x="7011838" y="5625445"/>
              <a:ext cx="420967" cy="387290"/>
            </a:xfrm>
            <a:custGeom>
              <a:avLst/>
              <a:gdLst>
                <a:gd name="T0" fmla="*/ 29 w 73"/>
                <a:gd name="T1" fmla="*/ 65 h 65"/>
                <a:gd name="T2" fmla="*/ 0 w 73"/>
                <a:gd name="T3" fmla="*/ 65 h 65"/>
                <a:gd name="T4" fmla="*/ 0 w 73"/>
                <a:gd name="T5" fmla="*/ 39 h 65"/>
                <a:gd name="T6" fmla="*/ 8 w 73"/>
                <a:gd name="T7" fmla="*/ 12 h 65"/>
                <a:gd name="T8" fmla="*/ 29 w 73"/>
                <a:gd name="T9" fmla="*/ 0 h 65"/>
                <a:gd name="T10" fmla="*/ 29 w 73"/>
                <a:gd name="T11" fmla="*/ 10 h 65"/>
                <a:gd name="T12" fmla="*/ 18 w 73"/>
                <a:gd name="T13" fmla="*/ 17 h 65"/>
                <a:gd name="T14" fmla="*/ 12 w 73"/>
                <a:gd name="T15" fmla="*/ 35 h 65"/>
                <a:gd name="T16" fmla="*/ 29 w 73"/>
                <a:gd name="T17" fmla="*/ 35 h 65"/>
                <a:gd name="T18" fmla="*/ 29 w 73"/>
                <a:gd name="T19" fmla="*/ 65 h 65"/>
                <a:gd name="T20" fmla="*/ 73 w 73"/>
                <a:gd name="T21" fmla="*/ 65 h 65"/>
                <a:gd name="T22" fmla="*/ 43 w 73"/>
                <a:gd name="T23" fmla="*/ 65 h 65"/>
                <a:gd name="T24" fmla="*/ 43 w 73"/>
                <a:gd name="T25" fmla="*/ 39 h 65"/>
                <a:gd name="T26" fmla="*/ 52 w 73"/>
                <a:gd name="T27" fmla="*/ 12 h 65"/>
                <a:gd name="T28" fmla="*/ 73 w 73"/>
                <a:gd name="T29" fmla="*/ 0 h 65"/>
                <a:gd name="T30" fmla="*/ 73 w 73"/>
                <a:gd name="T31" fmla="*/ 10 h 65"/>
                <a:gd name="T32" fmla="*/ 62 w 73"/>
                <a:gd name="T33" fmla="*/ 17 h 65"/>
                <a:gd name="T34" fmla="*/ 56 w 73"/>
                <a:gd name="T35" fmla="*/ 35 h 65"/>
                <a:gd name="T36" fmla="*/ 73 w 73"/>
                <a:gd name="T37" fmla="*/ 35 h 65"/>
                <a:gd name="T38" fmla="*/ 73 w 73"/>
                <a:gd name="T3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65">
                  <a:moveTo>
                    <a:pt x="29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28"/>
                    <a:pt x="2" y="18"/>
                    <a:pt x="8" y="12"/>
                  </a:cubicBezTo>
                  <a:cubicBezTo>
                    <a:pt x="13" y="6"/>
                    <a:pt x="20" y="2"/>
                    <a:pt x="29" y="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4" y="11"/>
                    <a:pt x="21" y="14"/>
                    <a:pt x="18" y="17"/>
                  </a:cubicBezTo>
                  <a:cubicBezTo>
                    <a:pt x="14" y="21"/>
                    <a:pt x="12" y="27"/>
                    <a:pt x="12" y="35"/>
                  </a:cubicBezTo>
                  <a:cubicBezTo>
                    <a:pt x="29" y="35"/>
                    <a:pt x="29" y="35"/>
                    <a:pt x="29" y="35"/>
                  </a:cubicBezTo>
                  <a:lnTo>
                    <a:pt x="29" y="65"/>
                  </a:lnTo>
                  <a:close/>
                  <a:moveTo>
                    <a:pt x="73" y="65"/>
                  </a:moveTo>
                  <a:cubicBezTo>
                    <a:pt x="43" y="65"/>
                    <a:pt x="43" y="65"/>
                    <a:pt x="43" y="65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3" y="28"/>
                    <a:pt x="46" y="18"/>
                    <a:pt x="52" y="12"/>
                  </a:cubicBezTo>
                  <a:cubicBezTo>
                    <a:pt x="57" y="6"/>
                    <a:pt x="64" y="2"/>
                    <a:pt x="73" y="0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68" y="11"/>
                    <a:pt x="64" y="14"/>
                    <a:pt x="62" y="17"/>
                  </a:cubicBezTo>
                  <a:cubicBezTo>
                    <a:pt x="58" y="21"/>
                    <a:pt x="56" y="27"/>
                    <a:pt x="56" y="35"/>
                  </a:cubicBezTo>
                  <a:cubicBezTo>
                    <a:pt x="73" y="35"/>
                    <a:pt x="73" y="35"/>
                    <a:pt x="73" y="35"/>
                  </a:cubicBezTo>
                  <a:lnTo>
                    <a:pt x="73" y="65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10" name="Freeform 49"/>
            <p:cNvSpPr>
              <a:spLocks noEditPoints="1"/>
            </p:cNvSpPr>
            <p:nvPr/>
          </p:nvSpPr>
          <p:spPr bwMode="auto">
            <a:xfrm>
              <a:off x="10782701" y="5647735"/>
              <a:ext cx="400721" cy="364084"/>
            </a:xfrm>
            <a:custGeom>
              <a:avLst/>
              <a:gdLst>
                <a:gd name="T0" fmla="*/ 29 w 73"/>
                <a:gd name="T1" fmla="*/ 25 h 64"/>
                <a:gd name="T2" fmla="*/ 21 w 73"/>
                <a:gd name="T3" fmla="*/ 52 h 64"/>
                <a:gd name="T4" fmla="*/ 0 w 73"/>
                <a:gd name="T5" fmla="*/ 64 h 64"/>
                <a:gd name="T6" fmla="*/ 0 w 73"/>
                <a:gd name="T7" fmla="*/ 64 h 64"/>
                <a:gd name="T8" fmla="*/ 0 w 73"/>
                <a:gd name="T9" fmla="*/ 53 h 64"/>
                <a:gd name="T10" fmla="*/ 10 w 73"/>
                <a:gd name="T11" fmla="*/ 46 h 64"/>
                <a:gd name="T12" fmla="*/ 16 w 73"/>
                <a:gd name="T13" fmla="*/ 29 h 64"/>
                <a:gd name="T14" fmla="*/ 0 w 73"/>
                <a:gd name="T15" fmla="*/ 29 h 64"/>
                <a:gd name="T16" fmla="*/ 0 w 73"/>
                <a:gd name="T17" fmla="*/ 0 h 64"/>
                <a:gd name="T18" fmla="*/ 29 w 73"/>
                <a:gd name="T19" fmla="*/ 0 h 64"/>
                <a:gd name="T20" fmla="*/ 29 w 73"/>
                <a:gd name="T21" fmla="*/ 25 h 64"/>
                <a:gd name="T22" fmla="*/ 73 w 73"/>
                <a:gd name="T23" fmla="*/ 25 h 64"/>
                <a:gd name="T24" fmla="*/ 65 w 73"/>
                <a:gd name="T25" fmla="*/ 52 h 64"/>
                <a:gd name="T26" fmla="*/ 44 w 73"/>
                <a:gd name="T27" fmla="*/ 64 h 64"/>
                <a:gd name="T28" fmla="*/ 43 w 73"/>
                <a:gd name="T29" fmla="*/ 64 h 64"/>
                <a:gd name="T30" fmla="*/ 43 w 73"/>
                <a:gd name="T31" fmla="*/ 53 h 64"/>
                <a:gd name="T32" fmla="*/ 54 w 73"/>
                <a:gd name="T33" fmla="*/ 46 h 64"/>
                <a:gd name="T34" fmla="*/ 60 w 73"/>
                <a:gd name="T35" fmla="*/ 29 h 64"/>
                <a:gd name="T36" fmla="*/ 43 w 73"/>
                <a:gd name="T37" fmla="*/ 29 h 64"/>
                <a:gd name="T38" fmla="*/ 43 w 73"/>
                <a:gd name="T39" fmla="*/ 0 h 64"/>
                <a:gd name="T40" fmla="*/ 73 w 73"/>
                <a:gd name="T41" fmla="*/ 0 h 64"/>
                <a:gd name="T42" fmla="*/ 73 w 73"/>
                <a:gd name="T43" fmla="*/ 2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64">
                  <a:moveTo>
                    <a:pt x="29" y="25"/>
                  </a:moveTo>
                  <a:cubicBezTo>
                    <a:pt x="29" y="37"/>
                    <a:pt x="26" y="46"/>
                    <a:pt x="21" y="52"/>
                  </a:cubicBezTo>
                  <a:cubicBezTo>
                    <a:pt x="16" y="57"/>
                    <a:pt x="9" y="61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5" y="51"/>
                    <a:pt x="8" y="49"/>
                    <a:pt x="10" y="46"/>
                  </a:cubicBezTo>
                  <a:cubicBezTo>
                    <a:pt x="14" y="43"/>
                    <a:pt x="16" y="37"/>
                    <a:pt x="16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lnTo>
                    <a:pt x="29" y="25"/>
                  </a:lnTo>
                  <a:close/>
                  <a:moveTo>
                    <a:pt x="73" y="25"/>
                  </a:moveTo>
                  <a:cubicBezTo>
                    <a:pt x="73" y="37"/>
                    <a:pt x="70" y="46"/>
                    <a:pt x="65" y="52"/>
                  </a:cubicBezTo>
                  <a:cubicBezTo>
                    <a:pt x="60" y="57"/>
                    <a:pt x="53" y="61"/>
                    <a:pt x="44" y="64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8" y="51"/>
                    <a:pt x="52" y="49"/>
                    <a:pt x="54" y="46"/>
                  </a:cubicBezTo>
                  <a:cubicBezTo>
                    <a:pt x="57" y="43"/>
                    <a:pt x="59" y="37"/>
                    <a:pt x="60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73" y="0"/>
                    <a:pt x="73" y="0"/>
                    <a:pt x="73" y="0"/>
                  </a:cubicBezTo>
                  <a:lnTo>
                    <a:pt x="73" y="25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59811" y="5819090"/>
              <a:ext cx="3459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800" b="1" i="1" dirty="0">
                  <a:solidFill>
                    <a:prstClr val="white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텍스트를 입력하십시오</a:t>
              </a:r>
              <a:r>
                <a:rPr lang="en-US" altLang="ko-KR" sz="2800" b="1" i="1" dirty="0">
                  <a:solidFill>
                    <a:prstClr val="white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.</a:t>
              </a:r>
              <a:endParaRPr lang="ko-KR" altLang="en-US" sz="2800" b="1" i="1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611587" y="862002"/>
            <a:ext cx="4036388" cy="792304"/>
            <a:chOff x="611587" y="862002"/>
            <a:chExt cx="4036388" cy="792304"/>
          </a:xfrm>
        </p:grpSpPr>
        <p:sp>
          <p:nvSpPr>
            <p:cNvPr id="7" name="TextBox 6"/>
            <p:cNvSpPr txBox="1"/>
            <p:nvPr/>
          </p:nvSpPr>
          <p:spPr>
            <a:xfrm>
              <a:off x="710557" y="1118607"/>
              <a:ext cx="20762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000" dirty="0" smtClean="0">
                  <a:solidFill>
                    <a:prstClr val="white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제목을 </a:t>
              </a:r>
              <a:r>
                <a:rPr lang="ko-KR" altLang="en-US" sz="2000" dirty="0" smtClean="0">
                  <a:solidFill>
                    <a:prstClr val="white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입력하세요</a:t>
              </a:r>
              <a:endParaRPr lang="ko-KR" altLang="en-US" sz="2000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grpSp>
          <p:nvGrpSpPr>
            <p:cNvPr id="3" name="그룹 2"/>
            <p:cNvGrpSpPr/>
            <p:nvPr/>
          </p:nvGrpSpPr>
          <p:grpSpPr>
            <a:xfrm>
              <a:off x="611587" y="862002"/>
              <a:ext cx="4036388" cy="792304"/>
              <a:chOff x="670654" y="827314"/>
              <a:chExt cx="4804637" cy="943104"/>
            </a:xfrm>
          </p:grpSpPr>
          <p:cxnSp>
            <p:nvCxnSpPr>
              <p:cNvPr id="12" name="직선 연결선 11"/>
              <p:cNvCxnSpPr/>
              <p:nvPr/>
            </p:nvCxnSpPr>
            <p:spPr>
              <a:xfrm>
                <a:off x="678729" y="1756205"/>
                <a:ext cx="4796562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직선 연결선 12"/>
              <p:cNvCxnSpPr/>
              <p:nvPr/>
            </p:nvCxnSpPr>
            <p:spPr>
              <a:xfrm>
                <a:off x="5474882" y="1389719"/>
                <a:ext cx="1" cy="380699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직선 연결선 13"/>
              <p:cNvCxnSpPr/>
              <p:nvPr/>
            </p:nvCxnSpPr>
            <p:spPr>
              <a:xfrm>
                <a:off x="670654" y="827314"/>
                <a:ext cx="0" cy="943104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9849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제목 1"/>
          <p:cNvSpPr txBox="1">
            <a:spLocks/>
          </p:cNvSpPr>
          <p:nvPr/>
        </p:nvSpPr>
        <p:spPr>
          <a:xfrm>
            <a:off x="7317496" y="199178"/>
            <a:ext cx="4615619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dirty="0" smtClean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제목을 입력하세요</a:t>
            </a:r>
            <a:endParaRPr lang="ko-KR" altLang="en-US" sz="2400" dirty="0">
              <a:solidFill>
                <a:prstClr val="white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cxnSp>
        <p:nvCxnSpPr>
          <p:cNvPr id="38" name="직선 연결선 37"/>
          <p:cNvCxnSpPr/>
          <p:nvPr/>
        </p:nvCxnSpPr>
        <p:spPr>
          <a:xfrm flipH="1">
            <a:off x="6518316" y="636192"/>
            <a:ext cx="5673684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5"/>
          <p:cNvSpPr>
            <a:spLocks noEditPoints="1"/>
          </p:cNvSpPr>
          <p:nvPr/>
        </p:nvSpPr>
        <p:spPr bwMode="auto">
          <a:xfrm rot="21303016">
            <a:off x="6504748" y="219469"/>
            <a:ext cx="755974" cy="424725"/>
          </a:xfrm>
          <a:custGeom>
            <a:avLst/>
            <a:gdLst>
              <a:gd name="T0" fmla="*/ 1185 w 1213"/>
              <a:gd name="T1" fmla="*/ 0 h 680"/>
              <a:gd name="T2" fmla="*/ 1182 w 1213"/>
              <a:gd name="T3" fmla="*/ 0 h 680"/>
              <a:gd name="T4" fmla="*/ 977 w 1213"/>
              <a:gd name="T5" fmla="*/ 10 h 680"/>
              <a:gd name="T6" fmla="*/ 950 w 1213"/>
              <a:gd name="T7" fmla="*/ 24 h 680"/>
              <a:gd name="T8" fmla="*/ 958 w 1213"/>
              <a:gd name="T9" fmla="*/ 51 h 680"/>
              <a:gd name="T10" fmla="*/ 1021 w 1213"/>
              <a:gd name="T11" fmla="*/ 114 h 680"/>
              <a:gd name="T12" fmla="*/ 587 w 1213"/>
              <a:gd name="T13" fmla="*/ 548 h 680"/>
              <a:gd name="T14" fmla="*/ 329 w 1213"/>
              <a:gd name="T15" fmla="*/ 291 h 680"/>
              <a:gd name="T16" fmla="*/ 297 w 1213"/>
              <a:gd name="T17" fmla="*/ 278 h 680"/>
              <a:gd name="T18" fmla="*/ 265 w 1213"/>
              <a:gd name="T19" fmla="*/ 291 h 680"/>
              <a:gd name="T20" fmla="*/ 254 w 1213"/>
              <a:gd name="T21" fmla="*/ 302 h 680"/>
              <a:gd name="T22" fmla="*/ 18 w 1213"/>
              <a:gd name="T23" fmla="*/ 539 h 680"/>
              <a:gd name="T24" fmla="*/ 18 w 1213"/>
              <a:gd name="T25" fmla="*/ 603 h 680"/>
              <a:gd name="T26" fmla="*/ 29 w 1213"/>
              <a:gd name="T27" fmla="*/ 614 h 680"/>
              <a:gd name="T28" fmla="*/ 61 w 1213"/>
              <a:gd name="T29" fmla="*/ 627 h 680"/>
              <a:gd name="T30" fmla="*/ 93 w 1213"/>
              <a:gd name="T31" fmla="*/ 614 h 680"/>
              <a:gd name="T32" fmla="*/ 297 w 1213"/>
              <a:gd name="T33" fmla="*/ 409 h 680"/>
              <a:gd name="T34" fmla="*/ 555 w 1213"/>
              <a:gd name="T35" fmla="*/ 667 h 680"/>
              <a:gd name="T36" fmla="*/ 587 w 1213"/>
              <a:gd name="T37" fmla="*/ 680 h 680"/>
              <a:gd name="T38" fmla="*/ 619 w 1213"/>
              <a:gd name="T39" fmla="*/ 667 h 680"/>
              <a:gd name="T40" fmla="*/ 825 w 1213"/>
              <a:gd name="T41" fmla="*/ 461 h 680"/>
              <a:gd name="T42" fmla="*/ 866 w 1213"/>
              <a:gd name="T43" fmla="*/ 419 h 680"/>
              <a:gd name="T44" fmla="*/ 883 w 1213"/>
              <a:gd name="T45" fmla="*/ 402 h 680"/>
              <a:gd name="T46" fmla="*/ 1096 w 1213"/>
              <a:gd name="T47" fmla="*/ 190 h 680"/>
              <a:gd name="T48" fmla="*/ 1158 w 1213"/>
              <a:gd name="T49" fmla="*/ 251 h 680"/>
              <a:gd name="T50" fmla="*/ 1177 w 1213"/>
              <a:gd name="T51" fmla="*/ 263 h 680"/>
              <a:gd name="T52" fmla="*/ 1187 w 1213"/>
              <a:gd name="T53" fmla="*/ 260 h 680"/>
              <a:gd name="T54" fmla="*/ 1203 w 1213"/>
              <a:gd name="T55" fmla="*/ 230 h 680"/>
              <a:gd name="T56" fmla="*/ 1212 w 1213"/>
              <a:gd name="T57" fmla="*/ 30 h 680"/>
              <a:gd name="T58" fmla="*/ 1185 w 1213"/>
              <a:gd name="T59" fmla="*/ 0 h 680"/>
              <a:gd name="T60" fmla="*/ 1185 w 1213"/>
              <a:gd name="T61" fmla="*/ 0 h 680"/>
              <a:gd name="T62" fmla="*/ 1185 w 1213"/>
              <a:gd name="T63" fmla="*/ 0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13" h="680">
                <a:moveTo>
                  <a:pt x="1185" y="0"/>
                </a:moveTo>
                <a:cubicBezTo>
                  <a:pt x="1182" y="0"/>
                  <a:pt x="1182" y="0"/>
                  <a:pt x="1182" y="0"/>
                </a:cubicBezTo>
                <a:cubicBezTo>
                  <a:pt x="1113" y="4"/>
                  <a:pt x="1045" y="7"/>
                  <a:pt x="977" y="10"/>
                </a:cubicBezTo>
                <a:cubicBezTo>
                  <a:pt x="966" y="11"/>
                  <a:pt x="956" y="11"/>
                  <a:pt x="950" y="24"/>
                </a:cubicBezTo>
                <a:cubicBezTo>
                  <a:pt x="944" y="37"/>
                  <a:pt x="951" y="44"/>
                  <a:pt x="958" y="51"/>
                </a:cubicBezTo>
                <a:cubicBezTo>
                  <a:pt x="979" y="72"/>
                  <a:pt x="999" y="93"/>
                  <a:pt x="1021" y="114"/>
                </a:cubicBezTo>
                <a:cubicBezTo>
                  <a:pt x="587" y="548"/>
                  <a:pt x="587" y="548"/>
                  <a:pt x="587" y="548"/>
                </a:cubicBezTo>
                <a:cubicBezTo>
                  <a:pt x="329" y="291"/>
                  <a:pt x="329" y="291"/>
                  <a:pt x="329" y="291"/>
                </a:cubicBezTo>
                <a:cubicBezTo>
                  <a:pt x="320" y="282"/>
                  <a:pt x="309" y="278"/>
                  <a:pt x="297" y="278"/>
                </a:cubicBezTo>
                <a:cubicBezTo>
                  <a:pt x="286" y="278"/>
                  <a:pt x="274" y="282"/>
                  <a:pt x="265" y="291"/>
                </a:cubicBezTo>
                <a:cubicBezTo>
                  <a:pt x="254" y="302"/>
                  <a:pt x="254" y="302"/>
                  <a:pt x="254" y="302"/>
                </a:cubicBezTo>
                <a:cubicBezTo>
                  <a:pt x="18" y="539"/>
                  <a:pt x="18" y="539"/>
                  <a:pt x="18" y="539"/>
                </a:cubicBezTo>
                <a:cubicBezTo>
                  <a:pt x="0" y="556"/>
                  <a:pt x="0" y="585"/>
                  <a:pt x="18" y="603"/>
                </a:cubicBezTo>
                <a:cubicBezTo>
                  <a:pt x="29" y="614"/>
                  <a:pt x="29" y="614"/>
                  <a:pt x="29" y="614"/>
                </a:cubicBezTo>
                <a:cubicBezTo>
                  <a:pt x="38" y="623"/>
                  <a:pt x="49" y="627"/>
                  <a:pt x="61" y="627"/>
                </a:cubicBezTo>
                <a:cubicBezTo>
                  <a:pt x="72" y="627"/>
                  <a:pt x="84" y="623"/>
                  <a:pt x="93" y="614"/>
                </a:cubicBezTo>
                <a:cubicBezTo>
                  <a:pt x="297" y="409"/>
                  <a:pt x="297" y="409"/>
                  <a:pt x="297" y="409"/>
                </a:cubicBezTo>
                <a:cubicBezTo>
                  <a:pt x="555" y="667"/>
                  <a:pt x="555" y="667"/>
                  <a:pt x="555" y="667"/>
                </a:cubicBezTo>
                <a:cubicBezTo>
                  <a:pt x="564" y="676"/>
                  <a:pt x="575" y="680"/>
                  <a:pt x="587" y="680"/>
                </a:cubicBezTo>
                <a:cubicBezTo>
                  <a:pt x="598" y="680"/>
                  <a:pt x="610" y="675"/>
                  <a:pt x="619" y="667"/>
                </a:cubicBezTo>
                <a:cubicBezTo>
                  <a:pt x="825" y="461"/>
                  <a:pt x="825" y="461"/>
                  <a:pt x="825" y="461"/>
                </a:cubicBezTo>
                <a:cubicBezTo>
                  <a:pt x="866" y="419"/>
                  <a:pt x="866" y="419"/>
                  <a:pt x="866" y="419"/>
                </a:cubicBezTo>
                <a:cubicBezTo>
                  <a:pt x="883" y="402"/>
                  <a:pt x="883" y="402"/>
                  <a:pt x="883" y="402"/>
                </a:cubicBezTo>
                <a:cubicBezTo>
                  <a:pt x="1096" y="190"/>
                  <a:pt x="1096" y="190"/>
                  <a:pt x="1096" y="190"/>
                </a:cubicBezTo>
                <a:cubicBezTo>
                  <a:pt x="1158" y="251"/>
                  <a:pt x="1158" y="251"/>
                  <a:pt x="1158" y="251"/>
                </a:cubicBezTo>
                <a:cubicBezTo>
                  <a:pt x="1163" y="257"/>
                  <a:pt x="1169" y="263"/>
                  <a:pt x="1177" y="263"/>
                </a:cubicBezTo>
                <a:cubicBezTo>
                  <a:pt x="1180" y="263"/>
                  <a:pt x="1183" y="262"/>
                  <a:pt x="1187" y="260"/>
                </a:cubicBezTo>
                <a:cubicBezTo>
                  <a:pt x="1200" y="253"/>
                  <a:pt x="1202" y="242"/>
                  <a:pt x="1203" y="230"/>
                </a:cubicBezTo>
                <a:cubicBezTo>
                  <a:pt x="1206" y="163"/>
                  <a:pt x="1209" y="97"/>
                  <a:pt x="1212" y="30"/>
                </a:cubicBezTo>
                <a:cubicBezTo>
                  <a:pt x="1213" y="9"/>
                  <a:pt x="1205" y="0"/>
                  <a:pt x="1185" y="0"/>
                </a:cubicBezTo>
                <a:close/>
                <a:moveTo>
                  <a:pt x="1185" y="0"/>
                </a:moveTo>
                <a:cubicBezTo>
                  <a:pt x="1185" y="0"/>
                  <a:pt x="1185" y="0"/>
                  <a:pt x="1185" y="0"/>
                </a:cubicBezTo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487834" y="2437485"/>
            <a:ext cx="6096000" cy="12464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홈의 단락에서 줄 간격</a:t>
            </a:r>
            <a:r>
              <a:rPr lang="en-US" altLang="ko-KR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, </a:t>
            </a: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글머리 기호 수정 가능합니다</a:t>
            </a:r>
            <a:r>
              <a:rPr lang="en-US" altLang="ko-KR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.</a:t>
            </a: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줄 간격은 </a:t>
            </a:r>
            <a:r>
              <a:rPr lang="en-US" altLang="ko-KR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1.5</a:t>
            </a: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로 설정 되어 있습니다</a:t>
            </a:r>
            <a:r>
              <a:rPr lang="en-US" altLang="ko-KR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.</a:t>
            </a: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서식의 단락에서 수정 가능합니다</a:t>
            </a:r>
            <a:r>
              <a:rPr lang="en-US" altLang="ko-KR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.</a:t>
            </a:r>
            <a:endParaRPr lang="en-US" altLang="ko-KR" sz="1600" dirty="0">
              <a:solidFill>
                <a:prstClr val="white">
                  <a:lumMod val="75000"/>
                  <a:lumOff val="25000"/>
                </a:prstClr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5610758" y="5050056"/>
            <a:ext cx="6096000" cy="11607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r">
              <a:lnSpc>
                <a:spcPct val="150000"/>
              </a:lnSpc>
              <a:buBlip>
                <a:blip r:embed="rId2"/>
              </a:buBlip>
            </a:pP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홈의 단락에서 줄 간격</a:t>
            </a:r>
            <a:r>
              <a:rPr lang="en-US" altLang="ko-KR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, </a:t>
            </a: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글머리 기호 수정 가능합니다</a:t>
            </a:r>
            <a:r>
              <a:rPr lang="en-US" altLang="ko-KR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.</a:t>
            </a:r>
          </a:p>
          <a:p>
            <a:pPr marL="285750" indent="-285750" algn="r">
              <a:lnSpc>
                <a:spcPct val="150000"/>
              </a:lnSpc>
              <a:buBlip>
                <a:blip r:embed="rId2"/>
              </a:buBlip>
            </a:pP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줄 간격은 </a:t>
            </a:r>
            <a:r>
              <a:rPr lang="en-US" altLang="ko-KR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1.5</a:t>
            </a: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로 설정 되어 있습니다</a:t>
            </a:r>
            <a:r>
              <a:rPr lang="en-US" altLang="ko-KR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.</a:t>
            </a:r>
          </a:p>
          <a:p>
            <a:pPr marL="285750" indent="-285750" algn="r">
              <a:lnSpc>
                <a:spcPct val="150000"/>
              </a:lnSpc>
              <a:buBlip>
                <a:blip r:embed="rId2"/>
              </a:buBlip>
            </a:pP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서식의 단락에서 수정 가능합니다</a:t>
            </a:r>
            <a:r>
              <a:rPr lang="en-US" altLang="ko-KR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.</a:t>
            </a:r>
            <a:endParaRPr lang="en-US" altLang="ko-KR" sz="1600" dirty="0">
              <a:solidFill>
                <a:prstClr val="white">
                  <a:lumMod val="75000"/>
                  <a:lumOff val="25000"/>
                </a:prstClr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grpSp>
        <p:nvGrpSpPr>
          <p:cNvPr id="34" name="그룹 33"/>
          <p:cNvGrpSpPr/>
          <p:nvPr/>
        </p:nvGrpSpPr>
        <p:grpSpPr>
          <a:xfrm>
            <a:off x="6388529" y="1361688"/>
            <a:ext cx="2679700" cy="807765"/>
            <a:chOff x="6388529" y="1361688"/>
            <a:chExt cx="2679700" cy="807765"/>
          </a:xfrm>
        </p:grpSpPr>
        <p:grpSp>
          <p:nvGrpSpPr>
            <p:cNvPr id="9" name="그룹 8"/>
            <p:cNvGrpSpPr/>
            <p:nvPr/>
          </p:nvGrpSpPr>
          <p:grpSpPr>
            <a:xfrm>
              <a:off x="6388529" y="1361688"/>
              <a:ext cx="2679700" cy="807765"/>
              <a:chOff x="6675458" y="1428746"/>
              <a:chExt cx="2679700" cy="807765"/>
            </a:xfrm>
          </p:grpSpPr>
          <p:grpSp>
            <p:nvGrpSpPr>
              <p:cNvPr id="4" name="그룹 3"/>
              <p:cNvGrpSpPr/>
              <p:nvPr/>
            </p:nvGrpSpPr>
            <p:grpSpPr>
              <a:xfrm>
                <a:off x="6675458" y="1428746"/>
                <a:ext cx="2679700" cy="800101"/>
                <a:chOff x="7035800" y="1263650"/>
                <a:chExt cx="2679700" cy="800101"/>
              </a:xfrm>
            </p:grpSpPr>
            <p:sp>
              <p:nvSpPr>
                <p:cNvPr id="2" name="평행 사변형 1"/>
                <p:cNvSpPr/>
                <p:nvPr/>
              </p:nvSpPr>
              <p:spPr>
                <a:xfrm rot="10800000">
                  <a:off x="7035800" y="1263651"/>
                  <a:ext cx="2679700" cy="800100"/>
                </a:xfrm>
                <a:prstGeom prst="parallelogram">
                  <a:avLst>
                    <a:gd name="adj" fmla="val 39286"/>
                  </a:avLst>
                </a:prstGeom>
                <a:solidFill>
                  <a:schemeClr val="tx1">
                    <a:alpha val="7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KBIZ한마음고딕 B" panose="02020503020101020101" pitchFamily="18" charset="-127"/>
                    <a:ea typeface="KBIZ한마음고딕 B" panose="02020503020101020101" pitchFamily="18" charset="-127"/>
                  </a:endParaRPr>
                </a:p>
              </p:txBody>
            </p:sp>
            <p:sp>
              <p:nvSpPr>
                <p:cNvPr id="6" name="평행 사변형 5"/>
                <p:cNvSpPr/>
                <p:nvPr/>
              </p:nvSpPr>
              <p:spPr>
                <a:xfrm rot="10800000">
                  <a:off x="8547100" y="1263650"/>
                  <a:ext cx="1168400" cy="800101"/>
                </a:xfrm>
                <a:prstGeom prst="parallelogram">
                  <a:avLst>
                    <a:gd name="adj" fmla="val 39286"/>
                  </a:avLst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KBIZ한마음고딕 B" panose="02020503020101020101" pitchFamily="18" charset="-127"/>
                    <a:ea typeface="KBIZ한마음고딕 B" panose="02020503020101020101" pitchFamily="18" charset="-127"/>
                  </a:endParaRPr>
                </a:p>
              </p:txBody>
            </p:sp>
          </p:grpSp>
          <p:sp>
            <p:nvSpPr>
              <p:cNvPr id="11" name="텍스트 개체 틀 8"/>
              <p:cNvSpPr txBox="1">
                <a:spLocks/>
              </p:cNvSpPr>
              <p:nvPr/>
            </p:nvSpPr>
            <p:spPr>
              <a:xfrm>
                <a:off x="6677754" y="1489120"/>
                <a:ext cx="1749265" cy="747391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defPPr>
                  <a:defRPr lang="ko-KR"/>
                </a:defPPr>
                <a:lvl1pPr>
                  <a:lnSpc>
                    <a:spcPct val="90000"/>
                  </a:lnSpc>
                  <a:spcBef>
                    <a:spcPct val="0"/>
                  </a:spcBef>
                  <a:buNone/>
                  <a:defRPr sz="2400">
                    <a:solidFill>
                      <a:prstClr val="white"/>
                    </a:solidFill>
                    <a:latin typeface="KBIZ한마음고딕 H" panose="02020503020101020101" pitchFamily="18" charset="-127"/>
                    <a:ea typeface="KBIZ한마음고딕 H" panose="02020503020101020101" pitchFamily="18" charset="-127"/>
                    <a:cs typeface="+mj-cs"/>
                  </a:defRPr>
                </a:lvl1pPr>
              </a:lstStyle>
              <a:p>
                <a:pPr algn="ctr"/>
                <a:r>
                  <a:rPr lang="en-US" altLang="ko-KR" dirty="0">
                    <a:solidFill>
                      <a:schemeClr val="bg1"/>
                    </a:solidFill>
                    <a:latin typeface="KBIZ한마음고딕 B" panose="02020503020101020101" pitchFamily="18" charset="-127"/>
                    <a:ea typeface="KBIZ한마음고딕 B" panose="02020503020101020101" pitchFamily="18" charset="-127"/>
                  </a:rPr>
                  <a:t>TEXT</a:t>
                </a:r>
                <a:endParaRPr lang="ko-KR" altLang="en-US" dirty="0">
                  <a:solidFill>
                    <a:schemeClr val="bg1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endParaRPr>
              </a:p>
            </p:txBody>
          </p:sp>
        </p:grpSp>
        <p:grpSp>
          <p:nvGrpSpPr>
            <p:cNvPr id="24" name="그룹 23"/>
            <p:cNvGrpSpPr/>
            <p:nvPr/>
          </p:nvGrpSpPr>
          <p:grpSpPr>
            <a:xfrm>
              <a:off x="8187208" y="1461452"/>
              <a:ext cx="558328" cy="579961"/>
              <a:chOff x="949778" y="2801031"/>
              <a:chExt cx="3441701" cy="3575051"/>
            </a:xfrm>
            <a:solidFill>
              <a:schemeClr val="tx1"/>
            </a:solidFill>
          </p:grpSpPr>
          <p:sp>
            <p:nvSpPr>
              <p:cNvPr id="17" name="Freeform 5"/>
              <p:cNvSpPr>
                <a:spLocks noEditPoints="1"/>
              </p:cNvSpPr>
              <p:nvPr/>
            </p:nvSpPr>
            <p:spPr bwMode="auto">
              <a:xfrm>
                <a:off x="1400628" y="2801031"/>
                <a:ext cx="2535238" cy="768350"/>
              </a:xfrm>
              <a:custGeom>
                <a:avLst/>
                <a:gdLst>
                  <a:gd name="T0" fmla="*/ 13 w 674"/>
                  <a:gd name="T1" fmla="*/ 196 h 204"/>
                  <a:gd name="T2" fmla="*/ 46 w 674"/>
                  <a:gd name="T3" fmla="*/ 192 h 204"/>
                  <a:gd name="T4" fmla="*/ 337 w 674"/>
                  <a:gd name="T5" fmla="*/ 47 h 204"/>
                  <a:gd name="T6" fmla="*/ 629 w 674"/>
                  <a:gd name="T7" fmla="*/ 192 h 204"/>
                  <a:gd name="T8" fmla="*/ 648 w 674"/>
                  <a:gd name="T9" fmla="*/ 201 h 204"/>
                  <a:gd name="T10" fmla="*/ 662 w 674"/>
                  <a:gd name="T11" fmla="*/ 196 h 204"/>
                  <a:gd name="T12" fmla="*/ 667 w 674"/>
                  <a:gd name="T13" fmla="*/ 163 h 204"/>
                  <a:gd name="T14" fmla="*/ 337 w 674"/>
                  <a:gd name="T15" fmla="*/ 0 h 204"/>
                  <a:gd name="T16" fmla="*/ 8 w 674"/>
                  <a:gd name="T17" fmla="*/ 163 h 204"/>
                  <a:gd name="T18" fmla="*/ 13 w 674"/>
                  <a:gd name="T19" fmla="*/ 196 h 204"/>
                  <a:gd name="T20" fmla="*/ 13 w 674"/>
                  <a:gd name="T21" fmla="*/ 196 h 204"/>
                  <a:gd name="T22" fmla="*/ 13 w 674"/>
                  <a:gd name="T23" fmla="*/ 196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74" h="204">
                    <a:moveTo>
                      <a:pt x="13" y="196"/>
                    </a:moveTo>
                    <a:cubicBezTo>
                      <a:pt x="23" y="204"/>
                      <a:pt x="38" y="202"/>
                      <a:pt x="46" y="192"/>
                    </a:cubicBezTo>
                    <a:cubicBezTo>
                      <a:pt x="116" y="100"/>
                      <a:pt x="222" y="47"/>
                      <a:pt x="337" y="47"/>
                    </a:cubicBezTo>
                    <a:cubicBezTo>
                      <a:pt x="453" y="47"/>
                      <a:pt x="559" y="100"/>
                      <a:pt x="629" y="192"/>
                    </a:cubicBezTo>
                    <a:cubicBezTo>
                      <a:pt x="633" y="198"/>
                      <a:pt x="641" y="201"/>
                      <a:pt x="648" y="201"/>
                    </a:cubicBezTo>
                    <a:cubicBezTo>
                      <a:pt x="653" y="201"/>
                      <a:pt x="658" y="200"/>
                      <a:pt x="662" y="196"/>
                    </a:cubicBezTo>
                    <a:cubicBezTo>
                      <a:pt x="672" y="188"/>
                      <a:pt x="674" y="173"/>
                      <a:pt x="667" y="163"/>
                    </a:cubicBezTo>
                    <a:cubicBezTo>
                      <a:pt x="587" y="59"/>
                      <a:pt x="467" y="0"/>
                      <a:pt x="337" y="0"/>
                    </a:cubicBezTo>
                    <a:cubicBezTo>
                      <a:pt x="207" y="0"/>
                      <a:pt x="87" y="59"/>
                      <a:pt x="8" y="163"/>
                    </a:cubicBezTo>
                    <a:cubicBezTo>
                      <a:pt x="0" y="173"/>
                      <a:pt x="2" y="188"/>
                      <a:pt x="13" y="196"/>
                    </a:cubicBezTo>
                    <a:close/>
                    <a:moveTo>
                      <a:pt x="13" y="196"/>
                    </a:moveTo>
                    <a:cubicBezTo>
                      <a:pt x="13" y="196"/>
                      <a:pt x="13" y="196"/>
                      <a:pt x="13" y="1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" name="Freeform 6"/>
              <p:cNvSpPr>
                <a:spLocks noEditPoints="1"/>
              </p:cNvSpPr>
              <p:nvPr/>
            </p:nvSpPr>
            <p:spPr bwMode="auto">
              <a:xfrm>
                <a:off x="2284866" y="3188381"/>
                <a:ext cx="771525" cy="771525"/>
              </a:xfrm>
              <a:custGeom>
                <a:avLst/>
                <a:gdLst>
                  <a:gd name="T0" fmla="*/ 0 w 205"/>
                  <a:gd name="T1" fmla="*/ 102 h 205"/>
                  <a:gd name="T2" fmla="*/ 102 w 205"/>
                  <a:gd name="T3" fmla="*/ 205 h 205"/>
                  <a:gd name="T4" fmla="*/ 205 w 205"/>
                  <a:gd name="T5" fmla="*/ 102 h 205"/>
                  <a:gd name="T6" fmla="*/ 102 w 205"/>
                  <a:gd name="T7" fmla="*/ 0 h 205"/>
                  <a:gd name="T8" fmla="*/ 0 w 205"/>
                  <a:gd name="T9" fmla="*/ 102 h 205"/>
                  <a:gd name="T10" fmla="*/ 151 w 205"/>
                  <a:gd name="T11" fmla="*/ 102 h 205"/>
                  <a:gd name="T12" fmla="*/ 102 w 205"/>
                  <a:gd name="T13" fmla="*/ 151 h 205"/>
                  <a:gd name="T14" fmla="*/ 53 w 205"/>
                  <a:gd name="T15" fmla="*/ 102 h 205"/>
                  <a:gd name="T16" fmla="*/ 102 w 205"/>
                  <a:gd name="T17" fmla="*/ 53 h 205"/>
                  <a:gd name="T18" fmla="*/ 151 w 205"/>
                  <a:gd name="T19" fmla="*/ 102 h 205"/>
                  <a:gd name="T20" fmla="*/ 151 w 205"/>
                  <a:gd name="T21" fmla="*/ 102 h 205"/>
                  <a:gd name="T22" fmla="*/ 151 w 205"/>
                  <a:gd name="T23" fmla="*/ 102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5" h="205">
                    <a:moveTo>
                      <a:pt x="0" y="102"/>
                    </a:moveTo>
                    <a:cubicBezTo>
                      <a:pt x="0" y="159"/>
                      <a:pt x="46" y="205"/>
                      <a:pt x="102" y="205"/>
                    </a:cubicBezTo>
                    <a:cubicBezTo>
                      <a:pt x="159" y="205"/>
                      <a:pt x="205" y="159"/>
                      <a:pt x="205" y="102"/>
                    </a:cubicBezTo>
                    <a:cubicBezTo>
                      <a:pt x="205" y="46"/>
                      <a:pt x="159" y="0"/>
                      <a:pt x="102" y="0"/>
                    </a:cubicBezTo>
                    <a:cubicBezTo>
                      <a:pt x="46" y="0"/>
                      <a:pt x="0" y="46"/>
                      <a:pt x="0" y="102"/>
                    </a:cubicBezTo>
                    <a:close/>
                    <a:moveTo>
                      <a:pt x="151" y="102"/>
                    </a:moveTo>
                    <a:cubicBezTo>
                      <a:pt x="151" y="129"/>
                      <a:pt x="129" y="151"/>
                      <a:pt x="102" y="151"/>
                    </a:cubicBezTo>
                    <a:cubicBezTo>
                      <a:pt x="75" y="151"/>
                      <a:pt x="53" y="129"/>
                      <a:pt x="53" y="102"/>
                    </a:cubicBezTo>
                    <a:cubicBezTo>
                      <a:pt x="53" y="75"/>
                      <a:pt x="75" y="53"/>
                      <a:pt x="102" y="53"/>
                    </a:cubicBezTo>
                    <a:cubicBezTo>
                      <a:pt x="129" y="53"/>
                      <a:pt x="151" y="75"/>
                      <a:pt x="151" y="102"/>
                    </a:cubicBezTo>
                    <a:close/>
                    <a:moveTo>
                      <a:pt x="151" y="102"/>
                    </a:moveTo>
                    <a:cubicBezTo>
                      <a:pt x="151" y="102"/>
                      <a:pt x="151" y="102"/>
                      <a:pt x="151" y="10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" name="Freeform 7"/>
              <p:cNvSpPr>
                <a:spLocks noEditPoints="1"/>
              </p:cNvSpPr>
              <p:nvPr/>
            </p:nvSpPr>
            <p:spPr bwMode="auto">
              <a:xfrm>
                <a:off x="1999116" y="4031344"/>
                <a:ext cx="1343025" cy="2344738"/>
              </a:xfrm>
              <a:custGeom>
                <a:avLst/>
                <a:gdLst>
                  <a:gd name="T0" fmla="*/ 287 w 357"/>
                  <a:gd name="T1" fmla="*/ 16 h 623"/>
                  <a:gd name="T2" fmla="*/ 260 w 357"/>
                  <a:gd name="T3" fmla="*/ 7 h 623"/>
                  <a:gd name="T4" fmla="*/ 227 w 357"/>
                  <a:gd name="T5" fmla="*/ 24 h 623"/>
                  <a:gd name="T6" fmla="*/ 202 w 357"/>
                  <a:gd name="T7" fmla="*/ 93 h 623"/>
                  <a:gd name="T8" fmla="*/ 197 w 357"/>
                  <a:gd name="T9" fmla="*/ 58 h 623"/>
                  <a:gd name="T10" fmla="*/ 213 w 357"/>
                  <a:gd name="T11" fmla="*/ 29 h 623"/>
                  <a:gd name="T12" fmla="*/ 213 w 357"/>
                  <a:gd name="T13" fmla="*/ 10 h 623"/>
                  <a:gd name="T14" fmla="*/ 197 w 357"/>
                  <a:gd name="T15" fmla="*/ 0 h 623"/>
                  <a:gd name="T16" fmla="*/ 160 w 357"/>
                  <a:gd name="T17" fmla="*/ 0 h 623"/>
                  <a:gd name="T18" fmla="*/ 143 w 357"/>
                  <a:gd name="T19" fmla="*/ 10 h 623"/>
                  <a:gd name="T20" fmla="*/ 143 w 357"/>
                  <a:gd name="T21" fmla="*/ 29 h 623"/>
                  <a:gd name="T22" fmla="*/ 160 w 357"/>
                  <a:gd name="T23" fmla="*/ 58 h 623"/>
                  <a:gd name="T24" fmla="*/ 155 w 357"/>
                  <a:gd name="T25" fmla="*/ 93 h 623"/>
                  <a:gd name="T26" fmla="*/ 130 w 357"/>
                  <a:gd name="T27" fmla="*/ 24 h 623"/>
                  <a:gd name="T28" fmla="*/ 97 w 357"/>
                  <a:gd name="T29" fmla="*/ 7 h 623"/>
                  <a:gd name="T30" fmla="*/ 69 w 357"/>
                  <a:gd name="T31" fmla="*/ 16 h 623"/>
                  <a:gd name="T32" fmla="*/ 0 w 357"/>
                  <a:gd name="T33" fmla="*/ 112 h 623"/>
                  <a:gd name="T34" fmla="*/ 0 w 357"/>
                  <a:gd name="T35" fmla="*/ 276 h 623"/>
                  <a:gd name="T36" fmla="*/ 4 w 357"/>
                  <a:gd name="T37" fmla="*/ 291 h 623"/>
                  <a:gd name="T38" fmla="*/ 60 w 357"/>
                  <a:gd name="T39" fmla="*/ 376 h 623"/>
                  <a:gd name="T40" fmla="*/ 60 w 357"/>
                  <a:gd name="T41" fmla="*/ 596 h 623"/>
                  <a:gd name="T42" fmla="*/ 87 w 357"/>
                  <a:gd name="T43" fmla="*/ 623 h 623"/>
                  <a:gd name="T44" fmla="*/ 270 w 357"/>
                  <a:gd name="T45" fmla="*/ 623 h 623"/>
                  <a:gd name="T46" fmla="*/ 297 w 357"/>
                  <a:gd name="T47" fmla="*/ 596 h 623"/>
                  <a:gd name="T48" fmla="*/ 297 w 357"/>
                  <a:gd name="T49" fmla="*/ 376 h 623"/>
                  <a:gd name="T50" fmla="*/ 353 w 357"/>
                  <a:gd name="T51" fmla="*/ 291 h 623"/>
                  <a:gd name="T52" fmla="*/ 357 w 357"/>
                  <a:gd name="T53" fmla="*/ 276 h 623"/>
                  <a:gd name="T54" fmla="*/ 357 w 357"/>
                  <a:gd name="T55" fmla="*/ 112 h 623"/>
                  <a:gd name="T56" fmla="*/ 287 w 357"/>
                  <a:gd name="T57" fmla="*/ 16 h 623"/>
                  <a:gd name="T58" fmla="*/ 303 w 357"/>
                  <a:gd name="T59" fmla="*/ 268 h 623"/>
                  <a:gd name="T60" fmla="*/ 247 w 357"/>
                  <a:gd name="T61" fmla="*/ 353 h 623"/>
                  <a:gd name="T62" fmla="*/ 243 w 357"/>
                  <a:gd name="T63" fmla="*/ 367 h 623"/>
                  <a:gd name="T64" fmla="*/ 243 w 357"/>
                  <a:gd name="T65" fmla="*/ 570 h 623"/>
                  <a:gd name="T66" fmla="*/ 114 w 357"/>
                  <a:gd name="T67" fmla="*/ 570 h 623"/>
                  <a:gd name="T68" fmla="*/ 114 w 357"/>
                  <a:gd name="T69" fmla="*/ 367 h 623"/>
                  <a:gd name="T70" fmla="*/ 109 w 357"/>
                  <a:gd name="T71" fmla="*/ 353 h 623"/>
                  <a:gd name="T72" fmla="*/ 53 w 357"/>
                  <a:gd name="T73" fmla="*/ 268 h 623"/>
                  <a:gd name="T74" fmla="*/ 53 w 357"/>
                  <a:gd name="T75" fmla="*/ 112 h 623"/>
                  <a:gd name="T76" fmla="*/ 86 w 357"/>
                  <a:gd name="T77" fmla="*/ 67 h 623"/>
                  <a:gd name="T78" fmla="*/ 88 w 357"/>
                  <a:gd name="T79" fmla="*/ 66 h 623"/>
                  <a:gd name="T80" fmla="*/ 153 w 357"/>
                  <a:gd name="T81" fmla="*/ 245 h 623"/>
                  <a:gd name="T82" fmla="*/ 178 w 357"/>
                  <a:gd name="T83" fmla="*/ 262 h 623"/>
                  <a:gd name="T84" fmla="*/ 204 w 357"/>
                  <a:gd name="T85" fmla="*/ 245 h 623"/>
                  <a:gd name="T86" fmla="*/ 269 w 357"/>
                  <a:gd name="T87" fmla="*/ 66 h 623"/>
                  <a:gd name="T88" fmla="*/ 271 w 357"/>
                  <a:gd name="T89" fmla="*/ 67 h 623"/>
                  <a:gd name="T90" fmla="*/ 303 w 357"/>
                  <a:gd name="T91" fmla="*/ 112 h 623"/>
                  <a:gd name="T92" fmla="*/ 303 w 357"/>
                  <a:gd name="T93" fmla="*/ 268 h 623"/>
                  <a:gd name="T94" fmla="*/ 303 w 357"/>
                  <a:gd name="T95" fmla="*/ 268 h 623"/>
                  <a:gd name="T96" fmla="*/ 303 w 357"/>
                  <a:gd name="T97" fmla="*/ 268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57" h="623">
                    <a:moveTo>
                      <a:pt x="287" y="16"/>
                    </a:moveTo>
                    <a:cubicBezTo>
                      <a:pt x="287" y="16"/>
                      <a:pt x="260" y="7"/>
                      <a:pt x="260" y="7"/>
                    </a:cubicBezTo>
                    <a:cubicBezTo>
                      <a:pt x="246" y="3"/>
                      <a:pt x="232" y="10"/>
                      <a:pt x="227" y="24"/>
                    </a:cubicBezTo>
                    <a:cubicBezTo>
                      <a:pt x="202" y="93"/>
                      <a:pt x="202" y="93"/>
                      <a:pt x="202" y="93"/>
                    </a:cubicBezTo>
                    <a:cubicBezTo>
                      <a:pt x="202" y="93"/>
                      <a:pt x="197" y="58"/>
                      <a:pt x="197" y="58"/>
                    </a:cubicBezTo>
                    <a:cubicBezTo>
                      <a:pt x="213" y="29"/>
                      <a:pt x="213" y="29"/>
                      <a:pt x="213" y="29"/>
                    </a:cubicBezTo>
                    <a:cubicBezTo>
                      <a:pt x="217" y="23"/>
                      <a:pt x="217" y="16"/>
                      <a:pt x="213" y="10"/>
                    </a:cubicBezTo>
                    <a:cubicBezTo>
                      <a:pt x="210" y="4"/>
                      <a:pt x="204" y="0"/>
                      <a:pt x="197" y="0"/>
                    </a:cubicBezTo>
                    <a:cubicBezTo>
                      <a:pt x="160" y="0"/>
                      <a:pt x="160" y="0"/>
                      <a:pt x="160" y="0"/>
                    </a:cubicBezTo>
                    <a:cubicBezTo>
                      <a:pt x="153" y="0"/>
                      <a:pt x="147" y="4"/>
                      <a:pt x="143" y="10"/>
                    </a:cubicBezTo>
                    <a:cubicBezTo>
                      <a:pt x="140" y="16"/>
                      <a:pt x="140" y="23"/>
                      <a:pt x="143" y="29"/>
                    </a:cubicBezTo>
                    <a:cubicBezTo>
                      <a:pt x="160" y="58"/>
                      <a:pt x="160" y="58"/>
                      <a:pt x="160" y="58"/>
                    </a:cubicBezTo>
                    <a:cubicBezTo>
                      <a:pt x="160" y="58"/>
                      <a:pt x="155" y="93"/>
                      <a:pt x="155" y="93"/>
                    </a:cubicBezTo>
                    <a:cubicBezTo>
                      <a:pt x="130" y="24"/>
                      <a:pt x="130" y="24"/>
                      <a:pt x="130" y="24"/>
                    </a:cubicBezTo>
                    <a:cubicBezTo>
                      <a:pt x="125" y="10"/>
                      <a:pt x="110" y="3"/>
                      <a:pt x="97" y="7"/>
                    </a:cubicBezTo>
                    <a:cubicBezTo>
                      <a:pt x="97" y="7"/>
                      <a:pt x="70" y="16"/>
                      <a:pt x="69" y="16"/>
                    </a:cubicBezTo>
                    <a:cubicBezTo>
                      <a:pt x="28" y="29"/>
                      <a:pt x="0" y="68"/>
                      <a:pt x="0" y="112"/>
                    </a:cubicBezTo>
                    <a:cubicBezTo>
                      <a:pt x="0" y="276"/>
                      <a:pt x="0" y="276"/>
                      <a:pt x="0" y="276"/>
                    </a:cubicBezTo>
                    <a:cubicBezTo>
                      <a:pt x="0" y="281"/>
                      <a:pt x="1" y="286"/>
                      <a:pt x="4" y="291"/>
                    </a:cubicBezTo>
                    <a:cubicBezTo>
                      <a:pt x="60" y="376"/>
                      <a:pt x="60" y="376"/>
                      <a:pt x="60" y="376"/>
                    </a:cubicBezTo>
                    <a:cubicBezTo>
                      <a:pt x="60" y="596"/>
                      <a:pt x="60" y="596"/>
                      <a:pt x="60" y="596"/>
                    </a:cubicBezTo>
                    <a:cubicBezTo>
                      <a:pt x="60" y="611"/>
                      <a:pt x="72" y="623"/>
                      <a:pt x="87" y="623"/>
                    </a:cubicBezTo>
                    <a:cubicBezTo>
                      <a:pt x="270" y="623"/>
                      <a:pt x="270" y="623"/>
                      <a:pt x="270" y="623"/>
                    </a:cubicBezTo>
                    <a:cubicBezTo>
                      <a:pt x="285" y="623"/>
                      <a:pt x="297" y="611"/>
                      <a:pt x="297" y="596"/>
                    </a:cubicBezTo>
                    <a:cubicBezTo>
                      <a:pt x="297" y="376"/>
                      <a:pt x="297" y="376"/>
                      <a:pt x="297" y="376"/>
                    </a:cubicBezTo>
                    <a:cubicBezTo>
                      <a:pt x="353" y="291"/>
                      <a:pt x="353" y="291"/>
                      <a:pt x="353" y="291"/>
                    </a:cubicBezTo>
                    <a:cubicBezTo>
                      <a:pt x="356" y="286"/>
                      <a:pt x="357" y="281"/>
                      <a:pt x="357" y="276"/>
                    </a:cubicBezTo>
                    <a:cubicBezTo>
                      <a:pt x="357" y="112"/>
                      <a:pt x="357" y="112"/>
                      <a:pt x="357" y="112"/>
                    </a:cubicBezTo>
                    <a:cubicBezTo>
                      <a:pt x="357" y="68"/>
                      <a:pt x="329" y="29"/>
                      <a:pt x="287" y="16"/>
                    </a:cubicBezTo>
                    <a:close/>
                    <a:moveTo>
                      <a:pt x="303" y="268"/>
                    </a:moveTo>
                    <a:cubicBezTo>
                      <a:pt x="247" y="353"/>
                      <a:pt x="247" y="353"/>
                      <a:pt x="247" y="353"/>
                    </a:cubicBezTo>
                    <a:cubicBezTo>
                      <a:pt x="245" y="357"/>
                      <a:pt x="243" y="362"/>
                      <a:pt x="243" y="367"/>
                    </a:cubicBezTo>
                    <a:cubicBezTo>
                      <a:pt x="243" y="570"/>
                      <a:pt x="243" y="570"/>
                      <a:pt x="243" y="570"/>
                    </a:cubicBezTo>
                    <a:cubicBezTo>
                      <a:pt x="114" y="570"/>
                      <a:pt x="114" y="570"/>
                      <a:pt x="114" y="570"/>
                    </a:cubicBezTo>
                    <a:cubicBezTo>
                      <a:pt x="114" y="367"/>
                      <a:pt x="114" y="367"/>
                      <a:pt x="114" y="367"/>
                    </a:cubicBezTo>
                    <a:cubicBezTo>
                      <a:pt x="114" y="362"/>
                      <a:pt x="112" y="357"/>
                      <a:pt x="109" y="353"/>
                    </a:cubicBezTo>
                    <a:cubicBezTo>
                      <a:pt x="53" y="268"/>
                      <a:pt x="53" y="268"/>
                      <a:pt x="53" y="268"/>
                    </a:cubicBezTo>
                    <a:cubicBezTo>
                      <a:pt x="53" y="112"/>
                      <a:pt x="53" y="112"/>
                      <a:pt x="53" y="112"/>
                    </a:cubicBezTo>
                    <a:cubicBezTo>
                      <a:pt x="53" y="92"/>
                      <a:pt x="67" y="73"/>
                      <a:pt x="86" y="67"/>
                    </a:cubicBezTo>
                    <a:cubicBezTo>
                      <a:pt x="88" y="66"/>
                      <a:pt x="88" y="66"/>
                      <a:pt x="88" y="66"/>
                    </a:cubicBezTo>
                    <a:cubicBezTo>
                      <a:pt x="153" y="245"/>
                      <a:pt x="153" y="245"/>
                      <a:pt x="153" y="245"/>
                    </a:cubicBezTo>
                    <a:cubicBezTo>
                      <a:pt x="157" y="255"/>
                      <a:pt x="167" y="262"/>
                      <a:pt x="178" y="262"/>
                    </a:cubicBezTo>
                    <a:cubicBezTo>
                      <a:pt x="190" y="262"/>
                      <a:pt x="200" y="255"/>
                      <a:pt x="204" y="245"/>
                    </a:cubicBezTo>
                    <a:cubicBezTo>
                      <a:pt x="269" y="66"/>
                      <a:pt x="269" y="66"/>
                      <a:pt x="269" y="66"/>
                    </a:cubicBezTo>
                    <a:cubicBezTo>
                      <a:pt x="271" y="67"/>
                      <a:pt x="271" y="67"/>
                      <a:pt x="271" y="67"/>
                    </a:cubicBezTo>
                    <a:cubicBezTo>
                      <a:pt x="290" y="73"/>
                      <a:pt x="303" y="92"/>
                      <a:pt x="303" y="112"/>
                    </a:cubicBezTo>
                    <a:cubicBezTo>
                      <a:pt x="303" y="268"/>
                      <a:pt x="303" y="268"/>
                      <a:pt x="303" y="268"/>
                    </a:cubicBezTo>
                    <a:close/>
                    <a:moveTo>
                      <a:pt x="303" y="268"/>
                    </a:moveTo>
                    <a:cubicBezTo>
                      <a:pt x="303" y="268"/>
                      <a:pt x="303" y="268"/>
                      <a:pt x="303" y="26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" name="Freeform 8"/>
              <p:cNvSpPr>
                <a:spLocks noEditPoints="1"/>
              </p:cNvSpPr>
              <p:nvPr/>
            </p:nvSpPr>
            <p:spPr bwMode="auto">
              <a:xfrm>
                <a:off x="3600903" y="3718606"/>
                <a:ext cx="595313" cy="595313"/>
              </a:xfrm>
              <a:custGeom>
                <a:avLst/>
                <a:gdLst>
                  <a:gd name="T0" fmla="*/ 0 w 158"/>
                  <a:gd name="T1" fmla="*/ 79 h 158"/>
                  <a:gd name="T2" fmla="*/ 79 w 158"/>
                  <a:gd name="T3" fmla="*/ 158 h 158"/>
                  <a:gd name="T4" fmla="*/ 158 w 158"/>
                  <a:gd name="T5" fmla="*/ 79 h 158"/>
                  <a:gd name="T6" fmla="*/ 79 w 158"/>
                  <a:gd name="T7" fmla="*/ 0 h 158"/>
                  <a:gd name="T8" fmla="*/ 0 w 158"/>
                  <a:gd name="T9" fmla="*/ 79 h 158"/>
                  <a:gd name="T10" fmla="*/ 104 w 158"/>
                  <a:gd name="T11" fmla="*/ 79 h 158"/>
                  <a:gd name="T12" fmla="*/ 79 w 158"/>
                  <a:gd name="T13" fmla="*/ 104 h 158"/>
                  <a:gd name="T14" fmla="*/ 54 w 158"/>
                  <a:gd name="T15" fmla="*/ 79 h 158"/>
                  <a:gd name="T16" fmla="*/ 79 w 158"/>
                  <a:gd name="T17" fmla="*/ 54 h 158"/>
                  <a:gd name="T18" fmla="*/ 104 w 158"/>
                  <a:gd name="T19" fmla="*/ 79 h 158"/>
                  <a:gd name="T20" fmla="*/ 104 w 158"/>
                  <a:gd name="T21" fmla="*/ 79 h 158"/>
                  <a:gd name="T22" fmla="*/ 104 w 158"/>
                  <a:gd name="T23" fmla="*/ 79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8" h="158">
                    <a:moveTo>
                      <a:pt x="0" y="79"/>
                    </a:moveTo>
                    <a:cubicBezTo>
                      <a:pt x="0" y="122"/>
                      <a:pt x="35" y="158"/>
                      <a:pt x="79" y="158"/>
                    </a:cubicBezTo>
                    <a:cubicBezTo>
                      <a:pt x="122" y="158"/>
                      <a:pt x="158" y="122"/>
                      <a:pt x="158" y="79"/>
                    </a:cubicBezTo>
                    <a:cubicBezTo>
                      <a:pt x="158" y="35"/>
                      <a:pt x="122" y="0"/>
                      <a:pt x="79" y="0"/>
                    </a:cubicBezTo>
                    <a:cubicBezTo>
                      <a:pt x="35" y="0"/>
                      <a:pt x="0" y="35"/>
                      <a:pt x="0" y="79"/>
                    </a:cubicBezTo>
                    <a:close/>
                    <a:moveTo>
                      <a:pt x="104" y="79"/>
                    </a:moveTo>
                    <a:cubicBezTo>
                      <a:pt x="104" y="93"/>
                      <a:pt x="93" y="104"/>
                      <a:pt x="79" y="104"/>
                    </a:cubicBezTo>
                    <a:cubicBezTo>
                      <a:pt x="65" y="104"/>
                      <a:pt x="54" y="93"/>
                      <a:pt x="54" y="79"/>
                    </a:cubicBezTo>
                    <a:cubicBezTo>
                      <a:pt x="54" y="65"/>
                      <a:pt x="65" y="54"/>
                      <a:pt x="79" y="54"/>
                    </a:cubicBezTo>
                    <a:cubicBezTo>
                      <a:pt x="93" y="54"/>
                      <a:pt x="104" y="65"/>
                      <a:pt x="104" y="79"/>
                    </a:cubicBezTo>
                    <a:close/>
                    <a:moveTo>
                      <a:pt x="104" y="79"/>
                    </a:moveTo>
                    <a:cubicBezTo>
                      <a:pt x="104" y="79"/>
                      <a:pt x="104" y="79"/>
                      <a:pt x="104" y="7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" name="Freeform 9"/>
              <p:cNvSpPr>
                <a:spLocks noEditPoints="1"/>
              </p:cNvSpPr>
              <p:nvPr/>
            </p:nvSpPr>
            <p:spPr bwMode="auto">
              <a:xfrm>
                <a:off x="3405641" y="4339319"/>
                <a:ext cx="985838" cy="1660525"/>
              </a:xfrm>
              <a:custGeom>
                <a:avLst/>
                <a:gdLst>
                  <a:gd name="T0" fmla="*/ 208 w 262"/>
                  <a:gd name="T1" fmla="*/ 8 h 441"/>
                  <a:gd name="T2" fmla="*/ 189 w 262"/>
                  <a:gd name="T3" fmla="*/ 2 h 441"/>
                  <a:gd name="T4" fmla="*/ 165 w 262"/>
                  <a:gd name="T5" fmla="*/ 7 h 441"/>
                  <a:gd name="T6" fmla="*/ 131 w 262"/>
                  <a:gd name="T7" fmla="*/ 32 h 441"/>
                  <a:gd name="T8" fmla="*/ 96 w 262"/>
                  <a:gd name="T9" fmla="*/ 7 h 441"/>
                  <a:gd name="T10" fmla="*/ 72 w 262"/>
                  <a:gd name="T11" fmla="*/ 2 h 441"/>
                  <a:gd name="T12" fmla="*/ 53 w 262"/>
                  <a:gd name="T13" fmla="*/ 8 h 441"/>
                  <a:gd name="T14" fmla="*/ 0 w 262"/>
                  <a:gd name="T15" fmla="*/ 82 h 441"/>
                  <a:gd name="T16" fmla="*/ 0 w 262"/>
                  <a:gd name="T17" fmla="*/ 194 h 441"/>
                  <a:gd name="T18" fmla="*/ 4 w 262"/>
                  <a:gd name="T19" fmla="*/ 209 h 441"/>
                  <a:gd name="T20" fmla="*/ 41 w 262"/>
                  <a:gd name="T21" fmla="*/ 265 h 441"/>
                  <a:gd name="T22" fmla="*/ 41 w 262"/>
                  <a:gd name="T23" fmla="*/ 414 h 441"/>
                  <a:gd name="T24" fmla="*/ 68 w 262"/>
                  <a:gd name="T25" fmla="*/ 441 h 441"/>
                  <a:gd name="T26" fmla="*/ 194 w 262"/>
                  <a:gd name="T27" fmla="*/ 441 h 441"/>
                  <a:gd name="T28" fmla="*/ 221 w 262"/>
                  <a:gd name="T29" fmla="*/ 414 h 441"/>
                  <a:gd name="T30" fmla="*/ 221 w 262"/>
                  <a:gd name="T31" fmla="*/ 265 h 441"/>
                  <a:gd name="T32" fmla="*/ 257 w 262"/>
                  <a:gd name="T33" fmla="*/ 209 h 441"/>
                  <a:gd name="T34" fmla="*/ 262 w 262"/>
                  <a:gd name="T35" fmla="*/ 194 h 441"/>
                  <a:gd name="T36" fmla="*/ 262 w 262"/>
                  <a:gd name="T37" fmla="*/ 82 h 441"/>
                  <a:gd name="T38" fmla="*/ 208 w 262"/>
                  <a:gd name="T39" fmla="*/ 8 h 441"/>
                  <a:gd name="T40" fmla="*/ 208 w 262"/>
                  <a:gd name="T41" fmla="*/ 186 h 441"/>
                  <a:gd name="T42" fmla="*/ 171 w 262"/>
                  <a:gd name="T43" fmla="*/ 242 h 441"/>
                  <a:gd name="T44" fmla="*/ 167 w 262"/>
                  <a:gd name="T45" fmla="*/ 257 h 441"/>
                  <a:gd name="T46" fmla="*/ 167 w 262"/>
                  <a:gd name="T47" fmla="*/ 387 h 441"/>
                  <a:gd name="T48" fmla="*/ 95 w 262"/>
                  <a:gd name="T49" fmla="*/ 387 h 441"/>
                  <a:gd name="T50" fmla="*/ 95 w 262"/>
                  <a:gd name="T51" fmla="*/ 257 h 441"/>
                  <a:gd name="T52" fmla="*/ 91 w 262"/>
                  <a:gd name="T53" fmla="*/ 242 h 441"/>
                  <a:gd name="T54" fmla="*/ 54 w 262"/>
                  <a:gd name="T55" fmla="*/ 186 h 441"/>
                  <a:gd name="T56" fmla="*/ 54 w 262"/>
                  <a:gd name="T57" fmla="*/ 82 h 441"/>
                  <a:gd name="T58" fmla="*/ 70 w 262"/>
                  <a:gd name="T59" fmla="*/ 59 h 441"/>
                  <a:gd name="T60" fmla="*/ 75 w 262"/>
                  <a:gd name="T61" fmla="*/ 58 h 441"/>
                  <a:gd name="T62" fmla="*/ 115 w 262"/>
                  <a:gd name="T63" fmla="*/ 87 h 441"/>
                  <a:gd name="T64" fmla="*/ 147 w 262"/>
                  <a:gd name="T65" fmla="*/ 87 h 441"/>
                  <a:gd name="T66" fmla="*/ 187 w 262"/>
                  <a:gd name="T67" fmla="*/ 58 h 441"/>
                  <a:gd name="T68" fmla="*/ 191 w 262"/>
                  <a:gd name="T69" fmla="*/ 59 h 441"/>
                  <a:gd name="T70" fmla="*/ 208 w 262"/>
                  <a:gd name="T71" fmla="*/ 82 h 441"/>
                  <a:gd name="T72" fmla="*/ 208 w 262"/>
                  <a:gd name="T73" fmla="*/ 186 h 441"/>
                  <a:gd name="T74" fmla="*/ 208 w 262"/>
                  <a:gd name="T75" fmla="*/ 186 h 441"/>
                  <a:gd name="T76" fmla="*/ 208 w 262"/>
                  <a:gd name="T77" fmla="*/ 186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62" h="441">
                    <a:moveTo>
                      <a:pt x="208" y="8"/>
                    </a:moveTo>
                    <a:cubicBezTo>
                      <a:pt x="208" y="8"/>
                      <a:pt x="189" y="2"/>
                      <a:pt x="189" y="2"/>
                    </a:cubicBezTo>
                    <a:cubicBezTo>
                      <a:pt x="181" y="0"/>
                      <a:pt x="172" y="1"/>
                      <a:pt x="165" y="7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0" y="1"/>
                      <a:pt x="81" y="0"/>
                      <a:pt x="72" y="2"/>
                    </a:cubicBezTo>
                    <a:cubicBezTo>
                      <a:pt x="72" y="2"/>
                      <a:pt x="54" y="8"/>
                      <a:pt x="53" y="8"/>
                    </a:cubicBezTo>
                    <a:cubicBezTo>
                      <a:pt x="21" y="19"/>
                      <a:pt x="0" y="49"/>
                      <a:pt x="0" y="82"/>
                    </a:cubicBezTo>
                    <a:cubicBezTo>
                      <a:pt x="0" y="194"/>
                      <a:pt x="0" y="194"/>
                      <a:pt x="0" y="194"/>
                    </a:cubicBezTo>
                    <a:cubicBezTo>
                      <a:pt x="0" y="200"/>
                      <a:pt x="2" y="205"/>
                      <a:pt x="4" y="209"/>
                    </a:cubicBezTo>
                    <a:cubicBezTo>
                      <a:pt x="41" y="265"/>
                      <a:pt x="41" y="265"/>
                      <a:pt x="41" y="265"/>
                    </a:cubicBezTo>
                    <a:cubicBezTo>
                      <a:pt x="41" y="414"/>
                      <a:pt x="41" y="414"/>
                      <a:pt x="41" y="414"/>
                    </a:cubicBezTo>
                    <a:cubicBezTo>
                      <a:pt x="41" y="429"/>
                      <a:pt x="53" y="441"/>
                      <a:pt x="68" y="441"/>
                    </a:cubicBezTo>
                    <a:cubicBezTo>
                      <a:pt x="194" y="441"/>
                      <a:pt x="194" y="441"/>
                      <a:pt x="194" y="441"/>
                    </a:cubicBezTo>
                    <a:cubicBezTo>
                      <a:pt x="208" y="441"/>
                      <a:pt x="221" y="429"/>
                      <a:pt x="221" y="414"/>
                    </a:cubicBezTo>
                    <a:cubicBezTo>
                      <a:pt x="221" y="265"/>
                      <a:pt x="221" y="265"/>
                      <a:pt x="221" y="265"/>
                    </a:cubicBezTo>
                    <a:cubicBezTo>
                      <a:pt x="257" y="209"/>
                      <a:pt x="257" y="209"/>
                      <a:pt x="257" y="209"/>
                    </a:cubicBezTo>
                    <a:cubicBezTo>
                      <a:pt x="260" y="205"/>
                      <a:pt x="262" y="200"/>
                      <a:pt x="262" y="194"/>
                    </a:cubicBezTo>
                    <a:cubicBezTo>
                      <a:pt x="262" y="82"/>
                      <a:pt x="262" y="82"/>
                      <a:pt x="262" y="82"/>
                    </a:cubicBezTo>
                    <a:cubicBezTo>
                      <a:pt x="262" y="49"/>
                      <a:pt x="240" y="19"/>
                      <a:pt x="208" y="8"/>
                    </a:cubicBezTo>
                    <a:close/>
                    <a:moveTo>
                      <a:pt x="208" y="186"/>
                    </a:moveTo>
                    <a:cubicBezTo>
                      <a:pt x="171" y="242"/>
                      <a:pt x="171" y="242"/>
                      <a:pt x="171" y="242"/>
                    </a:cubicBezTo>
                    <a:cubicBezTo>
                      <a:pt x="168" y="247"/>
                      <a:pt x="167" y="252"/>
                      <a:pt x="167" y="257"/>
                    </a:cubicBezTo>
                    <a:cubicBezTo>
                      <a:pt x="167" y="387"/>
                      <a:pt x="167" y="387"/>
                      <a:pt x="167" y="387"/>
                    </a:cubicBezTo>
                    <a:cubicBezTo>
                      <a:pt x="95" y="387"/>
                      <a:pt x="95" y="387"/>
                      <a:pt x="95" y="387"/>
                    </a:cubicBezTo>
                    <a:cubicBezTo>
                      <a:pt x="95" y="257"/>
                      <a:pt x="95" y="257"/>
                      <a:pt x="95" y="257"/>
                    </a:cubicBezTo>
                    <a:cubicBezTo>
                      <a:pt x="95" y="252"/>
                      <a:pt x="93" y="247"/>
                      <a:pt x="91" y="242"/>
                    </a:cubicBezTo>
                    <a:cubicBezTo>
                      <a:pt x="54" y="186"/>
                      <a:pt x="54" y="186"/>
                      <a:pt x="54" y="186"/>
                    </a:cubicBezTo>
                    <a:cubicBezTo>
                      <a:pt x="54" y="82"/>
                      <a:pt x="54" y="82"/>
                      <a:pt x="54" y="82"/>
                    </a:cubicBezTo>
                    <a:cubicBezTo>
                      <a:pt x="54" y="72"/>
                      <a:pt x="60" y="63"/>
                      <a:pt x="70" y="59"/>
                    </a:cubicBezTo>
                    <a:cubicBezTo>
                      <a:pt x="75" y="58"/>
                      <a:pt x="75" y="58"/>
                      <a:pt x="75" y="58"/>
                    </a:cubicBezTo>
                    <a:cubicBezTo>
                      <a:pt x="115" y="87"/>
                      <a:pt x="115" y="87"/>
                      <a:pt x="115" y="87"/>
                    </a:cubicBezTo>
                    <a:cubicBezTo>
                      <a:pt x="124" y="95"/>
                      <a:pt x="137" y="95"/>
                      <a:pt x="147" y="87"/>
                    </a:cubicBezTo>
                    <a:cubicBezTo>
                      <a:pt x="187" y="58"/>
                      <a:pt x="187" y="58"/>
                      <a:pt x="187" y="58"/>
                    </a:cubicBezTo>
                    <a:cubicBezTo>
                      <a:pt x="191" y="59"/>
                      <a:pt x="191" y="59"/>
                      <a:pt x="191" y="59"/>
                    </a:cubicBezTo>
                    <a:cubicBezTo>
                      <a:pt x="201" y="63"/>
                      <a:pt x="208" y="72"/>
                      <a:pt x="208" y="82"/>
                    </a:cubicBezTo>
                    <a:lnTo>
                      <a:pt x="208" y="186"/>
                    </a:lnTo>
                    <a:close/>
                    <a:moveTo>
                      <a:pt x="208" y="186"/>
                    </a:moveTo>
                    <a:cubicBezTo>
                      <a:pt x="208" y="186"/>
                      <a:pt x="208" y="186"/>
                      <a:pt x="208" y="18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" name="Freeform 10"/>
              <p:cNvSpPr>
                <a:spLocks noEditPoints="1"/>
              </p:cNvSpPr>
              <p:nvPr/>
            </p:nvSpPr>
            <p:spPr bwMode="auto">
              <a:xfrm>
                <a:off x="1145041" y="3718606"/>
                <a:ext cx="595313" cy="595313"/>
              </a:xfrm>
              <a:custGeom>
                <a:avLst/>
                <a:gdLst>
                  <a:gd name="T0" fmla="*/ 79 w 158"/>
                  <a:gd name="T1" fmla="*/ 158 h 158"/>
                  <a:gd name="T2" fmla="*/ 158 w 158"/>
                  <a:gd name="T3" fmla="*/ 79 h 158"/>
                  <a:gd name="T4" fmla="*/ 79 w 158"/>
                  <a:gd name="T5" fmla="*/ 0 h 158"/>
                  <a:gd name="T6" fmla="*/ 0 w 158"/>
                  <a:gd name="T7" fmla="*/ 79 h 158"/>
                  <a:gd name="T8" fmla="*/ 79 w 158"/>
                  <a:gd name="T9" fmla="*/ 158 h 158"/>
                  <a:gd name="T10" fmla="*/ 79 w 158"/>
                  <a:gd name="T11" fmla="*/ 54 h 158"/>
                  <a:gd name="T12" fmla="*/ 104 w 158"/>
                  <a:gd name="T13" fmla="*/ 79 h 158"/>
                  <a:gd name="T14" fmla="*/ 79 w 158"/>
                  <a:gd name="T15" fmla="*/ 104 h 158"/>
                  <a:gd name="T16" fmla="*/ 54 w 158"/>
                  <a:gd name="T17" fmla="*/ 79 h 158"/>
                  <a:gd name="T18" fmla="*/ 79 w 158"/>
                  <a:gd name="T19" fmla="*/ 54 h 158"/>
                  <a:gd name="T20" fmla="*/ 79 w 158"/>
                  <a:gd name="T21" fmla="*/ 54 h 158"/>
                  <a:gd name="T22" fmla="*/ 79 w 158"/>
                  <a:gd name="T23" fmla="*/ 5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8" h="158">
                    <a:moveTo>
                      <a:pt x="79" y="158"/>
                    </a:moveTo>
                    <a:cubicBezTo>
                      <a:pt x="122" y="158"/>
                      <a:pt x="158" y="122"/>
                      <a:pt x="158" y="79"/>
                    </a:cubicBezTo>
                    <a:cubicBezTo>
                      <a:pt x="158" y="35"/>
                      <a:pt x="122" y="0"/>
                      <a:pt x="79" y="0"/>
                    </a:cubicBezTo>
                    <a:cubicBezTo>
                      <a:pt x="35" y="0"/>
                      <a:pt x="0" y="35"/>
                      <a:pt x="0" y="79"/>
                    </a:cubicBezTo>
                    <a:cubicBezTo>
                      <a:pt x="0" y="122"/>
                      <a:pt x="35" y="158"/>
                      <a:pt x="79" y="158"/>
                    </a:cubicBezTo>
                    <a:close/>
                    <a:moveTo>
                      <a:pt x="79" y="54"/>
                    </a:moveTo>
                    <a:cubicBezTo>
                      <a:pt x="93" y="54"/>
                      <a:pt x="104" y="65"/>
                      <a:pt x="104" y="79"/>
                    </a:cubicBezTo>
                    <a:cubicBezTo>
                      <a:pt x="104" y="93"/>
                      <a:pt x="93" y="104"/>
                      <a:pt x="79" y="104"/>
                    </a:cubicBezTo>
                    <a:cubicBezTo>
                      <a:pt x="65" y="104"/>
                      <a:pt x="54" y="93"/>
                      <a:pt x="54" y="79"/>
                    </a:cubicBezTo>
                    <a:cubicBezTo>
                      <a:pt x="54" y="65"/>
                      <a:pt x="65" y="54"/>
                      <a:pt x="79" y="54"/>
                    </a:cubicBezTo>
                    <a:close/>
                    <a:moveTo>
                      <a:pt x="79" y="54"/>
                    </a:moveTo>
                    <a:cubicBezTo>
                      <a:pt x="79" y="54"/>
                      <a:pt x="79" y="54"/>
                      <a:pt x="79" y="5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" name="Freeform 11"/>
              <p:cNvSpPr>
                <a:spLocks noEditPoints="1"/>
              </p:cNvSpPr>
              <p:nvPr/>
            </p:nvSpPr>
            <p:spPr bwMode="auto">
              <a:xfrm>
                <a:off x="949778" y="4339319"/>
                <a:ext cx="985838" cy="1660525"/>
              </a:xfrm>
              <a:custGeom>
                <a:avLst/>
                <a:gdLst>
                  <a:gd name="T0" fmla="*/ 208 w 262"/>
                  <a:gd name="T1" fmla="*/ 8 h 441"/>
                  <a:gd name="T2" fmla="*/ 189 w 262"/>
                  <a:gd name="T3" fmla="*/ 2 h 441"/>
                  <a:gd name="T4" fmla="*/ 165 w 262"/>
                  <a:gd name="T5" fmla="*/ 7 h 441"/>
                  <a:gd name="T6" fmla="*/ 131 w 262"/>
                  <a:gd name="T7" fmla="*/ 32 h 441"/>
                  <a:gd name="T8" fmla="*/ 96 w 262"/>
                  <a:gd name="T9" fmla="*/ 7 h 441"/>
                  <a:gd name="T10" fmla="*/ 72 w 262"/>
                  <a:gd name="T11" fmla="*/ 2 h 441"/>
                  <a:gd name="T12" fmla="*/ 54 w 262"/>
                  <a:gd name="T13" fmla="*/ 8 h 441"/>
                  <a:gd name="T14" fmla="*/ 0 w 262"/>
                  <a:gd name="T15" fmla="*/ 82 h 441"/>
                  <a:gd name="T16" fmla="*/ 0 w 262"/>
                  <a:gd name="T17" fmla="*/ 194 h 441"/>
                  <a:gd name="T18" fmla="*/ 4 w 262"/>
                  <a:gd name="T19" fmla="*/ 209 h 441"/>
                  <a:gd name="T20" fmla="*/ 41 w 262"/>
                  <a:gd name="T21" fmla="*/ 265 h 441"/>
                  <a:gd name="T22" fmla="*/ 41 w 262"/>
                  <a:gd name="T23" fmla="*/ 414 h 441"/>
                  <a:gd name="T24" fmla="*/ 68 w 262"/>
                  <a:gd name="T25" fmla="*/ 441 h 441"/>
                  <a:gd name="T26" fmla="*/ 194 w 262"/>
                  <a:gd name="T27" fmla="*/ 441 h 441"/>
                  <a:gd name="T28" fmla="*/ 221 w 262"/>
                  <a:gd name="T29" fmla="*/ 414 h 441"/>
                  <a:gd name="T30" fmla="*/ 221 w 262"/>
                  <a:gd name="T31" fmla="*/ 265 h 441"/>
                  <a:gd name="T32" fmla="*/ 257 w 262"/>
                  <a:gd name="T33" fmla="*/ 209 h 441"/>
                  <a:gd name="T34" fmla="*/ 262 w 262"/>
                  <a:gd name="T35" fmla="*/ 194 h 441"/>
                  <a:gd name="T36" fmla="*/ 262 w 262"/>
                  <a:gd name="T37" fmla="*/ 82 h 441"/>
                  <a:gd name="T38" fmla="*/ 208 w 262"/>
                  <a:gd name="T39" fmla="*/ 8 h 441"/>
                  <a:gd name="T40" fmla="*/ 208 w 262"/>
                  <a:gd name="T41" fmla="*/ 186 h 441"/>
                  <a:gd name="T42" fmla="*/ 171 w 262"/>
                  <a:gd name="T43" fmla="*/ 242 h 441"/>
                  <a:gd name="T44" fmla="*/ 167 w 262"/>
                  <a:gd name="T45" fmla="*/ 257 h 441"/>
                  <a:gd name="T46" fmla="*/ 167 w 262"/>
                  <a:gd name="T47" fmla="*/ 387 h 441"/>
                  <a:gd name="T48" fmla="*/ 95 w 262"/>
                  <a:gd name="T49" fmla="*/ 387 h 441"/>
                  <a:gd name="T50" fmla="*/ 95 w 262"/>
                  <a:gd name="T51" fmla="*/ 257 h 441"/>
                  <a:gd name="T52" fmla="*/ 91 w 262"/>
                  <a:gd name="T53" fmla="*/ 242 h 441"/>
                  <a:gd name="T54" fmla="*/ 54 w 262"/>
                  <a:gd name="T55" fmla="*/ 186 h 441"/>
                  <a:gd name="T56" fmla="*/ 54 w 262"/>
                  <a:gd name="T57" fmla="*/ 82 h 441"/>
                  <a:gd name="T58" fmla="*/ 70 w 262"/>
                  <a:gd name="T59" fmla="*/ 59 h 441"/>
                  <a:gd name="T60" fmla="*/ 75 w 262"/>
                  <a:gd name="T61" fmla="*/ 58 h 441"/>
                  <a:gd name="T62" fmla="*/ 115 w 262"/>
                  <a:gd name="T63" fmla="*/ 87 h 441"/>
                  <a:gd name="T64" fmla="*/ 147 w 262"/>
                  <a:gd name="T65" fmla="*/ 87 h 441"/>
                  <a:gd name="T66" fmla="*/ 187 w 262"/>
                  <a:gd name="T67" fmla="*/ 58 h 441"/>
                  <a:gd name="T68" fmla="*/ 192 w 262"/>
                  <a:gd name="T69" fmla="*/ 59 h 441"/>
                  <a:gd name="T70" fmla="*/ 208 w 262"/>
                  <a:gd name="T71" fmla="*/ 82 h 441"/>
                  <a:gd name="T72" fmla="*/ 208 w 262"/>
                  <a:gd name="T73" fmla="*/ 186 h 441"/>
                  <a:gd name="T74" fmla="*/ 208 w 262"/>
                  <a:gd name="T75" fmla="*/ 186 h 441"/>
                  <a:gd name="T76" fmla="*/ 208 w 262"/>
                  <a:gd name="T77" fmla="*/ 186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62" h="441">
                    <a:moveTo>
                      <a:pt x="208" y="8"/>
                    </a:moveTo>
                    <a:cubicBezTo>
                      <a:pt x="208" y="8"/>
                      <a:pt x="189" y="2"/>
                      <a:pt x="189" y="2"/>
                    </a:cubicBezTo>
                    <a:cubicBezTo>
                      <a:pt x="181" y="0"/>
                      <a:pt x="172" y="1"/>
                      <a:pt x="165" y="7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0" y="1"/>
                      <a:pt x="81" y="0"/>
                      <a:pt x="72" y="2"/>
                    </a:cubicBezTo>
                    <a:cubicBezTo>
                      <a:pt x="72" y="2"/>
                      <a:pt x="54" y="8"/>
                      <a:pt x="54" y="8"/>
                    </a:cubicBezTo>
                    <a:cubicBezTo>
                      <a:pt x="22" y="19"/>
                      <a:pt x="0" y="49"/>
                      <a:pt x="0" y="82"/>
                    </a:cubicBezTo>
                    <a:cubicBezTo>
                      <a:pt x="0" y="194"/>
                      <a:pt x="0" y="194"/>
                      <a:pt x="0" y="194"/>
                    </a:cubicBezTo>
                    <a:cubicBezTo>
                      <a:pt x="0" y="200"/>
                      <a:pt x="2" y="205"/>
                      <a:pt x="4" y="209"/>
                    </a:cubicBezTo>
                    <a:cubicBezTo>
                      <a:pt x="41" y="265"/>
                      <a:pt x="41" y="265"/>
                      <a:pt x="41" y="265"/>
                    </a:cubicBezTo>
                    <a:cubicBezTo>
                      <a:pt x="41" y="414"/>
                      <a:pt x="41" y="414"/>
                      <a:pt x="41" y="414"/>
                    </a:cubicBezTo>
                    <a:cubicBezTo>
                      <a:pt x="41" y="429"/>
                      <a:pt x="53" y="441"/>
                      <a:pt x="68" y="441"/>
                    </a:cubicBezTo>
                    <a:cubicBezTo>
                      <a:pt x="194" y="441"/>
                      <a:pt x="194" y="441"/>
                      <a:pt x="194" y="441"/>
                    </a:cubicBezTo>
                    <a:cubicBezTo>
                      <a:pt x="208" y="441"/>
                      <a:pt x="221" y="429"/>
                      <a:pt x="221" y="414"/>
                    </a:cubicBezTo>
                    <a:cubicBezTo>
                      <a:pt x="221" y="265"/>
                      <a:pt x="221" y="265"/>
                      <a:pt x="221" y="265"/>
                    </a:cubicBezTo>
                    <a:cubicBezTo>
                      <a:pt x="257" y="209"/>
                      <a:pt x="257" y="209"/>
                      <a:pt x="257" y="209"/>
                    </a:cubicBezTo>
                    <a:cubicBezTo>
                      <a:pt x="260" y="205"/>
                      <a:pt x="262" y="200"/>
                      <a:pt x="262" y="194"/>
                    </a:cubicBezTo>
                    <a:cubicBezTo>
                      <a:pt x="262" y="82"/>
                      <a:pt x="262" y="82"/>
                      <a:pt x="262" y="82"/>
                    </a:cubicBezTo>
                    <a:cubicBezTo>
                      <a:pt x="262" y="49"/>
                      <a:pt x="240" y="19"/>
                      <a:pt x="208" y="8"/>
                    </a:cubicBezTo>
                    <a:close/>
                    <a:moveTo>
                      <a:pt x="208" y="186"/>
                    </a:moveTo>
                    <a:cubicBezTo>
                      <a:pt x="171" y="242"/>
                      <a:pt x="171" y="242"/>
                      <a:pt x="171" y="242"/>
                    </a:cubicBezTo>
                    <a:cubicBezTo>
                      <a:pt x="168" y="247"/>
                      <a:pt x="167" y="252"/>
                      <a:pt x="167" y="257"/>
                    </a:cubicBezTo>
                    <a:cubicBezTo>
                      <a:pt x="167" y="387"/>
                      <a:pt x="167" y="387"/>
                      <a:pt x="167" y="387"/>
                    </a:cubicBezTo>
                    <a:cubicBezTo>
                      <a:pt x="95" y="387"/>
                      <a:pt x="95" y="387"/>
                      <a:pt x="95" y="387"/>
                    </a:cubicBezTo>
                    <a:cubicBezTo>
                      <a:pt x="95" y="257"/>
                      <a:pt x="95" y="257"/>
                      <a:pt x="95" y="257"/>
                    </a:cubicBezTo>
                    <a:cubicBezTo>
                      <a:pt x="95" y="252"/>
                      <a:pt x="94" y="247"/>
                      <a:pt x="91" y="242"/>
                    </a:cubicBezTo>
                    <a:cubicBezTo>
                      <a:pt x="54" y="186"/>
                      <a:pt x="54" y="186"/>
                      <a:pt x="54" y="186"/>
                    </a:cubicBezTo>
                    <a:cubicBezTo>
                      <a:pt x="54" y="82"/>
                      <a:pt x="54" y="82"/>
                      <a:pt x="54" y="82"/>
                    </a:cubicBezTo>
                    <a:cubicBezTo>
                      <a:pt x="54" y="72"/>
                      <a:pt x="60" y="63"/>
                      <a:pt x="70" y="59"/>
                    </a:cubicBezTo>
                    <a:cubicBezTo>
                      <a:pt x="75" y="58"/>
                      <a:pt x="75" y="58"/>
                      <a:pt x="75" y="58"/>
                    </a:cubicBezTo>
                    <a:cubicBezTo>
                      <a:pt x="115" y="87"/>
                      <a:pt x="115" y="87"/>
                      <a:pt x="115" y="87"/>
                    </a:cubicBezTo>
                    <a:cubicBezTo>
                      <a:pt x="124" y="95"/>
                      <a:pt x="137" y="95"/>
                      <a:pt x="147" y="87"/>
                    </a:cubicBezTo>
                    <a:cubicBezTo>
                      <a:pt x="187" y="58"/>
                      <a:pt x="187" y="58"/>
                      <a:pt x="187" y="58"/>
                    </a:cubicBezTo>
                    <a:cubicBezTo>
                      <a:pt x="192" y="59"/>
                      <a:pt x="192" y="59"/>
                      <a:pt x="192" y="59"/>
                    </a:cubicBezTo>
                    <a:cubicBezTo>
                      <a:pt x="201" y="63"/>
                      <a:pt x="208" y="72"/>
                      <a:pt x="208" y="82"/>
                    </a:cubicBezTo>
                    <a:lnTo>
                      <a:pt x="208" y="186"/>
                    </a:lnTo>
                    <a:close/>
                    <a:moveTo>
                      <a:pt x="208" y="186"/>
                    </a:moveTo>
                    <a:cubicBezTo>
                      <a:pt x="208" y="186"/>
                      <a:pt x="208" y="186"/>
                      <a:pt x="208" y="18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grpSp>
        <p:nvGrpSpPr>
          <p:cNvPr id="33" name="그룹 32"/>
          <p:cNvGrpSpPr/>
          <p:nvPr/>
        </p:nvGrpSpPr>
        <p:grpSpPr>
          <a:xfrm>
            <a:off x="9068229" y="4056997"/>
            <a:ext cx="2679700" cy="805089"/>
            <a:chOff x="9068229" y="4056997"/>
            <a:chExt cx="2679700" cy="805089"/>
          </a:xfrm>
        </p:grpSpPr>
        <p:grpSp>
          <p:nvGrpSpPr>
            <p:cNvPr id="5" name="그룹 4"/>
            <p:cNvGrpSpPr/>
            <p:nvPr/>
          </p:nvGrpSpPr>
          <p:grpSpPr>
            <a:xfrm>
              <a:off x="9068229" y="4056997"/>
              <a:ext cx="2679700" cy="805089"/>
              <a:chOff x="8885038" y="3752197"/>
              <a:chExt cx="2679700" cy="805089"/>
            </a:xfrm>
          </p:grpSpPr>
          <p:grpSp>
            <p:nvGrpSpPr>
              <p:cNvPr id="3" name="그룹 2"/>
              <p:cNvGrpSpPr/>
              <p:nvPr/>
            </p:nvGrpSpPr>
            <p:grpSpPr>
              <a:xfrm>
                <a:off x="8885038" y="3752197"/>
                <a:ext cx="2679700" cy="805089"/>
                <a:chOff x="7999667" y="2623911"/>
                <a:chExt cx="2679700" cy="805089"/>
              </a:xfrm>
            </p:grpSpPr>
            <p:sp>
              <p:nvSpPr>
                <p:cNvPr id="7" name="평행 사변형 6"/>
                <p:cNvSpPr/>
                <p:nvPr/>
              </p:nvSpPr>
              <p:spPr>
                <a:xfrm rot="10800000">
                  <a:off x="7999667" y="2628900"/>
                  <a:ext cx="2679700" cy="800100"/>
                </a:xfrm>
                <a:prstGeom prst="parallelogram">
                  <a:avLst>
                    <a:gd name="adj" fmla="val 39286"/>
                  </a:avLst>
                </a:prstGeom>
                <a:solidFill>
                  <a:srgbClr val="FFC000">
                    <a:alpha val="8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KBIZ한마음고딕 B" panose="02020503020101020101" pitchFamily="18" charset="-127"/>
                    <a:ea typeface="KBIZ한마음고딕 B" panose="02020503020101020101" pitchFamily="18" charset="-127"/>
                  </a:endParaRPr>
                </a:p>
              </p:txBody>
            </p:sp>
            <p:sp>
              <p:nvSpPr>
                <p:cNvPr id="8" name="평행 사변형 7"/>
                <p:cNvSpPr/>
                <p:nvPr/>
              </p:nvSpPr>
              <p:spPr>
                <a:xfrm rot="10800000">
                  <a:off x="9510967" y="2623911"/>
                  <a:ext cx="1168400" cy="800101"/>
                </a:xfrm>
                <a:prstGeom prst="parallelogram">
                  <a:avLst>
                    <a:gd name="adj" fmla="val 3928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KBIZ한마음고딕 B" panose="02020503020101020101" pitchFamily="18" charset="-127"/>
                    <a:ea typeface="KBIZ한마음고딕 B" panose="02020503020101020101" pitchFamily="18" charset="-127"/>
                  </a:endParaRPr>
                </a:p>
              </p:txBody>
            </p:sp>
          </p:grpSp>
          <p:sp>
            <p:nvSpPr>
              <p:cNvPr id="12" name="텍스트 개체 틀 8"/>
              <p:cNvSpPr txBox="1">
                <a:spLocks/>
              </p:cNvSpPr>
              <p:nvPr/>
            </p:nvSpPr>
            <p:spPr>
              <a:xfrm>
                <a:off x="8885038" y="3809895"/>
                <a:ext cx="1749265" cy="747391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defPPr>
                  <a:defRPr lang="ko-KR"/>
                </a:defPPr>
                <a:lvl1pPr>
                  <a:lnSpc>
                    <a:spcPct val="90000"/>
                  </a:lnSpc>
                  <a:spcBef>
                    <a:spcPct val="0"/>
                  </a:spcBef>
                  <a:buNone/>
                  <a:defRPr sz="2400">
                    <a:solidFill>
                      <a:prstClr val="white"/>
                    </a:solidFill>
                    <a:latin typeface="KBIZ한마음고딕 H" panose="02020503020101020101" pitchFamily="18" charset="-127"/>
                    <a:ea typeface="KBIZ한마음고딕 H" panose="02020503020101020101" pitchFamily="18" charset="-127"/>
                    <a:cs typeface="+mj-cs"/>
                  </a:defRPr>
                </a:lvl1pPr>
              </a:lstStyle>
              <a:p>
                <a:pPr algn="ctr"/>
                <a:r>
                  <a:rPr lang="en-US" altLang="ko-KR" dirty="0">
                    <a:solidFill>
                      <a:schemeClr val="bg1"/>
                    </a:solidFill>
                    <a:latin typeface="KBIZ한마음고딕 B" panose="02020503020101020101" pitchFamily="18" charset="-127"/>
                    <a:ea typeface="KBIZ한마음고딕 B" panose="02020503020101020101" pitchFamily="18" charset="-127"/>
                  </a:rPr>
                  <a:t>TEXT</a:t>
                </a:r>
                <a:endParaRPr lang="ko-KR" altLang="en-US" dirty="0">
                  <a:solidFill>
                    <a:schemeClr val="bg1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endParaRPr>
              </a:p>
            </p:txBody>
          </p:sp>
        </p:grpSp>
        <p:grpSp>
          <p:nvGrpSpPr>
            <p:cNvPr id="32" name="그룹 31"/>
            <p:cNvGrpSpPr/>
            <p:nvPr/>
          </p:nvGrpSpPr>
          <p:grpSpPr>
            <a:xfrm>
              <a:off x="10805869" y="4169380"/>
              <a:ext cx="617781" cy="575336"/>
              <a:chOff x="1738313" y="2241550"/>
              <a:chExt cx="3581401" cy="3335338"/>
            </a:xfrm>
            <a:solidFill>
              <a:srgbClr val="FFC000"/>
            </a:solidFill>
          </p:grpSpPr>
          <p:sp>
            <p:nvSpPr>
              <p:cNvPr id="28" name="Freeform 15"/>
              <p:cNvSpPr>
                <a:spLocks noEditPoints="1"/>
              </p:cNvSpPr>
              <p:nvPr/>
            </p:nvSpPr>
            <p:spPr bwMode="auto">
              <a:xfrm>
                <a:off x="4224338" y="2241550"/>
                <a:ext cx="801688" cy="800100"/>
              </a:xfrm>
              <a:custGeom>
                <a:avLst/>
                <a:gdLst>
                  <a:gd name="T0" fmla="*/ 106 w 213"/>
                  <a:gd name="T1" fmla="*/ 213 h 213"/>
                  <a:gd name="T2" fmla="*/ 213 w 213"/>
                  <a:gd name="T3" fmla="*/ 106 h 213"/>
                  <a:gd name="T4" fmla="*/ 106 w 213"/>
                  <a:gd name="T5" fmla="*/ 0 h 213"/>
                  <a:gd name="T6" fmla="*/ 0 w 213"/>
                  <a:gd name="T7" fmla="*/ 106 h 213"/>
                  <a:gd name="T8" fmla="*/ 106 w 213"/>
                  <a:gd name="T9" fmla="*/ 213 h 213"/>
                  <a:gd name="T10" fmla="*/ 106 w 213"/>
                  <a:gd name="T11" fmla="*/ 56 h 213"/>
                  <a:gd name="T12" fmla="*/ 157 w 213"/>
                  <a:gd name="T13" fmla="*/ 106 h 213"/>
                  <a:gd name="T14" fmla="*/ 106 w 213"/>
                  <a:gd name="T15" fmla="*/ 157 h 213"/>
                  <a:gd name="T16" fmla="*/ 56 w 213"/>
                  <a:gd name="T17" fmla="*/ 106 h 213"/>
                  <a:gd name="T18" fmla="*/ 106 w 213"/>
                  <a:gd name="T19" fmla="*/ 56 h 213"/>
                  <a:gd name="T20" fmla="*/ 106 w 213"/>
                  <a:gd name="T21" fmla="*/ 56 h 213"/>
                  <a:gd name="T22" fmla="*/ 106 w 213"/>
                  <a:gd name="T23" fmla="*/ 56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3" h="213">
                    <a:moveTo>
                      <a:pt x="106" y="213"/>
                    </a:moveTo>
                    <a:cubicBezTo>
                      <a:pt x="165" y="213"/>
                      <a:pt x="213" y="165"/>
                      <a:pt x="213" y="106"/>
                    </a:cubicBezTo>
                    <a:cubicBezTo>
                      <a:pt x="213" y="48"/>
                      <a:pt x="165" y="0"/>
                      <a:pt x="106" y="0"/>
                    </a:cubicBezTo>
                    <a:cubicBezTo>
                      <a:pt x="48" y="0"/>
                      <a:pt x="0" y="48"/>
                      <a:pt x="0" y="106"/>
                    </a:cubicBezTo>
                    <a:cubicBezTo>
                      <a:pt x="0" y="165"/>
                      <a:pt x="48" y="213"/>
                      <a:pt x="106" y="213"/>
                    </a:cubicBezTo>
                    <a:close/>
                    <a:moveTo>
                      <a:pt x="106" y="56"/>
                    </a:moveTo>
                    <a:cubicBezTo>
                      <a:pt x="134" y="56"/>
                      <a:pt x="157" y="78"/>
                      <a:pt x="157" y="106"/>
                    </a:cubicBezTo>
                    <a:cubicBezTo>
                      <a:pt x="157" y="134"/>
                      <a:pt x="134" y="157"/>
                      <a:pt x="106" y="157"/>
                    </a:cubicBezTo>
                    <a:cubicBezTo>
                      <a:pt x="78" y="157"/>
                      <a:pt x="56" y="134"/>
                      <a:pt x="56" y="106"/>
                    </a:cubicBezTo>
                    <a:cubicBezTo>
                      <a:pt x="56" y="78"/>
                      <a:pt x="78" y="56"/>
                      <a:pt x="106" y="56"/>
                    </a:cubicBezTo>
                    <a:close/>
                    <a:moveTo>
                      <a:pt x="106" y="56"/>
                    </a:moveTo>
                    <a:cubicBezTo>
                      <a:pt x="106" y="56"/>
                      <a:pt x="106" y="56"/>
                      <a:pt x="106" y="5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" name="Freeform 16"/>
              <p:cNvSpPr>
                <a:spLocks noEditPoints="1"/>
              </p:cNvSpPr>
              <p:nvPr/>
            </p:nvSpPr>
            <p:spPr bwMode="auto">
              <a:xfrm>
                <a:off x="3927476" y="3162300"/>
                <a:ext cx="1392238" cy="2414588"/>
              </a:xfrm>
              <a:custGeom>
                <a:avLst/>
                <a:gdLst>
                  <a:gd name="T0" fmla="*/ 298 w 370"/>
                  <a:gd name="T1" fmla="*/ 13 h 642"/>
                  <a:gd name="T2" fmla="*/ 270 w 370"/>
                  <a:gd name="T3" fmla="*/ 4 h 642"/>
                  <a:gd name="T4" fmla="*/ 236 w 370"/>
                  <a:gd name="T5" fmla="*/ 21 h 642"/>
                  <a:gd name="T6" fmla="*/ 208 w 370"/>
                  <a:gd name="T7" fmla="*/ 96 h 642"/>
                  <a:gd name="T8" fmla="*/ 199 w 370"/>
                  <a:gd name="T9" fmla="*/ 55 h 642"/>
                  <a:gd name="T10" fmla="*/ 217 w 370"/>
                  <a:gd name="T11" fmla="*/ 23 h 642"/>
                  <a:gd name="T12" fmla="*/ 217 w 370"/>
                  <a:gd name="T13" fmla="*/ 8 h 642"/>
                  <a:gd name="T14" fmla="*/ 205 w 370"/>
                  <a:gd name="T15" fmla="*/ 1 h 642"/>
                  <a:gd name="T16" fmla="*/ 166 w 370"/>
                  <a:gd name="T17" fmla="*/ 1 h 642"/>
                  <a:gd name="T18" fmla="*/ 153 w 370"/>
                  <a:gd name="T19" fmla="*/ 8 h 642"/>
                  <a:gd name="T20" fmla="*/ 153 w 370"/>
                  <a:gd name="T21" fmla="*/ 23 h 642"/>
                  <a:gd name="T22" fmla="*/ 172 w 370"/>
                  <a:gd name="T23" fmla="*/ 55 h 642"/>
                  <a:gd name="T24" fmla="*/ 162 w 370"/>
                  <a:gd name="T25" fmla="*/ 96 h 642"/>
                  <a:gd name="T26" fmla="*/ 135 w 370"/>
                  <a:gd name="T27" fmla="*/ 21 h 642"/>
                  <a:gd name="T28" fmla="*/ 101 w 370"/>
                  <a:gd name="T29" fmla="*/ 4 h 642"/>
                  <a:gd name="T30" fmla="*/ 73 w 370"/>
                  <a:gd name="T31" fmla="*/ 13 h 642"/>
                  <a:gd name="T32" fmla="*/ 0 w 370"/>
                  <a:gd name="T33" fmla="*/ 113 h 642"/>
                  <a:gd name="T34" fmla="*/ 0 w 370"/>
                  <a:gd name="T35" fmla="*/ 282 h 642"/>
                  <a:gd name="T36" fmla="*/ 5 w 370"/>
                  <a:gd name="T37" fmla="*/ 298 h 642"/>
                  <a:gd name="T38" fmla="*/ 63 w 370"/>
                  <a:gd name="T39" fmla="*/ 385 h 642"/>
                  <a:gd name="T40" fmla="*/ 63 w 370"/>
                  <a:gd name="T41" fmla="*/ 614 h 642"/>
                  <a:gd name="T42" fmla="*/ 91 w 370"/>
                  <a:gd name="T43" fmla="*/ 642 h 642"/>
                  <a:gd name="T44" fmla="*/ 280 w 370"/>
                  <a:gd name="T45" fmla="*/ 642 h 642"/>
                  <a:gd name="T46" fmla="*/ 308 w 370"/>
                  <a:gd name="T47" fmla="*/ 614 h 642"/>
                  <a:gd name="T48" fmla="*/ 308 w 370"/>
                  <a:gd name="T49" fmla="*/ 385 h 642"/>
                  <a:gd name="T50" fmla="*/ 366 w 370"/>
                  <a:gd name="T51" fmla="*/ 298 h 642"/>
                  <a:gd name="T52" fmla="*/ 370 w 370"/>
                  <a:gd name="T53" fmla="*/ 282 h 642"/>
                  <a:gd name="T54" fmla="*/ 370 w 370"/>
                  <a:gd name="T55" fmla="*/ 113 h 642"/>
                  <a:gd name="T56" fmla="*/ 298 w 370"/>
                  <a:gd name="T57" fmla="*/ 13 h 642"/>
                  <a:gd name="T58" fmla="*/ 315 w 370"/>
                  <a:gd name="T59" fmla="*/ 274 h 642"/>
                  <a:gd name="T60" fmla="*/ 257 w 370"/>
                  <a:gd name="T61" fmla="*/ 362 h 642"/>
                  <a:gd name="T62" fmla="*/ 252 w 370"/>
                  <a:gd name="T63" fmla="*/ 377 h 642"/>
                  <a:gd name="T64" fmla="*/ 252 w 370"/>
                  <a:gd name="T65" fmla="*/ 586 h 642"/>
                  <a:gd name="T66" fmla="*/ 118 w 370"/>
                  <a:gd name="T67" fmla="*/ 586 h 642"/>
                  <a:gd name="T68" fmla="*/ 118 w 370"/>
                  <a:gd name="T69" fmla="*/ 377 h 642"/>
                  <a:gd name="T70" fmla="*/ 114 w 370"/>
                  <a:gd name="T71" fmla="*/ 362 h 642"/>
                  <a:gd name="T72" fmla="*/ 56 w 370"/>
                  <a:gd name="T73" fmla="*/ 274 h 642"/>
                  <a:gd name="T74" fmla="*/ 56 w 370"/>
                  <a:gd name="T75" fmla="*/ 113 h 642"/>
                  <a:gd name="T76" fmla="*/ 90 w 370"/>
                  <a:gd name="T77" fmla="*/ 66 h 642"/>
                  <a:gd name="T78" fmla="*/ 92 w 370"/>
                  <a:gd name="T79" fmla="*/ 65 h 642"/>
                  <a:gd name="T80" fmla="*/ 159 w 370"/>
                  <a:gd name="T81" fmla="*/ 250 h 642"/>
                  <a:gd name="T82" fmla="*/ 185 w 370"/>
                  <a:gd name="T83" fmla="*/ 268 h 642"/>
                  <a:gd name="T84" fmla="*/ 212 w 370"/>
                  <a:gd name="T85" fmla="*/ 250 h 642"/>
                  <a:gd name="T86" fmla="*/ 279 w 370"/>
                  <a:gd name="T87" fmla="*/ 65 h 642"/>
                  <a:gd name="T88" fmla="*/ 281 w 370"/>
                  <a:gd name="T89" fmla="*/ 66 h 642"/>
                  <a:gd name="T90" fmla="*/ 315 w 370"/>
                  <a:gd name="T91" fmla="*/ 113 h 642"/>
                  <a:gd name="T92" fmla="*/ 315 w 370"/>
                  <a:gd name="T93" fmla="*/ 274 h 642"/>
                  <a:gd name="T94" fmla="*/ 315 w 370"/>
                  <a:gd name="T95" fmla="*/ 274 h 642"/>
                  <a:gd name="T96" fmla="*/ 315 w 370"/>
                  <a:gd name="T97" fmla="*/ 274 h 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70" h="642">
                    <a:moveTo>
                      <a:pt x="298" y="13"/>
                    </a:moveTo>
                    <a:cubicBezTo>
                      <a:pt x="298" y="13"/>
                      <a:pt x="270" y="4"/>
                      <a:pt x="270" y="4"/>
                    </a:cubicBezTo>
                    <a:cubicBezTo>
                      <a:pt x="256" y="0"/>
                      <a:pt x="241" y="7"/>
                      <a:pt x="236" y="21"/>
                    </a:cubicBezTo>
                    <a:cubicBezTo>
                      <a:pt x="208" y="96"/>
                      <a:pt x="208" y="96"/>
                      <a:pt x="208" y="96"/>
                    </a:cubicBezTo>
                    <a:cubicBezTo>
                      <a:pt x="208" y="96"/>
                      <a:pt x="199" y="56"/>
                      <a:pt x="199" y="55"/>
                    </a:cubicBezTo>
                    <a:cubicBezTo>
                      <a:pt x="217" y="23"/>
                      <a:pt x="217" y="23"/>
                      <a:pt x="217" y="23"/>
                    </a:cubicBezTo>
                    <a:cubicBezTo>
                      <a:pt x="220" y="18"/>
                      <a:pt x="220" y="13"/>
                      <a:pt x="217" y="8"/>
                    </a:cubicBezTo>
                    <a:cubicBezTo>
                      <a:pt x="215" y="4"/>
                      <a:pt x="210" y="1"/>
                      <a:pt x="205" y="1"/>
                    </a:cubicBezTo>
                    <a:cubicBezTo>
                      <a:pt x="166" y="1"/>
                      <a:pt x="166" y="1"/>
                      <a:pt x="166" y="1"/>
                    </a:cubicBezTo>
                    <a:cubicBezTo>
                      <a:pt x="161" y="1"/>
                      <a:pt x="156" y="4"/>
                      <a:pt x="153" y="8"/>
                    </a:cubicBezTo>
                    <a:cubicBezTo>
                      <a:pt x="151" y="13"/>
                      <a:pt x="151" y="18"/>
                      <a:pt x="153" y="23"/>
                    </a:cubicBezTo>
                    <a:cubicBezTo>
                      <a:pt x="172" y="55"/>
                      <a:pt x="172" y="55"/>
                      <a:pt x="172" y="55"/>
                    </a:cubicBezTo>
                    <a:cubicBezTo>
                      <a:pt x="172" y="56"/>
                      <a:pt x="162" y="96"/>
                      <a:pt x="162" y="96"/>
                    </a:cubicBezTo>
                    <a:cubicBezTo>
                      <a:pt x="135" y="21"/>
                      <a:pt x="135" y="21"/>
                      <a:pt x="135" y="21"/>
                    </a:cubicBezTo>
                    <a:cubicBezTo>
                      <a:pt x="130" y="7"/>
                      <a:pt x="115" y="0"/>
                      <a:pt x="101" y="4"/>
                    </a:cubicBezTo>
                    <a:cubicBezTo>
                      <a:pt x="101" y="4"/>
                      <a:pt x="73" y="13"/>
                      <a:pt x="73" y="13"/>
                    </a:cubicBezTo>
                    <a:cubicBezTo>
                      <a:pt x="29" y="27"/>
                      <a:pt x="0" y="67"/>
                      <a:pt x="0" y="113"/>
                    </a:cubicBezTo>
                    <a:cubicBezTo>
                      <a:pt x="0" y="282"/>
                      <a:pt x="0" y="282"/>
                      <a:pt x="0" y="282"/>
                    </a:cubicBezTo>
                    <a:cubicBezTo>
                      <a:pt x="0" y="288"/>
                      <a:pt x="2" y="293"/>
                      <a:pt x="5" y="298"/>
                    </a:cubicBezTo>
                    <a:cubicBezTo>
                      <a:pt x="63" y="385"/>
                      <a:pt x="63" y="385"/>
                      <a:pt x="63" y="385"/>
                    </a:cubicBezTo>
                    <a:cubicBezTo>
                      <a:pt x="63" y="614"/>
                      <a:pt x="63" y="614"/>
                      <a:pt x="63" y="614"/>
                    </a:cubicBezTo>
                    <a:cubicBezTo>
                      <a:pt x="63" y="630"/>
                      <a:pt x="75" y="642"/>
                      <a:pt x="91" y="642"/>
                    </a:cubicBezTo>
                    <a:cubicBezTo>
                      <a:pt x="280" y="642"/>
                      <a:pt x="280" y="642"/>
                      <a:pt x="280" y="642"/>
                    </a:cubicBezTo>
                    <a:cubicBezTo>
                      <a:pt x="296" y="642"/>
                      <a:pt x="308" y="630"/>
                      <a:pt x="308" y="614"/>
                    </a:cubicBezTo>
                    <a:cubicBezTo>
                      <a:pt x="308" y="385"/>
                      <a:pt x="308" y="385"/>
                      <a:pt x="308" y="385"/>
                    </a:cubicBezTo>
                    <a:cubicBezTo>
                      <a:pt x="366" y="298"/>
                      <a:pt x="366" y="298"/>
                      <a:pt x="366" y="298"/>
                    </a:cubicBezTo>
                    <a:cubicBezTo>
                      <a:pt x="369" y="293"/>
                      <a:pt x="370" y="288"/>
                      <a:pt x="370" y="282"/>
                    </a:cubicBezTo>
                    <a:cubicBezTo>
                      <a:pt x="370" y="113"/>
                      <a:pt x="370" y="113"/>
                      <a:pt x="370" y="113"/>
                    </a:cubicBezTo>
                    <a:cubicBezTo>
                      <a:pt x="370" y="67"/>
                      <a:pt x="341" y="27"/>
                      <a:pt x="298" y="13"/>
                    </a:cubicBezTo>
                    <a:close/>
                    <a:moveTo>
                      <a:pt x="315" y="274"/>
                    </a:moveTo>
                    <a:cubicBezTo>
                      <a:pt x="257" y="362"/>
                      <a:pt x="257" y="362"/>
                      <a:pt x="257" y="362"/>
                    </a:cubicBezTo>
                    <a:cubicBezTo>
                      <a:pt x="254" y="366"/>
                      <a:pt x="252" y="372"/>
                      <a:pt x="252" y="377"/>
                    </a:cubicBezTo>
                    <a:cubicBezTo>
                      <a:pt x="252" y="586"/>
                      <a:pt x="252" y="586"/>
                      <a:pt x="252" y="586"/>
                    </a:cubicBezTo>
                    <a:cubicBezTo>
                      <a:pt x="118" y="586"/>
                      <a:pt x="118" y="586"/>
                      <a:pt x="118" y="586"/>
                    </a:cubicBezTo>
                    <a:cubicBezTo>
                      <a:pt x="118" y="377"/>
                      <a:pt x="118" y="377"/>
                      <a:pt x="118" y="377"/>
                    </a:cubicBezTo>
                    <a:cubicBezTo>
                      <a:pt x="118" y="372"/>
                      <a:pt x="117" y="366"/>
                      <a:pt x="114" y="362"/>
                    </a:cubicBezTo>
                    <a:cubicBezTo>
                      <a:pt x="56" y="274"/>
                      <a:pt x="56" y="274"/>
                      <a:pt x="56" y="274"/>
                    </a:cubicBezTo>
                    <a:cubicBezTo>
                      <a:pt x="56" y="113"/>
                      <a:pt x="56" y="113"/>
                      <a:pt x="56" y="113"/>
                    </a:cubicBezTo>
                    <a:cubicBezTo>
                      <a:pt x="56" y="92"/>
                      <a:pt x="70" y="73"/>
                      <a:pt x="90" y="66"/>
                    </a:cubicBezTo>
                    <a:cubicBezTo>
                      <a:pt x="92" y="65"/>
                      <a:pt x="92" y="65"/>
                      <a:pt x="92" y="65"/>
                    </a:cubicBezTo>
                    <a:cubicBezTo>
                      <a:pt x="159" y="250"/>
                      <a:pt x="159" y="250"/>
                      <a:pt x="159" y="250"/>
                    </a:cubicBezTo>
                    <a:cubicBezTo>
                      <a:pt x="163" y="261"/>
                      <a:pt x="174" y="268"/>
                      <a:pt x="185" y="268"/>
                    </a:cubicBezTo>
                    <a:cubicBezTo>
                      <a:pt x="197" y="268"/>
                      <a:pt x="208" y="261"/>
                      <a:pt x="212" y="250"/>
                    </a:cubicBezTo>
                    <a:cubicBezTo>
                      <a:pt x="279" y="65"/>
                      <a:pt x="279" y="65"/>
                      <a:pt x="279" y="65"/>
                    </a:cubicBezTo>
                    <a:cubicBezTo>
                      <a:pt x="281" y="66"/>
                      <a:pt x="281" y="66"/>
                      <a:pt x="281" y="66"/>
                    </a:cubicBezTo>
                    <a:cubicBezTo>
                      <a:pt x="301" y="73"/>
                      <a:pt x="315" y="92"/>
                      <a:pt x="315" y="113"/>
                    </a:cubicBezTo>
                    <a:lnTo>
                      <a:pt x="315" y="274"/>
                    </a:lnTo>
                    <a:close/>
                    <a:moveTo>
                      <a:pt x="315" y="274"/>
                    </a:moveTo>
                    <a:cubicBezTo>
                      <a:pt x="315" y="274"/>
                      <a:pt x="315" y="274"/>
                      <a:pt x="315" y="2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" name="Freeform 17"/>
              <p:cNvSpPr>
                <a:spLocks noEditPoints="1"/>
              </p:cNvSpPr>
              <p:nvPr/>
            </p:nvSpPr>
            <p:spPr bwMode="auto">
              <a:xfrm>
                <a:off x="2705101" y="3203575"/>
                <a:ext cx="1139825" cy="2373313"/>
              </a:xfrm>
              <a:custGeom>
                <a:avLst/>
                <a:gdLst>
                  <a:gd name="T0" fmla="*/ 174 w 303"/>
                  <a:gd name="T1" fmla="*/ 11 h 631"/>
                  <a:gd name="T2" fmla="*/ 152 w 303"/>
                  <a:gd name="T3" fmla="*/ 0 h 631"/>
                  <a:gd name="T4" fmla="*/ 129 w 303"/>
                  <a:gd name="T5" fmla="*/ 11 h 631"/>
                  <a:gd name="T6" fmla="*/ 7 w 303"/>
                  <a:gd name="T7" fmla="*/ 177 h 631"/>
                  <a:gd name="T8" fmla="*/ 5 w 303"/>
                  <a:gd name="T9" fmla="*/ 206 h 631"/>
                  <a:gd name="T10" fmla="*/ 30 w 303"/>
                  <a:gd name="T11" fmla="*/ 222 h 631"/>
                  <a:gd name="T12" fmla="*/ 75 w 303"/>
                  <a:gd name="T13" fmla="*/ 222 h 631"/>
                  <a:gd name="T14" fmla="*/ 75 w 303"/>
                  <a:gd name="T15" fmla="*/ 603 h 631"/>
                  <a:gd name="T16" fmla="*/ 103 w 303"/>
                  <a:gd name="T17" fmla="*/ 631 h 631"/>
                  <a:gd name="T18" fmla="*/ 201 w 303"/>
                  <a:gd name="T19" fmla="*/ 631 h 631"/>
                  <a:gd name="T20" fmla="*/ 228 w 303"/>
                  <a:gd name="T21" fmla="*/ 603 h 631"/>
                  <a:gd name="T22" fmla="*/ 228 w 303"/>
                  <a:gd name="T23" fmla="*/ 222 h 631"/>
                  <a:gd name="T24" fmla="*/ 274 w 303"/>
                  <a:gd name="T25" fmla="*/ 222 h 631"/>
                  <a:gd name="T26" fmla="*/ 298 w 303"/>
                  <a:gd name="T27" fmla="*/ 206 h 631"/>
                  <a:gd name="T28" fmla="*/ 296 w 303"/>
                  <a:gd name="T29" fmla="*/ 177 h 631"/>
                  <a:gd name="T30" fmla="*/ 174 w 303"/>
                  <a:gd name="T31" fmla="*/ 11 h 631"/>
                  <a:gd name="T32" fmla="*/ 201 w 303"/>
                  <a:gd name="T33" fmla="*/ 166 h 631"/>
                  <a:gd name="T34" fmla="*/ 173 w 303"/>
                  <a:gd name="T35" fmla="*/ 194 h 631"/>
                  <a:gd name="T36" fmla="*/ 173 w 303"/>
                  <a:gd name="T37" fmla="*/ 575 h 631"/>
                  <a:gd name="T38" fmla="*/ 131 w 303"/>
                  <a:gd name="T39" fmla="*/ 575 h 631"/>
                  <a:gd name="T40" fmla="*/ 131 w 303"/>
                  <a:gd name="T41" fmla="*/ 194 h 631"/>
                  <a:gd name="T42" fmla="*/ 103 w 303"/>
                  <a:gd name="T43" fmla="*/ 166 h 631"/>
                  <a:gd name="T44" fmla="*/ 85 w 303"/>
                  <a:gd name="T45" fmla="*/ 166 h 631"/>
                  <a:gd name="T46" fmla="*/ 152 w 303"/>
                  <a:gd name="T47" fmla="*/ 74 h 631"/>
                  <a:gd name="T48" fmla="*/ 219 w 303"/>
                  <a:gd name="T49" fmla="*/ 166 h 631"/>
                  <a:gd name="T50" fmla="*/ 201 w 303"/>
                  <a:gd name="T51" fmla="*/ 166 h 631"/>
                  <a:gd name="T52" fmla="*/ 201 w 303"/>
                  <a:gd name="T53" fmla="*/ 166 h 631"/>
                  <a:gd name="T54" fmla="*/ 201 w 303"/>
                  <a:gd name="T55" fmla="*/ 166 h 6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03" h="631">
                    <a:moveTo>
                      <a:pt x="174" y="11"/>
                    </a:moveTo>
                    <a:cubicBezTo>
                      <a:pt x="169" y="4"/>
                      <a:pt x="161" y="0"/>
                      <a:pt x="152" y="0"/>
                    </a:cubicBezTo>
                    <a:cubicBezTo>
                      <a:pt x="143" y="0"/>
                      <a:pt x="134" y="4"/>
                      <a:pt x="129" y="11"/>
                    </a:cubicBezTo>
                    <a:cubicBezTo>
                      <a:pt x="7" y="177"/>
                      <a:pt x="7" y="177"/>
                      <a:pt x="7" y="177"/>
                    </a:cubicBezTo>
                    <a:cubicBezTo>
                      <a:pt x="1" y="186"/>
                      <a:pt x="0" y="197"/>
                      <a:pt x="5" y="206"/>
                    </a:cubicBezTo>
                    <a:cubicBezTo>
                      <a:pt x="10" y="216"/>
                      <a:pt x="19" y="222"/>
                      <a:pt x="30" y="222"/>
                    </a:cubicBezTo>
                    <a:cubicBezTo>
                      <a:pt x="75" y="222"/>
                      <a:pt x="75" y="222"/>
                      <a:pt x="75" y="222"/>
                    </a:cubicBezTo>
                    <a:cubicBezTo>
                      <a:pt x="75" y="603"/>
                      <a:pt x="75" y="603"/>
                      <a:pt x="75" y="603"/>
                    </a:cubicBezTo>
                    <a:cubicBezTo>
                      <a:pt x="75" y="619"/>
                      <a:pt x="87" y="631"/>
                      <a:pt x="103" y="631"/>
                    </a:cubicBezTo>
                    <a:cubicBezTo>
                      <a:pt x="201" y="631"/>
                      <a:pt x="201" y="631"/>
                      <a:pt x="201" y="631"/>
                    </a:cubicBezTo>
                    <a:cubicBezTo>
                      <a:pt x="216" y="631"/>
                      <a:pt x="228" y="619"/>
                      <a:pt x="228" y="603"/>
                    </a:cubicBezTo>
                    <a:cubicBezTo>
                      <a:pt x="228" y="222"/>
                      <a:pt x="228" y="222"/>
                      <a:pt x="228" y="222"/>
                    </a:cubicBezTo>
                    <a:cubicBezTo>
                      <a:pt x="274" y="222"/>
                      <a:pt x="274" y="222"/>
                      <a:pt x="274" y="222"/>
                    </a:cubicBezTo>
                    <a:cubicBezTo>
                      <a:pt x="284" y="222"/>
                      <a:pt x="294" y="216"/>
                      <a:pt x="298" y="206"/>
                    </a:cubicBezTo>
                    <a:cubicBezTo>
                      <a:pt x="303" y="197"/>
                      <a:pt x="302" y="186"/>
                      <a:pt x="296" y="177"/>
                    </a:cubicBezTo>
                    <a:lnTo>
                      <a:pt x="174" y="11"/>
                    </a:lnTo>
                    <a:close/>
                    <a:moveTo>
                      <a:pt x="201" y="166"/>
                    </a:moveTo>
                    <a:cubicBezTo>
                      <a:pt x="185" y="166"/>
                      <a:pt x="173" y="178"/>
                      <a:pt x="173" y="194"/>
                    </a:cubicBezTo>
                    <a:cubicBezTo>
                      <a:pt x="173" y="575"/>
                      <a:pt x="173" y="575"/>
                      <a:pt x="173" y="575"/>
                    </a:cubicBezTo>
                    <a:cubicBezTo>
                      <a:pt x="131" y="575"/>
                      <a:pt x="131" y="575"/>
                      <a:pt x="131" y="575"/>
                    </a:cubicBezTo>
                    <a:cubicBezTo>
                      <a:pt x="131" y="194"/>
                      <a:pt x="131" y="194"/>
                      <a:pt x="131" y="194"/>
                    </a:cubicBezTo>
                    <a:cubicBezTo>
                      <a:pt x="131" y="178"/>
                      <a:pt x="118" y="166"/>
                      <a:pt x="103" y="166"/>
                    </a:cubicBezTo>
                    <a:cubicBezTo>
                      <a:pt x="85" y="166"/>
                      <a:pt x="85" y="166"/>
                      <a:pt x="85" y="166"/>
                    </a:cubicBezTo>
                    <a:cubicBezTo>
                      <a:pt x="152" y="74"/>
                      <a:pt x="152" y="74"/>
                      <a:pt x="152" y="74"/>
                    </a:cubicBezTo>
                    <a:cubicBezTo>
                      <a:pt x="219" y="166"/>
                      <a:pt x="219" y="166"/>
                      <a:pt x="219" y="166"/>
                    </a:cubicBezTo>
                    <a:lnTo>
                      <a:pt x="201" y="166"/>
                    </a:lnTo>
                    <a:close/>
                    <a:moveTo>
                      <a:pt x="201" y="166"/>
                    </a:moveTo>
                    <a:cubicBezTo>
                      <a:pt x="201" y="166"/>
                      <a:pt x="201" y="166"/>
                      <a:pt x="201" y="16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" name="Freeform 18"/>
              <p:cNvSpPr>
                <a:spLocks noEditPoints="1"/>
              </p:cNvSpPr>
              <p:nvPr/>
            </p:nvSpPr>
            <p:spPr bwMode="auto">
              <a:xfrm>
                <a:off x="1738313" y="3714750"/>
                <a:ext cx="1139825" cy="1862138"/>
              </a:xfrm>
              <a:custGeom>
                <a:avLst/>
                <a:gdLst>
                  <a:gd name="T0" fmla="*/ 174 w 303"/>
                  <a:gd name="T1" fmla="*/ 11 h 495"/>
                  <a:gd name="T2" fmla="*/ 152 w 303"/>
                  <a:gd name="T3" fmla="*/ 0 h 495"/>
                  <a:gd name="T4" fmla="*/ 129 w 303"/>
                  <a:gd name="T5" fmla="*/ 11 h 495"/>
                  <a:gd name="T6" fmla="*/ 7 w 303"/>
                  <a:gd name="T7" fmla="*/ 177 h 495"/>
                  <a:gd name="T8" fmla="*/ 5 w 303"/>
                  <a:gd name="T9" fmla="*/ 206 h 495"/>
                  <a:gd name="T10" fmla="*/ 30 w 303"/>
                  <a:gd name="T11" fmla="*/ 222 h 495"/>
                  <a:gd name="T12" fmla="*/ 75 w 303"/>
                  <a:gd name="T13" fmla="*/ 222 h 495"/>
                  <a:gd name="T14" fmla="*/ 75 w 303"/>
                  <a:gd name="T15" fmla="*/ 467 h 495"/>
                  <a:gd name="T16" fmla="*/ 103 w 303"/>
                  <a:gd name="T17" fmla="*/ 495 h 495"/>
                  <a:gd name="T18" fmla="*/ 201 w 303"/>
                  <a:gd name="T19" fmla="*/ 495 h 495"/>
                  <a:gd name="T20" fmla="*/ 229 w 303"/>
                  <a:gd name="T21" fmla="*/ 467 h 495"/>
                  <a:gd name="T22" fmla="*/ 229 w 303"/>
                  <a:gd name="T23" fmla="*/ 222 h 495"/>
                  <a:gd name="T24" fmla="*/ 274 w 303"/>
                  <a:gd name="T25" fmla="*/ 222 h 495"/>
                  <a:gd name="T26" fmla="*/ 299 w 303"/>
                  <a:gd name="T27" fmla="*/ 206 h 495"/>
                  <a:gd name="T28" fmla="*/ 296 w 303"/>
                  <a:gd name="T29" fmla="*/ 177 h 495"/>
                  <a:gd name="T30" fmla="*/ 174 w 303"/>
                  <a:gd name="T31" fmla="*/ 11 h 495"/>
                  <a:gd name="T32" fmla="*/ 201 w 303"/>
                  <a:gd name="T33" fmla="*/ 166 h 495"/>
                  <a:gd name="T34" fmla="*/ 173 w 303"/>
                  <a:gd name="T35" fmla="*/ 194 h 495"/>
                  <a:gd name="T36" fmla="*/ 173 w 303"/>
                  <a:gd name="T37" fmla="*/ 439 h 495"/>
                  <a:gd name="T38" fmla="*/ 131 w 303"/>
                  <a:gd name="T39" fmla="*/ 439 h 495"/>
                  <a:gd name="T40" fmla="*/ 131 w 303"/>
                  <a:gd name="T41" fmla="*/ 194 h 495"/>
                  <a:gd name="T42" fmla="*/ 103 w 303"/>
                  <a:gd name="T43" fmla="*/ 166 h 495"/>
                  <a:gd name="T44" fmla="*/ 85 w 303"/>
                  <a:gd name="T45" fmla="*/ 166 h 495"/>
                  <a:gd name="T46" fmla="*/ 152 w 303"/>
                  <a:gd name="T47" fmla="*/ 75 h 495"/>
                  <a:gd name="T48" fmla="*/ 219 w 303"/>
                  <a:gd name="T49" fmla="*/ 166 h 495"/>
                  <a:gd name="T50" fmla="*/ 201 w 303"/>
                  <a:gd name="T51" fmla="*/ 166 h 495"/>
                  <a:gd name="T52" fmla="*/ 201 w 303"/>
                  <a:gd name="T53" fmla="*/ 166 h 495"/>
                  <a:gd name="T54" fmla="*/ 201 w 303"/>
                  <a:gd name="T55" fmla="*/ 166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03" h="495">
                    <a:moveTo>
                      <a:pt x="174" y="11"/>
                    </a:moveTo>
                    <a:cubicBezTo>
                      <a:pt x="169" y="4"/>
                      <a:pt x="161" y="0"/>
                      <a:pt x="152" y="0"/>
                    </a:cubicBezTo>
                    <a:cubicBezTo>
                      <a:pt x="143" y="0"/>
                      <a:pt x="135" y="4"/>
                      <a:pt x="129" y="11"/>
                    </a:cubicBezTo>
                    <a:cubicBezTo>
                      <a:pt x="7" y="177"/>
                      <a:pt x="7" y="177"/>
                      <a:pt x="7" y="177"/>
                    </a:cubicBezTo>
                    <a:cubicBezTo>
                      <a:pt x="1" y="186"/>
                      <a:pt x="0" y="197"/>
                      <a:pt x="5" y="206"/>
                    </a:cubicBezTo>
                    <a:cubicBezTo>
                      <a:pt x="10" y="216"/>
                      <a:pt x="19" y="222"/>
                      <a:pt x="30" y="222"/>
                    </a:cubicBezTo>
                    <a:cubicBezTo>
                      <a:pt x="75" y="222"/>
                      <a:pt x="75" y="222"/>
                      <a:pt x="75" y="222"/>
                    </a:cubicBezTo>
                    <a:cubicBezTo>
                      <a:pt x="75" y="467"/>
                      <a:pt x="75" y="467"/>
                      <a:pt x="75" y="467"/>
                    </a:cubicBezTo>
                    <a:cubicBezTo>
                      <a:pt x="75" y="483"/>
                      <a:pt x="88" y="495"/>
                      <a:pt x="103" y="495"/>
                    </a:cubicBezTo>
                    <a:cubicBezTo>
                      <a:pt x="201" y="495"/>
                      <a:pt x="201" y="495"/>
                      <a:pt x="201" y="495"/>
                    </a:cubicBezTo>
                    <a:cubicBezTo>
                      <a:pt x="216" y="495"/>
                      <a:pt x="229" y="483"/>
                      <a:pt x="229" y="467"/>
                    </a:cubicBezTo>
                    <a:cubicBezTo>
                      <a:pt x="229" y="222"/>
                      <a:pt x="229" y="222"/>
                      <a:pt x="229" y="222"/>
                    </a:cubicBezTo>
                    <a:cubicBezTo>
                      <a:pt x="274" y="222"/>
                      <a:pt x="274" y="222"/>
                      <a:pt x="274" y="222"/>
                    </a:cubicBezTo>
                    <a:cubicBezTo>
                      <a:pt x="284" y="222"/>
                      <a:pt x="294" y="216"/>
                      <a:pt x="299" y="206"/>
                    </a:cubicBezTo>
                    <a:cubicBezTo>
                      <a:pt x="303" y="197"/>
                      <a:pt x="302" y="186"/>
                      <a:pt x="296" y="177"/>
                    </a:cubicBezTo>
                    <a:lnTo>
                      <a:pt x="174" y="11"/>
                    </a:lnTo>
                    <a:close/>
                    <a:moveTo>
                      <a:pt x="201" y="166"/>
                    </a:moveTo>
                    <a:cubicBezTo>
                      <a:pt x="185" y="166"/>
                      <a:pt x="173" y="178"/>
                      <a:pt x="173" y="194"/>
                    </a:cubicBezTo>
                    <a:cubicBezTo>
                      <a:pt x="173" y="439"/>
                      <a:pt x="173" y="439"/>
                      <a:pt x="173" y="439"/>
                    </a:cubicBezTo>
                    <a:cubicBezTo>
                      <a:pt x="131" y="439"/>
                      <a:pt x="131" y="439"/>
                      <a:pt x="131" y="439"/>
                    </a:cubicBezTo>
                    <a:cubicBezTo>
                      <a:pt x="131" y="194"/>
                      <a:pt x="131" y="194"/>
                      <a:pt x="131" y="194"/>
                    </a:cubicBezTo>
                    <a:cubicBezTo>
                      <a:pt x="131" y="178"/>
                      <a:pt x="118" y="166"/>
                      <a:pt x="103" y="166"/>
                    </a:cubicBezTo>
                    <a:cubicBezTo>
                      <a:pt x="85" y="166"/>
                      <a:pt x="85" y="166"/>
                      <a:pt x="85" y="166"/>
                    </a:cubicBezTo>
                    <a:cubicBezTo>
                      <a:pt x="152" y="75"/>
                      <a:pt x="152" y="75"/>
                      <a:pt x="152" y="75"/>
                    </a:cubicBezTo>
                    <a:cubicBezTo>
                      <a:pt x="219" y="166"/>
                      <a:pt x="219" y="166"/>
                      <a:pt x="219" y="166"/>
                    </a:cubicBezTo>
                    <a:lnTo>
                      <a:pt x="201" y="166"/>
                    </a:lnTo>
                    <a:close/>
                    <a:moveTo>
                      <a:pt x="201" y="166"/>
                    </a:moveTo>
                    <a:cubicBezTo>
                      <a:pt x="201" y="166"/>
                      <a:pt x="201" y="166"/>
                      <a:pt x="201" y="16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954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제목 1"/>
          <p:cNvSpPr txBox="1">
            <a:spLocks/>
          </p:cNvSpPr>
          <p:nvPr/>
        </p:nvSpPr>
        <p:spPr>
          <a:xfrm>
            <a:off x="7317496" y="199178"/>
            <a:ext cx="4615619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dirty="0" smtClean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제목을 입력하세요</a:t>
            </a:r>
            <a:endParaRPr lang="ko-KR" altLang="en-US" sz="2400" dirty="0">
              <a:solidFill>
                <a:prstClr val="white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cxnSp>
        <p:nvCxnSpPr>
          <p:cNvPr id="28" name="직선 연결선 27"/>
          <p:cNvCxnSpPr/>
          <p:nvPr/>
        </p:nvCxnSpPr>
        <p:spPr>
          <a:xfrm flipH="1">
            <a:off x="6518316" y="636192"/>
            <a:ext cx="5673684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5"/>
          <p:cNvSpPr>
            <a:spLocks noEditPoints="1"/>
          </p:cNvSpPr>
          <p:nvPr/>
        </p:nvSpPr>
        <p:spPr bwMode="auto">
          <a:xfrm rot="21303016">
            <a:off x="6504748" y="219469"/>
            <a:ext cx="755974" cy="424725"/>
          </a:xfrm>
          <a:custGeom>
            <a:avLst/>
            <a:gdLst>
              <a:gd name="T0" fmla="*/ 1185 w 1213"/>
              <a:gd name="T1" fmla="*/ 0 h 680"/>
              <a:gd name="T2" fmla="*/ 1182 w 1213"/>
              <a:gd name="T3" fmla="*/ 0 h 680"/>
              <a:gd name="T4" fmla="*/ 977 w 1213"/>
              <a:gd name="T5" fmla="*/ 10 h 680"/>
              <a:gd name="T6" fmla="*/ 950 w 1213"/>
              <a:gd name="T7" fmla="*/ 24 h 680"/>
              <a:gd name="T8" fmla="*/ 958 w 1213"/>
              <a:gd name="T9" fmla="*/ 51 h 680"/>
              <a:gd name="T10" fmla="*/ 1021 w 1213"/>
              <a:gd name="T11" fmla="*/ 114 h 680"/>
              <a:gd name="T12" fmla="*/ 587 w 1213"/>
              <a:gd name="T13" fmla="*/ 548 h 680"/>
              <a:gd name="T14" fmla="*/ 329 w 1213"/>
              <a:gd name="T15" fmla="*/ 291 h 680"/>
              <a:gd name="T16" fmla="*/ 297 w 1213"/>
              <a:gd name="T17" fmla="*/ 278 h 680"/>
              <a:gd name="T18" fmla="*/ 265 w 1213"/>
              <a:gd name="T19" fmla="*/ 291 h 680"/>
              <a:gd name="T20" fmla="*/ 254 w 1213"/>
              <a:gd name="T21" fmla="*/ 302 h 680"/>
              <a:gd name="T22" fmla="*/ 18 w 1213"/>
              <a:gd name="T23" fmla="*/ 539 h 680"/>
              <a:gd name="T24" fmla="*/ 18 w 1213"/>
              <a:gd name="T25" fmla="*/ 603 h 680"/>
              <a:gd name="T26" fmla="*/ 29 w 1213"/>
              <a:gd name="T27" fmla="*/ 614 h 680"/>
              <a:gd name="T28" fmla="*/ 61 w 1213"/>
              <a:gd name="T29" fmla="*/ 627 h 680"/>
              <a:gd name="T30" fmla="*/ 93 w 1213"/>
              <a:gd name="T31" fmla="*/ 614 h 680"/>
              <a:gd name="T32" fmla="*/ 297 w 1213"/>
              <a:gd name="T33" fmla="*/ 409 h 680"/>
              <a:gd name="T34" fmla="*/ 555 w 1213"/>
              <a:gd name="T35" fmla="*/ 667 h 680"/>
              <a:gd name="T36" fmla="*/ 587 w 1213"/>
              <a:gd name="T37" fmla="*/ 680 h 680"/>
              <a:gd name="T38" fmla="*/ 619 w 1213"/>
              <a:gd name="T39" fmla="*/ 667 h 680"/>
              <a:gd name="T40" fmla="*/ 825 w 1213"/>
              <a:gd name="T41" fmla="*/ 461 h 680"/>
              <a:gd name="T42" fmla="*/ 866 w 1213"/>
              <a:gd name="T43" fmla="*/ 419 h 680"/>
              <a:gd name="T44" fmla="*/ 883 w 1213"/>
              <a:gd name="T45" fmla="*/ 402 h 680"/>
              <a:gd name="T46" fmla="*/ 1096 w 1213"/>
              <a:gd name="T47" fmla="*/ 190 h 680"/>
              <a:gd name="T48" fmla="*/ 1158 w 1213"/>
              <a:gd name="T49" fmla="*/ 251 h 680"/>
              <a:gd name="T50" fmla="*/ 1177 w 1213"/>
              <a:gd name="T51" fmla="*/ 263 h 680"/>
              <a:gd name="T52" fmla="*/ 1187 w 1213"/>
              <a:gd name="T53" fmla="*/ 260 h 680"/>
              <a:gd name="T54" fmla="*/ 1203 w 1213"/>
              <a:gd name="T55" fmla="*/ 230 h 680"/>
              <a:gd name="T56" fmla="*/ 1212 w 1213"/>
              <a:gd name="T57" fmla="*/ 30 h 680"/>
              <a:gd name="T58" fmla="*/ 1185 w 1213"/>
              <a:gd name="T59" fmla="*/ 0 h 680"/>
              <a:gd name="T60" fmla="*/ 1185 w 1213"/>
              <a:gd name="T61" fmla="*/ 0 h 680"/>
              <a:gd name="T62" fmla="*/ 1185 w 1213"/>
              <a:gd name="T63" fmla="*/ 0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13" h="680">
                <a:moveTo>
                  <a:pt x="1185" y="0"/>
                </a:moveTo>
                <a:cubicBezTo>
                  <a:pt x="1182" y="0"/>
                  <a:pt x="1182" y="0"/>
                  <a:pt x="1182" y="0"/>
                </a:cubicBezTo>
                <a:cubicBezTo>
                  <a:pt x="1113" y="4"/>
                  <a:pt x="1045" y="7"/>
                  <a:pt x="977" y="10"/>
                </a:cubicBezTo>
                <a:cubicBezTo>
                  <a:pt x="966" y="11"/>
                  <a:pt x="956" y="11"/>
                  <a:pt x="950" y="24"/>
                </a:cubicBezTo>
                <a:cubicBezTo>
                  <a:pt x="944" y="37"/>
                  <a:pt x="951" y="44"/>
                  <a:pt x="958" y="51"/>
                </a:cubicBezTo>
                <a:cubicBezTo>
                  <a:pt x="979" y="72"/>
                  <a:pt x="999" y="93"/>
                  <a:pt x="1021" y="114"/>
                </a:cubicBezTo>
                <a:cubicBezTo>
                  <a:pt x="587" y="548"/>
                  <a:pt x="587" y="548"/>
                  <a:pt x="587" y="548"/>
                </a:cubicBezTo>
                <a:cubicBezTo>
                  <a:pt x="329" y="291"/>
                  <a:pt x="329" y="291"/>
                  <a:pt x="329" y="291"/>
                </a:cubicBezTo>
                <a:cubicBezTo>
                  <a:pt x="320" y="282"/>
                  <a:pt x="309" y="278"/>
                  <a:pt x="297" y="278"/>
                </a:cubicBezTo>
                <a:cubicBezTo>
                  <a:pt x="286" y="278"/>
                  <a:pt x="274" y="282"/>
                  <a:pt x="265" y="291"/>
                </a:cubicBezTo>
                <a:cubicBezTo>
                  <a:pt x="254" y="302"/>
                  <a:pt x="254" y="302"/>
                  <a:pt x="254" y="302"/>
                </a:cubicBezTo>
                <a:cubicBezTo>
                  <a:pt x="18" y="539"/>
                  <a:pt x="18" y="539"/>
                  <a:pt x="18" y="539"/>
                </a:cubicBezTo>
                <a:cubicBezTo>
                  <a:pt x="0" y="556"/>
                  <a:pt x="0" y="585"/>
                  <a:pt x="18" y="603"/>
                </a:cubicBezTo>
                <a:cubicBezTo>
                  <a:pt x="29" y="614"/>
                  <a:pt x="29" y="614"/>
                  <a:pt x="29" y="614"/>
                </a:cubicBezTo>
                <a:cubicBezTo>
                  <a:pt x="38" y="623"/>
                  <a:pt x="49" y="627"/>
                  <a:pt x="61" y="627"/>
                </a:cubicBezTo>
                <a:cubicBezTo>
                  <a:pt x="72" y="627"/>
                  <a:pt x="84" y="623"/>
                  <a:pt x="93" y="614"/>
                </a:cubicBezTo>
                <a:cubicBezTo>
                  <a:pt x="297" y="409"/>
                  <a:pt x="297" y="409"/>
                  <a:pt x="297" y="409"/>
                </a:cubicBezTo>
                <a:cubicBezTo>
                  <a:pt x="555" y="667"/>
                  <a:pt x="555" y="667"/>
                  <a:pt x="555" y="667"/>
                </a:cubicBezTo>
                <a:cubicBezTo>
                  <a:pt x="564" y="676"/>
                  <a:pt x="575" y="680"/>
                  <a:pt x="587" y="680"/>
                </a:cubicBezTo>
                <a:cubicBezTo>
                  <a:pt x="598" y="680"/>
                  <a:pt x="610" y="675"/>
                  <a:pt x="619" y="667"/>
                </a:cubicBezTo>
                <a:cubicBezTo>
                  <a:pt x="825" y="461"/>
                  <a:pt x="825" y="461"/>
                  <a:pt x="825" y="461"/>
                </a:cubicBezTo>
                <a:cubicBezTo>
                  <a:pt x="866" y="419"/>
                  <a:pt x="866" y="419"/>
                  <a:pt x="866" y="419"/>
                </a:cubicBezTo>
                <a:cubicBezTo>
                  <a:pt x="883" y="402"/>
                  <a:pt x="883" y="402"/>
                  <a:pt x="883" y="402"/>
                </a:cubicBezTo>
                <a:cubicBezTo>
                  <a:pt x="1096" y="190"/>
                  <a:pt x="1096" y="190"/>
                  <a:pt x="1096" y="190"/>
                </a:cubicBezTo>
                <a:cubicBezTo>
                  <a:pt x="1158" y="251"/>
                  <a:pt x="1158" y="251"/>
                  <a:pt x="1158" y="251"/>
                </a:cubicBezTo>
                <a:cubicBezTo>
                  <a:pt x="1163" y="257"/>
                  <a:pt x="1169" y="263"/>
                  <a:pt x="1177" y="263"/>
                </a:cubicBezTo>
                <a:cubicBezTo>
                  <a:pt x="1180" y="263"/>
                  <a:pt x="1183" y="262"/>
                  <a:pt x="1187" y="260"/>
                </a:cubicBezTo>
                <a:cubicBezTo>
                  <a:pt x="1200" y="253"/>
                  <a:pt x="1202" y="242"/>
                  <a:pt x="1203" y="230"/>
                </a:cubicBezTo>
                <a:cubicBezTo>
                  <a:pt x="1206" y="163"/>
                  <a:pt x="1209" y="97"/>
                  <a:pt x="1212" y="30"/>
                </a:cubicBezTo>
                <a:cubicBezTo>
                  <a:pt x="1213" y="9"/>
                  <a:pt x="1205" y="0"/>
                  <a:pt x="1185" y="0"/>
                </a:cubicBezTo>
                <a:close/>
                <a:moveTo>
                  <a:pt x="1185" y="0"/>
                </a:moveTo>
                <a:cubicBezTo>
                  <a:pt x="1185" y="0"/>
                  <a:pt x="1185" y="0"/>
                  <a:pt x="1185" y="0"/>
                </a:cubicBezTo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922896" y="1305836"/>
            <a:ext cx="4449527" cy="4449527"/>
            <a:chOff x="6837033" y="1611088"/>
            <a:chExt cx="4548063" cy="4548063"/>
          </a:xfrm>
        </p:grpSpPr>
        <p:sp>
          <p:nvSpPr>
            <p:cNvPr id="11" name="타원 10"/>
            <p:cNvSpPr/>
            <p:nvPr/>
          </p:nvSpPr>
          <p:spPr>
            <a:xfrm>
              <a:off x="6837033" y="1611088"/>
              <a:ext cx="4548063" cy="4548063"/>
            </a:xfrm>
            <a:prstGeom prst="ellipse">
              <a:avLst/>
            </a:prstGeom>
            <a:solidFill>
              <a:schemeClr val="bg1">
                <a:alpha val="36000"/>
              </a:schemeClr>
            </a:solidFill>
            <a:ln w="158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grpSp>
          <p:nvGrpSpPr>
            <p:cNvPr id="10" name="그룹 9"/>
            <p:cNvGrpSpPr/>
            <p:nvPr/>
          </p:nvGrpSpPr>
          <p:grpSpPr>
            <a:xfrm>
              <a:off x="7235975" y="1925096"/>
              <a:ext cx="3793557" cy="3842654"/>
              <a:chOff x="7006176" y="1640114"/>
              <a:chExt cx="3793557" cy="3842654"/>
            </a:xfrm>
            <a:solidFill>
              <a:schemeClr val="bg1">
                <a:alpha val="60000"/>
              </a:schemeClr>
            </a:solidFill>
          </p:grpSpPr>
          <p:sp>
            <p:nvSpPr>
              <p:cNvPr id="2" name="육각형 1"/>
              <p:cNvSpPr/>
              <p:nvPr/>
            </p:nvSpPr>
            <p:spPr>
              <a:xfrm>
                <a:off x="8187924" y="1640114"/>
                <a:ext cx="1435318" cy="1237343"/>
              </a:xfrm>
              <a:prstGeom prst="hexagon">
                <a:avLst/>
              </a:prstGeom>
              <a:grpFill/>
              <a:ln w="15875">
                <a:solidFill>
                  <a:schemeClr val="tx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KBIZ한마음고딕 B" panose="02020503020101020101" pitchFamily="18" charset="-127"/>
                  <a:ea typeface="KBIZ한마음고딕 B" panose="02020503020101020101" pitchFamily="18" charset="-127"/>
                </a:endParaRPr>
              </a:p>
            </p:txBody>
          </p:sp>
          <p:sp>
            <p:nvSpPr>
              <p:cNvPr id="31" name="육각형 30"/>
              <p:cNvSpPr/>
              <p:nvPr/>
            </p:nvSpPr>
            <p:spPr>
              <a:xfrm>
                <a:off x="9364415" y="2291442"/>
                <a:ext cx="1435318" cy="1237343"/>
              </a:xfrm>
              <a:prstGeom prst="hexagon">
                <a:avLst/>
              </a:prstGeom>
              <a:grpFill/>
              <a:ln w="15875">
                <a:solidFill>
                  <a:schemeClr val="tx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KBIZ한마음고딕 B" panose="02020503020101020101" pitchFamily="18" charset="-127"/>
                  <a:ea typeface="KBIZ한마음고딕 B" panose="02020503020101020101" pitchFamily="18" charset="-127"/>
                </a:endParaRPr>
              </a:p>
            </p:txBody>
          </p:sp>
          <p:sp>
            <p:nvSpPr>
              <p:cNvPr id="32" name="육각형 31"/>
              <p:cNvSpPr/>
              <p:nvPr/>
            </p:nvSpPr>
            <p:spPr>
              <a:xfrm>
                <a:off x="9355158" y="3594098"/>
                <a:ext cx="1435318" cy="1237343"/>
              </a:xfrm>
              <a:prstGeom prst="hexagon">
                <a:avLst/>
              </a:prstGeom>
              <a:grpFill/>
              <a:ln w="15875">
                <a:solidFill>
                  <a:schemeClr val="tx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KBIZ한마음고딕 B" panose="02020503020101020101" pitchFamily="18" charset="-127"/>
                  <a:ea typeface="KBIZ한마음고딕 B" panose="02020503020101020101" pitchFamily="18" charset="-127"/>
                </a:endParaRPr>
              </a:p>
            </p:txBody>
          </p:sp>
          <p:sp>
            <p:nvSpPr>
              <p:cNvPr id="33" name="육각형 32"/>
              <p:cNvSpPr/>
              <p:nvPr/>
            </p:nvSpPr>
            <p:spPr>
              <a:xfrm>
                <a:off x="8175473" y="4245425"/>
                <a:ext cx="1435318" cy="1237343"/>
              </a:xfrm>
              <a:prstGeom prst="hexagon">
                <a:avLst/>
              </a:prstGeom>
              <a:grpFill/>
              <a:ln w="15875">
                <a:solidFill>
                  <a:schemeClr val="tx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KBIZ한마음고딕 B" panose="02020503020101020101" pitchFamily="18" charset="-127"/>
                  <a:ea typeface="KBIZ한마음고딕 B" panose="02020503020101020101" pitchFamily="18" charset="-127"/>
                </a:endParaRPr>
              </a:p>
            </p:txBody>
          </p:sp>
          <p:sp>
            <p:nvSpPr>
              <p:cNvPr id="34" name="육각형 33"/>
              <p:cNvSpPr/>
              <p:nvPr/>
            </p:nvSpPr>
            <p:spPr>
              <a:xfrm>
                <a:off x="7006176" y="3588653"/>
                <a:ext cx="1435318" cy="1237343"/>
              </a:xfrm>
              <a:prstGeom prst="hexagon">
                <a:avLst/>
              </a:prstGeom>
              <a:grpFill/>
              <a:ln w="15875">
                <a:solidFill>
                  <a:schemeClr val="tx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KBIZ한마음고딕 B" panose="02020503020101020101" pitchFamily="18" charset="-127"/>
                  <a:ea typeface="KBIZ한마음고딕 B" panose="02020503020101020101" pitchFamily="18" charset="-127"/>
                </a:endParaRPr>
              </a:p>
            </p:txBody>
          </p:sp>
        </p:grpSp>
        <p:sp>
          <p:nvSpPr>
            <p:cNvPr id="13" name="육각형 12"/>
            <p:cNvSpPr/>
            <p:nvPr/>
          </p:nvSpPr>
          <p:spPr>
            <a:xfrm>
              <a:off x="8412466" y="3242265"/>
              <a:ext cx="1435318" cy="1237343"/>
            </a:xfrm>
            <a:prstGeom prst="hexagon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16" name="텍스트 개체 틀 8"/>
            <p:cNvSpPr txBox="1">
              <a:spLocks/>
            </p:cNvSpPr>
            <p:nvPr/>
          </p:nvSpPr>
          <p:spPr>
            <a:xfrm>
              <a:off x="8250637" y="2194451"/>
              <a:ext cx="1788003" cy="7639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ko-KR"/>
              </a:defPPr>
              <a:lvl1pPr>
                <a:lnSpc>
                  <a:spcPct val="90000"/>
                </a:lnSpc>
                <a:spcBef>
                  <a:spcPct val="0"/>
                </a:spcBef>
                <a:buNone/>
                <a:defRPr sz="2400">
                  <a:solidFill>
                    <a:prstClr val="white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  <a:cs typeface="+mj-cs"/>
                </a:defRPr>
              </a:lvl1pPr>
            </a:lstStyle>
            <a:p>
              <a:pPr algn="ctr"/>
              <a:r>
                <a:rPr lang="en-US" altLang="ko-KR" dirty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TEXT</a:t>
              </a:r>
              <a:endPara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17" name="텍스트 개체 틀 8"/>
            <p:cNvSpPr txBox="1">
              <a:spLocks/>
            </p:cNvSpPr>
            <p:nvPr/>
          </p:nvSpPr>
          <p:spPr>
            <a:xfrm>
              <a:off x="9408614" y="2845777"/>
              <a:ext cx="1788003" cy="7639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ko-KR"/>
              </a:defPPr>
              <a:lvl1pPr>
                <a:lnSpc>
                  <a:spcPct val="90000"/>
                </a:lnSpc>
                <a:spcBef>
                  <a:spcPct val="0"/>
                </a:spcBef>
                <a:buNone/>
                <a:defRPr sz="2400">
                  <a:solidFill>
                    <a:prstClr val="white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  <a:cs typeface="+mj-cs"/>
                </a:defRPr>
              </a:lvl1pPr>
            </a:lstStyle>
            <a:p>
              <a:pPr algn="ctr"/>
              <a:r>
                <a:rPr lang="en-US" altLang="ko-KR" dirty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TEXT</a:t>
              </a:r>
              <a:endPara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18" name="텍스트 개체 틀 8"/>
            <p:cNvSpPr txBox="1">
              <a:spLocks/>
            </p:cNvSpPr>
            <p:nvPr/>
          </p:nvSpPr>
          <p:spPr>
            <a:xfrm>
              <a:off x="9408614" y="4137334"/>
              <a:ext cx="1788003" cy="7639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ko-KR"/>
              </a:defPPr>
              <a:lvl1pPr>
                <a:lnSpc>
                  <a:spcPct val="90000"/>
                </a:lnSpc>
                <a:spcBef>
                  <a:spcPct val="0"/>
                </a:spcBef>
                <a:buNone/>
                <a:defRPr sz="2400">
                  <a:solidFill>
                    <a:prstClr val="white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  <a:cs typeface="+mj-cs"/>
                </a:defRPr>
              </a:lvl1pPr>
            </a:lstStyle>
            <a:p>
              <a:pPr algn="ctr"/>
              <a:r>
                <a:rPr lang="en-US" altLang="ko-KR" dirty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TEXT</a:t>
              </a:r>
              <a:endPara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19" name="텍스트 개체 틀 8"/>
            <p:cNvSpPr txBox="1">
              <a:spLocks/>
            </p:cNvSpPr>
            <p:nvPr/>
          </p:nvSpPr>
          <p:spPr>
            <a:xfrm>
              <a:off x="8234124" y="4788662"/>
              <a:ext cx="1788003" cy="7639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ko-KR"/>
              </a:defPPr>
              <a:lvl1pPr>
                <a:lnSpc>
                  <a:spcPct val="90000"/>
                </a:lnSpc>
                <a:spcBef>
                  <a:spcPct val="0"/>
                </a:spcBef>
                <a:buNone/>
                <a:defRPr sz="2400">
                  <a:solidFill>
                    <a:prstClr val="white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  <a:cs typeface="+mj-cs"/>
                </a:defRPr>
              </a:lvl1pPr>
            </a:lstStyle>
            <a:p>
              <a:pPr algn="ctr"/>
              <a:r>
                <a:rPr lang="en-US" altLang="ko-KR" dirty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TEXT</a:t>
              </a:r>
              <a:endPara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20" name="텍스트 개체 틀 8"/>
            <p:cNvSpPr txBox="1">
              <a:spLocks/>
            </p:cNvSpPr>
            <p:nvPr/>
          </p:nvSpPr>
          <p:spPr>
            <a:xfrm>
              <a:off x="7059632" y="4148436"/>
              <a:ext cx="1788003" cy="7639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ko-KR"/>
              </a:defPPr>
              <a:lvl1pPr>
                <a:lnSpc>
                  <a:spcPct val="90000"/>
                </a:lnSpc>
                <a:spcBef>
                  <a:spcPct val="0"/>
                </a:spcBef>
                <a:buNone/>
                <a:defRPr sz="2400">
                  <a:solidFill>
                    <a:prstClr val="white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  <a:cs typeface="+mj-cs"/>
                </a:defRPr>
              </a:lvl1pPr>
            </a:lstStyle>
            <a:p>
              <a:pPr algn="ctr"/>
              <a:r>
                <a:rPr lang="en-US" altLang="ko-KR" dirty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TEXT</a:t>
              </a:r>
              <a:endPara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30" name="텍스트 개체 틀 8"/>
            <p:cNvSpPr txBox="1">
              <a:spLocks/>
            </p:cNvSpPr>
            <p:nvPr/>
          </p:nvSpPr>
          <p:spPr>
            <a:xfrm>
              <a:off x="8236124" y="3510824"/>
              <a:ext cx="1788003" cy="7639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ko-KR"/>
              </a:defPPr>
              <a:lvl1pPr>
                <a:lnSpc>
                  <a:spcPct val="90000"/>
                </a:lnSpc>
                <a:spcBef>
                  <a:spcPct val="0"/>
                </a:spcBef>
                <a:buNone/>
                <a:defRPr sz="2400">
                  <a:solidFill>
                    <a:prstClr val="white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  <a:cs typeface="+mj-cs"/>
                </a:defRPr>
              </a:lvl1pPr>
            </a:lstStyle>
            <a:p>
              <a:pPr algn="ctr"/>
              <a:r>
                <a:rPr lang="en-US" altLang="ko-KR" dirty="0"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TEXT</a:t>
              </a:r>
              <a:endPara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6518316" y="1786168"/>
            <a:ext cx="1749265" cy="1210536"/>
            <a:chOff x="6423494" y="2102057"/>
            <a:chExt cx="1788003" cy="1237343"/>
          </a:xfrm>
        </p:grpSpPr>
        <p:sp>
          <p:nvSpPr>
            <p:cNvPr id="35" name="육각형 34"/>
            <p:cNvSpPr/>
            <p:nvPr/>
          </p:nvSpPr>
          <p:spPr>
            <a:xfrm>
              <a:off x="6599837" y="2102057"/>
              <a:ext cx="1435318" cy="1237343"/>
            </a:xfrm>
            <a:prstGeom prst="hexagon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21" name="텍스트 개체 틀 8"/>
            <p:cNvSpPr txBox="1">
              <a:spLocks/>
            </p:cNvSpPr>
            <p:nvPr/>
          </p:nvSpPr>
          <p:spPr>
            <a:xfrm>
              <a:off x="6423494" y="2361371"/>
              <a:ext cx="1788003" cy="7639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ko-KR"/>
              </a:defPPr>
              <a:lvl1pPr>
                <a:lnSpc>
                  <a:spcPct val="90000"/>
                </a:lnSpc>
                <a:spcBef>
                  <a:spcPct val="0"/>
                </a:spcBef>
                <a:buNone/>
                <a:defRPr sz="2400">
                  <a:solidFill>
                    <a:prstClr val="white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  <a:cs typeface="+mj-cs"/>
                </a:defRPr>
              </a:lvl1pPr>
            </a:lstStyle>
            <a:p>
              <a:pPr algn="ctr"/>
              <a:r>
                <a:rPr lang="en-US" altLang="ko-KR" dirty="0">
                  <a:solidFill>
                    <a:srgbClr val="FFC000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TEXT</a:t>
              </a:r>
              <a:endParaRPr lang="ko-KR" altLang="en-US" dirty="0">
                <a:solidFill>
                  <a:srgbClr val="FFC000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6703369" y="5811751"/>
            <a:ext cx="4904807" cy="562618"/>
            <a:chOff x="6703369" y="5811751"/>
            <a:chExt cx="4904807" cy="562618"/>
          </a:xfrm>
        </p:grpSpPr>
        <p:sp>
          <p:nvSpPr>
            <p:cNvPr id="7" name="직사각형 6"/>
            <p:cNvSpPr/>
            <p:nvPr/>
          </p:nvSpPr>
          <p:spPr>
            <a:xfrm>
              <a:off x="6804969" y="5811751"/>
              <a:ext cx="4693017" cy="504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dirty="0">
                  <a:solidFill>
                    <a:prstClr val="white">
                      <a:lumMod val="75000"/>
                      <a:lumOff val="25000"/>
                    </a:prstClr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이곳에 </a:t>
              </a:r>
              <a:r>
                <a:rPr lang="ko-KR" altLang="en-US" dirty="0" smtClean="0">
                  <a:solidFill>
                    <a:prstClr val="white">
                      <a:lumMod val="75000"/>
                      <a:lumOff val="25000"/>
                    </a:prstClr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학습내용 및 </a:t>
              </a:r>
              <a:r>
                <a:rPr lang="ko-KR" altLang="en-US" sz="2000" dirty="0" smtClean="0">
                  <a:solidFill>
                    <a:srgbClr val="FFC000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텍스트</a:t>
              </a:r>
              <a:r>
                <a:rPr lang="ko-KR" altLang="en-US" dirty="0" smtClean="0">
                  <a:solidFill>
                    <a:prstClr val="white">
                      <a:lumMod val="75000"/>
                      <a:lumOff val="25000"/>
                    </a:prstClr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를 입력하세요</a:t>
              </a:r>
              <a:r>
                <a:rPr lang="en-US" altLang="ko-KR" dirty="0" smtClean="0">
                  <a:solidFill>
                    <a:prstClr val="white">
                      <a:lumMod val="75000"/>
                      <a:lumOff val="25000"/>
                    </a:prstClr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.</a:t>
              </a:r>
              <a:endParaRPr lang="en-US" altLang="ko-KR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cxnSp>
          <p:nvCxnSpPr>
            <p:cNvPr id="36" name="직선 연결선 35"/>
            <p:cNvCxnSpPr/>
            <p:nvPr/>
          </p:nvCxnSpPr>
          <p:spPr>
            <a:xfrm>
              <a:off x="6703369" y="6374369"/>
              <a:ext cx="4904807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516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1" y="-4464"/>
            <a:ext cx="7620000" cy="5029200"/>
          </a:xfrm>
          <a:prstGeom prst="rect">
            <a:avLst/>
          </a:prstGeom>
        </p:spPr>
      </p:pic>
      <p:sp>
        <p:nvSpPr>
          <p:cNvPr id="49" name="자유형 48"/>
          <p:cNvSpPr/>
          <p:nvPr/>
        </p:nvSpPr>
        <p:spPr>
          <a:xfrm flipH="1">
            <a:off x="-12701" y="1290447"/>
            <a:ext cx="2296225" cy="5567553"/>
          </a:xfrm>
          <a:custGeom>
            <a:avLst/>
            <a:gdLst>
              <a:gd name="connsiteX0" fmla="*/ 2296225 w 2296225"/>
              <a:gd name="connsiteY0" fmla="*/ 0 h 5567553"/>
              <a:gd name="connsiteX1" fmla="*/ 0 w 2296225"/>
              <a:gd name="connsiteY1" fmla="*/ 5567553 h 5567553"/>
              <a:gd name="connsiteX2" fmla="*/ 2296225 w 2296225"/>
              <a:gd name="connsiteY2" fmla="*/ 5567553 h 556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6225" h="5567553">
                <a:moveTo>
                  <a:pt x="2296225" y="0"/>
                </a:moveTo>
                <a:lnTo>
                  <a:pt x="0" y="5567553"/>
                </a:lnTo>
                <a:lnTo>
                  <a:pt x="2296225" y="55675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자유형 49"/>
          <p:cNvSpPr/>
          <p:nvPr/>
        </p:nvSpPr>
        <p:spPr>
          <a:xfrm>
            <a:off x="4847948" y="0"/>
            <a:ext cx="7372475" cy="6858001"/>
          </a:xfrm>
          <a:custGeom>
            <a:avLst/>
            <a:gdLst>
              <a:gd name="connsiteX0" fmla="*/ 0 w 7372475"/>
              <a:gd name="connsiteY0" fmla="*/ 0 h 6858001"/>
              <a:gd name="connsiteX1" fmla="*/ 7372475 w 7372475"/>
              <a:gd name="connsiteY1" fmla="*/ 0 h 6858001"/>
              <a:gd name="connsiteX2" fmla="*/ 7372475 w 7372475"/>
              <a:gd name="connsiteY2" fmla="*/ 6858001 h 6858001"/>
              <a:gd name="connsiteX3" fmla="*/ 2828445 w 7372475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2475" h="6858001">
                <a:moveTo>
                  <a:pt x="0" y="0"/>
                </a:moveTo>
                <a:lnTo>
                  <a:pt x="7372475" y="0"/>
                </a:lnTo>
                <a:lnTo>
                  <a:pt x="7372475" y="6858001"/>
                </a:lnTo>
                <a:lnTo>
                  <a:pt x="2828445" y="68580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제목 1"/>
          <p:cNvSpPr txBox="1">
            <a:spLocks/>
          </p:cNvSpPr>
          <p:nvPr/>
        </p:nvSpPr>
        <p:spPr>
          <a:xfrm>
            <a:off x="7317496" y="199178"/>
            <a:ext cx="4615619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dirty="0" smtClean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제목을 입력하세요</a:t>
            </a:r>
            <a:endParaRPr lang="ko-KR" altLang="en-US" sz="2400" dirty="0">
              <a:solidFill>
                <a:prstClr val="white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cxnSp>
        <p:nvCxnSpPr>
          <p:cNvPr id="28" name="직선 연결선 27"/>
          <p:cNvCxnSpPr/>
          <p:nvPr/>
        </p:nvCxnSpPr>
        <p:spPr>
          <a:xfrm flipH="1">
            <a:off x="6518316" y="636192"/>
            <a:ext cx="5673684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5"/>
          <p:cNvSpPr>
            <a:spLocks noEditPoints="1"/>
          </p:cNvSpPr>
          <p:nvPr/>
        </p:nvSpPr>
        <p:spPr bwMode="auto">
          <a:xfrm rot="21303016">
            <a:off x="6504748" y="219469"/>
            <a:ext cx="755974" cy="424725"/>
          </a:xfrm>
          <a:custGeom>
            <a:avLst/>
            <a:gdLst>
              <a:gd name="T0" fmla="*/ 1185 w 1213"/>
              <a:gd name="T1" fmla="*/ 0 h 680"/>
              <a:gd name="T2" fmla="*/ 1182 w 1213"/>
              <a:gd name="T3" fmla="*/ 0 h 680"/>
              <a:gd name="T4" fmla="*/ 977 w 1213"/>
              <a:gd name="T5" fmla="*/ 10 h 680"/>
              <a:gd name="T6" fmla="*/ 950 w 1213"/>
              <a:gd name="T7" fmla="*/ 24 h 680"/>
              <a:gd name="T8" fmla="*/ 958 w 1213"/>
              <a:gd name="T9" fmla="*/ 51 h 680"/>
              <a:gd name="T10" fmla="*/ 1021 w 1213"/>
              <a:gd name="T11" fmla="*/ 114 h 680"/>
              <a:gd name="T12" fmla="*/ 587 w 1213"/>
              <a:gd name="T13" fmla="*/ 548 h 680"/>
              <a:gd name="T14" fmla="*/ 329 w 1213"/>
              <a:gd name="T15" fmla="*/ 291 h 680"/>
              <a:gd name="T16" fmla="*/ 297 w 1213"/>
              <a:gd name="T17" fmla="*/ 278 h 680"/>
              <a:gd name="T18" fmla="*/ 265 w 1213"/>
              <a:gd name="T19" fmla="*/ 291 h 680"/>
              <a:gd name="T20" fmla="*/ 254 w 1213"/>
              <a:gd name="T21" fmla="*/ 302 h 680"/>
              <a:gd name="T22" fmla="*/ 18 w 1213"/>
              <a:gd name="T23" fmla="*/ 539 h 680"/>
              <a:gd name="T24" fmla="*/ 18 w 1213"/>
              <a:gd name="T25" fmla="*/ 603 h 680"/>
              <a:gd name="T26" fmla="*/ 29 w 1213"/>
              <a:gd name="T27" fmla="*/ 614 h 680"/>
              <a:gd name="T28" fmla="*/ 61 w 1213"/>
              <a:gd name="T29" fmla="*/ 627 h 680"/>
              <a:gd name="T30" fmla="*/ 93 w 1213"/>
              <a:gd name="T31" fmla="*/ 614 h 680"/>
              <a:gd name="T32" fmla="*/ 297 w 1213"/>
              <a:gd name="T33" fmla="*/ 409 h 680"/>
              <a:gd name="T34" fmla="*/ 555 w 1213"/>
              <a:gd name="T35" fmla="*/ 667 h 680"/>
              <a:gd name="T36" fmla="*/ 587 w 1213"/>
              <a:gd name="T37" fmla="*/ 680 h 680"/>
              <a:gd name="T38" fmla="*/ 619 w 1213"/>
              <a:gd name="T39" fmla="*/ 667 h 680"/>
              <a:gd name="T40" fmla="*/ 825 w 1213"/>
              <a:gd name="T41" fmla="*/ 461 h 680"/>
              <a:gd name="T42" fmla="*/ 866 w 1213"/>
              <a:gd name="T43" fmla="*/ 419 h 680"/>
              <a:gd name="T44" fmla="*/ 883 w 1213"/>
              <a:gd name="T45" fmla="*/ 402 h 680"/>
              <a:gd name="T46" fmla="*/ 1096 w 1213"/>
              <a:gd name="T47" fmla="*/ 190 h 680"/>
              <a:gd name="T48" fmla="*/ 1158 w 1213"/>
              <a:gd name="T49" fmla="*/ 251 h 680"/>
              <a:gd name="T50" fmla="*/ 1177 w 1213"/>
              <a:gd name="T51" fmla="*/ 263 h 680"/>
              <a:gd name="T52" fmla="*/ 1187 w 1213"/>
              <a:gd name="T53" fmla="*/ 260 h 680"/>
              <a:gd name="T54" fmla="*/ 1203 w 1213"/>
              <a:gd name="T55" fmla="*/ 230 h 680"/>
              <a:gd name="T56" fmla="*/ 1212 w 1213"/>
              <a:gd name="T57" fmla="*/ 30 h 680"/>
              <a:gd name="T58" fmla="*/ 1185 w 1213"/>
              <a:gd name="T59" fmla="*/ 0 h 680"/>
              <a:gd name="T60" fmla="*/ 1185 w 1213"/>
              <a:gd name="T61" fmla="*/ 0 h 680"/>
              <a:gd name="T62" fmla="*/ 1185 w 1213"/>
              <a:gd name="T63" fmla="*/ 0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13" h="680">
                <a:moveTo>
                  <a:pt x="1185" y="0"/>
                </a:moveTo>
                <a:cubicBezTo>
                  <a:pt x="1182" y="0"/>
                  <a:pt x="1182" y="0"/>
                  <a:pt x="1182" y="0"/>
                </a:cubicBezTo>
                <a:cubicBezTo>
                  <a:pt x="1113" y="4"/>
                  <a:pt x="1045" y="7"/>
                  <a:pt x="977" y="10"/>
                </a:cubicBezTo>
                <a:cubicBezTo>
                  <a:pt x="966" y="11"/>
                  <a:pt x="956" y="11"/>
                  <a:pt x="950" y="24"/>
                </a:cubicBezTo>
                <a:cubicBezTo>
                  <a:pt x="944" y="37"/>
                  <a:pt x="951" y="44"/>
                  <a:pt x="958" y="51"/>
                </a:cubicBezTo>
                <a:cubicBezTo>
                  <a:pt x="979" y="72"/>
                  <a:pt x="999" y="93"/>
                  <a:pt x="1021" y="114"/>
                </a:cubicBezTo>
                <a:cubicBezTo>
                  <a:pt x="587" y="548"/>
                  <a:pt x="587" y="548"/>
                  <a:pt x="587" y="548"/>
                </a:cubicBezTo>
                <a:cubicBezTo>
                  <a:pt x="329" y="291"/>
                  <a:pt x="329" y="291"/>
                  <a:pt x="329" y="291"/>
                </a:cubicBezTo>
                <a:cubicBezTo>
                  <a:pt x="320" y="282"/>
                  <a:pt x="309" y="278"/>
                  <a:pt x="297" y="278"/>
                </a:cubicBezTo>
                <a:cubicBezTo>
                  <a:pt x="286" y="278"/>
                  <a:pt x="274" y="282"/>
                  <a:pt x="265" y="291"/>
                </a:cubicBezTo>
                <a:cubicBezTo>
                  <a:pt x="254" y="302"/>
                  <a:pt x="254" y="302"/>
                  <a:pt x="254" y="302"/>
                </a:cubicBezTo>
                <a:cubicBezTo>
                  <a:pt x="18" y="539"/>
                  <a:pt x="18" y="539"/>
                  <a:pt x="18" y="539"/>
                </a:cubicBezTo>
                <a:cubicBezTo>
                  <a:pt x="0" y="556"/>
                  <a:pt x="0" y="585"/>
                  <a:pt x="18" y="603"/>
                </a:cubicBezTo>
                <a:cubicBezTo>
                  <a:pt x="29" y="614"/>
                  <a:pt x="29" y="614"/>
                  <a:pt x="29" y="614"/>
                </a:cubicBezTo>
                <a:cubicBezTo>
                  <a:pt x="38" y="623"/>
                  <a:pt x="49" y="627"/>
                  <a:pt x="61" y="627"/>
                </a:cubicBezTo>
                <a:cubicBezTo>
                  <a:pt x="72" y="627"/>
                  <a:pt x="84" y="623"/>
                  <a:pt x="93" y="614"/>
                </a:cubicBezTo>
                <a:cubicBezTo>
                  <a:pt x="297" y="409"/>
                  <a:pt x="297" y="409"/>
                  <a:pt x="297" y="409"/>
                </a:cubicBezTo>
                <a:cubicBezTo>
                  <a:pt x="555" y="667"/>
                  <a:pt x="555" y="667"/>
                  <a:pt x="555" y="667"/>
                </a:cubicBezTo>
                <a:cubicBezTo>
                  <a:pt x="564" y="676"/>
                  <a:pt x="575" y="680"/>
                  <a:pt x="587" y="680"/>
                </a:cubicBezTo>
                <a:cubicBezTo>
                  <a:pt x="598" y="680"/>
                  <a:pt x="610" y="675"/>
                  <a:pt x="619" y="667"/>
                </a:cubicBezTo>
                <a:cubicBezTo>
                  <a:pt x="825" y="461"/>
                  <a:pt x="825" y="461"/>
                  <a:pt x="825" y="461"/>
                </a:cubicBezTo>
                <a:cubicBezTo>
                  <a:pt x="866" y="419"/>
                  <a:pt x="866" y="419"/>
                  <a:pt x="866" y="419"/>
                </a:cubicBezTo>
                <a:cubicBezTo>
                  <a:pt x="883" y="402"/>
                  <a:pt x="883" y="402"/>
                  <a:pt x="883" y="402"/>
                </a:cubicBezTo>
                <a:cubicBezTo>
                  <a:pt x="1096" y="190"/>
                  <a:pt x="1096" y="190"/>
                  <a:pt x="1096" y="190"/>
                </a:cubicBezTo>
                <a:cubicBezTo>
                  <a:pt x="1158" y="251"/>
                  <a:pt x="1158" y="251"/>
                  <a:pt x="1158" y="251"/>
                </a:cubicBezTo>
                <a:cubicBezTo>
                  <a:pt x="1163" y="257"/>
                  <a:pt x="1169" y="263"/>
                  <a:pt x="1177" y="263"/>
                </a:cubicBezTo>
                <a:cubicBezTo>
                  <a:pt x="1180" y="263"/>
                  <a:pt x="1183" y="262"/>
                  <a:pt x="1187" y="260"/>
                </a:cubicBezTo>
                <a:cubicBezTo>
                  <a:pt x="1200" y="253"/>
                  <a:pt x="1202" y="242"/>
                  <a:pt x="1203" y="230"/>
                </a:cubicBezTo>
                <a:cubicBezTo>
                  <a:pt x="1206" y="163"/>
                  <a:pt x="1209" y="97"/>
                  <a:pt x="1212" y="30"/>
                </a:cubicBezTo>
                <a:cubicBezTo>
                  <a:pt x="1213" y="9"/>
                  <a:pt x="1205" y="0"/>
                  <a:pt x="1185" y="0"/>
                </a:cubicBezTo>
                <a:close/>
                <a:moveTo>
                  <a:pt x="1185" y="0"/>
                </a:moveTo>
                <a:cubicBezTo>
                  <a:pt x="1185" y="0"/>
                  <a:pt x="1185" y="0"/>
                  <a:pt x="1185" y="0"/>
                </a:cubicBezTo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sp>
        <p:nvSpPr>
          <p:cNvPr id="26" name="평행 사변형 25"/>
          <p:cNvSpPr/>
          <p:nvPr/>
        </p:nvSpPr>
        <p:spPr>
          <a:xfrm rot="10800000" flipH="1">
            <a:off x="1132114" y="4049483"/>
            <a:ext cx="6547485" cy="2823027"/>
          </a:xfrm>
          <a:prstGeom prst="parallelogram">
            <a:avLst>
              <a:gd name="adj" fmla="val 39286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4000">
                <a:srgbClr val="FFC000">
                  <a:alpha val="72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3130602" y="4712335"/>
            <a:ext cx="3692651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 smtClean="0">
                <a:solidFill>
                  <a:schemeClr val="bg1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TEXT.</a:t>
            </a:r>
          </a:p>
          <a:p>
            <a:pPr>
              <a:lnSpc>
                <a:spcPct val="150000"/>
              </a:lnSpc>
            </a:pPr>
            <a:r>
              <a:rPr lang="ko-KR" altLang="en-US" sz="1600" dirty="0" smtClean="0">
                <a:solidFill>
                  <a:schemeClr val="bg1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이곳에 학습내용 및 텍스트를 </a:t>
            </a:r>
            <a:r>
              <a:rPr lang="ko-KR" altLang="en-US" sz="1600" dirty="0">
                <a:solidFill>
                  <a:schemeClr val="bg1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입력하세요</a:t>
            </a:r>
            <a:r>
              <a:rPr lang="en-US" altLang="ko-KR" sz="1600" dirty="0" smtClean="0">
                <a:solidFill>
                  <a:schemeClr val="bg1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600" dirty="0">
                <a:solidFill>
                  <a:schemeClr val="bg1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이곳에 학습내용 및 텍스트를 </a:t>
            </a:r>
            <a:r>
              <a:rPr lang="ko-KR" altLang="en-US" sz="1600" dirty="0" smtClean="0">
                <a:solidFill>
                  <a:schemeClr val="bg1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입력하세요</a:t>
            </a:r>
            <a:r>
              <a:rPr lang="ko-KR" altLang="en-US" sz="1600" dirty="0">
                <a:solidFill>
                  <a:schemeClr val="bg1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 이곳에 학습내용 및 텍스트를 </a:t>
            </a:r>
            <a:r>
              <a:rPr lang="ko-KR" altLang="en-US" sz="1600" dirty="0" smtClean="0">
                <a:solidFill>
                  <a:schemeClr val="bg1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입력하세요</a:t>
            </a:r>
            <a:endParaRPr lang="en-US" altLang="ko-KR" sz="1600" dirty="0" smtClean="0">
              <a:solidFill>
                <a:schemeClr val="bg1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grpSp>
        <p:nvGrpSpPr>
          <p:cNvPr id="51" name="그룹 50"/>
          <p:cNvGrpSpPr/>
          <p:nvPr/>
        </p:nvGrpSpPr>
        <p:grpSpPr>
          <a:xfrm>
            <a:off x="1437785" y="4034965"/>
            <a:ext cx="1749265" cy="1210536"/>
            <a:chOff x="6423494" y="2102057"/>
            <a:chExt cx="1788003" cy="1237343"/>
          </a:xfrm>
        </p:grpSpPr>
        <p:sp>
          <p:nvSpPr>
            <p:cNvPr id="52" name="육각형 51"/>
            <p:cNvSpPr/>
            <p:nvPr/>
          </p:nvSpPr>
          <p:spPr>
            <a:xfrm>
              <a:off x="6599837" y="2102057"/>
              <a:ext cx="1435318" cy="1237343"/>
            </a:xfrm>
            <a:prstGeom prst="hexagon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53" name="텍스트 개체 틀 8"/>
            <p:cNvSpPr txBox="1">
              <a:spLocks/>
            </p:cNvSpPr>
            <p:nvPr/>
          </p:nvSpPr>
          <p:spPr>
            <a:xfrm>
              <a:off x="6423494" y="2361371"/>
              <a:ext cx="1788003" cy="7639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ko-KR"/>
              </a:defPPr>
              <a:lvl1pPr>
                <a:lnSpc>
                  <a:spcPct val="90000"/>
                </a:lnSpc>
                <a:spcBef>
                  <a:spcPct val="0"/>
                </a:spcBef>
                <a:buNone/>
                <a:defRPr sz="2400">
                  <a:solidFill>
                    <a:prstClr val="white"/>
                  </a:solidFill>
                  <a:latin typeface="KBIZ한마음고딕 H" panose="02020503020101020101" pitchFamily="18" charset="-127"/>
                  <a:ea typeface="KBIZ한마음고딕 H" panose="02020503020101020101" pitchFamily="18" charset="-127"/>
                  <a:cs typeface="+mj-cs"/>
                </a:defRPr>
              </a:lvl1pPr>
            </a:lstStyle>
            <a:p>
              <a:pPr algn="ctr"/>
              <a:r>
                <a:rPr lang="en-US" altLang="ko-KR" dirty="0">
                  <a:solidFill>
                    <a:srgbClr val="FFC000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TEXT</a:t>
              </a:r>
              <a:endParaRPr lang="ko-KR" altLang="en-US" dirty="0">
                <a:solidFill>
                  <a:srgbClr val="FFC000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</p:grpSp>
      <p:sp>
        <p:nvSpPr>
          <p:cNvPr id="54" name="직사각형 53"/>
          <p:cNvSpPr/>
          <p:nvPr/>
        </p:nvSpPr>
        <p:spPr>
          <a:xfrm>
            <a:off x="59275" y="6418768"/>
            <a:ext cx="78364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dirty="0">
                <a:solidFill>
                  <a:schemeClr val="tx1">
                    <a:lumMod val="9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인물 </a:t>
            </a:r>
            <a:r>
              <a:rPr lang="ko-KR" altLang="en-US" sz="1600" dirty="0" smtClean="0">
                <a:solidFill>
                  <a:schemeClr val="tx1">
                    <a:lumMod val="9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이미지를 맨 뒤로 배치하면 배경의 도형으로 인해 배경에 </a:t>
            </a:r>
            <a:r>
              <a:rPr lang="ko-KR" altLang="en-US" sz="1600" dirty="0">
                <a:solidFill>
                  <a:schemeClr val="tx1">
                    <a:lumMod val="9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자연스럽게 합니다</a:t>
            </a:r>
            <a:r>
              <a:rPr lang="en-US" altLang="ko-KR" sz="1600" dirty="0" smtClean="0">
                <a:solidFill>
                  <a:schemeClr val="tx1">
                    <a:lumMod val="9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en-US" altLang="ko-KR" sz="1600" dirty="0">
              <a:solidFill>
                <a:schemeClr val="tx1">
                  <a:lumMod val="9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4892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제목 1"/>
          <p:cNvSpPr txBox="1">
            <a:spLocks/>
          </p:cNvSpPr>
          <p:nvPr/>
        </p:nvSpPr>
        <p:spPr>
          <a:xfrm>
            <a:off x="7317496" y="199178"/>
            <a:ext cx="4615619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dirty="0" smtClean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제목을 입력하세요</a:t>
            </a:r>
            <a:endParaRPr lang="ko-KR" altLang="en-US" sz="2400" dirty="0">
              <a:solidFill>
                <a:prstClr val="white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cxnSp>
        <p:nvCxnSpPr>
          <p:cNvPr id="45" name="직선 연결선 44"/>
          <p:cNvCxnSpPr/>
          <p:nvPr/>
        </p:nvCxnSpPr>
        <p:spPr>
          <a:xfrm flipH="1">
            <a:off x="6518316" y="636192"/>
            <a:ext cx="5673684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reeform 5"/>
          <p:cNvSpPr>
            <a:spLocks noEditPoints="1"/>
          </p:cNvSpPr>
          <p:nvPr/>
        </p:nvSpPr>
        <p:spPr bwMode="auto">
          <a:xfrm rot="21303016">
            <a:off x="6504748" y="219469"/>
            <a:ext cx="755974" cy="424725"/>
          </a:xfrm>
          <a:custGeom>
            <a:avLst/>
            <a:gdLst>
              <a:gd name="T0" fmla="*/ 1185 w 1213"/>
              <a:gd name="T1" fmla="*/ 0 h 680"/>
              <a:gd name="T2" fmla="*/ 1182 w 1213"/>
              <a:gd name="T3" fmla="*/ 0 h 680"/>
              <a:gd name="T4" fmla="*/ 977 w 1213"/>
              <a:gd name="T5" fmla="*/ 10 h 680"/>
              <a:gd name="T6" fmla="*/ 950 w 1213"/>
              <a:gd name="T7" fmla="*/ 24 h 680"/>
              <a:gd name="T8" fmla="*/ 958 w 1213"/>
              <a:gd name="T9" fmla="*/ 51 h 680"/>
              <a:gd name="T10" fmla="*/ 1021 w 1213"/>
              <a:gd name="T11" fmla="*/ 114 h 680"/>
              <a:gd name="T12" fmla="*/ 587 w 1213"/>
              <a:gd name="T13" fmla="*/ 548 h 680"/>
              <a:gd name="T14" fmla="*/ 329 w 1213"/>
              <a:gd name="T15" fmla="*/ 291 h 680"/>
              <a:gd name="T16" fmla="*/ 297 w 1213"/>
              <a:gd name="T17" fmla="*/ 278 h 680"/>
              <a:gd name="T18" fmla="*/ 265 w 1213"/>
              <a:gd name="T19" fmla="*/ 291 h 680"/>
              <a:gd name="T20" fmla="*/ 254 w 1213"/>
              <a:gd name="T21" fmla="*/ 302 h 680"/>
              <a:gd name="T22" fmla="*/ 18 w 1213"/>
              <a:gd name="T23" fmla="*/ 539 h 680"/>
              <a:gd name="T24" fmla="*/ 18 w 1213"/>
              <a:gd name="T25" fmla="*/ 603 h 680"/>
              <a:gd name="T26" fmla="*/ 29 w 1213"/>
              <a:gd name="T27" fmla="*/ 614 h 680"/>
              <a:gd name="T28" fmla="*/ 61 w 1213"/>
              <a:gd name="T29" fmla="*/ 627 h 680"/>
              <a:gd name="T30" fmla="*/ 93 w 1213"/>
              <a:gd name="T31" fmla="*/ 614 h 680"/>
              <a:gd name="T32" fmla="*/ 297 w 1213"/>
              <a:gd name="T33" fmla="*/ 409 h 680"/>
              <a:gd name="T34" fmla="*/ 555 w 1213"/>
              <a:gd name="T35" fmla="*/ 667 h 680"/>
              <a:gd name="T36" fmla="*/ 587 w 1213"/>
              <a:gd name="T37" fmla="*/ 680 h 680"/>
              <a:gd name="T38" fmla="*/ 619 w 1213"/>
              <a:gd name="T39" fmla="*/ 667 h 680"/>
              <a:gd name="T40" fmla="*/ 825 w 1213"/>
              <a:gd name="T41" fmla="*/ 461 h 680"/>
              <a:gd name="T42" fmla="*/ 866 w 1213"/>
              <a:gd name="T43" fmla="*/ 419 h 680"/>
              <a:gd name="T44" fmla="*/ 883 w 1213"/>
              <a:gd name="T45" fmla="*/ 402 h 680"/>
              <a:gd name="T46" fmla="*/ 1096 w 1213"/>
              <a:gd name="T47" fmla="*/ 190 h 680"/>
              <a:gd name="T48" fmla="*/ 1158 w 1213"/>
              <a:gd name="T49" fmla="*/ 251 h 680"/>
              <a:gd name="T50" fmla="*/ 1177 w 1213"/>
              <a:gd name="T51" fmla="*/ 263 h 680"/>
              <a:gd name="T52" fmla="*/ 1187 w 1213"/>
              <a:gd name="T53" fmla="*/ 260 h 680"/>
              <a:gd name="T54" fmla="*/ 1203 w 1213"/>
              <a:gd name="T55" fmla="*/ 230 h 680"/>
              <a:gd name="T56" fmla="*/ 1212 w 1213"/>
              <a:gd name="T57" fmla="*/ 30 h 680"/>
              <a:gd name="T58" fmla="*/ 1185 w 1213"/>
              <a:gd name="T59" fmla="*/ 0 h 680"/>
              <a:gd name="T60" fmla="*/ 1185 w 1213"/>
              <a:gd name="T61" fmla="*/ 0 h 680"/>
              <a:gd name="T62" fmla="*/ 1185 w 1213"/>
              <a:gd name="T63" fmla="*/ 0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13" h="680">
                <a:moveTo>
                  <a:pt x="1185" y="0"/>
                </a:moveTo>
                <a:cubicBezTo>
                  <a:pt x="1182" y="0"/>
                  <a:pt x="1182" y="0"/>
                  <a:pt x="1182" y="0"/>
                </a:cubicBezTo>
                <a:cubicBezTo>
                  <a:pt x="1113" y="4"/>
                  <a:pt x="1045" y="7"/>
                  <a:pt x="977" y="10"/>
                </a:cubicBezTo>
                <a:cubicBezTo>
                  <a:pt x="966" y="11"/>
                  <a:pt x="956" y="11"/>
                  <a:pt x="950" y="24"/>
                </a:cubicBezTo>
                <a:cubicBezTo>
                  <a:pt x="944" y="37"/>
                  <a:pt x="951" y="44"/>
                  <a:pt x="958" y="51"/>
                </a:cubicBezTo>
                <a:cubicBezTo>
                  <a:pt x="979" y="72"/>
                  <a:pt x="999" y="93"/>
                  <a:pt x="1021" y="114"/>
                </a:cubicBezTo>
                <a:cubicBezTo>
                  <a:pt x="587" y="548"/>
                  <a:pt x="587" y="548"/>
                  <a:pt x="587" y="548"/>
                </a:cubicBezTo>
                <a:cubicBezTo>
                  <a:pt x="329" y="291"/>
                  <a:pt x="329" y="291"/>
                  <a:pt x="329" y="291"/>
                </a:cubicBezTo>
                <a:cubicBezTo>
                  <a:pt x="320" y="282"/>
                  <a:pt x="309" y="278"/>
                  <a:pt x="297" y="278"/>
                </a:cubicBezTo>
                <a:cubicBezTo>
                  <a:pt x="286" y="278"/>
                  <a:pt x="274" y="282"/>
                  <a:pt x="265" y="291"/>
                </a:cubicBezTo>
                <a:cubicBezTo>
                  <a:pt x="254" y="302"/>
                  <a:pt x="254" y="302"/>
                  <a:pt x="254" y="302"/>
                </a:cubicBezTo>
                <a:cubicBezTo>
                  <a:pt x="18" y="539"/>
                  <a:pt x="18" y="539"/>
                  <a:pt x="18" y="539"/>
                </a:cubicBezTo>
                <a:cubicBezTo>
                  <a:pt x="0" y="556"/>
                  <a:pt x="0" y="585"/>
                  <a:pt x="18" y="603"/>
                </a:cubicBezTo>
                <a:cubicBezTo>
                  <a:pt x="29" y="614"/>
                  <a:pt x="29" y="614"/>
                  <a:pt x="29" y="614"/>
                </a:cubicBezTo>
                <a:cubicBezTo>
                  <a:pt x="38" y="623"/>
                  <a:pt x="49" y="627"/>
                  <a:pt x="61" y="627"/>
                </a:cubicBezTo>
                <a:cubicBezTo>
                  <a:pt x="72" y="627"/>
                  <a:pt x="84" y="623"/>
                  <a:pt x="93" y="614"/>
                </a:cubicBezTo>
                <a:cubicBezTo>
                  <a:pt x="297" y="409"/>
                  <a:pt x="297" y="409"/>
                  <a:pt x="297" y="409"/>
                </a:cubicBezTo>
                <a:cubicBezTo>
                  <a:pt x="555" y="667"/>
                  <a:pt x="555" y="667"/>
                  <a:pt x="555" y="667"/>
                </a:cubicBezTo>
                <a:cubicBezTo>
                  <a:pt x="564" y="676"/>
                  <a:pt x="575" y="680"/>
                  <a:pt x="587" y="680"/>
                </a:cubicBezTo>
                <a:cubicBezTo>
                  <a:pt x="598" y="680"/>
                  <a:pt x="610" y="675"/>
                  <a:pt x="619" y="667"/>
                </a:cubicBezTo>
                <a:cubicBezTo>
                  <a:pt x="825" y="461"/>
                  <a:pt x="825" y="461"/>
                  <a:pt x="825" y="461"/>
                </a:cubicBezTo>
                <a:cubicBezTo>
                  <a:pt x="866" y="419"/>
                  <a:pt x="866" y="419"/>
                  <a:pt x="866" y="419"/>
                </a:cubicBezTo>
                <a:cubicBezTo>
                  <a:pt x="883" y="402"/>
                  <a:pt x="883" y="402"/>
                  <a:pt x="883" y="402"/>
                </a:cubicBezTo>
                <a:cubicBezTo>
                  <a:pt x="1096" y="190"/>
                  <a:pt x="1096" y="190"/>
                  <a:pt x="1096" y="190"/>
                </a:cubicBezTo>
                <a:cubicBezTo>
                  <a:pt x="1158" y="251"/>
                  <a:pt x="1158" y="251"/>
                  <a:pt x="1158" y="251"/>
                </a:cubicBezTo>
                <a:cubicBezTo>
                  <a:pt x="1163" y="257"/>
                  <a:pt x="1169" y="263"/>
                  <a:pt x="1177" y="263"/>
                </a:cubicBezTo>
                <a:cubicBezTo>
                  <a:pt x="1180" y="263"/>
                  <a:pt x="1183" y="262"/>
                  <a:pt x="1187" y="260"/>
                </a:cubicBezTo>
                <a:cubicBezTo>
                  <a:pt x="1200" y="253"/>
                  <a:pt x="1202" y="242"/>
                  <a:pt x="1203" y="230"/>
                </a:cubicBezTo>
                <a:cubicBezTo>
                  <a:pt x="1206" y="163"/>
                  <a:pt x="1209" y="97"/>
                  <a:pt x="1212" y="30"/>
                </a:cubicBezTo>
                <a:cubicBezTo>
                  <a:pt x="1213" y="9"/>
                  <a:pt x="1205" y="0"/>
                  <a:pt x="1185" y="0"/>
                </a:cubicBezTo>
                <a:close/>
                <a:moveTo>
                  <a:pt x="1185" y="0"/>
                </a:moveTo>
                <a:cubicBezTo>
                  <a:pt x="1185" y="0"/>
                  <a:pt x="1185" y="0"/>
                  <a:pt x="1185" y="0"/>
                </a:cubicBezTo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104572" y="1700893"/>
            <a:ext cx="3904298" cy="4104822"/>
            <a:chOff x="104572" y="1526721"/>
            <a:chExt cx="3904298" cy="4104822"/>
          </a:xfrm>
        </p:grpSpPr>
        <p:grpSp>
          <p:nvGrpSpPr>
            <p:cNvPr id="9" name="그룹 8"/>
            <p:cNvGrpSpPr/>
            <p:nvPr/>
          </p:nvGrpSpPr>
          <p:grpSpPr>
            <a:xfrm>
              <a:off x="130629" y="1696543"/>
              <a:ext cx="3878241" cy="3935000"/>
              <a:chOff x="188685" y="1696543"/>
              <a:chExt cx="3878241" cy="3935000"/>
            </a:xfrm>
          </p:grpSpPr>
          <p:grpSp>
            <p:nvGrpSpPr>
              <p:cNvPr id="4" name="그룹 3"/>
              <p:cNvGrpSpPr/>
              <p:nvPr/>
            </p:nvGrpSpPr>
            <p:grpSpPr>
              <a:xfrm>
                <a:off x="188685" y="1696543"/>
                <a:ext cx="3759199" cy="3935000"/>
                <a:chOff x="319315" y="1696543"/>
                <a:chExt cx="3759199" cy="3935000"/>
              </a:xfrm>
            </p:grpSpPr>
            <p:sp>
              <p:nvSpPr>
                <p:cNvPr id="2" name="직사각형 1"/>
                <p:cNvSpPr/>
                <p:nvPr/>
              </p:nvSpPr>
              <p:spPr>
                <a:xfrm>
                  <a:off x="827315" y="1944915"/>
                  <a:ext cx="3251199" cy="3686628"/>
                </a:xfrm>
                <a:prstGeom prst="rect">
                  <a:avLst/>
                </a:prstGeom>
                <a:noFill/>
                <a:ln w="222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" name="평행 사변형 6"/>
                <p:cNvSpPr/>
                <p:nvPr/>
              </p:nvSpPr>
              <p:spPr>
                <a:xfrm rot="10373241">
                  <a:off x="319315" y="1696543"/>
                  <a:ext cx="1872343" cy="496743"/>
                </a:xfrm>
                <a:prstGeom prst="parallelogram">
                  <a:avLst>
                    <a:gd name="adj" fmla="val 39286"/>
                  </a:avLst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KBIZ한마음고딕 B" panose="02020503020101020101" pitchFamily="18" charset="-127"/>
                    <a:ea typeface="KBIZ한마음고딕 B" panose="02020503020101020101" pitchFamily="18" charset="-127"/>
                  </a:endParaRPr>
                </a:p>
              </p:txBody>
            </p:sp>
          </p:grpSp>
          <p:sp>
            <p:nvSpPr>
              <p:cNvPr id="11" name="텍스트 개체 틀 8"/>
              <p:cNvSpPr txBox="1">
                <a:spLocks/>
              </p:cNvSpPr>
              <p:nvPr/>
            </p:nvSpPr>
            <p:spPr>
              <a:xfrm>
                <a:off x="2278923" y="2010511"/>
                <a:ext cx="1788003" cy="763942"/>
              </a:xfrm>
              <a:prstGeom prst="rect">
                <a:avLst/>
              </a:prstGeom>
              <a:noFill/>
            </p:spPr>
            <p:txBody>
              <a:bodyPr anchor="ctr">
                <a:noAutofit/>
              </a:bodyPr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50000"/>
                  </a:lnSpc>
                  <a:buNone/>
                </a:pPr>
                <a:r>
                  <a:rPr lang="en-US" altLang="ko-KR" sz="4400" dirty="0" smtClean="0">
                    <a:latin typeface="HY강B" panose="02030600000101010101" pitchFamily="18" charset="-127"/>
                    <a:ea typeface="HY강B" panose="02030600000101010101" pitchFamily="18" charset="-127"/>
                  </a:rPr>
                  <a:t>TEXT</a:t>
                </a:r>
                <a:endParaRPr lang="ko-KR" altLang="en-US" sz="4400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2" name="텍스트 개체 틀 8"/>
              <p:cNvSpPr txBox="1">
                <a:spLocks/>
              </p:cNvSpPr>
              <p:nvPr/>
            </p:nvSpPr>
            <p:spPr>
              <a:xfrm>
                <a:off x="929439" y="2840049"/>
                <a:ext cx="2423361" cy="2554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ko-KR"/>
                </a:defPPr>
                <a:lvl1pPr marL="285750" indent="-285750">
                  <a:lnSpc>
                    <a:spcPct val="150000"/>
                  </a:lnSpc>
                  <a:buBlip>
                    <a:blip r:embed="rId2"/>
                  </a:buBlip>
                  <a:defRPr sz="1600">
                    <a:solidFill>
                      <a:prstClr val="white">
                        <a:lumMod val="75000"/>
                        <a:lumOff val="25000"/>
                      </a:prstClr>
                    </a:solidFill>
                    <a:latin typeface="KBIZ한마음고딕 B" panose="02020503020101020101" pitchFamily="18" charset="-127"/>
                    <a:ea typeface="KBIZ한마음고딕 B" panose="02020503020101020101" pitchFamily="18" charset="-127"/>
                  </a:defRPr>
                </a:lvl1pPr>
              </a:lstStyle>
              <a:p>
                <a:pPr>
                  <a:lnSpc>
                    <a:spcPct val="200000"/>
                  </a:lnSpc>
                </a:pPr>
                <a:r>
                  <a:rPr lang="ko-KR" altLang="en-US" dirty="0"/>
                  <a:t>텍스트를 입력하세요</a:t>
                </a:r>
                <a:endParaRPr lang="en-US" altLang="ko-KR" dirty="0"/>
              </a:p>
              <a:p>
                <a:pPr>
                  <a:lnSpc>
                    <a:spcPct val="200000"/>
                  </a:lnSpc>
                </a:pPr>
                <a:r>
                  <a:rPr lang="ko-KR" altLang="en-US" dirty="0"/>
                  <a:t>텍스트를 입력하세요</a:t>
                </a:r>
              </a:p>
              <a:p>
                <a:pPr>
                  <a:lnSpc>
                    <a:spcPct val="200000"/>
                  </a:lnSpc>
                </a:pPr>
                <a:r>
                  <a:rPr lang="ko-KR" altLang="en-US" dirty="0"/>
                  <a:t>텍스트를 </a:t>
                </a:r>
                <a:r>
                  <a:rPr lang="ko-KR" altLang="en-US" dirty="0"/>
                  <a:t>입력하세요</a:t>
                </a:r>
                <a:endParaRPr lang="en-US" altLang="ko-KR" dirty="0"/>
              </a:p>
              <a:p>
                <a:pPr>
                  <a:lnSpc>
                    <a:spcPct val="200000"/>
                  </a:lnSpc>
                </a:pPr>
                <a:r>
                  <a:rPr lang="ko-KR" altLang="en-US" dirty="0"/>
                  <a:t>텍스트를 </a:t>
                </a:r>
                <a:r>
                  <a:rPr lang="ko-KR" altLang="en-US" dirty="0" smtClean="0"/>
                  <a:t>입력하세요</a:t>
                </a:r>
                <a:endParaRPr lang="en-US" altLang="ko-KR" dirty="0" smtClean="0"/>
              </a:p>
              <a:p>
                <a:pPr>
                  <a:lnSpc>
                    <a:spcPct val="200000"/>
                  </a:lnSpc>
                </a:pPr>
                <a:r>
                  <a:rPr lang="ko-KR" altLang="en-US" dirty="0"/>
                  <a:t>텍스트를 </a:t>
                </a:r>
                <a:r>
                  <a:rPr lang="ko-KR" altLang="en-US" dirty="0" smtClean="0"/>
                  <a:t>입력하세요</a:t>
                </a:r>
                <a:endParaRPr lang="ko-KR" altLang="en-US" dirty="0"/>
              </a:p>
            </p:txBody>
          </p:sp>
        </p:grpSp>
        <p:sp>
          <p:nvSpPr>
            <p:cNvPr id="17" name="텍스트 개체 틀 8"/>
            <p:cNvSpPr txBox="1">
              <a:spLocks/>
            </p:cNvSpPr>
            <p:nvPr/>
          </p:nvSpPr>
          <p:spPr>
            <a:xfrm rot="21159759">
              <a:off x="104572" y="1526721"/>
              <a:ext cx="1788003" cy="763942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None/>
              </a:pPr>
              <a:r>
                <a:rPr lang="en-US" altLang="ko-KR" sz="3200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TEXT</a:t>
              </a:r>
              <a:endParaRPr lang="ko-KR" altLang="en-US" sz="3200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8083860" y="1860612"/>
            <a:ext cx="3962294" cy="3945103"/>
            <a:chOff x="8083860" y="1686440"/>
            <a:chExt cx="3962294" cy="3945103"/>
          </a:xfrm>
        </p:grpSpPr>
        <p:grpSp>
          <p:nvGrpSpPr>
            <p:cNvPr id="5" name="그룹 4"/>
            <p:cNvGrpSpPr/>
            <p:nvPr/>
          </p:nvGrpSpPr>
          <p:grpSpPr>
            <a:xfrm>
              <a:off x="8083860" y="1834555"/>
              <a:ext cx="3962294" cy="3796988"/>
              <a:chOff x="8011290" y="1834555"/>
              <a:chExt cx="3962294" cy="3796988"/>
            </a:xfrm>
          </p:grpSpPr>
          <p:grpSp>
            <p:nvGrpSpPr>
              <p:cNvPr id="3" name="그룹 2"/>
              <p:cNvGrpSpPr/>
              <p:nvPr/>
            </p:nvGrpSpPr>
            <p:grpSpPr>
              <a:xfrm>
                <a:off x="8130332" y="1834555"/>
                <a:ext cx="3843252" cy="3796988"/>
                <a:chOff x="7999705" y="1834555"/>
                <a:chExt cx="3843252" cy="3796988"/>
              </a:xfrm>
            </p:grpSpPr>
            <p:sp>
              <p:nvSpPr>
                <p:cNvPr id="6" name="직사각형 5"/>
                <p:cNvSpPr/>
                <p:nvPr/>
              </p:nvSpPr>
              <p:spPr>
                <a:xfrm>
                  <a:off x="7999705" y="1944915"/>
                  <a:ext cx="3251199" cy="3686628"/>
                </a:xfrm>
                <a:prstGeom prst="rect">
                  <a:avLst/>
                </a:prstGeom>
                <a:noFill/>
                <a:ln w="2222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" name="평행 사변형 7"/>
                <p:cNvSpPr/>
                <p:nvPr/>
              </p:nvSpPr>
              <p:spPr>
                <a:xfrm rot="11774884">
                  <a:off x="9970614" y="1834555"/>
                  <a:ext cx="1872343" cy="496743"/>
                </a:xfrm>
                <a:prstGeom prst="parallelogram">
                  <a:avLst>
                    <a:gd name="adj" fmla="val 3928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KBIZ한마음고딕 B" panose="02020503020101020101" pitchFamily="18" charset="-127"/>
                    <a:ea typeface="KBIZ한마음고딕 B" panose="02020503020101020101" pitchFamily="18" charset="-127"/>
                  </a:endParaRPr>
                </a:p>
              </p:txBody>
            </p:sp>
          </p:grpSp>
          <p:sp>
            <p:nvSpPr>
              <p:cNvPr id="13" name="텍스트 개체 틀 8"/>
              <p:cNvSpPr txBox="1">
                <a:spLocks/>
              </p:cNvSpPr>
              <p:nvPr/>
            </p:nvSpPr>
            <p:spPr>
              <a:xfrm>
                <a:off x="8011290" y="2010511"/>
                <a:ext cx="1788003" cy="763942"/>
              </a:xfrm>
              <a:prstGeom prst="rect">
                <a:avLst/>
              </a:prstGeom>
              <a:noFill/>
            </p:spPr>
            <p:txBody>
              <a:bodyPr anchor="ctr">
                <a:noAutofit/>
              </a:bodyPr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50000"/>
                  </a:lnSpc>
                  <a:buNone/>
                </a:pPr>
                <a:r>
                  <a:rPr lang="en-US" altLang="ko-KR" sz="4400" dirty="0" smtClean="0">
                    <a:latin typeface="HY강B" panose="02030600000101010101" pitchFamily="18" charset="-127"/>
                    <a:ea typeface="HY강B" panose="02030600000101010101" pitchFamily="18" charset="-127"/>
                  </a:rPr>
                  <a:t>TEXT</a:t>
                </a:r>
                <a:endParaRPr lang="ko-KR" altLang="en-US" sz="4400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4" name="텍스트 개체 틀 8"/>
              <p:cNvSpPr txBox="1">
                <a:spLocks/>
              </p:cNvSpPr>
              <p:nvPr/>
            </p:nvSpPr>
            <p:spPr>
              <a:xfrm>
                <a:off x="9059812" y="2840049"/>
                <a:ext cx="2321719" cy="2554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ko-KR"/>
                </a:defPPr>
                <a:lvl1pPr marL="285750" indent="-285750">
                  <a:lnSpc>
                    <a:spcPct val="150000"/>
                  </a:lnSpc>
                  <a:buBlip>
                    <a:blip r:embed="rId2"/>
                  </a:buBlip>
                  <a:defRPr sz="1600">
                    <a:solidFill>
                      <a:prstClr val="white">
                        <a:lumMod val="75000"/>
                        <a:lumOff val="25000"/>
                      </a:prstClr>
                    </a:solidFill>
                    <a:latin typeface="KBIZ한마음고딕 B" panose="02020503020101020101" pitchFamily="18" charset="-127"/>
                    <a:ea typeface="KBIZ한마음고딕 B" panose="02020503020101020101" pitchFamily="18" charset="-127"/>
                  </a:defRPr>
                </a:lvl1pPr>
              </a:lstStyle>
              <a:p>
                <a:pPr>
                  <a:lnSpc>
                    <a:spcPct val="200000"/>
                  </a:lnSpc>
                </a:pPr>
                <a:r>
                  <a:rPr lang="ko-KR" altLang="en-US" dirty="0"/>
                  <a:t>텍스트를 입력하세요</a:t>
                </a:r>
                <a:endParaRPr lang="en-US" altLang="ko-KR" dirty="0"/>
              </a:p>
              <a:p>
                <a:pPr>
                  <a:lnSpc>
                    <a:spcPct val="200000"/>
                  </a:lnSpc>
                </a:pPr>
                <a:r>
                  <a:rPr lang="ko-KR" altLang="en-US" dirty="0"/>
                  <a:t>텍스트를 입력하세요</a:t>
                </a:r>
              </a:p>
              <a:p>
                <a:pPr>
                  <a:lnSpc>
                    <a:spcPct val="200000"/>
                  </a:lnSpc>
                </a:pPr>
                <a:r>
                  <a:rPr lang="ko-KR" altLang="en-US" dirty="0"/>
                  <a:t>텍스트를 </a:t>
                </a:r>
                <a:r>
                  <a:rPr lang="ko-KR" altLang="en-US" dirty="0"/>
                  <a:t>입력하세요</a:t>
                </a:r>
                <a:endParaRPr lang="en-US" altLang="ko-KR" dirty="0"/>
              </a:p>
              <a:p>
                <a:pPr>
                  <a:lnSpc>
                    <a:spcPct val="200000"/>
                  </a:lnSpc>
                </a:pPr>
                <a:r>
                  <a:rPr lang="ko-KR" altLang="en-US" dirty="0"/>
                  <a:t>텍스트를 </a:t>
                </a:r>
                <a:r>
                  <a:rPr lang="ko-KR" altLang="en-US" dirty="0" smtClean="0"/>
                  <a:t>입력하세요</a:t>
                </a:r>
                <a:endParaRPr lang="en-US" altLang="ko-KR" dirty="0" smtClean="0"/>
              </a:p>
              <a:p>
                <a:pPr>
                  <a:lnSpc>
                    <a:spcPct val="200000"/>
                  </a:lnSpc>
                </a:pPr>
                <a:r>
                  <a:rPr lang="ko-KR" altLang="en-US" dirty="0"/>
                  <a:t>텍스트를 </a:t>
                </a:r>
                <a:r>
                  <a:rPr lang="ko-KR" altLang="en-US" dirty="0" smtClean="0"/>
                  <a:t>입력하세요</a:t>
                </a:r>
                <a:endParaRPr lang="ko-KR" altLang="en-US" dirty="0"/>
              </a:p>
            </p:txBody>
          </p:sp>
        </p:grpSp>
        <p:sp>
          <p:nvSpPr>
            <p:cNvPr id="18" name="텍스트 개체 틀 8"/>
            <p:cNvSpPr txBox="1">
              <a:spLocks/>
            </p:cNvSpPr>
            <p:nvPr/>
          </p:nvSpPr>
          <p:spPr>
            <a:xfrm rot="963368">
              <a:off x="10231787" y="1686440"/>
              <a:ext cx="1788003" cy="763942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None/>
              </a:pPr>
              <a:r>
                <a:rPr lang="en-US" altLang="ko-KR" sz="3200" dirty="0" smtClean="0">
                  <a:solidFill>
                    <a:srgbClr val="FFC000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TEXT</a:t>
              </a:r>
              <a:endParaRPr lang="ko-KR" altLang="en-US" sz="3200" dirty="0">
                <a:solidFill>
                  <a:srgbClr val="FFC000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567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1"/>
          <p:cNvSpPr txBox="1">
            <a:spLocks/>
          </p:cNvSpPr>
          <p:nvPr/>
        </p:nvSpPr>
        <p:spPr>
          <a:xfrm>
            <a:off x="7317496" y="199178"/>
            <a:ext cx="4615619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dirty="0" smtClean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학습정리</a:t>
            </a:r>
            <a:endParaRPr lang="ko-KR" altLang="en-US" sz="2400" dirty="0">
              <a:solidFill>
                <a:prstClr val="white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cxnSp>
        <p:nvCxnSpPr>
          <p:cNvPr id="57" name="직선 연결선 56"/>
          <p:cNvCxnSpPr/>
          <p:nvPr/>
        </p:nvCxnSpPr>
        <p:spPr>
          <a:xfrm flipH="1">
            <a:off x="6518316" y="636192"/>
            <a:ext cx="5673684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Freeform 5"/>
          <p:cNvSpPr>
            <a:spLocks noEditPoints="1"/>
          </p:cNvSpPr>
          <p:nvPr/>
        </p:nvSpPr>
        <p:spPr bwMode="auto">
          <a:xfrm rot="21303016">
            <a:off x="6504748" y="219469"/>
            <a:ext cx="755974" cy="424725"/>
          </a:xfrm>
          <a:custGeom>
            <a:avLst/>
            <a:gdLst>
              <a:gd name="T0" fmla="*/ 1185 w 1213"/>
              <a:gd name="T1" fmla="*/ 0 h 680"/>
              <a:gd name="T2" fmla="*/ 1182 w 1213"/>
              <a:gd name="T3" fmla="*/ 0 h 680"/>
              <a:gd name="T4" fmla="*/ 977 w 1213"/>
              <a:gd name="T5" fmla="*/ 10 h 680"/>
              <a:gd name="T6" fmla="*/ 950 w 1213"/>
              <a:gd name="T7" fmla="*/ 24 h 680"/>
              <a:gd name="T8" fmla="*/ 958 w 1213"/>
              <a:gd name="T9" fmla="*/ 51 h 680"/>
              <a:gd name="T10" fmla="*/ 1021 w 1213"/>
              <a:gd name="T11" fmla="*/ 114 h 680"/>
              <a:gd name="T12" fmla="*/ 587 w 1213"/>
              <a:gd name="T13" fmla="*/ 548 h 680"/>
              <a:gd name="T14" fmla="*/ 329 w 1213"/>
              <a:gd name="T15" fmla="*/ 291 h 680"/>
              <a:gd name="T16" fmla="*/ 297 w 1213"/>
              <a:gd name="T17" fmla="*/ 278 h 680"/>
              <a:gd name="T18" fmla="*/ 265 w 1213"/>
              <a:gd name="T19" fmla="*/ 291 h 680"/>
              <a:gd name="T20" fmla="*/ 254 w 1213"/>
              <a:gd name="T21" fmla="*/ 302 h 680"/>
              <a:gd name="T22" fmla="*/ 18 w 1213"/>
              <a:gd name="T23" fmla="*/ 539 h 680"/>
              <a:gd name="T24" fmla="*/ 18 w 1213"/>
              <a:gd name="T25" fmla="*/ 603 h 680"/>
              <a:gd name="T26" fmla="*/ 29 w 1213"/>
              <a:gd name="T27" fmla="*/ 614 h 680"/>
              <a:gd name="T28" fmla="*/ 61 w 1213"/>
              <a:gd name="T29" fmla="*/ 627 h 680"/>
              <a:gd name="T30" fmla="*/ 93 w 1213"/>
              <a:gd name="T31" fmla="*/ 614 h 680"/>
              <a:gd name="T32" fmla="*/ 297 w 1213"/>
              <a:gd name="T33" fmla="*/ 409 h 680"/>
              <a:gd name="T34" fmla="*/ 555 w 1213"/>
              <a:gd name="T35" fmla="*/ 667 h 680"/>
              <a:gd name="T36" fmla="*/ 587 w 1213"/>
              <a:gd name="T37" fmla="*/ 680 h 680"/>
              <a:gd name="T38" fmla="*/ 619 w 1213"/>
              <a:gd name="T39" fmla="*/ 667 h 680"/>
              <a:gd name="T40" fmla="*/ 825 w 1213"/>
              <a:gd name="T41" fmla="*/ 461 h 680"/>
              <a:gd name="T42" fmla="*/ 866 w 1213"/>
              <a:gd name="T43" fmla="*/ 419 h 680"/>
              <a:gd name="T44" fmla="*/ 883 w 1213"/>
              <a:gd name="T45" fmla="*/ 402 h 680"/>
              <a:gd name="T46" fmla="*/ 1096 w 1213"/>
              <a:gd name="T47" fmla="*/ 190 h 680"/>
              <a:gd name="T48" fmla="*/ 1158 w 1213"/>
              <a:gd name="T49" fmla="*/ 251 h 680"/>
              <a:gd name="T50" fmla="*/ 1177 w 1213"/>
              <a:gd name="T51" fmla="*/ 263 h 680"/>
              <a:gd name="T52" fmla="*/ 1187 w 1213"/>
              <a:gd name="T53" fmla="*/ 260 h 680"/>
              <a:gd name="T54" fmla="*/ 1203 w 1213"/>
              <a:gd name="T55" fmla="*/ 230 h 680"/>
              <a:gd name="T56" fmla="*/ 1212 w 1213"/>
              <a:gd name="T57" fmla="*/ 30 h 680"/>
              <a:gd name="T58" fmla="*/ 1185 w 1213"/>
              <a:gd name="T59" fmla="*/ 0 h 680"/>
              <a:gd name="T60" fmla="*/ 1185 w 1213"/>
              <a:gd name="T61" fmla="*/ 0 h 680"/>
              <a:gd name="T62" fmla="*/ 1185 w 1213"/>
              <a:gd name="T63" fmla="*/ 0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13" h="680">
                <a:moveTo>
                  <a:pt x="1185" y="0"/>
                </a:moveTo>
                <a:cubicBezTo>
                  <a:pt x="1182" y="0"/>
                  <a:pt x="1182" y="0"/>
                  <a:pt x="1182" y="0"/>
                </a:cubicBezTo>
                <a:cubicBezTo>
                  <a:pt x="1113" y="4"/>
                  <a:pt x="1045" y="7"/>
                  <a:pt x="977" y="10"/>
                </a:cubicBezTo>
                <a:cubicBezTo>
                  <a:pt x="966" y="11"/>
                  <a:pt x="956" y="11"/>
                  <a:pt x="950" y="24"/>
                </a:cubicBezTo>
                <a:cubicBezTo>
                  <a:pt x="944" y="37"/>
                  <a:pt x="951" y="44"/>
                  <a:pt x="958" y="51"/>
                </a:cubicBezTo>
                <a:cubicBezTo>
                  <a:pt x="979" y="72"/>
                  <a:pt x="999" y="93"/>
                  <a:pt x="1021" y="114"/>
                </a:cubicBezTo>
                <a:cubicBezTo>
                  <a:pt x="587" y="548"/>
                  <a:pt x="587" y="548"/>
                  <a:pt x="587" y="548"/>
                </a:cubicBezTo>
                <a:cubicBezTo>
                  <a:pt x="329" y="291"/>
                  <a:pt x="329" y="291"/>
                  <a:pt x="329" y="291"/>
                </a:cubicBezTo>
                <a:cubicBezTo>
                  <a:pt x="320" y="282"/>
                  <a:pt x="309" y="278"/>
                  <a:pt x="297" y="278"/>
                </a:cubicBezTo>
                <a:cubicBezTo>
                  <a:pt x="286" y="278"/>
                  <a:pt x="274" y="282"/>
                  <a:pt x="265" y="291"/>
                </a:cubicBezTo>
                <a:cubicBezTo>
                  <a:pt x="254" y="302"/>
                  <a:pt x="254" y="302"/>
                  <a:pt x="254" y="302"/>
                </a:cubicBezTo>
                <a:cubicBezTo>
                  <a:pt x="18" y="539"/>
                  <a:pt x="18" y="539"/>
                  <a:pt x="18" y="539"/>
                </a:cubicBezTo>
                <a:cubicBezTo>
                  <a:pt x="0" y="556"/>
                  <a:pt x="0" y="585"/>
                  <a:pt x="18" y="603"/>
                </a:cubicBezTo>
                <a:cubicBezTo>
                  <a:pt x="29" y="614"/>
                  <a:pt x="29" y="614"/>
                  <a:pt x="29" y="614"/>
                </a:cubicBezTo>
                <a:cubicBezTo>
                  <a:pt x="38" y="623"/>
                  <a:pt x="49" y="627"/>
                  <a:pt x="61" y="627"/>
                </a:cubicBezTo>
                <a:cubicBezTo>
                  <a:pt x="72" y="627"/>
                  <a:pt x="84" y="623"/>
                  <a:pt x="93" y="614"/>
                </a:cubicBezTo>
                <a:cubicBezTo>
                  <a:pt x="297" y="409"/>
                  <a:pt x="297" y="409"/>
                  <a:pt x="297" y="409"/>
                </a:cubicBezTo>
                <a:cubicBezTo>
                  <a:pt x="555" y="667"/>
                  <a:pt x="555" y="667"/>
                  <a:pt x="555" y="667"/>
                </a:cubicBezTo>
                <a:cubicBezTo>
                  <a:pt x="564" y="676"/>
                  <a:pt x="575" y="680"/>
                  <a:pt x="587" y="680"/>
                </a:cubicBezTo>
                <a:cubicBezTo>
                  <a:pt x="598" y="680"/>
                  <a:pt x="610" y="675"/>
                  <a:pt x="619" y="667"/>
                </a:cubicBezTo>
                <a:cubicBezTo>
                  <a:pt x="825" y="461"/>
                  <a:pt x="825" y="461"/>
                  <a:pt x="825" y="461"/>
                </a:cubicBezTo>
                <a:cubicBezTo>
                  <a:pt x="866" y="419"/>
                  <a:pt x="866" y="419"/>
                  <a:pt x="866" y="419"/>
                </a:cubicBezTo>
                <a:cubicBezTo>
                  <a:pt x="883" y="402"/>
                  <a:pt x="883" y="402"/>
                  <a:pt x="883" y="402"/>
                </a:cubicBezTo>
                <a:cubicBezTo>
                  <a:pt x="1096" y="190"/>
                  <a:pt x="1096" y="190"/>
                  <a:pt x="1096" y="190"/>
                </a:cubicBezTo>
                <a:cubicBezTo>
                  <a:pt x="1158" y="251"/>
                  <a:pt x="1158" y="251"/>
                  <a:pt x="1158" y="251"/>
                </a:cubicBezTo>
                <a:cubicBezTo>
                  <a:pt x="1163" y="257"/>
                  <a:pt x="1169" y="263"/>
                  <a:pt x="1177" y="263"/>
                </a:cubicBezTo>
                <a:cubicBezTo>
                  <a:pt x="1180" y="263"/>
                  <a:pt x="1183" y="262"/>
                  <a:pt x="1187" y="260"/>
                </a:cubicBezTo>
                <a:cubicBezTo>
                  <a:pt x="1200" y="253"/>
                  <a:pt x="1202" y="242"/>
                  <a:pt x="1203" y="230"/>
                </a:cubicBezTo>
                <a:cubicBezTo>
                  <a:pt x="1206" y="163"/>
                  <a:pt x="1209" y="97"/>
                  <a:pt x="1212" y="30"/>
                </a:cubicBezTo>
                <a:cubicBezTo>
                  <a:pt x="1213" y="9"/>
                  <a:pt x="1205" y="0"/>
                  <a:pt x="1185" y="0"/>
                </a:cubicBezTo>
                <a:close/>
                <a:moveTo>
                  <a:pt x="1185" y="0"/>
                </a:moveTo>
                <a:cubicBezTo>
                  <a:pt x="1185" y="0"/>
                  <a:pt x="1185" y="0"/>
                  <a:pt x="1185" y="0"/>
                </a:cubicBezTo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04436" y="2859504"/>
            <a:ext cx="3666388" cy="3000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이곳에 학습 </a:t>
            </a:r>
            <a:r>
              <a:rPr lang="ko-KR" altLang="en-US" dirty="0" smtClean="0"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정리를 </a:t>
            </a:r>
            <a:r>
              <a: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적어 주십시오</a:t>
            </a:r>
            <a:r>
              <a:rPr lang="en-US" altLang="ko-KR" dirty="0"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.</a:t>
            </a:r>
          </a:p>
          <a:p>
            <a:pPr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이곳에 학습 정리를 적어 주십시오</a:t>
            </a:r>
            <a:r>
              <a:rPr lang="en-US" altLang="ko-KR" dirty="0"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.</a:t>
            </a:r>
          </a:p>
          <a:p>
            <a:pPr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이곳에 학습 정리를 적어 주십시오</a:t>
            </a:r>
            <a:r>
              <a:rPr lang="en-US" altLang="ko-KR" dirty="0"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.</a:t>
            </a:r>
          </a:p>
          <a:p>
            <a:pPr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이곳에 학습 정리를 적어 주십시오</a:t>
            </a:r>
            <a:r>
              <a:rPr lang="en-US" altLang="ko-KR" dirty="0"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.</a:t>
            </a:r>
          </a:p>
          <a:p>
            <a:pPr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이곳에 학습 정리를 적어 주십시오</a:t>
            </a:r>
            <a:r>
              <a:rPr lang="en-US" altLang="ko-KR" dirty="0"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.</a:t>
            </a:r>
          </a:p>
          <a:p>
            <a:pPr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이곳에 학습 정리를 적어 주십시오</a:t>
            </a:r>
            <a:r>
              <a:rPr lang="en-US" altLang="ko-KR" dirty="0"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.</a:t>
            </a:r>
          </a:p>
          <a:p>
            <a:pPr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이곳에 학습 정리를 적어 주십시오</a:t>
            </a:r>
            <a:r>
              <a:rPr lang="en-US" altLang="ko-KR" dirty="0" smtClean="0"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.</a:t>
            </a:r>
            <a:endParaRPr lang="en-US" altLang="ko-KR" dirty="0"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cxnSp>
        <p:nvCxnSpPr>
          <p:cNvPr id="62" name="직선 연결선 61"/>
          <p:cNvCxnSpPr/>
          <p:nvPr/>
        </p:nvCxnSpPr>
        <p:spPr>
          <a:xfrm>
            <a:off x="6026637" y="2468109"/>
            <a:ext cx="1765093" cy="0"/>
          </a:xfrm>
          <a:prstGeom prst="line">
            <a:avLst/>
          </a:prstGeom>
          <a:ln w="254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6026637" y="1895986"/>
            <a:ext cx="10727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indent="-342900">
              <a:lnSpc>
                <a:spcPct val="150000"/>
              </a:lnSpc>
              <a:buFont typeface="+mj-lt"/>
              <a:buAutoNum type="arabicPeriod"/>
              <a:defRPr>
                <a:latin typeface="KBIZ한마음고딕 B" panose="02020503020101020101" pitchFamily="18" charset="-127"/>
                <a:ea typeface="KBIZ한마음고딕 B" panose="02020503020101020101" pitchFamily="18" charset="-127"/>
              </a:defRPr>
            </a:lvl1pPr>
          </a:lstStyle>
          <a:p>
            <a:pPr indent="0">
              <a:buNone/>
            </a:pPr>
            <a:r>
              <a:rPr lang="ko-KR" altLang="en-US" sz="2000" dirty="0" smtClean="0"/>
              <a:t>학습정리</a:t>
            </a:r>
            <a:endParaRPr lang="ko-KR" altLang="en-US" sz="2000" dirty="0"/>
          </a:p>
        </p:txBody>
      </p:sp>
      <p:grpSp>
        <p:nvGrpSpPr>
          <p:cNvPr id="61" name="그룹 60"/>
          <p:cNvGrpSpPr/>
          <p:nvPr/>
        </p:nvGrpSpPr>
        <p:grpSpPr>
          <a:xfrm flipH="1">
            <a:off x="6941273" y="4304790"/>
            <a:ext cx="4800783" cy="1997843"/>
            <a:chOff x="6087925" y="1300227"/>
            <a:chExt cx="4804637" cy="1997843"/>
          </a:xfrm>
        </p:grpSpPr>
        <p:cxnSp>
          <p:nvCxnSpPr>
            <p:cNvPr id="64" name="직선 연결선 63"/>
            <p:cNvCxnSpPr/>
            <p:nvPr/>
          </p:nvCxnSpPr>
          <p:spPr>
            <a:xfrm>
              <a:off x="6096000" y="3283857"/>
              <a:ext cx="4796562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직선 연결선 64"/>
            <p:cNvCxnSpPr/>
            <p:nvPr/>
          </p:nvCxnSpPr>
          <p:spPr>
            <a:xfrm>
              <a:off x="10892153" y="2917371"/>
              <a:ext cx="1" cy="380699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직선 연결선 65"/>
            <p:cNvCxnSpPr/>
            <p:nvPr/>
          </p:nvCxnSpPr>
          <p:spPr>
            <a:xfrm>
              <a:off x="6087925" y="1300227"/>
              <a:ext cx="0" cy="1997843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그룹 67"/>
          <p:cNvGrpSpPr/>
          <p:nvPr/>
        </p:nvGrpSpPr>
        <p:grpSpPr>
          <a:xfrm rot="10800000" flipH="1">
            <a:off x="5616976" y="1469907"/>
            <a:ext cx="4800783" cy="1997843"/>
            <a:chOff x="6087925" y="1300227"/>
            <a:chExt cx="4804637" cy="1997843"/>
          </a:xfrm>
        </p:grpSpPr>
        <p:cxnSp>
          <p:nvCxnSpPr>
            <p:cNvPr id="72" name="직선 연결선 71"/>
            <p:cNvCxnSpPr/>
            <p:nvPr/>
          </p:nvCxnSpPr>
          <p:spPr>
            <a:xfrm>
              <a:off x="6096000" y="3283857"/>
              <a:ext cx="4796562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직선 연결선 72"/>
            <p:cNvCxnSpPr/>
            <p:nvPr/>
          </p:nvCxnSpPr>
          <p:spPr>
            <a:xfrm>
              <a:off x="10892153" y="2917371"/>
              <a:ext cx="1" cy="380699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직선 연결선 73"/>
            <p:cNvCxnSpPr/>
            <p:nvPr/>
          </p:nvCxnSpPr>
          <p:spPr>
            <a:xfrm>
              <a:off x="6087925" y="1300227"/>
              <a:ext cx="0" cy="1997843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433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98186" y="5820286"/>
            <a:ext cx="6574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본 </a:t>
            </a:r>
            <a:r>
              <a:rPr lang="en-US" altLang="ko-KR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PPT </a:t>
            </a:r>
            <a:r>
              <a:rPr lang="ko-KR" altLang="en-US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템플릿의 </a:t>
            </a:r>
            <a:r>
              <a:rPr lang="ko-KR" altLang="en-US" dirty="0" smtClean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저작권은 </a:t>
            </a:r>
            <a:r>
              <a:rPr lang="en-US" altLang="ko-KR" dirty="0" smtClean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(</a:t>
            </a:r>
            <a:r>
              <a:rPr lang="ko-KR" altLang="en-US" dirty="0" smtClean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주</a:t>
            </a:r>
            <a:r>
              <a:rPr lang="en-US" altLang="ko-KR" dirty="0" smtClean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) </a:t>
            </a:r>
            <a:r>
              <a:rPr lang="ko-KR" altLang="en-US" dirty="0" smtClean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재미에 </a:t>
            </a:r>
            <a:r>
              <a:rPr lang="ko-KR" altLang="en-US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있으며 </a:t>
            </a:r>
            <a:r>
              <a:rPr lang="ko-KR" altLang="en-US" dirty="0" err="1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재배포를</a:t>
            </a:r>
            <a:r>
              <a:rPr lang="ko-KR" altLang="en-US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 금합니다</a:t>
            </a:r>
            <a:r>
              <a:rPr lang="en-US" altLang="ko-KR" dirty="0" smtClean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.</a:t>
            </a:r>
            <a:endParaRPr lang="en-US" altLang="ko-KR" dirty="0">
              <a:solidFill>
                <a:prstClr val="white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  <a:p>
            <a:pPr algn="ctr"/>
            <a:r>
              <a:rPr lang="en-US" altLang="ko-KR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ⓒ Copyright 2016 XEMI all right reserved</a:t>
            </a:r>
            <a:endParaRPr lang="ko-KR" altLang="ko-KR" dirty="0">
              <a:solidFill>
                <a:prstClr val="white"/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2886" y="297545"/>
            <a:ext cx="1399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사용소스</a:t>
            </a:r>
          </a:p>
        </p:txBody>
      </p:sp>
      <p:grpSp>
        <p:nvGrpSpPr>
          <p:cNvPr id="12" name="그룹 11"/>
          <p:cNvGrpSpPr/>
          <p:nvPr/>
        </p:nvGrpSpPr>
        <p:grpSpPr>
          <a:xfrm>
            <a:off x="836538" y="1262599"/>
            <a:ext cx="1973995" cy="1557494"/>
            <a:chOff x="5616976" y="1469907"/>
            <a:chExt cx="6125080" cy="4832726"/>
          </a:xfrm>
        </p:grpSpPr>
        <p:grpSp>
          <p:nvGrpSpPr>
            <p:cNvPr id="4" name="그룹 3"/>
            <p:cNvGrpSpPr/>
            <p:nvPr/>
          </p:nvGrpSpPr>
          <p:grpSpPr>
            <a:xfrm flipH="1">
              <a:off x="6941273" y="4304790"/>
              <a:ext cx="4800783" cy="1997843"/>
              <a:chOff x="6087925" y="1300227"/>
              <a:chExt cx="4804637" cy="1997843"/>
            </a:xfrm>
          </p:grpSpPr>
          <p:cxnSp>
            <p:nvCxnSpPr>
              <p:cNvPr id="5" name="직선 연결선 4"/>
              <p:cNvCxnSpPr/>
              <p:nvPr/>
            </p:nvCxnSpPr>
            <p:spPr>
              <a:xfrm>
                <a:off x="6096000" y="3283857"/>
                <a:ext cx="4796562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직선 연결선 5"/>
              <p:cNvCxnSpPr/>
              <p:nvPr/>
            </p:nvCxnSpPr>
            <p:spPr>
              <a:xfrm>
                <a:off x="10892153" y="2917371"/>
                <a:ext cx="1" cy="380699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직선 연결선 6"/>
              <p:cNvCxnSpPr/>
              <p:nvPr/>
            </p:nvCxnSpPr>
            <p:spPr>
              <a:xfrm>
                <a:off x="6087925" y="1300227"/>
                <a:ext cx="0" cy="1997843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그룹 7"/>
            <p:cNvGrpSpPr/>
            <p:nvPr/>
          </p:nvGrpSpPr>
          <p:grpSpPr>
            <a:xfrm rot="10800000" flipH="1">
              <a:off x="5616976" y="1469907"/>
              <a:ext cx="4800783" cy="1997843"/>
              <a:chOff x="6087925" y="1300227"/>
              <a:chExt cx="4804637" cy="1997843"/>
            </a:xfrm>
          </p:grpSpPr>
          <p:cxnSp>
            <p:nvCxnSpPr>
              <p:cNvPr id="9" name="직선 연결선 8"/>
              <p:cNvCxnSpPr/>
              <p:nvPr/>
            </p:nvCxnSpPr>
            <p:spPr>
              <a:xfrm>
                <a:off x="6096000" y="3283857"/>
                <a:ext cx="4796562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직선 연결선 9"/>
              <p:cNvCxnSpPr/>
              <p:nvPr/>
            </p:nvCxnSpPr>
            <p:spPr>
              <a:xfrm>
                <a:off x="10892153" y="2917371"/>
                <a:ext cx="1" cy="380699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직선 연결선 10"/>
              <p:cNvCxnSpPr/>
              <p:nvPr/>
            </p:nvCxnSpPr>
            <p:spPr>
              <a:xfrm>
                <a:off x="6087925" y="1300227"/>
                <a:ext cx="0" cy="1997843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그룹 22"/>
          <p:cNvGrpSpPr/>
          <p:nvPr/>
        </p:nvGrpSpPr>
        <p:grpSpPr>
          <a:xfrm>
            <a:off x="3602756" y="1097625"/>
            <a:ext cx="2679700" cy="800101"/>
            <a:chOff x="7035800" y="1263650"/>
            <a:chExt cx="2679700" cy="800101"/>
          </a:xfrm>
        </p:grpSpPr>
        <p:sp>
          <p:nvSpPr>
            <p:cNvPr id="25" name="평행 사변형 24"/>
            <p:cNvSpPr/>
            <p:nvPr/>
          </p:nvSpPr>
          <p:spPr>
            <a:xfrm rot="10800000">
              <a:off x="7035800" y="1263651"/>
              <a:ext cx="2679700" cy="800100"/>
            </a:xfrm>
            <a:prstGeom prst="parallelogram">
              <a:avLst>
                <a:gd name="adj" fmla="val 39286"/>
              </a:avLst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26" name="평행 사변형 25"/>
            <p:cNvSpPr/>
            <p:nvPr/>
          </p:nvSpPr>
          <p:spPr>
            <a:xfrm rot="10800000">
              <a:off x="8547100" y="1263650"/>
              <a:ext cx="1168400" cy="800101"/>
            </a:xfrm>
            <a:prstGeom prst="parallelogram">
              <a:avLst>
                <a:gd name="adj" fmla="val 3928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755132" y="3321491"/>
            <a:ext cx="1434856" cy="1490452"/>
            <a:chOff x="949778" y="2801031"/>
            <a:chExt cx="3441701" cy="3575051"/>
          </a:xfrm>
          <a:solidFill>
            <a:schemeClr val="tx1"/>
          </a:solidFill>
        </p:grpSpPr>
        <p:sp>
          <p:nvSpPr>
            <p:cNvPr id="16" name="Freeform 5"/>
            <p:cNvSpPr>
              <a:spLocks noEditPoints="1"/>
            </p:cNvSpPr>
            <p:nvPr/>
          </p:nvSpPr>
          <p:spPr bwMode="auto">
            <a:xfrm>
              <a:off x="1400628" y="2801031"/>
              <a:ext cx="2535238" cy="768350"/>
            </a:xfrm>
            <a:custGeom>
              <a:avLst/>
              <a:gdLst>
                <a:gd name="T0" fmla="*/ 13 w 674"/>
                <a:gd name="T1" fmla="*/ 196 h 204"/>
                <a:gd name="T2" fmla="*/ 46 w 674"/>
                <a:gd name="T3" fmla="*/ 192 h 204"/>
                <a:gd name="T4" fmla="*/ 337 w 674"/>
                <a:gd name="T5" fmla="*/ 47 h 204"/>
                <a:gd name="T6" fmla="*/ 629 w 674"/>
                <a:gd name="T7" fmla="*/ 192 h 204"/>
                <a:gd name="T8" fmla="*/ 648 w 674"/>
                <a:gd name="T9" fmla="*/ 201 h 204"/>
                <a:gd name="T10" fmla="*/ 662 w 674"/>
                <a:gd name="T11" fmla="*/ 196 h 204"/>
                <a:gd name="T12" fmla="*/ 667 w 674"/>
                <a:gd name="T13" fmla="*/ 163 h 204"/>
                <a:gd name="T14" fmla="*/ 337 w 674"/>
                <a:gd name="T15" fmla="*/ 0 h 204"/>
                <a:gd name="T16" fmla="*/ 8 w 674"/>
                <a:gd name="T17" fmla="*/ 163 h 204"/>
                <a:gd name="T18" fmla="*/ 13 w 674"/>
                <a:gd name="T19" fmla="*/ 196 h 204"/>
                <a:gd name="T20" fmla="*/ 13 w 674"/>
                <a:gd name="T21" fmla="*/ 196 h 204"/>
                <a:gd name="T22" fmla="*/ 13 w 674"/>
                <a:gd name="T23" fmla="*/ 19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4" h="204">
                  <a:moveTo>
                    <a:pt x="13" y="196"/>
                  </a:moveTo>
                  <a:cubicBezTo>
                    <a:pt x="23" y="204"/>
                    <a:pt x="38" y="202"/>
                    <a:pt x="46" y="192"/>
                  </a:cubicBezTo>
                  <a:cubicBezTo>
                    <a:pt x="116" y="100"/>
                    <a:pt x="222" y="47"/>
                    <a:pt x="337" y="47"/>
                  </a:cubicBezTo>
                  <a:cubicBezTo>
                    <a:pt x="453" y="47"/>
                    <a:pt x="559" y="100"/>
                    <a:pt x="629" y="192"/>
                  </a:cubicBezTo>
                  <a:cubicBezTo>
                    <a:pt x="633" y="198"/>
                    <a:pt x="641" y="201"/>
                    <a:pt x="648" y="201"/>
                  </a:cubicBezTo>
                  <a:cubicBezTo>
                    <a:pt x="653" y="201"/>
                    <a:pt x="658" y="200"/>
                    <a:pt x="662" y="196"/>
                  </a:cubicBezTo>
                  <a:cubicBezTo>
                    <a:pt x="672" y="188"/>
                    <a:pt x="674" y="173"/>
                    <a:pt x="667" y="163"/>
                  </a:cubicBezTo>
                  <a:cubicBezTo>
                    <a:pt x="587" y="59"/>
                    <a:pt x="467" y="0"/>
                    <a:pt x="337" y="0"/>
                  </a:cubicBezTo>
                  <a:cubicBezTo>
                    <a:pt x="207" y="0"/>
                    <a:pt x="87" y="59"/>
                    <a:pt x="8" y="163"/>
                  </a:cubicBezTo>
                  <a:cubicBezTo>
                    <a:pt x="0" y="173"/>
                    <a:pt x="2" y="188"/>
                    <a:pt x="13" y="196"/>
                  </a:cubicBezTo>
                  <a:close/>
                  <a:moveTo>
                    <a:pt x="13" y="196"/>
                  </a:moveTo>
                  <a:cubicBezTo>
                    <a:pt x="13" y="196"/>
                    <a:pt x="13" y="196"/>
                    <a:pt x="13" y="19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6"/>
            <p:cNvSpPr>
              <a:spLocks noEditPoints="1"/>
            </p:cNvSpPr>
            <p:nvPr/>
          </p:nvSpPr>
          <p:spPr bwMode="auto">
            <a:xfrm>
              <a:off x="2284866" y="3188381"/>
              <a:ext cx="771525" cy="771525"/>
            </a:xfrm>
            <a:custGeom>
              <a:avLst/>
              <a:gdLst>
                <a:gd name="T0" fmla="*/ 0 w 205"/>
                <a:gd name="T1" fmla="*/ 102 h 205"/>
                <a:gd name="T2" fmla="*/ 102 w 205"/>
                <a:gd name="T3" fmla="*/ 205 h 205"/>
                <a:gd name="T4" fmla="*/ 205 w 205"/>
                <a:gd name="T5" fmla="*/ 102 h 205"/>
                <a:gd name="T6" fmla="*/ 102 w 205"/>
                <a:gd name="T7" fmla="*/ 0 h 205"/>
                <a:gd name="T8" fmla="*/ 0 w 205"/>
                <a:gd name="T9" fmla="*/ 102 h 205"/>
                <a:gd name="T10" fmla="*/ 151 w 205"/>
                <a:gd name="T11" fmla="*/ 102 h 205"/>
                <a:gd name="T12" fmla="*/ 102 w 205"/>
                <a:gd name="T13" fmla="*/ 151 h 205"/>
                <a:gd name="T14" fmla="*/ 53 w 205"/>
                <a:gd name="T15" fmla="*/ 102 h 205"/>
                <a:gd name="T16" fmla="*/ 102 w 205"/>
                <a:gd name="T17" fmla="*/ 53 h 205"/>
                <a:gd name="T18" fmla="*/ 151 w 205"/>
                <a:gd name="T19" fmla="*/ 102 h 205"/>
                <a:gd name="T20" fmla="*/ 151 w 205"/>
                <a:gd name="T21" fmla="*/ 102 h 205"/>
                <a:gd name="T22" fmla="*/ 151 w 205"/>
                <a:gd name="T23" fmla="*/ 10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5" h="205">
                  <a:moveTo>
                    <a:pt x="0" y="102"/>
                  </a:moveTo>
                  <a:cubicBezTo>
                    <a:pt x="0" y="159"/>
                    <a:pt x="46" y="205"/>
                    <a:pt x="102" y="205"/>
                  </a:cubicBezTo>
                  <a:cubicBezTo>
                    <a:pt x="159" y="205"/>
                    <a:pt x="205" y="159"/>
                    <a:pt x="205" y="102"/>
                  </a:cubicBezTo>
                  <a:cubicBezTo>
                    <a:pt x="205" y="46"/>
                    <a:pt x="159" y="0"/>
                    <a:pt x="102" y="0"/>
                  </a:cubicBezTo>
                  <a:cubicBezTo>
                    <a:pt x="46" y="0"/>
                    <a:pt x="0" y="46"/>
                    <a:pt x="0" y="102"/>
                  </a:cubicBezTo>
                  <a:close/>
                  <a:moveTo>
                    <a:pt x="151" y="102"/>
                  </a:moveTo>
                  <a:cubicBezTo>
                    <a:pt x="151" y="129"/>
                    <a:pt x="129" y="151"/>
                    <a:pt x="102" y="151"/>
                  </a:cubicBezTo>
                  <a:cubicBezTo>
                    <a:pt x="75" y="151"/>
                    <a:pt x="53" y="129"/>
                    <a:pt x="53" y="102"/>
                  </a:cubicBezTo>
                  <a:cubicBezTo>
                    <a:pt x="53" y="75"/>
                    <a:pt x="75" y="53"/>
                    <a:pt x="102" y="53"/>
                  </a:cubicBezTo>
                  <a:cubicBezTo>
                    <a:pt x="129" y="53"/>
                    <a:pt x="151" y="75"/>
                    <a:pt x="151" y="102"/>
                  </a:cubicBezTo>
                  <a:close/>
                  <a:moveTo>
                    <a:pt x="151" y="102"/>
                  </a:moveTo>
                  <a:cubicBezTo>
                    <a:pt x="151" y="102"/>
                    <a:pt x="151" y="102"/>
                    <a:pt x="151" y="10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7"/>
            <p:cNvSpPr>
              <a:spLocks noEditPoints="1"/>
            </p:cNvSpPr>
            <p:nvPr/>
          </p:nvSpPr>
          <p:spPr bwMode="auto">
            <a:xfrm>
              <a:off x="1999116" y="4031344"/>
              <a:ext cx="1343025" cy="2344738"/>
            </a:xfrm>
            <a:custGeom>
              <a:avLst/>
              <a:gdLst>
                <a:gd name="T0" fmla="*/ 287 w 357"/>
                <a:gd name="T1" fmla="*/ 16 h 623"/>
                <a:gd name="T2" fmla="*/ 260 w 357"/>
                <a:gd name="T3" fmla="*/ 7 h 623"/>
                <a:gd name="T4" fmla="*/ 227 w 357"/>
                <a:gd name="T5" fmla="*/ 24 h 623"/>
                <a:gd name="T6" fmla="*/ 202 w 357"/>
                <a:gd name="T7" fmla="*/ 93 h 623"/>
                <a:gd name="T8" fmla="*/ 197 w 357"/>
                <a:gd name="T9" fmla="*/ 58 h 623"/>
                <a:gd name="T10" fmla="*/ 213 w 357"/>
                <a:gd name="T11" fmla="*/ 29 h 623"/>
                <a:gd name="T12" fmla="*/ 213 w 357"/>
                <a:gd name="T13" fmla="*/ 10 h 623"/>
                <a:gd name="T14" fmla="*/ 197 w 357"/>
                <a:gd name="T15" fmla="*/ 0 h 623"/>
                <a:gd name="T16" fmla="*/ 160 w 357"/>
                <a:gd name="T17" fmla="*/ 0 h 623"/>
                <a:gd name="T18" fmla="*/ 143 w 357"/>
                <a:gd name="T19" fmla="*/ 10 h 623"/>
                <a:gd name="T20" fmla="*/ 143 w 357"/>
                <a:gd name="T21" fmla="*/ 29 h 623"/>
                <a:gd name="T22" fmla="*/ 160 w 357"/>
                <a:gd name="T23" fmla="*/ 58 h 623"/>
                <a:gd name="T24" fmla="*/ 155 w 357"/>
                <a:gd name="T25" fmla="*/ 93 h 623"/>
                <a:gd name="T26" fmla="*/ 130 w 357"/>
                <a:gd name="T27" fmla="*/ 24 h 623"/>
                <a:gd name="T28" fmla="*/ 97 w 357"/>
                <a:gd name="T29" fmla="*/ 7 h 623"/>
                <a:gd name="T30" fmla="*/ 69 w 357"/>
                <a:gd name="T31" fmla="*/ 16 h 623"/>
                <a:gd name="T32" fmla="*/ 0 w 357"/>
                <a:gd name="T33" fmla="*/ 112 h 623"/>
                <a:gd name="T34" fmla="*/ 0 w 357"/>
                <a:gd name="T35" fmla="*/ 276 h 623"/>
                <a:gd name="T36" fmla="*/ 4 w 357"/>
                <a:gd name="T37" fmla="*/ 291 h 623"/>
                <a:gd name="T38" fmla="*/ 60 w 357"/>
                <a:gd name="T39" fmla="*/ 376 h 623"/>
                <a:gd name="T40" fmla="*/ 60 w 357"/>
                <a:gd name="T41" fmla="*/ 596 h 623"/>
                <a:gd name="T42" fmla="*/ 87 w 357"/>
                <a:gd name="T43" fmla="*/ 623 h 623"/>
                <a:gd name="T44" fmla="*/ 270 w 357"/>
                <a:gd name="T45" fmla="*/ 623 h 623"/>
                <a:gd name="T46" fmla="*/ 297 w 357"/>
                <a:gd name="T47" fmla="*/ 596 h 623"/>
                <a:gd name="T48" fmla="*/ 297 w 357"/>
                <a:gd name="T49" fmla="*/ 376 h 623"/>
                <a:gd name="T50" fmla="*/ 353 w 357"/>
                <a:gd name="T51" fmla="*/ 291 h 623"/>
                <a:gd name="T52" fmla="*/ 357 w 357"/>
                <a:gd name="T53" fmla="*/ 276 h 623"/>
                <a:gd name="T54" fmla="*/ 357 w 357"/>
                <a:gd name="T55" fmla="*/ 112 h 623"/>
                <a:gd name="T56" fmla="*/ 287 w 357"/>
                <a:gd name="T57" fmla="*/ 16 h 623"/>
                <a:gd name="T58" fmla="*/ 303 w 357"/>
                <a:gd name="T59" fmla="*/ 268 h 623"/>
                <a:gd name="T60" fmla="*/ 247 w 357"/>
                <a:gd name="T61" fmla="*/ 353 h 623"/>
                <a:gd name="T62" fmla="*/ 243 w 357"/>
                <a:gd name="T63" fmla="*/ 367 h 623"/>
                <a:gd name="T64" fmla="*/ 243 w 357"/>
                <a:gd name="T65" fmla="*/ 570 h 623"/>
                <a:gd name="T66" fmla="*/ 114 w 357"/>
                <a:gd name="T67" fmla="*/ 570 h 623"/>
                <a:gd name="T68" fmla="*/ 114 w 357"/>
                <a:gd name="T69" fmla="*/ 367 h 623"/>
                <a:gd name="T70" fmla="*/ 109 w 357"/>
                <a:gd name="T71" fmla="*/ 353 h 623"/>
                <a:gd name="T72" fmla="*/ 53 w 357"/>
                <a:gd name="T73" fmla="*/ 268 h 623"/>
                <a:gd name="T74" fmla="*/ 53 w 357"/>
                <a:gd name="T75" fmla="*/ 112 h 623"/>
                <a:gd name="T76" fmla="*/ 86 w 357"/>
                <a:gd name="T77" fmla="*/ 67 h 623"/>
                <a:gd name="T78" fmla="*/ 88 w 357"/>
                <a:gd name="T79" fmla="*/ 66 h 623"/>
                <a:gd name="T80" fmla="*/ 153 w 357"/>
                <a:gd name="T81" fmla="*/ 245 h 623"/>
                <a:gd name="T82" fmla="*/ 178 w 357"/>
                <a:gd name="T83" fmla="*/ 262 h 623"/>
                <a:gd name="T84" fmla="*/ 204 w 357"/>
                <a:gd name="T85" fmla="*/ 245 h 623"/>
                <a:gd name="T86" fmla="*/ 269 w 357"/>
                <a:gd name="T87" fmla="*/ 66 h 623"/>
                <a:gd name="T88" fmla="*/ 271 w 357"/>
                <a:gd name="T89" fmla="*/ 67 h 623"/>
                <a:gd name="T90" fmla="*/ 303 w 357"/>
                <a:gd name="T91" fmla="*/ 112 h 623"/>
                <a:gd name="T92" fmla="*/ 303 w 357"/>
                <a:gd name="T93" fmla="*/ 268 h 623"/>
                <a:gd name="T94" fmla="*/ 303 w 357"/>
                <a:gd name="T95" fmla="*/ 268 h 623"/>
                <a:gd name="T96" fmla="*/ 303 w 357"/>
                <a:gd name="T97" fmla="*/ 268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57" h="623">
                  <a:moveTo>
                    <a:pt x="287" y="16"/>
                  </a:moveTo>
                  <a:cubicBezTo>
                    <a:pt x="287" y="16"/>
                    <a:pt x="260" y="7"/>
                    <a:pt x="260" y="7"/>
                  </a:cubicBezTo>
                  <a:cubicBezTo>
                    <a:pt x="246" y="3"/>
                    <a:pt x="232" y="10"/>
                    <a:pt x="227" y="24"/>
                  </a:cubicBezTo>
                  <a:cubicBezTo>
                    <a:pt x="202" y="93"/>
                    <a:pt x="202" y="93"/>
                    <a:pt x="202" y="93"/>
                  </a:cubicBezTo>
                  <a:cubicBezTo>
                    <a:pt x="202" y="93"/>
                    <a:pt x="197" y="58"/>
                    <a:pt x="197" y="58"/>
                  </a:cubicBezTo>
                  <a:cubicBezTo>
                    <a:pt x="213" y="29"/>
                    <a:pt x="213" y="29"/>
                    <a:pt x="213" y="29"/>
                  </a:cubicBezTo>
                  <a:cubicBezTo>
                    <a:pt x="217" y="23"/>
                    <a:pt x="217" y="16"/>
                    <a:pt x="213" y="10"/>
                  </a:cubicBezTo>
                  <a:cubicBezTo>
                    <a:pt x="210" y="4"/>
                    <a:pt x="204" y="0"/>
                    <a:pt x="197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53" y="0"/>
                    <a:pt x="147" y="4"/>
                    <a:pt x="143" y="10"/>
                  </a:cubicBezTo>
                  <a:cubicBezTo>
                    <a:pt x="140" y="16"/>
                    <a:pt x="140" y="23"/>
                    <a:pt x="143" y="29"/>
                  </a:cubicBezTo>
                  <a:cubicBezTo>
                    <a:pt x="160" y="58"/>
                    <a:pt x="160" y="58"/>
                    <a:pt x="160" y="58"/>
                  </a:cubicBezTo>
                  <a:cubicBezTo>
                    <a:pt x="160" y="58"/>
                    <a:pt x="155" y="93"/>
                    <a:pt x="155" y="93"/>
                  </a:cubicBezTo>
                  <a:cubicBezTo>
                    <a:pt x="130" y="24"/>
                    <a:pt x="130" y="24"/>
                    <a:pt x="130" y="24"/>
                  </a:cubicBezTo>
                  <a:cubicBezTo>
                    <a:pt x="125" y="10"/>
                    <a:pt x="110" y="3"/>
                    <a:pt x="97" y="7"/>
                  </a:cubicBezTo>
                  <a:cubicBezTo>
                    <a:pt x="97" y="7"/>
                    <a:pt x="70" y="16"/>
                    <a:pt x="69" y="16"/>
                  </a:cubicBezTo>
                  <a:cubicBezTo>
                    <a:pt x="28" y="29"/>
                    <a:pt x="0" y="68"/>
                    <a:pt x="0" y="112"/>
                  </a:cubicBezTo>
                  <a:cubicBezTo>
                    <a:pt x="0" y="276"/>
                    <a:pt x="0" y="276"/>
                    <a:pt x="0" y="276"/>
                  </a:cubicBezTo>
                  <a:cubicBezTo>
                    <a:pt x="0" y="281"/>
                    <a:pt x="1" y="286"/>
                    <a:pt x="4" y="291"/>
                  </a:cubicBezTo>
                  <a:cubicBezTo>
                    <a:pt x="60" y="376"/>
                    <a:pt x="60" y="376"/>
                    <a:pt x="60" y="376"/>
                  </a:cubicBezTo>
                  <a:cubicBezTo>
                    <a:pt x="60" y="596"/>
                    <a:pt x="60" y="596"/>
                    <a:pt x="60" y="596"/>
                  </a:cubicBezTo>
                  <a:cubicBezTo>
                    <a:pt x="60" y="611"/>
                    <a:pt x="72" y="623"/>
                    <a:pt x="87" y="623"/>
                  </a:cubicBezTo>
                  <a:cubicBezTo>
                    <a:pt x="270" y="623"/>
                    <a:pt x="270" y="623"/>
                    <a:pt x="270" y="623"/>
                  </a:cubicBezTo>
                  <a:cubicBezTo>
                    <a:pt x="285" y="623"/>
                    <a:pt x="297" y="611"/>
                    <a:pt x="297" y="596"/>
                  </a:cubicBezTo>
                  <a:cubicBezTo>
                    <a:pt x="297" y="376"/>
                    <a:pt x="297" y="376"/>
                    <a:pt x="297" y="376"/>
                  </a:cubicBezTo>
                  <a:cubicBezTo>
                    <a:pt x="353" y="291"/>
                    <a:pt x="353" y="291"/>
                    <a:pt x="353" y="291"/>
                  </a:cubicBezTo>
                  <a:cubicBezTo>
                    <a:pt x="356" y="286"/>
                    <a:pt x="357" y="281"/>
                    <a:pt x="357" y="276"/>
                  </a:cubicBezTo>
                  <a:cubicBezTo>
                    <a:pt x="357" y="112"/>
                    <a:pt x="357" y="112"/>
                    <a:pt x="357" y="112"/>
                  </a:cubicBezTo>
                  <a:cubicBezTo>
                    <a:pt x="357" y="68"/>
                    <a:pt x="329" y="29"/>
                    <a:pt x="287" y="16"/>
                  </a:cubicBezTo>
                  <a:close/>
                  <a:moveTo>
                    <a:pt x="303" y="268"/>
                  </a:moveTo>
                  <a:cubicBezTo>
                    <a:pt x="247" y="353"/>
                    <a:pt x="247" y="353"/>
                    <a:pt x="247" y="353"/>
                  </a:cubicBezTo>
                  <a:cubicBezTo>
                    <a:pt x="245" y="357"/>
                    <a:pt x="243" y="362"/>
                    <a:pt x="243" y="367"/>
                  </a:cubicBezTo>
                  <a:cubicBezTo>
                    <a:pt x="243" y="570"/>
                    <a:pt x="243" y="570"/>
                    <a:pt x="243" y="570"/>
                  </a:cubicBezTo>
                  <a:cubicBezTo>
                    <a:pt x="114" y="570"/>
                    <a:pt x="114" y="570"/>
                    <a:pt x="114" y="570"/>
                  </a:cubicBezTo>
                  <a:cubicBezTo>
                    <a:pt x="114" y="367"/>
                    <a:pt x="114" y="367"/>
                    <a:pt x="114" y="367"/>
                  </a:cubicBezTo>
                  <a:cubicBezTo>
                    <a:pt x="114" y="362"/>
                    <a:pt x="112" y="357"/>
                    <a:pt x="109" y="353"/>
                  </a:cubicBezTo>
                  <a:cubicBezTo>
                    <a:pt x="53" y="268"/>
                    <a:pt x="53" y="268"/>
                    <a:pt x="53" y="268"/>
                  </a:cubicBezTo>
                  <a:cubicBezTo>
                    <a:pt x="53" y="112"/>
                    <a:pt x="53" y="112"/>
                    <a:pt x="53" y="112"/>
                  </a:cubicBezTo>
                  <a:cubicBezTo>
                    <a:pt x="53" y="92"/>
                    <a:pt x="67" y="73"/>
                    <a:pt x="86" y="67"/>
                  </a:cubicBezTo>
                  <a:cubicBezTo>
                    <a:pt x="88" y="66"/>
                    <a:pt x="88" y="66"/>
                    <a:pt x="88" y="66"/>
                  </a:cubicBezTo>
                  <a:cubicBezTo>
                    <a:pt x="153" y="245"/>
                    <a:pt x="153" y="245"/>
                    <a:pt x="153" y="245"/>
                  </a:cubicBezTo>
                  <a:cubicBezTo>
                    <a:pt x="157" y="255"/>
                    <a:pt x="167" y="262"/>
                    <a:pt x="178" y="262"/>
                  </a:cubicBezTo>
                  <a:cubicBezTo>
                    <a:pt x="190" y="262"/>
                    <a:pt x="200" y="255"/>
                    <a:pt x="204" y="245"/>
                  </a:cubicBezTo>
                  <a:cubicBezTo>
                    <a:pt x="269" y="66"/>
                    <a:pt x="269" y="66"/>
                    <a:pt x="269" y="66"/>
                  </a:cubicBezTo>
                  <a:cubicBezTo>
                    <a:pt x="271" y="67"/>
                    <a:pt x="271" y="67"/>
                    <a:pt x="271" y="67"/>
                  </a:cubicBezTo>
                  <a:cubicBezTo>
                    <a:pt x="290" y="73"/>
                    <a:pt x="303" y="92"/>
                    <a:pt x="303" y="112"/>
                  </a:cubicBezTo>
                  <a:cubicBezTo>
                    <a:pt x="303" y="268"/>
                    <a:pt x="303" y="268"/>
                    <a:pt x="303" y="268"/>
                  </a:cubicBezTo>
                  <a:close/>
                  <a:moveTo>
                    <a:pt x="303" y="268"/>
                  </a:moveTo>
                  <a:cubicBezTo>
                    <a:pt x="303" y="268"/>
                    <a:pt x="303" y="268"/>
                    <a:pt x="303" y="2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8"/>
            <p:cNvSpPr>
              <a:spLocks noEditPoints="1"/>
            </p:cNvSpPr>
            <p:nvPr/>
          </p:nvSpPr>
          <p:spPr bwMode="auto">
            <a:xfrm>
              <a:off x="3600903" y="3718606"/>
              <a:ext cx="595313" cy="595313"/>
            </a:xfrm>
            <a:custGeom>
              <a:avLst/>
              <a:gdLst>
                <a:gd name="T0" fmla="*/ 0 w 158"/>
                <a:gd name="T1" fmla="*/ 79 h 158"/>
                <a:gd name="T2" fmla="*/ 79 w 158"/>
                <a:gd name="T3" fmla="*/ 158 h 158"/>
                <a:gd name="T4" fmla="*/ 158 w 158"/>
                <a:gd name="T5" fmla="*/ 79 h 158"/>
                <a:gd name="T6" fmla="*/ 79 w 158"/>
                <a:gd name="T7" fmla="*/ 0 h 158"/>
                <a:gd name="T8" fmla="*/ 0 w 158"/>
                <a:gd name="T9" fmla="*/ 79 h 158"/>
                <a:gd name="T10" fmla="*/ 104 w 158"/>
                <a:gd name="T11" fmla="*/ 79 h 158"/>
                <a:gd name="T12" fmla="*/ 79 w 158"/>
                <a:gd name="T13" fmla="*/ 104 h 158"/>
                <a:gd name="T14" fmla="*/ 54 w 158"/>
                <a:gd name="T15" fmla="*/ 79 h 158"/>
                <a:gd name="T16" fmla="*/ 79 w 158"/>
                <a:gd name="T17" fmla="*/ 54 h 158"/>
                <a:gd name="T18" fmla="*/ 104 w 158"/>
                <a:gd name="T19" fmla="*/ 79 h 158"/>
                <a:gd name="T20" fmla="*/ 104 w 158"/>
                <a:gd name="T21" fmla="*/ 79 h 158"/>
                <a:gd name="T22" fmla="*/ 104 w 158"/>
                <a:gd name="T23" fmla="*/ 7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" h="158">
                  <a:moveTo>
                    <a:pt x="0" y="79"/>
                  </a:moveTo>
                  <a:cubicBezTo>
                    <a:pt x="0" y="122"/>
                    <a:pt x="35" y="158"/>
                    <a:pt x="79" y="158"/>
                  </a:cubicBezTo>
                  <a:cubicBezTo>
                    <a:pt x="122" y="158"/>
                    <a:pt x="158" y="122"/>
                    <a:pt x="158" y="79"/>
                  </a:cubicBezTo>
                  <a:cubicBezTo>
                    <a:pt x="158" y="35"/>
                    <a:pt x="122" y="0"/>
                    <a:pt x="79" y="0"/>
                  </a:cubicBezTo>
                  <a:cubicBezTo>
                    <a:pt x="35" y="0"/>
                    <a:pt x="0" y="35"/>
                    <a:pt x="0" y="79"/>
                  </a:cubicBezTo>
                  <a:close/>
                  <a:moveTo>
                    <a:pt x="104" y="79"/>
                  </a:moveTo>
                  <a:cubicBezTo>
                    <a:pt x="104" y="93"/>
                    <a:pt x="93" y="104"/>
                    <a:pt x="79" y="104"/>
                  </a:cubicBezTo>
                  <a:cubicBezTo>
                    <a:pt x="65" y="104"/>
                    <a:pt x="54" y="93"/>
                    <a:pt x="54" y="79"/>
                  </a:cubicBezTo>
                  <a:cubicBezTo>
                    <a:pt x="54" y="65"/>
                    <a:pt x="65" y="54"/>
                    <a:pt x="79" y="54"/>
                  </a:cubicBezTo>
                  <a:cubicBezTo>
                    <a:pt x="93" y="54"/>
                    <a:pt x="104" y="65"/>
                    <a:pt x="104" y="79"/>
                  </a:cubicBezTo>
                  <a:close/>
                  <a:moveTo>
                    <a:pt x="104" y="79"/>
                  </a:moveTo>
                  <a:cubicBezTo>
                    <a:pt x="104" y="79"/>
                    <a:pt x="104" y="79"/>
                    <a:pt x="104" y="7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Freeform 9"/>
            <p:cNvSpPr>
              <a:spLocks noEditPoints="1"/>
            </p:cNvSpPr>
            <p:nvPr/>
          </p:nvSpPr>
          <p:spPr bwMode="auto">
            <a:xfrm>
              <a:off x="3405641" y="4339319"/>
              <a:ext cx="985838" cy="1660525"/>
            </a:xfrm>
            <a:custGeom>
              <a:avLst/>
              <a:gdLst>
                <a:gd name="T0" fmla="*/ 208 w 262"/>
                <a:gd name="T1" fmla="*/ 8 h 441"/>
                <a:gd name="T2" fmla="*/ 189 w 262"/>
                <a:gd name="T3" fmla="*/ 2 h 441"/>
                <a:gd name="T4" fmla="*/ 165 w 262"/>
                <a:gd name="T5" fmla="*/ 7 h 441"/>
                <a:gd name="T6" fmla="*/ 131 w 262"/>
                <a:gd name="T7" fmla="*/ 32 h 441"/>
                <a:gd name="T8" fmla="*/ 96 w 262"/>
                <a:gd name="T9" fmla="*/ 7 h 441"/>
                <a:gd name="T10" fmla="*/ 72 w 262"/>
                <a:gd name="T11" fmla="*/ 2 h 441"/>
                <a:gd name="T12" fmla="*/ 53 w 262"/>
                <a:gd name="T13" fmla="*/ 8 h 441"/>
                <a:gd name="T14" fmla="*/ 0 w 262"/>
                <a:gd name="T15" fmla="*/ 82 h 441"/>
                <a:gd name="T16" fmla="*/ 0 w 262"/>
                <a:gd name="T17" fmla="*/ 194 h 441"/>
                <a:gd name="T18" fmla="*/ 4 w 262"/>
                <a:gd name="T19" fmla="*/ 209 h 441"/>
                <a:gd name="T20" fmla="*/ 41 w 262"/>
                <a:gd name="T21" fmla="*/ 265 h 441"/>
                <a:gd name="T22" fmla="*/ 41 w 262"/>
                <a:gd name="T23" fmla="*/ 414 h 441"/>
                <a:gd name="T24" fmla="*/ 68 w 262"/>
                <a:gd name="T25" fmla="*/ 441 h 441"/>
                <a:gd name="T26" fmla="*/ 194 w 262"/>
                <a:gd name="T27" fmla="*/ 441 h 441"/>
                <a:gd name="T28" fmla="*/ 221 w 262"/>
                <a:gd name="T29" fmla="*/ 414 h 441"/>
                <a:gd name="T30" fmla="*/ 221 w 262"/>
                <a:gd name="T31" fmla="*/ 265 h 441"/>
                <a:gd name="T32" fmla="*/ 257 w 262"/>
                <a:gd name="T33" fmla="*/ 209 h 441"/>
                <a:gd name="T34" fmla="*/ 262 w 262"/>
                <a:gd name="T35" fmla="*/ 194 h 441"/>
                <a:gd name="T36" fmla="*/ 262 w 262"/>
                <a:gd name="T37" fmla="*/ 82 h 441"/>
                <a:gd name="T38" fmla="*/ 208 w 262"/>
                <a:gd name="T39" fmla="*/ 8 h 441"/>
                <a:gd name="T40" fmla="*/ 208 w 262"/>
                <a:gd name="T41" fmla="*/ 186 h 441"/>
                <a:gd name="T42" fmla="*/ 171 w 262"/>
                <a:gd name="T43" fmla="*/ 242 h 441"/>
                <a:gd name="T44" fmla="*/ 167 w 262"/>
                <a:gd name="T45" fmla="*/ 257 h 441"/>
                <a:gd name="T46" fmla="*/ 167 w 262"/>
                <a:gd name="T47" fmla="*/ 387 h 441"/>
                <a:gd name="T48" fmla="*/ 95 w 262"/>
                <a:gd name="T49" fmla="*/ 387 h 441"/>
                <a:gd name="T50" fmla="*/ 95 w 262"/>
                <a:gd name="T51" fmla="*/ 257 h 441"/>
                <a:gd name="T52" fmla="*/ 91 w 262"/>
                <a:gd name="T53" fmla="*/ 242 h 441"/>
                <a:gd name="T54" fmla="*/ 54 w 262"/>
                <a:gd name="T55" fmla="*/ 186 h 441"/>
                <a:gd name="T56" fmla="*/ 54 w 262"/>
                <a:gd name="T57" fmla="*/ 82 h 441"/>
                <a:gd name="T58" fmla="*/ 70 w 262"/>
                <a:gd name="T59" fmla="*/ 59 h 441"/>
                <a:gd name="T60" fmla="*/ 75 w 262"/>
                <a:gd name="T61" fmla="*/ 58 h 441"/>
                <a:gd name="T62" fmla="*/ 115 w 262"/>
                <a:gd name="T63" fmla="*/ 87 h 441"/>
                <a:gd name="T64" fmla="*/ 147 w 262"/>
                <a:gd name="T65" fmla="*/ 87 h 441"/>
                <a:gd name="T66" fmla="*/ 187 w 262"/>
                <a:gd name="T67" fmla="*/ 58 h 441"/>
                <a:gd name="T68" fmla="*/ 191 w 262"/>
                <a:gd name="T69" fmla="*/ 59 h 441"/>
                <a:gd name="T70" fmla="*/ 208 w 262"/>
                <a:gd name="T71" fmla="*/ 82 h 441"/>
                <a:gd name="T72" fmla="*/ 208 w 262"/>
                <a:gd name="T73" fmla="*/ 186 h 441"/>
                <a:gd name="T74" fmla="*/ 208 w 262"/>
                <a:gd name="T75" fmla="*/ 186 h 441"/>
                <a:gd name="T76" fmla="*/ 208 w 262"/>
                <a:gd name="T77" fmla="*/ 186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62" h="441">
                  <a:moveTo>
                    <a:pt x="208" y="8"/>
                  </a:moveTo>
                  <a:cubicBezTo>
                    <a:pt x="208" y="8"/>
                    <a:pt x="189" y="2"/>
                    <a:pt x="189" y="2"/>
                  </a:cubicBezTo>
                  <a:cubicBezTo>
                    <a:pt x="181" y="0"/>
                    <a:pt x="172" y="1"/>
                    <a:pt x="165" y="7"/>
                  </a:cubicBezTo>
                  <a:cubicBezTo>
                    <a:pt x="131" y="32"/>
                    <a:pt x="131" y="32"/>
                    <a:pt x="131" y="32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0" y="1"/>
                    <a:pt x="81" y="0"/>
                    <a:pt x="72" y="2"/>
                  </a:cubicBezTo>
                  <a:cubicBezTo>
                    <a:pt x="72" y="2"/>
                    <a:pt x="54" y="8"/>
                    <a:pt x="53" y="8"/>
                  </a:cubicBezTo>
                  <a:cubicBezTo>
                    <a:pt x="21" y="19"/>
                    <a:pt x="0" y="49"/>
                    <a:pt x="0" y="82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200"/>
                    <a:pt x="2" y="205"/>
                    <a:pt x="4" y="209"/>
                  </a:cubicBezTo>
                  <a:cubicBezTo>
                    <a:pt x="41" y="265"/>
                    <a:pt x="41" y="265"/>
                    <a:pt x="41" y="265"/>
                  </a:cubicBezTo>
                  <a:cubicBezTo>
                    <a:pt x="41" y="414"/>
                    <a:pt x="41" y="414"/>
                    <a:pt x="41" y="414"/>
                  </a:cubicBezTo>
                  <a:cubicBezTo>
                    <a:pt x="41" y="429"/>
                    <a:pt x="53" y="441"/>
                    <a:pt x="68" y="441"/>
                  </a:cubicBezTo>
                  <a:cubicBezTo>
                    <a:pt x="194" y="441"/>
                    <a:pt x="194" y="441"/>
                    <a:pt x="194" y="441"/>
                  </a:cubicBezTo>
                  <a:cubicBezTo>
                    <a:pt x="208" y="441"/>
                    <a:pt x="221" y="429"/>
                    <a:pt x="221" y="414"/>
                  </a:cubicBezTo>
                  <a:cubicBezTo>
                    <a:pt x="221" y="265"/>
                    <a:pt x="221" y="265"/>
                    <a:pt x="221" y="265"/>
                  </a:cubicBezTo>
                  <a:cubicBezTo>
                    <a:pt x="257" y="209"/>
                    <a:pt x="257" y="209"/>
                    <a:pt x="257" y="209"/>
                  </a:cubicBezTo>
                  <a:cubicBezTo>
                    <a:pt x="260" y="205"/>
                    <a:pt x="262" y="200"/>
                    <a:pt x="262" y="194"/>
                  </a:cubicBezTo>
                  <a:cubicBezTo>
                    <a:pt x="262" y="82"/>
                    <a:pt x="262" y="82"/>
                    <a:pt x="262" y="82"/>
                  </a:cubicBezTo>
                  <a:cubicBezTo>
                    <a:pt x="262" y="49"/>
                    <a:pt x="240" y="19"/>
                    <a:pt x="208" y="8"/>
                  </a:cubicBezTo>
                  <a:close/>
                  <a:moveTo>
                    <a:pt x="208" y="186"/>
                  </a:moveTo>
                  <a:cubicBezTo>
                    <a:pt x="171" y="242"/>
                    <a:pt x="171" y="242"/>
                    <a:pt x="171" y="242"/>
                  </a:cubicBezTo>
                  <a:cubicBezTo>
                    <a:pt x="168" y="247"/>
                    <a:pt x="167" y="252"/>
                    <a:pt x="167" y="257"/>
                  </a:cubicBezTo>
                  <a:cubicBezTo>
                    <a:pt x="167" y="387"/>
                    <a:pt x="167" y="387"/>
                    <a:pt x="167" y="387"/>
                  </a:cubicBezTo>
                  <a:cubicBezTo>
                    <a:pt x="95" y="387"/>
                    <a:pt x="95" y="387"/>
                    <a:pt x="95" y="387"/>
                  </a:cubicBezTo>
                  <a:cubicBezTo>
                    <a:pt x="95" y="257"/>
                    <a:pt x="95" y="257"/>
                    <a:pt x="95" y="257"/>
                  </a:cubicBezTo>
                  <a:cubicBezTo>
                    <a:pt x="95" y="252"/>
                    <a:pt x="93" y="247"/>
                    <a:pt x="91" y="242"/>
                  </a:cubicBezTo>
                  <a:cubicBezTo>
                    <a:pt x="54" y="186"/>
                    <a:pt x="54" y="186"/>
                    <a:pt x="54" y="186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4" y="72"/>
                    <a:pt x="60" y="63"/>
                    <a:pt x="70" y="59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115" y="87"/>
                    <a:pt x="115" y="87"/>
                    <a:pt x="115" y="87"/>
                  </a:cubicBezTo>
                  <a:cubicBezTo>
                    <a:pt x="124" y="95"/>
                    <a:pt x="137" y="95"/>
                    <a:pt x="147" y="87"/>
                  </a:cubicBezTo>
                  <a:cubicBezTo>
                    <a:pt x="187" y="58"/>
                    <a:pt x="187" y="58"/>
                    <a:pt x="187" y="58"/>
                  </a:cubicBezTo>
                  <a:cubicBezTo>
                    <a:pt x="191" y="59"/>
                    <a:pt x="191" y="59"/>
                    <a:pt x="191" y="59"/>
                  </a:cubicBezTo>
                  <a:cubicBezTo>
                    <a:pt x="201" y="63"/>
                    <a:pt x="208" y="72"/>
                    <a:pt x="208" y="82"/>
                  </a:cubicBezTo>
                  <a:lnTo>
                    <a:pt x="208" y="186"/>
                  </a:lnTo>
                  <a:close/>
                  <a:moveTo>
                    <a:pt x="208" y="186"/>
                  </a:moveTo>
                  <a:cubicBezTo>
                    <a:pt x="208" y="186"/>
                    <a:pt x="208" y="186"/>
                    <a:pt x="208" y="18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10"/>
            <p:cNvSpPr>
              <a:spLocks noEditPoints="1"/>
            </p:cNvSpPr>
            <p:nvPr/>
          </p:nvSpPr>
          <p:spPr bwMode="auto">
            <a:xfrm>
              <a:off x="1145041" y="3718606"/>
              <a:ext cx="595313" cy="595313"/>
            </a:xfrm>
            <a:custGeom>
              <a:avLst/>
              <a:gdLst>
                <a:gd name="T0" fmla="*/ 79 w 158"/>
                <a:gd name="T1" fmla="*/ 158 h 158"/>
                <a:gd name="T2" fmla="*/ 158 w 158"/>
                <a:gd name="T3" fmla="*/ 79 h 158"/>
                <a:gd name="T4" fmla="*/ 79 w 158"/>
                <a:gd name="T5" fmla="*/ 0 h 158"/>
                <a:gd name="T6" fmla="*/ 0 w 158"/>
                <a:gd name="T7" fmla="*/ 79 h 158"/>
                <a:gd name="T8" fmla="*/ 79 w 158"/>
                <a:gd name="T9" fmla="*/ 158 h 158"/>
                <a:gd name="T10" fmla="*/ 79 w 158"/>
                <a:gd name="T11" fmla="*/ 54 h 158"/>
                <a:gd name="T12" fmla="*/ 104 w 158"/>
                <a:gd name="T13" fmla="*/ 79 h 158"/>
                <a:gd name="T14" fmla="*/ 79 w 158"/>
                <a:gd name="T15" fmla="*/ 104 h 158"/>
                <a:gd name="T16" fmla="*/ 54 w 158"/>
                <a:gd name="T17" fmla="*/ 79 h 158"/>
                <a:gd name="T18" fmla="*/ 79 w 158"/>
                <a:gd name="T19" fmla="*/ 54 h 158"/>
                <a:gd name="T20" fmla="*/ 79 w 158"/>
                <a:gd name="T21" fmla="*/ 54 h 158"/>
                <a:gd name="T22" fmla="*/ 79 w 158"/>
                <a:gd name="T23" fmla="*/ 54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" h="158">
                  <a:moveTo>
                    <a:pt x="79" y="158"/>
                  </a:moveTo>
                  <a:cubicBezTo>
                    <a:pt x="122" y="158"/>
                    <a:pt x="158" y="122"/>
                    <a:pt x="158" y="79"/>
                  </a:cubicBezTo>
                  <a:cubicBezTo>
                    <a:pt x="158" y="35"/>
                    <a:pt x="122" y="0"/>
                    <a:pt x="79" y="0"/>
                  </a:cubicBezTo>
                  <a:cubicBezTo>
                    <a:pt x="35" y="0"/>
                    <a:pt x="0" y="35"/>
                    <a:pt x="0" y="79"/>
                  </a:cubicBezTo>
                  <a:cubicBezTo>
                    <a:pt x="0" y="122"/>
                    <a:pt x="35" y="158"/>
                    <a:pt x="79" y="158"/>
                  </a:cubicBezTo>
                  <a:close/>
                  <a:moveTo>
                    <a:pt x="79" y="54"/>
                  </a:moveTo>
                  <a:cubicBezTo>
                    <a:pt x="93" y="54"/>
                    <a:pt x="104" y="65"/>
                    <a:pt x="104" y="79"/>
                  </a:cubicBezTo>
                  <a:cubicBezTo>
                    <a:pt x="104" y="93"/>
                    <a:pt x="93" y="104"/>
                    <a:pt x="79" y="104"/>
                  </a:cubicBezTo>
                  <a:cubicBezTo>
                    <a:pt x="65" y="104"/>
                    <a:pt x="54" y="93"/>
                    <a:pt x="54" y="79"/>
                  </a:cubicBezTo>
                  <a:cubicBezTo>
                    <a:pt x="54" y="65"/>
                    <a:pt x="65" y="54"/>
                    <a:pt x="79" y="54"/>
                  </a:cubicBezTo>
                  <a:close/>
                  <a:moveTo>
                    <a:pt x="79" y="54"/>
                  </a:moveTo>
                  <a:cubicBezTo>
                    <a:pt x="79" y="54"/>
                    <a:pt x="79" y="54"/>
                    <a:pt x="79" y="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1"/>
            <p:cNvSpPr>
              <a:spLocks noEditPoints="1"/>
            </p:cNvSpPr>
            <p:nvPr/>
          </p:nvSpPr>
          <p:spPr bwMode="auto">
            <a:xfrm>
              <a:off x="949778" y="4339319"/>
              <a:ext cx="985838" cy="1660525"/>
            </a:xfrm>
            <a:custGeom>
              <a:avLst/>
              <a:gdLst>
                <a:gd name="T0" fmla="*/ 208 w 262"/>
                <a:gd name="T1" fmla="*/ 8 h 441"/>
                <a:gd name="T2" fmla="*/ 189 w 262"/>
                <a:gd name="T3" fmla="*/ 2 h 441"/>
                <a:gd name="T4" fmla="*/ 165 w 262"/>
                <a:gd name="T5" fmla="*/ 7 h 441"/>
                <a:gd name="T6" fmla="*/ 131 w 262"/>
                <a:gd name="T7" fmla="*/ 32 h 441"/>
                <a:gd name="T8" fmla="*/ 96 w 262"/>
                <a:gd name="T9" fmla="*/ 7 h 441"/>
                <a:gd name="T10" fmla="*/ 72 w 262"/>
                <a:gd name="T11" fmla="*/ 2 h 441"/>
                <a:gd name="T12" fmla="*/ 54 w 262"/>
                <a:gd name="T13" fmla="*/ 8 h 441"/>
                <a:gd name="T14" fmla="*/ 0 w 262"/>
                <a:gd name="T15" fmla="*/ 82 h 441"/>
                <a:gd name="T16" fmla="*/ 0 w 262"/>
                <a:gd name="T17" fmla="*/ 194 h 441"/>
                <a:gd name="T18" fmla="*/ 4 w 262"/>
                <a:gd name="T19" fmla="*/ 209 h 441"/>
                <a:gd name="T20" fmla="*/ 41 w 262"/>
                <a:gd name="T21" fmla="*/ 265 h 441"/>
                <a:gd name="T22" fmla="*/ 41 w 262"/>
                <a:gd name="T23" fmla="*/ 414 h 441"/>
                <a:gd name="T24" fmla="*/ 68 w 262"/>
                <a:gd name="T25" fmla="*/ 441 h 441"/>
                <a:gd name="T26" fmla="*/ 194 w 262"/>
                <a:gd name="T27" fmla="*/ 441 h 441"/>
                <a:gd name="T28" fmla="*/ 221 w 262"/>
                <a:gd name="T29" fmla="*/ 414 h 441"/>
                <a:gd name="T30" fmla="*/ 221 w 262"/>
                <a:gd name="T31" fmla="*/ 265 h 441"/>
                <a:gd name="T32" fmla="*/ 257 w 262"/>
                <a:gd name="T33" fmla="*/ 209 h 441"/>
                <a:gd name="T34" fmla="*/ 262 w 262"/>
                <a:gd name="T35" fmla="*/ 194 h 441"/>
                <a:gd name="T36" fmla="*/ 262 w 262"/>
                <a:gd name="T37" fmla="*/ 82 h 441"/>
                <a:gd name="T38" fmla="*/ 208 w 262"/>
                <a:gd name="T39" fmla="*/ 8 h 441"/>
                <a:gd name="T40" fmla="*/ 208 w 262"/>
                <a:gd name="T41" fmla="*/ 186 h 441"/>
                <a:gd name="T42" fmla="*/ 171 w 262"/>
                <a:gd name="T43" fmla="*/ 242 h 441"/>
                <a:gd name="T44" fmla="*/ 167 w 262"/>
                <a:gd name="T45" fmla="*/ 257 h 441"/>
                <a:gd name="T46" fmla="*/ 167 w 262"/>
                <a:gd name="T47" fmla="*/ 387 h 441"/>
                <a:gd name="T48" fmla="*/ 95 w 262"/>
                <a:gd name="T49" fmla="*/ 387 h 441"/>
                <a:gd name="T50" fmla="*/ 95 w 262"/>
                <a:gd name="T51" fmla="*/ 257 h 441"/>
                <a:gd name="T52" fmla="*/ 91 w 262"/>
                <a:gd name="T53" fmla="*/ 242 h 441"/>
                <a:gd name="T54" fmla="*/ 54 w 262"/>
                <a:gd name="T55" fmla="*/ 186 h 441"/>
                <a:gd name="T56" fmla="*/ 54 w 262"/>
                <a:gd name="T57" fmla="*/ 82 h 441"/>
                <a:gd name="T58" fmla="*/ 70 w 262"/>
                <a:gd name="T59" fmla="*/ 59 h 441"/>
                <a:gd name="T60" fmla="*/ 75 w 262"/>
                <a:gd name="T61" fmla="*/ 58 h 441"/>
                <a:gd name="T62" fmla="*/ 115 w 262"/>
                <a:gd name="T63" fmla="*/ 87 h 441"/>
                <a:gd name="T64" fmla="*/ 147 w 262"/>
                <a:gd name="T65" fmla="*/ 87 h 441"/>
                <a:gd name="T66" fmla="*/ 187 w 262"/>
                <a:gd name="T67" fmla="*/ 58 h 441"/>
                <a:gd name="T68" fmla="*/ 192 w 262"/>
                <a:gd name="T69" fmla="*/ 59 h 441"/>
                <a:gd name="T70" fmla="*/ 208 w 262"/>
                <a:gd name="T71" fmla="*/ 82 h 441"/>
                <a:gd name="T72" fmla="*/ 208 w 262"/>
                <a:gd name="T73" fmla="*/ 186 h 441"/>
                <a:gd name="T74" fmla="*/ 208 w 262"/>
                <a:gd name="T75" fmla="*/ 186 h 441"/>
                <a:gd name="T76" fmla="*/ 208 w 262"/>
                <a:gd name="T77" fmla="*/ 186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62" h="441">
                  <a:moveTo>
                    <a:pt x="208" y="8"/>
                  </a:moveTo>
                  <a:cubicBezTo>
                    <a:pt x="208" y="8"/>
                    <a:pt x="189" y="2"/>
                    <a:pt x="189" y="2"/>
                  </a:cubicBezTo>
                  <a:cubicBezTo>
                    <a:pt x="181" y="0"/>
                    <a:pt x="172" y="1"/>
                    <a:pt x="165" y="7"/>
                  </a:cubicBezTo>
                  <a:cubicBezTo>
                    <a:pt x="131" y="32"/>
                    <a:pt x="131" y="32"/>
                    <a:pt x="131" y="32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0" y="1"/>
                    <a:pt x="81" y="0"/>
                    <a:pt x="72" y="2"/>
                  </a:cubicBezTo>
                  <a:cubicBezTo>
                    <a:pt x="72" y="2"/>
                    <a:pt x="54" y="8"/>
                    <a:pt x="54" y="8"/>
                  </a:cubicBezTo>
                  <a:cubicBezTo>
                    <a:pt x="22" y="19"/>
                    <a:pt x="0" y="49"/>
                    <a:pt x="0" y="82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200"/>
                    <a:pt x="2" y="205"/>
                    <a:pt x="4" y="209"/>
                  </a:cubicBezTo>
                  <a:cubicBezTo>
                    <a:pt x="41" y="265"/>
                    <a:pt x="41" y="265"/>
                    <a:pt x="41" y="265"/>
                  </a:cubicBezTo>
                  <a:cubicBezTo>
                    <a:pt x="41" y="414"/>
                    <a:pt x="41" y="414"/>
                    <a:pt x="41" y="414"/>
                  </a:cubicBezTo>
                  <a:cubicBezTo>
                    <a:pt x="41" y="429"/>
                    <a:pt x="53" y="441"/>
                    <a:pt x="68" y="441"/>
                  </a:cubicBezTo>
                  <a:cubicBezTo>
                    <a:pt x="194" y="441"/>
                    <a:pt x="194" y="441"/>
                    <a:pt x="194" y="441"/>
                  </a:cubicBezTo>
                  <a:cubicBezTo>
                    <a:pt x="208" y="441"/>
                    <a:pt x="221" y="429"/>
                    <a:pt x="221" y="414"/>
                  </a:cubicBezTo>
                  <a:cubicBezTo>
                    <a:pt x="221" y="265"/>
                    <a:pt x="221" y="265"/>
                    <a:pt x="221" y="265"/>
                  </a:cubicBezTo>
                  <a:cubicBezTo>
                    <a:pt x="257" y="209"/>
                    <a:pt x="257" y="209"/>
                    <a:pt x="257" y="209"/>
                  </a:cubicBezTo>
                  <a:cubicBezTo>
                    <a:pt x="260" y="205"/>
                    <a:pt x="262" y="200"/>
                    <a:pt x="262" y="194"/>
                  </a:cubicBezTo>
                  <a:cubicBezTo>
                    <a:pt x="262" y="82"/>
                    <a:pt x="262" y="82"/>
                    <a:pt x="262" y="82"/>
                  </a:cubicBezTo>
                  <a:cubicBezTo>
                    <a:pt x="262" y="49"/>
                    <a:pt x="240" y="19"/>
                    <a:pt x="208" y="8"/>
                  </a:cubicBezTo>
                  <a:close/>
                  <a:moveTo>
                    <a:pt x="208" y="186"/>
                  </a:moveTo>
                  <a:cubicBezTo>
                    <a:pt x="171" y="242"/>
                    <a:pt x="171" y="242"/>
                    <a:pt x="171" y="242"/>
                  </a:cubicBezTo>
                  <a:cubicBezTo>
                    <a:pt x="168" y="247"/>
                    <a:pt x="167" y="252"/>
                    <a:pt x="167" y="257"/>
                  </a:cubicBezTo>
                  <a:cubicBezTo>
                    <a:pt x="167" y="387"/>
                    <a:pt x="167" y="387"/>
                    <a:pt x="167" y="387"/>
                  </a:cubicBezTo>
                  <a:cubicBezTo>
                    <a:pt x="95" y="387"/>
                    <a:pt x="95" y="387"/>
                    <a:pt x="95" y="387"/>
                  </a:cubicBezTo>
                  <a:cubicBezTo>
                    <a:pt x="95" y="257"/>
                    <a:pt x="95" y="257"/>
                    <a:pt x="95" y="257"/>
                  </a:cubicBezTo>
                  <a:cubicBezTo>
                    <a:pt x="95" y="252"/>
                    <a:pt x="94" y="247"/>
                    <a:pt x="91" y="242"/>
                  </a:cubicBezTo>
                  <a:cubicBezTo>
                    <a:pt x="54" y="186"/>
                    <a:pt x="54" y="186"/>
                    <a:pt x="54" y="186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4" y="72"/>
                    <a:pt x="60" y="63"/>
                    <a:pt x="70" y="59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115" y="87"/>
                    <a:pt x="115" y="87"/>
                    <a:pt x="115" y="87"/>
                  </a:cubicBezTo>
                  <a:cubicBezTo>
                    <a:pt x="124" y="95"/>
                    <a:pt x="137" y="95"/>
                    <a:pt x="147" y="87"/>
                  </a:cubicBezTo>
                  <a:cubicBezTo>
                    <a:pt x="187" y="58"/>
                    <a:pt x="187" y="58"/>
                    <a:pt x="187" y="58"/>
                  </a:cubicBezTo>
                  <a:cubicBezTo>
                    <a:pt x="192" y="59"/>
                    <a:pt x="192" y="59"/>
                    <a:pt x="192" y="59"/>
                  </a:cubicBezTo>
                  <a:cubicBezTo>
                    <a:pt x="201" y="63"/>
                    <a:pt x="208" y="72"/>
                    <a:pt x="208" y="82"/>
                  </a:cubicBezTo>
                  <a:lnTo>
                    <a:pt x="208" y="186"/>
                  </a:lnTo>
                  <a:close/>
                  <a:moveTo>
                    <a:pt x="208" y="186"/>
                  </a:moveTo>
                  <a:cubicBezTo>
                    <a:pt x="208" y="186"/>
                    <a:pt x="208" y="186"/>
                    <a:pt x="208" y="18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2174421" y="4187953"/>
            <a:ext cx="1388025" cy="1292660"/>
            <a:chOff x="1738313" y="2241550"/>
            <a:chExt cx="3581401" cy="3335338"/>
          </a:xfrm>
          <a:solidFill>
            <a:schemeClr val="tx1"/>
          </a:solidFill>
        </p:grpSpPr>
        <p:sp>
          <p:nvSpPr>
            <p:cNvPr id="30" name="Freeform 15"/>
            <p:cNvSpPr>
              <a:spLocks noEditPoints="1"/>
            </p:cNvSpPr>
            <p:nvPr/>
          </p:nvSpPr>
          <p:spPr bwMode="auto">
            <a:xfrm>
              <a:off x="4224338" y="2241550"/>
              <a:ext cx="801688" cy="800100"/>
            </a:xfrm>
            <a:custGeom>
              <a:avLst/>
              <a:gdLst>
                <a:gd name="T0" fmla="*/ 106 w 213"/>
                <a:gd name="T1" fmla="*/ 213 h 213"/>
                <a:gd name="T2" fmla="*/ 213 w 213"/>
                <a:gd name="T3" fmla="*/ 106 h 213"/>
                <a:gd name="T4" fmla="*/ 106 w 213"/>
                <a:gd name="T5" fmla="*/ 0 h 213"/>
                <a:gd name="T6" fmla="*/ 0 w 213"/>
                <a:gd name="T7" fmla="*/ 106 h 213"/>
                <a:gd name="T8" fmla="*/ 106 w 213"/>
                <a:gd name="T9" fmla="*/ 213 h 213"/>
                <a:gd name="T10" fmla="*/ 106 w 213"/>
                <a:gd name="T11" fmla="*/ 56 h 213"/>
                <a:gd name="T12" fmla="*/ 157 w 213"/>
                <a:gd name="T13" fmla="*/ 106 h 213"/>
                <a:gd name="T14" fmla="*/ 106 w 213"/>
                <a:gd name="T15" fmla="*/ 157 h 213"/>
                <a:gd name="T16" fmla="*/ 56 w 213"/>
                <a:gd name="T17" fmla="*/ 106 h 213"/>
                <a:gd name="T18" fmla="*/ 106 w 213"/>
                <a:gd name="T19" fmla="*/ 56 h 213"/>
                <a:gd name="T20" fmla="*/ 106 w 213"/>
                <a:gd name="T21" fmla="*/ 56 h 213"/>
                <a:gd name="T22" fmla="*/ 106 w 213"/>
                <a:gd name="T23" fmla="*/ 56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3" h="213">
                  <a:moveTo>
                    <a:pt x="106" y="213"/>
                  </a:moveTo>
                  <a:cubicBezTo>
                    <a:pt x="165" y="213"/>
                    <a:pt x="213" y="165"/>
                    <a:pt x="213" y="106"/>
                  </a:cubicBezTo>
                  <a:cubicBezTo>
                    <a:pt x="213" y="48"/>
                    <a:pt x="165" y="0"/>
                    <a:pt x="106" y="0"/>
                  </a:cubicBezTo>
                  <a:cubicBezTo>
                    <a:pt x="48" y="0"/>
                    <a:pt x="0" y="48"/>
                    <a:pt x="0" y="106"/>
                  </a:cubicBezTo>
                  <a:cubicBezTo>
                    <a:pt x="0" y="165"/>
                    <a:pt x="48" y="213"/>
                    <a:pt x="106" y="213"/>
                  </a:cubicBezTo>
                  <a:close/>
                  <a:moveTo>
                    <a:pt x="106" y="56"/>
                  </a:moveTo>
                  <a:cubicBezTo>
                    <a:pt x="134" y="56"/>
                    <a:pt x="157" y="78"/>
                    <a:pt x="157" y="106"/>
                  </a:cubicBezTo>
                  <a:cubicBezTo>
                    <a:pt x="157" y="134"/>
                    <a:pt x="134" y="157"/>
                    <a:pt x="106" y="157"/>
                  </a:cubicBezTo>
                  <a:cubicBezTo>
                    <a:pt x="78" y="157"/>
                    <a:pt x="56" y="134"/>
                    <a:pt x="56" y="106"/>
                  </a:cubicBezTo>
                  <a:cubicBezTo>
                    <a:pt x="56" y="78"/>
                    <a:pt x="78" y="56"/>
                    <a:pt x="106" y="56"/>
                  </a:cubicBezTo>
                  <a:close/>
                  <a:moveTo>
                    <a:pt x="106" y="56"/>
                  </a:moveTo>
                  <a:cubicBezTo>
                    <a:pt x="106" y="56"/>
                    <a:pt x="106" y="56"/>
                    <a:pt x="106" y="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16"/>
            <p:cNvSpPr>
              <a:spLocks noEditPoints="1"/>
            </p:cNvSpPr>
            <p:nvPr/>
          </p:nvSpPr>
          <p:spPr bwMode="auto">
            <a:xfrm>
              <a:off x="3927476" y="3162300"/>
              <a:ext cx="1392238" cy="2414588"/>
            </a:xfrm>
            <a:custGeom>
              <a:avLst/>
              <a:gdLst>
                <a:gd name="T0" fmla="*/ 298 w 370"/>
                <a:gd name="T1" fmla="*/ 13 h 642"/>
                <a:gd name="T2" fmla="*/ 270 w 370"/>
                <a:gd name="T3" fmla="*/ 4 h 642"/>
                <a:gd name="T4" fmla="*/ 236 w 370"/>
                <a:gd name="T5" fmla="*/ 21 h 642"/>
                <a:gd name="T6" fmla="*/ 208 w 370"/>
                <a:gd name="T7" fmla="*/ 96 h 642"/>
                <a:gd name="T8" fmla="*/ 199 w 370"/>
                <a:gd name="T9" fmla="*/ 55 h 642"/>
                <a:gd name="T10" fmla="*/ 217 w 370"/>
                <a:gd name="T11" fmla="*/ 23 h 642"/>
                <a:gd name="T12" fmla="*/ 217 w 370"/>
                <a:gd name="T13" fmla="*/ 8 h 642"/>
                <a:gd name="T14" fmla="*/ 205 w 370"/>
                <a:gd name="T15" fmla="*/ 1 h 642"/>
                <a:gd name="T16" fmla="*/ 166 w 370"/>
                <a:gd name="T17" fmla="*/ 1 h 642"/>
                <a:gd name="T18" fmla="*/ 153 w 370"/>
                <a:gd name="T19" fmla="*/ 8 h 642"/>
                <a:gd name="T20" fmla="*/ 153 w 370"/>
                <a:gd name="T21" fmla="*/ 23 h 642"/>
                <a:gd name="T22" fmla="*/ 172 w 370"/>
                <a:gd name="T23" fmla="*/ 55 h 642"/>
                <a:gd name="T24" fmla="*/ 162 w 370"/>
                <a:gd name="T25" fmla="*/ 96 h 642"/>
                <a:gd name="T26" fmla="*/ 135 w 370"/>
                <a:gd name="T27" fmla="*/ 21 h 642"/>
                <a:gd name="T28" fmla="*/ 101 w 370"/>
                <a:gd name="T29" fmla="*/ 4 h 642"/>
                <a:gd name="T30" fmla="*/ 73 w 370"/>
                <a:gd name="T31" fmla="*/ 13 h 642"/>
                <a:gd name="T32" fmla="*/ 0 w 370"/>
                <a:gd name="T33" fmla="*/ 113 h 642"/>
                <a:gd name="T34" fmla="*/ 0 w 370"/>
                <a:gd name="T35" fmla="*/ 282 h 642"/>
                <a:gd name="T36" fmla="*/ 5 w 370"/>
                <a:gd name="T37" fmla="*/ 298 h 642"/>
                <a:gd name="T38" fmla="*/ 63 w 370"/>
                <a:gd name="T39" fmla="*/ 385 h 642"/>
                <a:gd name="T40" fmla="*/ 63 w 370"/>
                <a:gd name="T41" fmla="*/ 614 h 642"/>
                <a:gd name="T42" fmla="*/ 91 w 370"/>
                <a:gd name="T43" fmla="*/ 642 h 642"/>
                <a:gd name="T44" fmla="*/ 280 w 370"/>
                <a:gd name="T45" fmla="*/ 642 h 642"/>
                <a:gd name="T46" fmla="*/ 308 w 370"/>
                <a:gd name="T47" fmla="*/ 614 h 642"/>
                <a:gd name="T48" fmla="*/ 308 w 370"/>
                <a:gd name="T49" fmla="*/ 385 h 642"/>
                <a:gd name="T50" fmla="*/ 366 w 370"/>
                <a:gd name="T51" fmla="*/ 298 h 642"/>
                <a:gd name="T52" fmla="*/ 370 w 370"/>
                <a:gd name="T53" fmla="*/ 282 h 642"/>
                <a:gd name="T54" fmla="*/ 370 w 370"/>
                <a:gd name="T55" fmla="*/ 113 h 642"/>
                <a:gd name="T56" fmla="*/ 298 w 370"/>
                <a:gd name="T57" fmla="*/ 13 h 642"/>
                <a:gd name="T58" fmla="*/ 315 w 370"/>
                <a:gd name="T59" fmla="*/ 274 h 642"/>
                <a:gd name="T60" fmla="*/ 257 w 370"/>
                <a:gd name="T61" fmla="*/ 362 h 642"/>
                <a:gd name="T62" fmla="*/ 252 w 370"/>
                <a:gd name="T63" fmla="*/ 377 h 642"/>
                <a:gd name="T64" fmla="*/ 252 w 370"/>
                <a:gd name="T65" fmla="*/ 586 h 642"/>
                <a:gd name="T66" fmla="*/ 118 w 370"/>
                <a:gd name="T67" fmla="*/ 586 h 642"/>
                <a:gd name="T68" fmla="*/ 118 w 370"/>
                <a:gd name="T69" fmla="*/ 377 h 642"/>
                <a:gd name="T70" fmla="*/ 114 w 370"/>
                <a:gd name="T71" fmla="*/ 362 h 642"/>
                <a:gd name="T72" fmla="*/ 56 w 370"/>
                <a:gd name="T73" fmla="*/ 274 h 642"/>
                <a:gd name="T74" fmla="*/ 56 w 370"/>
                <a:gd name="T75" fmla="*/ 113 h 642"/>
                <a:gd name="T76" fmla="*/ 90 w 370"/>
                <a:gd name="T77" fmla="*/ 66 h 642"/>
                <a:gd name="T78" fmla="*/ 92 w 370"/>
                <a:gd name="T79" fmla="*/ 65 h 642"/>
                <a:gd name="T80" fmla="*/ 159 w 370"/>
                <a:gd name="T81" fmla="*/ 250 h 642"/>
                <a:gd name="T82" fmla="*/ 185 w 370"/>
                <a:gd name="T83" fmla="*/ 268 h 642"/>
                <a:gd name="T84" fmla="*/ 212 w 370"/>
                <a:gd name="T85" fmla="*/ 250 h 642"/>
                <a:gd name="T86" fmla="*/ 279 w 370"/>
                <a:gd name="T87" fmla="*/ 65 h 642"/>
                <a:gd name="T88" fmla="*/ 281 w 370"/>
                <a:gd name="T89" fmla="*/ 66 h 642"/>
                <a:gd name="T90" fmla="*/ 315 w 370"/>
                <a:gd name="T91" fmla="*/ 113 h 642"/>
                <a:gd name="T92" fmla="*/ 315 w 370"/>
                <a:gd name="T93" fmla="*/ 274 h 642"/>
                <a:gd name="T94" fmla="*/ 315 w 370"/>
                <a:gd name="T95" fmla="*/ 274 h 642"/>
                <a:gd name="T96" fmla="*/ 315 w 370"/>
                <a:gd name="T97" fmla="*/ 274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0" h="642">
                  <a:moveTo>
                    <a:pt x="298" y="13"/>
                  </a:moveTo>
                  <a:cubicBezTo>
                    <a:pt x="298" y="13"/>
                    <a:pt x="270" y="4"/>
                    <a:pt x="270" y="4"/>
                  </a:cubicBezTo>
                  <a:cubicBezTo>
                    <a:pt x="256" y="0"/>
                    <a:pt x="241" y="7"/>
                    <a:pt x="236" y="21"/>
                  </a:cubicBezTo>
                  <a:cubicBezTo>
                    <a:pt x="208" y="96"/>
                    <a:pt x="208" y="96"/>
                    <a:pt x="208" y="96"/>
                  </a:cubicBezTo>
                  <a:cubicBezTo>
                    <a:pt x="208" y="96"/>
                    <a:pt x="199" y="56"/>
                    <a:pt x="199" y="55"/>
                  </a:cubicBezTo>
                  <a:cubicBezTo>
                    <a:pt x="217" y="23"/>
                    <a:pt x="217" y="23"/>
                    <a:pt x="217" y="23"/>
                  </a:cubicBezTo>
                  <a:cubicBezTo>
                    <a:pt x="220" y="18"/>
                    <a:pt x="220" y="13"/>
                    <a:pt x="217" y="8"/>
                  </a:cubicBezTo>
                  <a:cubicBezTo>
                    <a:pt x="215" y="4"/>
                    <a:pt x="210" y="1"/>
                    <a:pt x="205" y="1"/>
                  </a:cubicBezTo>
                  <a:cubicBezTo>
                    <a:pt x="166" y="1"/>
                    <a:pt x="166" y="1"/>
                    <a:pt x="166" y="1"/>
                  </a:cubicBezTo>
                  <a:cubicBezTo>
                    <a:pt x="161" y="1"/>
                    <a:pt x="156" y="4"/>
                    <a:pt x="153" y="8"/>
                  </a:cubicBezTo>
                  <a:cubicBezTo>
                    <a:pt x="151" y="13"/>
                    <a:pt x="151" y="18"/>
                    <a:pt x="153" y="23"/>
                  </a:cubicBezTo>
                  <a:cubicBezTo>
                    <a:pt x="172" y="55"/>
                    <a:pt x="172" y="55"/>
                    <a:pt x="172" y="55"/>
                  </a:cubicBezTo>
                  <a:cubicBezTo>
                    <a:pt x="172" y="56"/>
                    <a:pt x="162" y="96"/>
                    <a:pt x="162" y="96"/>
                  </a:cubicBezTo>
                  <a:cubicBezTo>
                    <a:pt x="135" y="21"/>
                    <a:pt x="135" y="21"/>
                    <a:pt x="135" y="21"/>
                  </a:cubicBezTo>
                  <a:cubicBezTo>
                    <a:pt x="130" y="7"/>
                    <a:pt x="115" y="0"/>
                    <a:pt x="101" y="4"/>
                  </a:cubicBezTo>
                  <a:cubicBezTo>
                    <a:pt x="101" y="4"/>
                    <a:pt x="73" y="13"/>
                    <a:pt x="73" y="13"/>
                  </a:cubicBezTo>
                  <a:cubicBezTo>
                    <a:pt x="29" y="27"/>
                    <a:pt x="0" y="67"/>
                    <a:pt x="0" y="113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0" y="288"/>
                    <a:pt x="2" y="293"/>
                    <a:pt x="5" y="298"/>
                  </a:cubicBezTo>
                  <a:cubicBezTo>
                    <a:pt x="63" y="385"/>
                    <a:pt x="63" y="385"/>
                    <a:pt x="63" y="385"/>
                  </a:cubicBezTo>
                  <a:cubicBezTo>
                    <a:pt x="63" y="614"/>
                    <a:pt x="63" y="614"/>
                    <a:pt x="63" y="614"/>
                  </a:cubicBezTo>
                  <a:cubicBezTo>
                    <a:pt x="63" y="630"/>
                    <a:pt x="75" y="642"/>
                    <a:pt x="91" y="642"/>
                  </a:cubicBezTo>
                  <a:cubicBezTo>
                    <a:pt x="280" y="642"/>
                    <a:pt x="280" y="642"/>
                    <a:pt x="280" y="642"/>
                  </a:cubicBezTo>
                  <a:cubicBezTo>
                    <a:pt x="296" y="642"/>
                    <a:pt x="308" y="630"/>
                    <a:pt x="308" y="614"/>
                  </a:cubicBezTo>
                  <a:cubicBezTo>
                    <a:pt x="308" y="385"/>
                    <a:pt x="308" y="385"/>
                    <a:pt x="308" y="385"/>
                  </a:cubicBezTo>
                  <a:cubicBezTo>
                    <a:pt x="366" y="298"/>
                    <a:pt x="366" y="298"/>
                    <a:pt x="366" y="298"/>
                  </a:cubicBezTo>
                  <a:cubicBezTo>
                    <a:pt x="369" y="293"/>
                    <a:pt x="370" y="288"/>
                    <a:pt x="370" y="282"/>
                  </a:cubicBezTo>
                  <a:cubicBezTo>
                    <a:pt x="370" y="113"/>
                    <a:pt x="370" y="113"/>
                    <a:pt x="370" y="113"/>
                  </a:cubicBezTo>
                  <a:cubicBezTo>
                    <a:pt x="370" y="67"/>
                    <a:pt x="341" y="27"/>
                    <a:pt x="298" y="13"/>
                  </a:cubicBezTo>
                  <a:close/>
                  <a:moveTo>
                    <a:pt x="315" y="274"/>
                  </a:moveTo>
                  <a:cubicBezTo>
                    <a:pt x="257" y="362"/>
                    <a:pt x="257" y="362"/>
                    <a:pt x="257" y="362"/>
                  </a:cubicBezTo>
                  <a:cubicBezTo>
                    <a:pt x="254" y="366"/>
                    <a:pt x="252" y="372"/>
                    <a:pt x="252" y="377"/>
                  </a:cubicBezTo>
                  <a:cubicBezTo>
                    <a:pt x="252" y="586"/>
                    <a:pt x="252" y="586"/>
                    <a:pt x="252" y="586"/>
                  </a:cubicBezTo>
                  <a:cubicBezTo>
                    <a:pt x="118" y="586"/>
                    <a:pt x="118" y="586"/>
                    <a:pt x="118" y="586"/>
                  </a:cubicBezTo>
                  <a:cubicBezTo>
                    <a:pt x="118" y="377"/>
                    <a:pt x="118" y="377"/>
                    <a:pt x="118" y="377"/>
                  </a:cubicBezTo>
                  <a:cubicBezTo>
                    <a:pt x="118" y="372"/>
                    <a:pt x="117" y="366"/>
                    <a:pt x="114" y="362"/>
                  </a:cubicBezTo>
                  <a:cubicBezTo>
                    <a:pt x="56" y="274"/>
                    <a:pt x="56" y="274"/>
                    <a:pt x="56" y="274"/>
                  </a:cubicBezTo>
                  <a:cubicBezTo>
                    <a:pt x="56" y="113"/>
                    <a:pt x="56" y="113"/>
                    <a:pt x="56" y="113"/>
                  </a:cubicBezTo>
                  <a:cubicBezTo>
                    <a:pt x="56" y="92"/>
                    <a:pt x="70" y="73"/>
                    <a:pt x="90" y="66"/>
                  </a:cubicBezTo>
                  <a:cubicBezTo>
                    <a:pt x="92" y="65"/>
                    <a:pt x="92" y="65"/>
                    <a:pt x="92" y="65"/>
                  </a:cubicBezTo>
                  <a:cubicBezTo>
                    <a:pt x="159" y="250"/>
                    <a:pt x="159" y="250"/>
                    <a:pt x="159" y="250"/>
                  </a:cubicBezTo>
                  <a:cubicBezTo>
                    <a:pt x="163" y="261"/>
                    <a:pt x="174" y="268"/>
                    <a:pt x="185" y="268"/>
                  </a:cubicBezTo>
                  <a:cubicBezTo>
                    <a:pt x="197" y="268"/>
                    <a:pt x="208" y="261"/>
                    <a:pt x="212" y="250"/>
                  </a:cubicBezTo>
                  <a:cubicBezTo>
                    <a:pt x="279" y="65"/>
                    <a:pt x="279" y="65"/>
                    <a:pt x="279" y="65"/>
                  </a:cubicBezTo>
                  <a:cubicBezTo>
                    <a:pt x="281" y="66"/>
                    <a:pt x="281" y="66"/>
                    <a:pt x="281" y="66"/>
                  </a:cubicBezTo>
                  <a:cubicBezTo>
                    <a:pt x="301" y="73"/>
                    <a:pt x="315" y="92"/>
                    <a:pt x="315" y="113"/>
                  </a:cubicBezTo>
                  <a:lnTo>
                    <a:pt x="315" y="274"/>
                  </a:lnTo>
                  <a:close/>
                  <a:moveTo>
                    <a:pt x="315" y="274"/>
                  </a:moveTo>
                  <a:cubicBezTo>
                    <a:pt x="315" y="274"/>
                    <a:pt x="315" y="274"/>
                    <a:pt x="315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17"/>
            <p:cNvSpPr>
              <a:spLocks noEditPoints="1"/>
            </p:cNvSpPr>
            <p:nvPr/>
          </p:nvSpPr>
          <p:spPr bwMode="auto">
            <a:xfrm>
              <a:off x="2705101" y="3203575"/>
              <a:ext cx="1139825" cy="2373313"/>
            </a:xfrm>
            <a:custGeom>
              <a:avLst/>
              <a:gdLst>
                <a:gd name="T0" fmla="*/ 174 w 303"/>
                <a:gd name="T1" fmla="*/ 11 h 631"/>
                <a:gd name="T2" fmla="*/ 152 w 303"/>
                <a:gd name="T3" fmla="*/ 0 h 631"/>
                <a:gd name="T4" fmla="*/ 129 w 303"/>
                <a:gd name="T5" fmla="*/ 11 h 631"/>
                <a:gd name="T6" fmla="*/ 7 w 303"/>
                <a:gd name="T7" fmla="*/ 177 h 631"/>
                <a:gd name="T8" fmla="*/ 5 w 303"/>
                <a:gd name="T9" fmla="*/ 206 h 631"/>
                <a:gd name="T10" fmla="*/ 30 w 303"/>
                <a:gd name="T11" fmla="*/ 222 h 631"/>
                <a:gd name="T12" fmla="*/ 75 w 303"/>
                <a:gd name="T13" fmla="*/ 222 h 631"/>
                <a:gd name="T14" fmla="*/ 75 w 303"/>
                <a:gd name="T15" fmla="*/ 603 h 631"/>
                <a:gd name="T16" fmla="*/ 103 w 303"/>
                <a:gd name="T17" fmla="*/ 631 h 631"/>
                <a:gd name="T18" fmla="*/ 201 w 303"/>
                <a:gd name="T19" fmla="*/ 631 h 631"/>
                <a:gd name="T20" fmla="*/ 228 w 303"/>
                <a:gd name="T21" fmla="*/ 603 h 631"/>
                <a:gd name="T22" fmla="*/ 228 w 303"/>
                <a:gd name="T23" fmla="*/ 222 h 631"/>
                <a:gd name="T24" fmla="*/ 274 w 303"/>
                <a:gd name="T25" fmla="*/ 222 h 631"/>
                <a:gd name="T26" fmla="*/ 298 w 303"/>
                <a:gd name="T27" fmla="*/ 206 h 631"/>
                <a:gd name="T28" fmla="*/ 296 w 303"/>
                <a:gd name="T29" fmla="*/ 177 h 631"/>
                <a:gd name="T30" fmla="*/ 174 w 303"/>
                <a:gd name="T31" fmla="*/ 11 h 631"/>
                <a:gd name="T32" fmla="*/ 201 w 303"/>
                <a:gd name="T33" fmla="*/ 166 h 631"/>
                <a:gd name="T34" fmla="*/ 173 w 303"/>
                <a:gd name="T35" fmla="*/ 194 h 631"/>
                <a:gd name="T36" fmla="*/ 173 w 303"/>
                <a:gd name="T37" fmla="*/ 575 h 631"/>
                <a:gd name="T38" fmla="*/ 131 w 303"/>
                <a:gd name="T39" fmla="*/ 575 h 631"/>
                <a:gd name="T40" fmla="*/ 131 w 303"/>
                <a:gd name="T41" fmla="*/ 194 h 631"/>
                <a:gd name="T42" fmla="*/ 103 w 303"/>
                <a:gd name="T43" fmla="*/ 166 h 631"/>
                <a:gd name="T44" fmla="*/ 85 w 303"/>
                <a:gd name="T45" fmla="*/ 166 h 631"/>
                <a:gd name="T46" fmla="*/ 152 w 303"/>
                <a:gd name="T47" fmla="*/ 74 h 631"/>
                <a:gd name="T48" fmla="*/ 219 w 303"/>
                <a:gd name="T49" fmla="*/ 166 h 631"/>
                <a:gd name="T50" fmla="*/ 201 w 303"/>
                <a:gd name="T51" fmla="*/ 166 h 631"/>
                <a:gd name="T52" fmla="*/ 201 w 303"/>
                <a:gd name="T53" fmla="*/ 166 h 631"/>
                <a:gd name="T54" fmla="*/ 201 w 303"/>
                <a:gd name="T55" fmla="*/ 166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3" h="631">
                  <a:moveTo>
                    <a:pt x="174" y="11"/>
                  </a:moveTo>
                  <a:cubicBezTo>
                    <a:pt x="169" y="4"/>
                    <a:pt x="161" y="0"/>
                    <a:pt x="152" y="0"/>
                  </a:cubicBezTo>
                  <a:cubicBezTo>
                    <a:pt x="143" y="0"/>
                    <a:pt x="134" y="4"/>
                    <a:pt x="129" y="11"/>
                  </a:cubicBezTo>
                  <a:cubicBezTo>
                    <a:pt x="7" y="177"/>
                    <a:pt x="7" y="177"/>
                    <a:pt x="7" y="177"/>
                  </a:cubicBezTo>
                  <a:cubicBezTo>
                    <a:pt x="1" y="186"/>
                    <a:pt x="0" y="197"/>
                    <a:pt x="5" y="206"/>
                  </a:cubicBezTo>
                  <a:cubicBezTo>
                    <a:pt x="10" y="216"/>
                    <a:pt x="19" y="222"/>
                    <a:pt x="30" y="222"/>
                  </a:cubicBezTo>
                  <a:cubicBezTo>
                    <a:pt x="75" y="222"/>
                    <a:pt x="75" y="222"/>
                    <a:pt x="75" y="222"/>
                  </a:cubicBezTo>
                  <a:cubicBezTo>
                    <a:pt x="75" y="603"/>
                    <a:pt x="75" y="603"/>
                    <a:pt x="75" y="603"/>
                  </a:cubicBezTo>
                  <a:cubicBezTo>
                    <a:pt x="75" y="619"/>
                    <a:pt x="87" y="631"/>
                    <a:pt x="103" y="631"/>
                  </a:cubicBezTo>
                  <a:cubicBezTo>
                    <a:pt x="201" y="631"/>
                    <a:pt x="201" y="631"/>
                    <a:pt x="201" y="631"/>
                  </a:cubicBezTo>
                  <a:cubicBezTo>
                    <a:pt x="216" y="631"/>
                    <a:pt x="228" y="619"/>
                    <a:pt x="228" y="603"/>
                  </a:cubicBezTo>
                  <a:cubicBezTo>
                    <a:pt x="228" y="222"/>
                    <a:pt x="228" y="222"/>
                    <a:pt x="228" y="222"/>
                  </a:cubicBezTo>
                  <a:cubicBezTo>
                    <a:pt x="274" y="222"/>
                    <a:pt x="274" y="222"/>
                    <a:pt x="274" y="222"/>
                  </a:cubicBezTo>
                  <a:cubicBezTo>
                    <a:pt x="284" y="222"/>
                    <a:pt x="294" y="216"/>
                    <a:pt x="298" y="206"/>
                  </a:cubicBezTo>
                  <a:cubicBezTo>
                    <a:pt x="303" y="197"/>
                    <a:pt x="302" y="186"/>
                    <a:pt x="296" y="177"/>
                  </a:cubicBezTo>
                  <a:lnTo>
                    <a:pt x="174" y="11"/>
                  </a:lnTo>
                  <a:close/>
                  <a:moveTo>
                    <a:pt x="201" y="166"/>
                  </a:moveTo>
                  <a:cubicBezTo>
                    <a:pt x="185" y="166"/>
                    <a:pt x="173" y="178"/>
                    <a:pt x="173" y="194"/>
                  </a:cubicBezTo>
                  <a:cubicBezTo>
                    <a:pt x="173" y="575"/>
                    <a:pt x="173" y="575"/>
                    <a:pt x="173" y="575"/>
                  </a:cubicBezTo>
                  <a:cubicBezTo>
                    <a:pt x="131" y="575"/>
                    <a:pt x="131" y="575"/>
                    <a:pt x="131" y="575"/>
                  </a:cubicBezTo>
                  <a:cubicBezTo>
                    <a:pt x="131" y="194"/>
                    <a:pt x="131" y="194"/>
                    <a:pt x="131" y="194"/>
                  </a:cubicBezTo>
                  <a:cubicBezTo>
                    <a:pt x="131" y="178"/>
                    <a:pt x="118" y="166"/>
                    <a:pt x="103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152" y="74"/>
                    <a:pt x="152" y="74"/>
                    <a:pt x="152" y="74"/>
                  </a:cubicBezTo>
                  <a:cubicBezTo>
                    <a:pt x="219" y="166"/>
                    <a:pt x="219" y="166"/>
                    <a:pt x="219" y="166"/>
                  </a:cubicBezTo>
                  <a:lnTo>
                    <a:pt x="201" y="166"/>
                  </a:lnTo>
                  <a:close/>
                  <a:moveTo>
                    <a:pt x="201" y="166"/>
                  </a:moveTo>
                  <a:cubicBezTo>
                    <a:pt x="201" y="166"/>
                    <a:pt x="201" y="166"/>
                    <a:pt x="201" y="16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18"/>
            <p:cNvSpPr>
              <a:spLocks noEditPoints="1"/>
            </p:cNvSpPr>
            <p:nvPr/>
          </p:nvSpPr>
          <p:spPr bwMode="auto">
            <a:xfrm>
              <a:off x="1738313" y="3714750"/>
              <a:ext cx="1139825" cy="1862138"/>
            </a:xfrm>
            <a:custGeom>
              <a:avLst/>
              <a:gdLst>
                <a:gd name="T0" fmla="*/ 174 w 303"/>
                <a:gd name="T1" fmla="*/ 11 h 495"/>
                <a:gd name="T2" fmla="*/ 152 w 303"/>
                <a:gd name="T3" fmla="*/ 0 h 495"/>
                <a:gd name="T4" fmla="*/ 129 w 303"/>
                <a:gd name="T5" fmla="*/ 11 h 495"/>
                <a:gd name="T6" fmla="*/ 7 w 303"/>
                <a:gd name="T7" fmla="*/ 177 h 495"/>
                <a:gd name="T8" fmla="*/ 5 w 303"/>
                <a:gd name="T9" fmla="*/ 206 h 495"/>
                <a:gd name="T10" fmla="*/ 30 w 303"/>
                <a:gd name="T11" fmla="*/ 222 h 495"/>
                <a:gd name="T12" fmla="*/ 75 w 303"/>
                <a:gd name="T13" fmla="*/ 222 h 495"/>
                <a:gd name="T14" fmla="*/ 75 w 303"/>
                <a:gd name="T15" fmla="*/ 467 h 495"/>
                <a:gd name="T16" fmla="*/ 103 w 303"/>
                <a:gd name="T17" fmla="*/ 495 h 495"/>
                <a:gd name="T18" fmla="*/ 201 w 303"/>
                <a:gd name="T19" fmla="*/ 495 h 495"/>
                <a:gd name="T20" fmla="*/ 229 w 303"/>
                <a:gd name="T21" fmla="*/ 467 h 495"/>
                <a:gd name="T22" fmla="*/ 229 w 303"/>
                <a:gd name="T23" fmla="*/ 222 h 495"/>
                <a:gd name="T24" fmla="*/ 274 w 303"/>
                <a:gd name="T25" fmla="*/ 222 h 495"/>
                <a:gd name="T26" fmla="*/ 299 w 303"/>
                <a:gd name="T27" fmla="*/ 206 h 495"/>
                <a:gd name="T28" fmla="*/ 296 w 303"/>
                <a:gd name="T29" fmla="*/ 177 h 495"/>
                <a:gd name="T30" fmla="*/ 174 w 303"/>
                <a:gd name="T31" fmla="*/ 11 h 495"/>
                <a:gd name="T32" fmla="*/ 201 w 303"/>
                <a:gd name="T33" fmla="*/ 166 h 495"/>
                <a:gd name="T34" fmla="*/ 173 w 303"/>
                <a:gd name="T35" fmla="*/ 194 h 495"/>
                <a:gd name="T36" fmla="*/ 173 w 303"/>
                <a:gd name="T37" fmla="*/ 439 h 495"/>
                <a:gd name="T38" fmla="*/ 131 w 303"/>
                <a:gd name="T39" fmla="*/ 439 h 495"/>
                <a:gd name="T40" fmla="*/ 131 w 303"/>
                <a:gd name="T41" fmla="*/ 194 h 495"/>
                <a:gd name="T42" fmla="*/ 103 w 303"/>
                <a:gd name="T43" fmla="*/ 166 h 495"/>
                <a:gd name="T44" fmla="*/ 85 w 303"/>
                <a:gd name="T45" fmla="*/ 166 h 495"/>
                <a:gd name="T46" fmla="*/ 152 w 303"/>
                <a:gd name="T47" fmla="*/ 75 h 495"/>
                <a:gd name="T48" fmla="*/ 219 w 303"/>
                <a:gd name="T49" fmla="*/ 166 h 495"/>
                <a:gd name="T50" fmla="*/ 201 w 303"/>
                <a:gd name="T51" fmla="*/ 166 h 495"/>
                <a:gd name="T52" fmla="*/ 201 w 303"/>
                <a:gd name="T53" fmla="*/ 166 h 495"/>
                <a:gd name="T54" fmla="*/ 201 w 303"/>
                <a:gd name="T55" fmla="*/ 166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3" h="495">
                  <a:moveTo>
                    <a:pt x="174" y="11"/>
                  </a:moveTo>
                  <a:cubicBezTo>
                    <a:pt x="169" y="4"/>
                    <a:pt x="161" y="0"/>
                    <a:pt x="152" y="0"/>
                  </a:cubicBezTo>
                  <a:cubicBezTo>
                    <a:pt x="143" y="0"/>
                    <a:pt x="135" y="4"/>
                    <a:pt x="129" y="11"/>
                  </a:cubicBezTo>
                  <a:cubicBezTo>
                    <a:pt x="7" y="177"/>
                    <a:pt x="7" y="177"/>
                    <a:pt x="7" y="177"/>
                  </a:cubicBezTo>
                  <a:cubicBezTo>
                    <a:pt x="1" y="186"/>
                    <a:pt x="0" y="197"/>
                    <a:pt x="5" y="206"/>
                  </a:cubicBezTo>
                  <a:cubicBezTo>
                    <a:pt x="10" y="216"/>
                    <a:pt x="19" y="222"/>
                    <a:pt x="30" y="222"/>
                  </a:cubicBezTo>
                  <a:cubicBezTo>
                    <a:pt x="75" y="222"/>
                    <a:pt x="75" y="222"/>
                    <a:pt x="75" y="222"/>
                  </a:cubicBezTo>
                  <a:cubicBezTo>
                    <a:pt x="75" y="467"/>
                    <a:pt x="75" y="467"/>
                    <a:pt x="75" y="467"/>
                  </a:cubicBezTo>
                  <a:cubicBezTo>
                    <a:pt x="75" y="483"/>
                    <a:pt x="88" y="495"/>
                    <a:pt x="103" y="495"/>
                  </a:cubicBezTo>
                  <a:cubicBezTo>
                    <a:pt x="201" y="495"/>
                    <a:pt x="201" y="495"/>
                    <a:pt x="201" y="495"/>
                  </a:cubicBezTo>
                  <a:cubicBezTo>
                    <a:pt x="216" y="495"/>
                    <a:pt x="229" y="483"/>
                    <a:pt x="229" y="467"/>
                  </a:cubicBezTo>
                  <a:cubicBezTo>
                    <a:pt x="229" y="222"/>
                    <a:pt x="229" y="222"/>
                    <a:pt x="229" y="222"/>
                  </a:cubicBezTo>
                  <a:cubicBezTo>
                    <a:pt x="274" y="222"/>
                    <a:pt x="274" y="222"/>
                    <a:pt x="274" y="222"/>
                  </a:cubicBezTo>
                  <a:cubicBezTo>
                    <a:pt x="284" y="222"/>
                    <a:pt x="294" y="216"/>
                    <a:pt x="299" y="206"/>
                  </a:cubicBezTo>
                  <a:cubicBezTo>
                    <a:pt x="303" y="197"/>
                    <a:pt x="302" y="186"/>
                    <a:pt x="296" y="177"/>
                  </a:cubicBezTo>
                  <a:lnTo>
                    <a:pt x="174" y="11"/>
                  </a:lnTo>
                  <a:close/>
                  <a:moveTo>
                    <a:pt x="201" y="166"/>
                  </a:moveTo>
                  <a:cubicBezTo>
                    <a:pt x="185" y="166"/>
                    <a:pt x="173" y="178"/>
                    <a:pt x="173" y="194"/>
                  </a:cubicBezTo>
                  <a:cubicBezTo>
                    <a:pt x="173" y="439"/>
                    <a:pt x="173" y="439"/>
                    <a:pt x="173" y="439"/>
                  </a:cubicBezTo>
                  <a:cubicBezTo>
                    <a:pt x="131" y="439"/>
                    <a:pt x="131" y="439"/>
                    <a:pt x="131" y="439"/>
                  </a:cubicBezTo>
                  <a:cubicBezTo>
                    <a:pt x="131" y="194"/>
                    <a:pt x="131" y="194"/>
                    <a:pt x="131" y="194"/>
                  </a:cubicBezTo>
                  <a:cubicBezTo>
                    <a:pt x="131" y="178"/>
                    <a:pt x="118" y="166"/>
                    <a:pt x="103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152" y="75"/>
                    <a:pt x="152" y="75"/>
                    <a:pt x="152" y="75"/>
                  </a:cubicBezTo>
                  <a:cubicBezTo>
                    <a:pt x="219" y="166"/>
                    <a:pt x="219" y="166"/>
                    <a:pt x="219" y="166"/>
                  </a:cubicBezTo>
                  <a:lnTo>
                    <a:pt x="201" y="166"/>
                  </a:lnTo>
                  <a:close/>
                  <a:moveTo>
                    <a:pt x="201" y="166"/>
                  </a:moveTo>
                  <a:cubicBezTo>
                    <a:pt x="201" y="166"/>
                    <a:pt x="201" y="166"/>
                    <a:pt x="201" y="16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38" name="Freeform 5"/>
          <p:cNvSpPr>
            <a:spLocks noEditPoints="1"/>
          </p:cNvSpPr>
          <p:nvPr/>
        </p:nvSpPr>
        <p:spPr bwMode="auto">
          <a:xfrm rot="21303016">
            <a:off x="3102472" y="2408611"/>
            <a:ext cx="1977753" cy="1111151"/>
          </a:xfrm>
          <a:custGeom>
            <a:avLst/>
            <a:gdLst>
              <a:gd name="T0" fmla="*/ 1185 w 1213"/>
              <a:gd name="T1" fmla="*/ 0 h 680"/>
              <a:gd name="T2" fmla="*/ 1182 w 1213"/>
              <a:gd name="T3" fmla="*/ 0 h 680"/>
              <a:gd name="T4" fmla="*/ 977 w 1213"/>
              <a:gd name="T5" fmla="*/ 10 h 680"/>
              <a:gd name="T6" fmla="*/ 950 w 1213"/>
              <a:gd name="T7" fmla="*/ 24 h 680"/>
              <a:gd name="T8" fmla="*/ 958 w 1213"/>
              <a:gd name="T9" fmla="*/ 51 h 680"/>
              <a:gd name="T10" fmla="*/ 1021 w 1213"/>
              <a:gd name="T11" fmla="*/ 114 h 680"/>
              <a:gd name="T12" fmla="*/ 587 w 1213"/>
              <a:gd name="T13" fmla="*/ 548 h 680"/>
              <a:gd name="T14" fmla="*/ 329 w 1213"/>
              <a:gd name="T15" fmla="*/ 291 h 680"/>
              <a:gd name="T16" fmla="*/ 297 w 1213"/>
              <a:gd name="T17" fmla="*/ 278 h 680"/>
              <a:gd name="T18" fmla="*/ 265 w 1213"/>
              <a:gd name="T19" fmla="*/ 291 h 680"/>
              <a:gd name="T20" fmla="*/ 254 w 1213"/>
              <a:gd name="T21" fmla="*/ 302 h 680"/>
              <a:gd name="T22" fmla="*/ 18 w 1213"/>
              <a:gd name="T23" fmla="*/ 539 h 680"/>
              <a:gd name="T24" fmla="*/ 18 w 1213"/>
              <a:gd name="T25" fmla="*/ 603 h 680"/>
              <a:gd name="T26" fmla="*/ 29 w 1213"/>
              <a:gd name="T27" fmla="*/ 614 h 680"/>
              <a:gd name="T28" fmla="*/ 61 w 1213"/>
              <a:gd name="T29" fmla="*/ 627 h 680"/>
              <a:gd name="T30" fmla="*/ 93 w 1213"/>
              <a:gd name="T31" fmla="*/ 614 h 680"/>
              <a:gd name="T32" fmla="*/ 297 w 1213"/>
              <a:gd name="T33" fmla="*/ 409 h 680"/>
              <a:gd name="T34" fmla="*/ 555 w 1213"/>
              <a:gd name="T35" fmla="*/ 667 h 680"/>
              <a:gd name="T36" fmla="*/ 587 w 1213"/>
              <a:gd name="T37" fmla="*/ 680 h 680"/>
              <a:gd name="T38" fmla="*/ 619 w 1213"/>
              <a:gd name="T39" fmla="*/ 667 h 680"/>
              <a:gd name="T40" fmla="*/ 825 w 1213"/>
              <a:gd name="T41" fmla="*/ 461 h 680"/>
              <a:gd name="T42" fmla="*/ 866 w 1213"/>
              <a:gd name="T43" fmla="*/ 419 h 680"/>
              <a:gd name="T44" fmla="*/ 883 w 1213"/>
              <a:gd name="T45" fmla="*/ 402 h 680"/>
              <a:gd name="T46" fmla="*/ 1096 w 1213"/>
              <a:gd name="T47" fmla="*/ 190 h 680"/>
              <a:gd name="T48" fmla="*/ 1158 w 1213"/>
              <a:gd name="T49" fmla="*/ 251 h 680"/>
              <a:gd name="T50" fmla="*/ 1177 w 1213"/>
              <a:gd name="T51" fmla="*/ 263 h 680"/>
              <a:gd name="T52" fmla="*/ 1187 w 1213"/>
              <a:gd name="T53" fmla="*/ 260 h 680"/>
              <a:gd name="T54" fmla="*/ 1203 w 1213"/>
              <a:gd name="T55" fmla="*/ 230 h 680"/>
              <a:gd name="T56" fmla="*/ 1212 w 1213"/>
              <a:gd name="T57" fmla="*/ 30 h 680"/>
              <a:gd name="T58" fmla="*/ 1185 w 1213"/>
              <a:gd name="T59" fmla="*/ 0 h 680"/>
              <a:gd name="T60" fmla="*/ 1185 w 1213"/>
              <a:gd name="T61" fmla="*/ 0 h 680"/>
              <a:gd name="T62" fmla="*/ 1185 w 1213"/>
              <a:gd name="T63" fmla="*/ 0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13" h="680">
                <a:moveTo>
                  <a:pt x="1185" y="0"/>
                </a:moveTo>
                <a:cubicBezTo>
                  <a:pt x="1182" y="0"/>
                  <a:pt x="1182" y="0"/>
                  <a:pt x="1182" y="0"/>
                </a:cubicBezTo>
                <a:cubicBezTo>
                  <a:pt x="1113" y="4"/>
                  <a:pt x="1045" y="7"/>
                  <a:pt x="977" y="10"/>
                </a:cubicBezTo>
                <a:cubicBezTo>
                  <a:pt x="966" y="11"/>
                  <a:pt x="956" y="11"/>
                  <a:pt x="950" y="24"/>
                </a:cubicBezTo>
                <a:cubicBezTo>
                  <a:pt x="944" y="37"/>
                  <a:pt x="951" y="44"/>
                  <a:pt x="958" y="51"/>
                </a:cubicBezTo>
                <a:cubicBezTo>
                  <a:pt x="979" y="72"/>
                  <a:pt x="999" y="93"/>
                  <a:pt x="1021" y="114"/>
                </a:cubicBezTo>
                <a:cubicBezTo>
                  <a:pt x="587" y="548"/>
                  <a:pt x="587" y="548"/>
                  <a:pt x="587" y="548"/>
                </a:cubicBezTo>
                <a:cubicBezTo>
                  <a:pt x="329" y="291"/>
                  <a:pt x="329" y="291"/>
                  <a:pt x="329" y="291"/>
                </a:cubicBezTo>
                <a:cubicBezTo>
                  <a:pt x="320" y="282"/>
                  <a:pt x="309" y="278"/>
                  <a:pt x="297" y="278"/>
                </a:cubicBezTo>
                <a:cubicBezTo>
                  <a:pt x="286" y="278"/>
                  <a:pt x="274" y="282"/>
                  <a:pt x="265" y="291"/>
                </a:cubicBezTo>
                <a:cubicBezTo>
                  <a:pt x="254" y="302"/>
                  <a:pt x="254" y="302"/>
                  <a:pt x="254" y="302"/>
                </a:cubicBezTo>
                <a:cubicBezTo>
                  <a:pt x="18" y="539"/>
                  <a:pt x="18" y="539"/>
                  <a:pt x="18" y="539"/>
                </a:cubicBezTo>
                <a:cubicBezTo>
                  <a:pt x="0" y="556"/>
                  <a:pt x="0" y="585"/>
                  <a:pt x="18" y="603"/>
                </a:cubicBezTo>
                <a:cubicBezTo>
                  <a:pt x="29" y="614"/>
                  <a:pt x="29" y="614"/>
                  <a:pt x="29" y="614"/>
                </a:cubicBezTo>
                <a:cubicBezTo>
                  <a:pt x="38" y="623"/>
                  <a:pt x="49" y="627"/>
                  <a:pt x="61" y="627"/>
                </a:cubicBezTo>
                <a:cubicBezTo>
                  <a:pt x="72" y="627"/>
                  <a:pt x="84" y="623"/>
                  <a:pt x="93" y="614"/>
                </a:cubicBezTo>
                <a:cubicBezTo>
                  <a:pt x="297" y="409"/>
                  <a:pt x="297" y="409"/>
                  <a:pt x="297" y="409"/>
                </a:cubicBezTo>
                <a:cubicBezTo>
                  <a:pt x="555" y="667"/>
                  <a:pt x="555" y="667"/>
                  <a:pt x="555" y="667"/>
                </a:cubicBezTo>
                <a:cubicBezTo>
                  <a:pt x="564" y="676"/>
                  <a:pt x="575" y="680"/>
                  <a:pt x="587" y="680"/>
                </a:cubicBezTo>
                <a:cubicBezTo>
                  <a:pt x="598" y="680"/>
                  <a:pt x="610" y="675"/>
                  <a:pt x="619" y="667"/>
                </a:cubicBezTo>
                <a:cubicBezTo>
                  <a:pt x="825" y="461"/>
                  <a:pt x="825" y="461"/>
                  <a:pt x="825" y="461"/>
                </a:cubicBezTo>
                <a:cubicBezTo>
                  <a:pt x="866" y="419"/>
                  <a:pt x="866" y="419"/>
                  <a:pt x="866" y="419"/>
                </a:cubicBezTo>
                <a:cubicBezTo>
                  <a:pt x="883" y="402"/>
                  <a:pt x="883" y="402"/>
                  <a:pt x="883" y="402"/>
                </a:cubicBezTo>
                <a:cubicBezTo>
                  <a:pt x="1096" y="190"/>
                  <a:pt x="1096" y="190"/>
                  <a:pt x="1096" y="190"/>
                </a:cubicBezTo>
                <a:cubicBezTo>
                  <a:pt x="1158" y="251"/>
                  <a:pt x="1158" y="251"/>
                  <a:pt x="1158" y="251"/>
                </a:cubicBezTo>
                <a:cubicBezTo>
                  <a:pt x="1163" y="257"/>
                  <a:pt x="1169" y="263"/>
                  <a:pt x="1177" y="263"/>
                </a:cubicBezTo>
                <a:cubicBezTo>
                  <a:pt x="1180" y="263"/>
                  <a:pt x="1183" y="262"/>
                  <a:pt x="1187" y="260"/>
                </a:cubicBezTo>
                <a:cubicBezTo>
                  <a:pt x="1200" y="253"/>
                  <a:pt x="1202" y="242"/>
                  <a:pt x="1203" y="230"/>
                </a:cubicBezTo>
                <a:cubicBezTo>
                  <a:pt x="1206" y="163"/>
                  <a:pt x="1209" y="97"/>
                  <a:pt x="1212" y="30"/>
                </a:cubicBezTo>
                <a:cubicBezTo>
                  <a:pt x="1213" y="9"/>
                  <a:pt x="1205" y="0"/>
                  <a:pt x="1185" y="0"/>
                </a:cubicBezTo>
                <a:close/>
                <a:moveTo>
                  <a:pt x="1185" y="0"/>
                </a:moveTo>
                <a:cubicBezTo>
                  <a:pt x="1185" y="0"/>
                  <a:pt x="1185" y="0"/>
                  <a:pt x="1185" y="0"/>
                </a:cubicBezTo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  <p:grpSp>
        <p:nvGrpSpPr>
          <p:cNvPr id="42" name="그룹 41"/>
          <p:cNvGrpSpPr/>
          <p:nvPr/>
        </p:nvGrpSpPr>
        <p:grpSpPr>
          <a:xfrm>
            <a:off x="6754418" y="1267257"/>
            <a:ext cx="4171584" cy="716865"/>
            <a:chOff x="7011838" y="5625445"/>
            <a:chExt cx="4171584" cy="716865"/>
          </a:xfrm>
        </p:grpSpPr>
        <p:sp>
          <p:nvSpPr>
            <p:cNvPr id="43" name="Freeform 48"/>
            <p:cNvSpPr>
              <a:spLocks noEditPoints="1"/>
            </p:cNvSpPr>
            <p:nvPr/>
          </p:nvSpPr>
          <p:spPr bwMode="auto">
            <a:xfrm>
              <a:off x="7011838" y="5625445"/>
              <a:ext cx="420967" cy="387290"/>
            </a:xfrm>
            <a:custGeom>
              <a:avLst/>
              <a:gdLst>
                <a:gd name="T0" fmla="*/ 29 w 73"/>
                <a:gd name="T1" fmla="*/ 65 h 65"/>
                <a:gd name="T2" fmla="*/ 0 w 73"/>
                <a:gd name="T3" fmla="*/ 65 h 65"/>
                <a:gd name="T4" fmla="*/ 0 w 73"/>
                <a:gd name="T5" fmla="*/ 39 h 65"/>
                <a:gd name="T6" fmla="*/ 8 w 73"/>
                <a:gd name="T7" fmla="*/ 12 h 65"/>
                <a:gd name="T8" fmla="*/ 29 w 73"/>
                <a:gd name="T9" fmla="*/ 0 h 65"/>
                <a:gd name="T10" fmla="*/ 29 w 73"/>
                <a:gd name="T11" fmla="*/ 10 h 65"/>
                <a:gd name="T12" fmla="*/ 18 w 73"/>
                <a:gd name="T13" fmla="*/ 17 h 65"/>
                <a:gd name="T14" fmla="*/ 12 w 73"/>
                <a:gd name="T15" fmla="*/ 35 h 65"/>
                <a:gd name="T16" fmla="*/ 29 w 73"/>
                <a:gd name="T17" fmla="*/ 35 h 65"/>
                <a:gd name="T18" fmla="*/ 29 w 73"/>
                <a:gd name="T19" fmla="*/ 65 h 65"/>
                <a:gd name="T20" fmla="*/ 73 w 73"/>
                <a:gd name="T21" fmla="*/ 65 h 65"/>
                <a:gd name="T22" fmla="*/ 43 w 73"/>
                <a:gd name="T23" fmla="*/ 65 h 65"/>
                <a:gd name="T24" fmla="*/ 43 w 73"/>
                <a:gd name="T25" fmla="*/ 39 h 65"/>
                <a:gd name="T26" fmla="*/ 52 w 73"/>
                <a:gd name="T27" fmla="*/ 12 h 65"/>
                <a:gd name="T28" fmla="*/ 73 w 73"/>
                <a:gd name="T29" fmla="*/ 0 h 65"/>
                <a:gd name="T30" fmla="*/ 73 w 73"/>
                <a:gd name="T31" fmla="*/ 10 h 65"/>
                <a:gd name="T32" fmla="*/ 62 w 73"/>
                <a:gd name="T33" fmla="*/ 17 h 65"/>
                <a:gd name="T34" fmla="*/ 56 w 73"/>
                <a:gd name="T35" fmla="*/ 35 h 65"/>
                <a:gd name="T36" fmla="*/ 73 w 73"/>
                <a:gd name="T37" fmla="*/ 35 h 65"/>
                <a:gd name="T38" fmla="*/ 73 w 73"/>
                <a:gd name="T3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65">
                  <a:moveTo>
                    <a:pt x="29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28"/>
                    <a:pt x="2" y="18"/>
                    <a:pt x="8" y="12"/>
                  </a:cubicBezTo>
                  <a:cubicBezTo>
                    <a:pt x="13" y="6"/>
                    <a:pt x="20" y="2"/>
                    <a:pt x="29" y="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4" y="11"/>
                    <a:pt x="21" y="14"/>
                    <a:pt x="18" y="17"/>
                  </a:cubicBezTo>
                  <a:cubicBezTo>
                    <a:pt x="14" y="21"/>
                    <a:pt x="12" y="27"/>
                    <a:pt x="12" y="35"/>
                  </a:cubicBezTo>
                  <a:cubicBezTo>
                    <a:pt x="29" y="35"/>
                    <a:pt x="29" y="35"/>
                    <a:pt x="29" y="35"/>
                  </a:cubicBezTo>
                  <a:lnTo>
                    <a:pt x="29" y="65"/>
                  </a:lnTo>
                  <a:close/>
                  <a:moveTo>
                    <a:pt x="73" y="65"/>
                  </a:moveTo>
                  <a:cubicBezTo>
                    <a:pt x="43" y="65"/>
                    <a:pt x="43" y="65"/>
                    <a:pt x="43" y="65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3" y="28"/>
                    <a:pt x="46" y="18"/>
                    <a:pt x="52" y="12"/>
                  </a:cubicBezTo>
                  <a:cubicBezTo>
                    <a:pt x="57" y="6"/>
                    <a:pt x="64" y="2"/>
                    <a:pt x="73" y="0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68" y="11"/>
                    <a:pt x="64" y="14"/>
                    <a:pt x="62" y="17"/>
                  </a:cubicBezTo>
                  <a:cubicBezTo>
                    <a:pt x="58" y="21"/>
                    <a:pt x="56" y="27"/>
                    <a:pt x="56" y="35"/>
                  </a:cubicBezTo>
                  <a:cubicBezTo>
                    <a:pt x="73" y="35"/>
                    <a:pt x="73" y="35"/>
                    <a:pt x="73" y="35"/>
                  </a:cubicBezTo>
                  <a:lnTo>
                    <a:pt x="73" y="65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44" name="Freeform 49"/>
            <p:cNvSpPr>
              <a:spLocks noEditPoints="1"/>
            </p:cNvSpPr>
            <p:nvPr/>
          </p:nvSpPr>
          <p:spPr bwMode="auto">
            <a:xfrm>
              <a:off x="10782701" y="5647735"/>
              <a:ext cx="400721" cy="364084"/>
            </a:xfrm>
            <a:custGeom>
              <a:avLst/>
              <a:gdLst>
                <a:gd name="T0" fmla="*/ 29 w 73"/>
                <a:gd name="T1" fmla="*/ 25 h 64"/>
                <a:gd name="T2" fmla="*/ 21 w 73"/>
                <a:gd name="T3" fmla="*/ 52 h 64"/>
                <a:gd name="T4" fmla="*/ 0 w 73"/>
                <a:gd name="T5" fmla="*/ 64 h 64"/>
                <a:gd name="T6" fmla="*/ 0 w 73"/>
                <a:gd name="T7" fmla="*/ 64 h 64"/>
                <a:gd name="T8" fmla="*/ 0 w 73"/>
                <a:gd name="T9" fmla="*/ 53 h 64"/>
                <a:gd name="T10" fmla="*/ 10 w 73"/>
                <a:gd name="T11" fmla="*/ 46 h 64"/>
                <a:gd name="T12" fmla="*/ 16 w 73"/>
                <a:gd name="T13" fmla="*/ 29 h 64"/>
                <a:gd name="T14" fmla="*/ 0 w 73"/>
                <a:gd name="T15" fmla="*/ 29 h 64"/>
                <a:gd name="T16" fmla="*/ 0 w 73"/>
                <a:gd name="T17" fmla="*/ 0 h 64"/>
                <a:gd name="T18" fmla="*/ 29 w 73"/>
                <a:gd name="T19" fmla="*/ 0 h 64"/>
                <a:gd name="T20" fmla="*/ 29 w 73"/>
                <a:gd name="T21" fmla="*/ 25 h 64"/>
                <a:gd name="T22" fmla="*/ 73 w 73"/>
                <a:gd name="T23" fmla="*/ 25 h 64"/>
                <a:gd name="T24" fmla="*/ 65 w 73"/>
                <a:gd name="T25" fmla="*/ 52 h 64"/>
                <a:gd name="T26" fmla="*/ 44 w 73"/>
                <a:gd name="T27" fmla="*/ 64 h 64"/>
                <a:gd name="T28" fmla="*/ 43 w 73"/>
                <a:gd name="T29" fmla="*/ 64 h 64"/>
                <a:gd name="T30" fmla="*/ 43 w 73"/>
                <a:gd name="T31" fmla="*/ 53 h 64"/>
                <a:gd name="T32" fmla="*/ 54 w 73"/>
                <a:gd name="T33" fmla="*/ 46 h 64"/>
                <a:gd name="T34" fmla="*/ 60 w 73"/>
                <a:gd name="T35" fmla="*/ 29 h 64"/>
                <a:gd name="T36" fmla="*/ 43 w 73"/>
                <a:gd name="T37" fmla="*/ 29 h 64"/>
                <a:gd name="T38" fmla="*/ 43 w 73"/>
                <a:gd name="T39" fmla="*/ 0 h 64"/>
                <a:gd name="T40" fmla="*/ 73 w 73"/>
                <a:gd name="T41" fmla="*/ 0 h 64"/>
                <a:gd name="T42" fmla="*/ 73 w 73"/>
                <a:gd name="T43" fmla="*/ 2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64">
                  <a:moveTo>
                    <a:pt x="29" y="25"/>
                  </a:moveTo>
                  <a:cubicBezTo>
                    <a:pt x="29" y="37"/>
                    <a:pt x="26" y="46"/>
                    <a:pt x="21" y="52"/>
                  </a:cubicBezTo>
                  <a:cubicBezTo>
                    <a:pt x="16" y="57"/>
                    <a:pt x="9" y="61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5" y="51"/>
                    <a:pt x="8" y="49"/>
                    <a:pt x="10" y="46"/>
                  </a:cubicBezTo>
                  <a:cubicBezTo>
                    <a:pt x="14" y="43"/>
                    <a:pt x="16" y="37"/>
                    <a:pt x="16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lnTo>
                    <a:pt x="29" y="25"/>
                  </a:lnTo>
                  <a:close/>
                  <a:moveTo>
                    <a:pt x="73" y="25"/>
                  </a:moveTo>
                  <a:cubicBezTo>
                    <a:pt x="73" y="37"/>
                    <a:pt x="70" y="46"/>
                    <a:pt x="65" y="52"/>
                  </a:cubicBezTo>
                  <a:cubicBezTo>
                    <a:pt x="60" y="57"/>
                    <a:pt x="53" y="61"/>
                    <a:pt x="44" y="64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8" y="51"/>
                    <a:pt x="52" y="49"/>
                    <a:pt x="54" y="46"/>
                  </a:cubicBezTo>
                  <a:cubicBezTo>
                    <a:pt x="57" y="43"/>
                    <a:pt x="59" y="37"/>
                    <a:pt x="60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73" y="0"/>
                    <a:pt x="73" y="0"/>
                    <a:pt x="73" y="0"/>
                  </a:cubicBezTo>
                  <a:lnTo>
                    <a:pt x="73" y="25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359811" y="5819090"/>
              <a:ext cx="3459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800" b="1" i="1" dirty="0">
                  <a:solidFill>
                    <a:prstClr val="white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텍스트를 입력하십시오</a:t>
              </a:r>
              <a:r>
                <a:rPr lang="en-US" altLang="ko-KR" sz="2800" b="1" i="1" dirty="0">
                  <a:solidFill>
                    <a:prstClr val="white"/>
                  </a:solidFill>
                  <a:latin typeface="KBIZ한마음고딕 B" panose="02020503020101020101" pitchFamily="18" charset="-127"/>
                  <a:ea typeface="KBIZ한마음고딕 B" panose="02020503020101020101" pitchFamily="18" charset="-127"/>
                </a:rPr>
                <a:t>.</a:t>
              </a:r>
              <a:endParaRPr lang="ko-KR" altLang="en-US" sz="2800" b="1" i="1" dirty="0">
                <a:solidFill>
                  <a:prstClr val="white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</p:grpSp>
      <p:pic>
        <p:nvPicPr>
          <p:cNvPr id="47" name="그림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458" y="3868636"/>
            <a:ext cx="1828959" cy="1572904"/>
          </a:xfrm>
          <a:prstGeom prst="rect">
            <a:avLst/>
          </a:prstGeom>
        </p:spPr>
      </p:pic>
      <p:grpSp>
        <p:nvGrpSpPr>
          <p:cNvPr id="51" name="그룹 50"/>
          <p:cNvGrpSpPr/>
          <p:nvPr/>
        </p:nvGrpSpPr>
        <p:grpSpPr>
          <a:xfrm>
            <a:off x="5774456" y="2258075"/>
            <a:ext cx="5590302" cy="1544668"/>
            <a:chOff x="319315" y="1696543"/>
            <a:chExt cx="5590302" cy="1544668"/>
          </a:xfrm>
        </p:grpSpPr>
        <p:sp>
          <p:nvSpPr>
            <p:cNvPr id="54" name="직사각형 53"/>
            <p:cNvSpPr/>
            <p:nvPr/>
          </p:nvSpPr>
          <p:spPr>
            <a:xfrm>
              <a:off x="827315" y="1944915"/>
              <a:ext cx="5082302" cy="1296296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" name="평행 사변형 54"/>
            <p:cNvSpPr/>
            <p:nvPr/>
          </p:nvSpPr>
          <p:spPr>
            <a:xfrm rot="10373241">
              <a:off x="319315" y="1696543"/>
              <a:ext cx="1872343" cy="496743"/>
            </a:xfrm>
            <a:prstGeom prst="parallelogram">
              <a:avLst>
                <a:gd name="adj" fmla="val 3928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BIZ한마음고딕 B" panose="02020503020101020101" pitchFamily="18" charset="-127"/>
                <a:ea typeface="KBIZ한마음고딕 B" panose="02020503020101020101" pitchFamily="18" charset="-127"/>
              </a:endParaRPr>
            </a:p>
          </p:txBody>
        </p:sp>
      </p:grpSp>
      <p:sp>
        <p:nvSpPr>
          <p:cNvPr id="56" name="모서리가 둥근 직사각형 55"/>
          <p:cNvSpPr/>
          <p:nvPr/>
        </p:nvSpPr>
        <p:spPr>
          <a:xfrm>
            <a:off x="6465188" y="4164642"/>
            <a:ext cx="5480070" cy="1329671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홈의 단락에서 줄 간격</a:t>
            </a:r>
            <a:r>
              <a:rPr lang="en-US" altLang="ko-KR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, </a:t>
            </a: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글머리 기호 수정 가능합니다</a:t>
            </a:r>
            <a:r>
              <a:rPr lang="en-US" altLang="ko-KR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.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줄 간격은 </a:t>
            </a:r>
            <a:r>
              <a:rPr lang="en-US" altLang="ko-KR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1.5</a:t>
            </a: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로 설정 되어 있습니다</a:t>
            </a:r>
            <a:r>
              <a:rPr lang="en-US" altLang="ko-KR" sz="1600" dirty="0" smtClean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.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ko-KR" altLang="en-US" sz="1600" dirty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서식의 단락에서 수정 가능합니다</a:t>
            </a:r>
            <a:r>
              <a:rPr lang="en-US" altLang="ko-KR" sz="1600" dirty="0" smtClean="0">
                <a:solidFill>
                  <a:prstClr val="white">
                    <a:lumMod val="75000"/>
                    <a:lumOff val="25000"/>
                  </a:prstClr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</a:rPr>
              <a:t>.</a:t>
            </a:r>
            <a:endParaRPr lang="en-US" altLang="ko-KR" sz="1600" dirty="0">
              <a:solidFill>
                <a:prstClr val="white">
                  <a:lumMod val="75000"/>
                  <a:lumOff val="25000"/>
                </a:prstClr>
              </a:solidFill>
              <a:latin typeface="KBIZ한마음고딕 B" panose="02020503020101020101" pitchFamily="18" charset="-127"/>
              <a:ea typeface="KBIZ한마음고딕 B" panose="020205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6525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318</Words>
  <Application>Microsoft Office PowerPoint</Application>
  <PresentationFormat>와이드스크린</PresentationFormat>
  <Paragraphs>81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5" baseType="lpstr">
      <vt:lpstr>HY강B</vt:lpstr>
      <vt:lpstr>KBIZ한마음고딕 B</vt:lpstr>
      <vt:lpstr>맑은 고딕</vt:lpstr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goni@xemi.co.kr</dc:creator>
  <cp:lastModifiedBy>김자령</cp:lastModifiedBy>
  <cp:revision>34</cp:revision>
  <dcterms:created xsi:type="dcterms:W3CDTF">2016-07-12T03:47:17Z</dcterms:created>
  <dcterms:modified xsi:type="dcterms:W3CDTF">2016-08-30T05:31:05Z</dcterms:modified>
</cp:coreProperties>
</file>