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66" r:id="rId4"/>
    <p:sldId id="282" r:id="rId5"/>
    <p:sldId id="293" r:id="rId6"/>
    <p:sldId id="294" r:id="rId7"/>
    <p:sldId id="295" r:id="rId8"/>
    <p:sldId id="296" r:id="rId9"/>
    <p:sldId id="297" r:id="rId10"/>
    <p:sldId id="298" r:id="rId11"/>
    <p:sldId id="292" r:id="rId12"/>
    <p:sldId id="270" r:id="rId13"/>
  </p:sldIdLst>
  <p:sldSz cx="12192000" cy="6858000"/>
  <p:notesSz cx="6858000" cy="9144000"/>
  <p:embeddedFontLst>
    <p:embeddedFont>
      <p:font typeface="HY동녘M" panose="02030600000101010101" pitchFamily="18" charset="-127"/>
      <p:regular r:id="rId14"/>
    </p:embeddedFont>
    <p:embeddedFont>
      <p:font typeface="조선일보명조" panose="020B0600000101010101" charset="-127"/>
      <p:regular r:id="rId1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83" userDrawn="1">
          <p15:clr>
            <a:srgbClr val="A4A3A4"/>
          </p15:clr>
        </p15:guide>
        <p15:guide id="3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3E6"/>
    <a:srgbClr val="7F7F7F"/>
    <a:srgbClr val="BFBFBF"/>
    <a:srgbClr val="313131"/>
    <a:srgbClr val="ADCCE5"/>
    <a:srgbClr val="3F81BD"/>
    <a:srgbClr val="79AAD6"/>
    <a:srgbClr val="959DF7"/>
    <a:srgbClr val="34C6B3"/>
    <a:srgbClr val="286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582" autoAdjust="0"/>
  </p:normalViewPr>
  <p:slideViewPr>
    <p:cSldViewPr snapToGrid="0" showGuides="1">
      <p:cViewPr>
        <p:scale>
          <a:sx n="75" d="100"/>
          <a:sy n="75" d="100"/>
        </p:scale>
        <p:origin x="864" y="1020"/>
      </p:cViewPr>
      <p:guideLst>
        <p:guide orient="horz" pos="2183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453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32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6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2000"/>
            </a:blip>
            <a:srcRect/>
            <a:stretch>
              <a:fillRect l="-3000" t="-39000" r="-2000" b="-3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5E9CD3-F18D-4EBB-8683-1278337D6E5C}" type="datetimeFigureOut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2016-07-18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892F7-50E6-4229-829D-07DE5CA5EF5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2000">
                <a:schemeClr val="bg1">
                  <a:alpha val="89000"/>
                </a:schemeClr>
              </a:gs>
              <a:gs pos="0">
                <a:srgbClr val="3F165E">
                  <a:alpha val="28627"/>
                </a:srgbClr>
              </a:gs>
              <a:gs pos="9000">
                <a:srgbClr val="003E3E">
                  <a:alpha val="14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86" y="-28222"/>
            <a:ext cx="10329332" cy="6886222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 userDrawn="1"/>
        </p:nvSpPr>
        <p:spPr>
          <a:xfrm>
            <a:off x="0" y="-57503"/>
            <a:ext cx="11982450" cy="6963128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ysClr val="windowText" lastClr="000000">
                  <a:alpha val="0"/>
                </a:sysClr>
              </a:gs>
              <a:gs pos="54000">
                <a:srgbClr val="000000">
                  <a:alpha val="87000"/>
                </a:srgbClr>
              </a:gs>
              <a:gs pos="0">
                <a:sysClr val="windowText" lastClr="000000"/>
              </a:gs>
            </a:gsLst>
            <a:lin ang="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동녘M" panose="02030600000101010101" pitchFamily="18" charset="-127"/>
              <a:ea typeface="HY동녘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70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학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01"/>
          <a:stretch/>
        </p:blipFill>
        <p:spPr>
          <a:xfrm>
            <a:off x="3305911" y="-16342"/>
            <a:ext cx="8962289" cy="6914802"/>
          </a:xfrm>
          <a:prstGeom prst="rect">
            <a:avLst/>
          </a:prstGeom>
        </p:spPr>
      </p:pic>
      <p:grpSp>
        <p:nvGrpSpPr>
          <p:cNvPr id="9" name="그룹 8"/>
          <p:cNvGrpSpPr/>
          <p:nvPr userDrawn="1"/>
        </p:nvGrpSpPr>
        <p:grpSpPr>
          <a:xfrm>
            <a:off x="3086100" y="-27760"/>
            <a:ext cx="9105900" cy="6911160"/>
            <a:chOff x="2531411" y="1068694"/>
            <a:chExt cx="7143750" cy="4793637"/>
          </a:xfrm>
        </p:grpSpPr>
        <p:sp>
          <p:nvSpPr>
            <p:cNvPr id="10" name="직사각형 9"/>
            <p:cNvSpPr/>
            <p:nvPr/>
          </p:nvSpPr>
          <p:spPr>
            <a:xfrm>
              <a:off x="2531411" y="1068694"/>
              <a:ext cx="7143750" cy="4793637"/>
            </a:xfrm>
            <a:prstGeom prst="rect">
              <a:avLst/>
            </a:prstGeom>
            <a:gradFill flip="none" rotWithShape="1">
              <a:gsLst>
                <a:gs pos="68000">
                  <a:srgbClr val="000000">
                    <a:alpha val="30000"/>
                  </a:srgbClr>
                </a:gs>
                <a:gs pos="34000">
                  <a:sysClr val="windowText" lastClr="000000">
                    <a:alpha val="30000"/>
                  </a:sysClr>
                </a:gs>
                <a:gs pos="100000">
                  <a:sysClr val="windowText" lastClr="000000"/>
                </a:gs>
                <a:gs pos="0">
                  <a:sysClr val="windowText" lastClr="000000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531411" y="1068694"/>
              <a:ext cx="7143750" cy="4793637"/>
            </a:xfrm>
            <a:prstGeom prst="rect">
              <a:avLst/>
            </a:prstGeom>
            <a:gradFill>
              <a:gsLst>
                <a:gs pos="78000">
                  <a:srgbClr val="000000">
                    <a:alpha val="30000"/>
                  </a:srgbClr>
                </a:gs>
                <a:gs pos="27000">
                  <a:sysClr val="windowText" lastClr="000000">
                    <a:alpha val="30000"/>
                  </a:sysClr>
                </a:gs>
                <a:gs pos="100000">
                  <a:sysClr val="windowText" lastClr="000000"/>
                </a:gs>
                <a:gs pos="0">
                  <a:sysClr val="windowText" lastClr="000000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56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-66675"/>
            <a:ext cx="11633200" cy="6979920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 userDrawn="1"/>
        </p:nvSpPr>
        <p:spPr>
          <a:xfrm>
            <a:off x="-381000" y="-144462"/>
            <a:ext cx="12192000" cy="7038975"/>
          </a:xfrm>
          <a:prstGeom prst="roundRect">
            <a:avLst>
              <a:gd name="adj" fmla="val 0"/>
            </a:avLst>
          </a:prstGeom>
          <a:gradFill>
            <a:gsLst>
              <a:gs pos="0">
                <a:sysClr val="windowText" lastClr="000000">
                  <a:alpha val="0"/>
                </a:sysClr>
              </a:gs>
              <a:gs pos="100000">
                <a:sysClr val="windowText" lastClr="000000">
                  <a:alpha val="0"/>
                </a:sysClr>
              </a:gs>
              <a:gs pos="56000">
                <a:srgbClr val="000000">
                  <a:alpha val="92000"/>
                </a:srgbClr>
              </a:gs>
              <a:gs pos="0">
                <a:sysClr val="windowText" lastClr="000000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동녘M" panose="02030600000101010101" pitchFamily="18" charset="-127"/>
              <a:ea typeface="HY동녘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26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내용 개체 틀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7" t="20348" r="8712" b="22947"/>
          <a:stretch/>
        </p:blipFill>
        <p:spPr>
          <a:xfrm>
            <a:off x="3410857" y="0"/>
            <a:ext cx="8819243" cy="6858000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ysClr val="windowText" lastClr="000000">
                  <a:alpha val="0"/>
                </a:sysClr>
              </a:gs>
              <a:gs pos="100000">
                <a:sysClr val="windowText" lastClr="000000">
                  <a:alpha val="0"/>
                </a:sysClr>
              </a:gs>
              <a:gs pos="57000">
                <a:srgbClr val="000000"/>
              </a:gs>
              <a:gs pos="0">
                <a:sysClr val="windowText" lastClr="000000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동녘M" panose="02030600000101010101" pitchFamily="18" charset="-127"/>
              <a:ea typeface="HY동녘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96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 userDrawn="1"/>
        </p:nvGrpSpPr>
        <p:grpSpPr>
          <a:xfrm>
            <a:off x="4597400" y="679314"/>
            <a:ext cx="7585375" cy="6138617"/>
            <a:chOff x="4406342" y="1606791"/>
            <a:chExt cx="7789133" cy="5211140"/>
          </a:xfrm>
        </p:grpSpPr>
        <p:sp>
          <p:nvSpPr>
            <p:cNvPr id="5" name="직사각형 4"/>
            <p:cNvSpPr/>
            <p:nvPr/>
          </p:nvSpPr>
          <p:spPr>
            <a:xfrm>
              <a:off x="8328447" y="4264855"/>
              <a:ext cx="3867028" cy="255307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t="44000" r="-7000" b="-4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406342" y="3172011"/>
              <a:ext cx="3867028" cy="255307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r="-7000" b="-3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8273370" y="2856376"/>
              <a:ext cx="3867028" cy="255307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r="-7000" b="-3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546878" y="1606791"/>
              <a:ext cx="3867028" cy="255307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r="-7000" b="-3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8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판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" b="6816"/>
          <a:stretch/>
        </p:blipFill>
        <p:spPr>
          <a:xfrm>
            <a:off x="4533900" y="0"/>
            <a:ext cx="8248650" cy="6908800"/>
          </a:xfrm>
          <a:prstGeom prst="rect">
            <a:avLst/>
          </a:prstGeom>
        </p:spPr>
      </p:pic>
      <p:sp>
        <p:nvSpPr>
          <p:cNvPr id="12" name="모서리가 둥근 직사각형 11"/>
          <p:cNvSpPr/>
          <p:nvPr userDrawn="1"/>
        </p:nvSpPr>
        <p:spPr>
          <a:xfrm>
            <a:off x="2806700" y="0"/>
            <a:ext cx="105918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ysClr val="windowText" lastClr="000000">
                  <a:alpha val="0"/>
                </a:sysClr>
              </a:gs>
              <a:gs pos="100000">
                <a:sysClr val="windowText" lastClr="000000">
                  <a:alpha val="0"/>
                </a:sysClr>
              </a:gs>
              <a:gs pos="56000">
                <a:srgbClr val="000000">
                  <a:alpha val="92000"/>
                </a:srgbClr>
              </a:gs>
              <a:gs pos="0">
                <a:sysClr val="windowText" lastClr="000000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Y동녘M" panose="02030600000101010101" pitchFamily="18" charset="-127"/>
              <a:ea typeface="HY동녘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963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30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609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545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17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15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028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91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D5B11-C9C1-406A-A1CB-4EC1730E697B}" type="datetimeFigureOut">
              <a:rPr lang="ko-KR" altLang="en-US" smtClean="0"/>
              <a:t>2016-07-18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EB6B-F8D9-453E-9474-44C11782F7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98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defRPr>
            </a:lvl1pPr>
          </a:lstStyle>
          <a:p>
            <a:fld id="{10BD5B11-C9C1-406A-A1CB-4EC1730E697B}" type="datetimeFigureOut">
              <a:rPr lang="ko-KR" altLang="en-US" smtClean="0"/>
              <a:pPr/>
              <a:t>2016-07-18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Y동녘M" panose="02030600000101010101" pitchFamily="18" charset="-127"/>
                <a:ea typeface="HY동녘M" panose="02030600000101010101" pitchFamily="18" charset="-127"/>
              </a:defRPr>
            </a:lvl1pPr>
          </a:lstStyle>
          <a:p>
            <a:fld id="{7EFBEB6B-F8D9-453E-9474-44C11782F73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89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Y동녘M" panose="02030600000101010101" pitchFamily="18" charset="-127"/>
          <a:ea typeface="HY동녘M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Y동녘M" panose="02030600000101010101" pitchFamily="18" charset="-127"/>
          <a:ea typeface="HY동녘M" panose="02030600000101010101" pitchFamily="18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동녘M" panose="02030600000101010101" pitchFamily="18" charset="-127"/>
          <a:ea typeface="HY동녘M" panose="02030600000101010101" pitchFamily="18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Y동녘M" panose="02030600000101010101" pitchFamily="18" charset="-127"/>
          <a:ea typeface="HY동녘M" panose="02030600000101010101" pitchFamily="18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Y동녘M" panose="02030600000101010101" pitchFamily="18" charset="-127"/>
          <a:ea typeface="HY동녘M" panose="02030600000101010101" pitchFamily="18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Y동녘M" panose="02030600000101010101" pitchFamily="18" charset="-127"/>
          <a:ea typeface="HY동녘M" panose="02030600000101010101" pitchFamily="18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897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6" r:id="rId5"/>
    <p:sldLayoutId id="2147483677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Y동녘M" panose="02030600000101010101" pitchFamily="18" charset="-127"/>
          <a:ea typeface="HY동녘M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Y동녘M" panose="02030600000101010101" pitchFamily="18" charset="-127"/>
          <a:ea typeface="HY동녘M" panose="02030600000101010101" pitchFamily="18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Y동녘M" panose="02030600000101010101" pitchFamily="18" charset="-127"/>
          <a:ea typeface="HY동녘M" panose="02030600000101010101" pitchFamily="18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Y동녘M" panose="02030600000101010101" pitchFamily="18" charset="-127"/>
          <a:ea typeface="HY동녘M" panose="02030600000101010101" pitchFamily="18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Y동녘M" panose="02030600000101010101" pitchFamily="18" charset="-127"/>
          <a:ea typeface="HY동녘M" panose="02030600000101010101" pitchFamily="18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Y동녘M" panose="02030600000101010101" pitchFamily="18" charset="-127"/>
          <a:ea typeface="HY동녘M" panose="02030600000101010101" pitchFamily="18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550923" y="2702294"/>
            <a:ext cx="5050741" cy="1404132"/>
            <a:chOff x="6565437" y="2252351"/>
            <a:chExt cx="5050741" cy="1404132"/>
          </a:xfrm>
        </p:grpSpPr>
        <p:sp>
          <p:nvSpPr>
            <p:cNvPr id="2" name="직사각형 1"/>
            <p:cNvSpPr/>
            <p:nvPr/>
          </p:nvSpPr>
          <p:spPr>
            <a:xfrm>
              <a:off x="7004018" y="2733153"/>
              <a:ext cx="461216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dirty="0" smtClean="0">
                  <a:latin typeface="HY동녘M" panose="02030600000101010101" pitchFamily="18" charset="-127"/>
                  <a:ea typeface="HY동녘M" panose="02030600000101010101" pitchFamily="18" charset="-127"/>
                  <a:cs typeface="조선일보명조" panose="02030304000000000000" pitchFamily="18" charset="-127"/>
                </a:rPr>
                <a:t>건축학</a:t>
              </a:r>
              <a:r>
                <a:rPr lang="en-US" altLang="ko-KR" sz="3000" dirty="0" smtClean="0">
                  <a:latin typeface="HY동녘M" panose="02030600000101010101" pitchFamily="18" charset="-127"/>
                  <a:ea typeface="HY동녘M" panose="02030600000101010101" pitchFamily="18" charset="-127"/>
                  <a:cs typeface="조선일보명조" panose="02030304000000000000" pitchFamily="18" charset="-127"/>
                </a:rPr>
                <a:t>_</a:t>
              </a:r>
              <a:r>
                <a:rPr lang="ko-KR" altLang="en-US" sz="3000" dirty="0" smtClean="0">
                  <a:latin typeface="HY동녘M" panose="02030600000101010101" pitchFamily="18" charset="-127"/>
                  <a:ea typeface="HY동녘M" panose="02030600000101010101" pitchFamily="18" charset="-127"/>
                  <a:cs typeface="조선일보명조" panose="02030304000000000000" pitchFamily="18" charset="-127"/>
                </a:rPr>
                <a:t>선</a:t>
              </a:r>
              <a:r>
                <a:rPr lang="en-US" altLang="ko-KR" sz="3000" dirty="0" smtClean="0">
                  <a:latin typeface="HY동녘M" panose="02030600000101010101" pitchFamily="18" charset="-127"/>
                  <a:ea typeface="HY동녘M" panose="02030600000101010101" pitchFamily="18" charset="-127"/>
                  <a:cs typeface="조선일보명조" panose="02030304000000000000" pitchFamily="18" charset="-127"/>
                </a:rPr>
                <a:t>,</a:t>
              </a:r>
              <a:r>
                <a:rPr lang="ko-KR" altLang="en-US" sz="3000" dirty="0" smtClean="0">
                  <a:latin typeface="HY동녘M" panose="02030600000101010101" pitchFamily="18" charset="-127"/>
                  <a:ea typeface="HY동녘M" panose="02030600000101010101" pitchFamily="18" charset="-127"/>
                  <a:cs typeface="조선일보명조" panose="02030304000000000000" pitchFamily="18" charset="-127"/>
                </a:rPr>
                <a:t>도면</a:t>
              </a:r>
              <a:r>
                <a:rPr lang="en-US" altLang="ko-KR" sz="3000" dirty="0" smtClean="0">
                  <a:latin typeface="HY동녘M" panose="02030600000101010101" pitchFamily="18" charset="-127"/>
                  <a:ea typeface="HY동녘M" panose="02030600000101010101" pitchFamily="18" charset="-127"/>
                  <a:cs typeface="조선일보명조" panose="02030304000000000000" pitchFamily="18" charset="-127"/>
                </a:rPr>
                <a:t>,</a:t>
              </a:r>
              <a:r>
                <a:rPr lang="ko-KR" altLang="en-US" sz="3000" dirty="0" smtClean="0">
                  <a:latin typeface="HY동녘M" panose="02030600000101010101" pitchFamily="18" charset="-127"/>
                  <a:ea typeface="HY동녘M" panose="02030600000101010101" pitchFamily="18" charset="-127"/>
                  <a:cs typeface="조선일보명조" panose="02030304000000000000" pitchFamily="18" charset="-127"/>
                </a:rPr>
                <a:t>건물</a:t>
              </a:r>
              <a:endParaRPr lang="ko-KR" altLang="en-US" sz="3000" dirty="0"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565437" y="2252351"/>
              <a:ext cx="8771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800" dirty="0" smtClean="0">
                  <a:latin typeface="HY동녘M" panose="02030600000101010101" pitchFamily="18" charset="-127"/>
                  <a:ea typeface="HY동녘M" panose="02030600000101010101" pitchFamily="18" charset="-127"/>
                  <a:cs typeface="조선일보명조" panose="02030304000000000000" pitchFamily="18" charset="-127"/>
                </a:rPr>
                <a:t>1</a:t>
              </a:r>
              <a:r>
                <a:rPr lang="ko-KR" altLang="en-US" sz="2800" dirty="0" smtClean="0">
                  <a:latin typeface="HY동녘M" panose="02030600000101010101" pitchFamily="18" charset="-127"/>
                  <a:ea typeface="HY동녘M" panose="02030600000101010101" pitchFamily="18" charset="-127"/>
                  <a:cs typeface="조선일보명조" panose="02030304000000000000" pitchFamily="18" charset="-127"/>
                </a:rPr>
                <a:t>강</a:t>
              </a:r>
              <a:r>
                <a:rPr lang="en-US" altLang="ko-KR" sz="2800" dirty="0" smtClean="0">
                  <a:latin typeface="HY동녘M" panose="02030600000101010101" pitchFamily="18" charset="-127"/>
                  <a:ea typeface="HY동녘M" panose="02030600000101010101" pitchFamily="18" charset="-127"/>
                  <a:cs typeface="조선일보명조" panose="02030304000000000000" pitchFamily="18" charset="-127"/>
                </a:rPr>
                <a:t>.</a:t>
              </a:r>
              <a:endParaRPr lang="ko-KR" altLang="en-US" sz="2800" dirty="0"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165842" y="2649680"/>
            <a:ext cx="1273226" cy="1286997"/>
            <a:chOff x="4022674" y="3086489"/>
            <a:chExt cx="1409344" cy="1424588"/>
          </a:xfrm>
        </p:grpSpPr>
        <p:grpSp>
          <p:nvGrpSpPr>
            <p:cNvPr id="22" name="그룹 21"/>
            <p:cNvGrpSpPr/>
            <p:nvPr/>
          </p:nvGrpSpPr>
          <p:grpSpPr>
            <a:xfrm>
              <a:off x="4022674" y="3101735"/>
              <a:ext cx="1409344" cy="1409342"/>
              <a:chOff x="1292438" y="4131630"/>
              <a:chExt cx="827362" cy="827361"/>
            </a:xfrm>
          </p:grpSpPr>
          <p:sp>
            <p:nvSpPr>
              <p:cNvPr id="31" name="타원 30"/>
              <p:cNvSpPr/>
              <p:nvPr/>
            </p:nvSpPr>
            <p:spPr>
              <a:xfrm>
                <a:off x="1292438" y="4131630"/>
                <a:ext cx="827362" cy="827361"/>
              </a:xfrm>
              <a:prstGeom prst="ellipse">
                <a:avLst/>
              </a:prstGeom>
              <a:solidFill>
                <a:schemeClr val="tx1"/>
              </a:solidFill>
              <a:ln w="50800">
                <a:solidFill>
                  <a:srgbClr val="ADCCE5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32" name="자유형 31"/>
              <p:cNvSpPr/>
              <p:nvPr/>
            </p:nvSpPr>
            <p:spPr>
              <a:xfrm>
                <a:off x="1553022" y="4378709"/>
                <a:ext cx="566777" cy="577995"/>
              </a:xfrm>
              <a:custGeom>
                <a:avLst/>
                <a:gdLst>
                  <a:gd name="connsiteX0" fmla="*/ 250825 w 820815"/>
                  <a:gd name="connsiteY0" fmla="*/ 0 h 1094526"/>
                  <a:gd name="connsiteX1" fmla="*/ 806364 w 820815"/>
                  <a:gd name="connsiteY1" fmla="*/ 327120 h 1094526"/>
                  <a:gd name="connsiteX2" fmla="*/ 807861 w 820815"/>
                  <a:gd name="connsiteY2" fmla="*/ 331943 h 1094526"/>
                  <a:gd name="connsiteX3" fmla="*/ 820815 w 820815"/>
                  <a:gd name="connsiteY3" fmla="*/ 460443 h 1094526"/>
                  <a:gd name="connsiteX4" fmla="*/ 311706 w 820815"/>
                  <a:gd name="connsiteY4" fmla="*/ 1085099 h 1094526"/>
                  <a:gd name="connsiteX5" fmla="*/ 218199 w 820815"/>
                  <a:gd name="connsiteY5" fmla="*/ 1094526 h 1094526"/>
                  <a:gd name="connsiteX6" fmla="*/ 0 w 820815"/>
                  <a:gd name="connsiteY6" fmla="*/ 387350 h 1094526"/>
                  <a:gd name="connsiteX7" fmla="*/ 174625 w 820815"/>
                  <a:gd name="connsiteY7" fmla="*/ 482600 h 1094526"/>
                  <a:gd name="connsiteX8" fmla="*/ 301625 w 820815"/>
                  <a:gd name="connsiteY8" fmla="*/ 434975 h 1094526"/>
                  <a:gd name="connsiteX9" fmla="*/ 285750 w 820815"/>
                  <a:gd name="connsiteY9" fmla="*/ 298450 h 1094526"/>
                  <a:gd name="connsiteX10" fmla="*/ 57150 w 820815"/>
                  <a:gd name="connsiteY10" fmla="*/ 196850 h 1094526"/>
                  <a:gd name="connsiteX11" fmla="*/ 69850 w 820815"/>
                  <a:gd name="connsiteY11" fmla="*/ 69850 h 1094526"/>
                  <a:gd name="connsiteX0" fmla="*/ 394477 w 820815"/>
                  <a:gd name="connsiteY0" fmla="*/ 0 h 1103504"/>
                  <a:gd name="connsiteX1" fmla="*/ 806364 w 820815"/>
                  <a:gd name="connsiteY1" fmla="*/ 336098 h 1103504"/>
                  <a:gd name="connsiteX2" fmla="*/ 807861 w 820815"/>
                  <a:gd name="connsiteY2" fmla="*/ 340921 h 1103504"/>
                  <a:gd name="connsiteX3" fmla="*/ 820815 w 820815"/>
                  <a:gd name="connsiteY3" fmla="*/ 469421 h 1103504"/>
                  <a:gd name="connsiteX4" fmla="*/ 311706 w 820815"/>
                  <a:gd name="connsiteY4" fmla="*/ 1094077 h 1103504"/>
                  <a:gd name="connsiteX5" fmla="*/ 218199 w 820815"/>
                  <a:gd name="connsiteY5" fmla="*/ 1103504 h 1103504"/>
                  <a:gd name="connsiteX6" fmla="*/ 0 w 820815"/>
                  <a:gd name="connsiteY6" fmla="*/ 396328 h 1103504"/>
                  <a:gd name="connsiteX7" fmla="*/ 174625 w 820815"/>
                  <a:gd name="connsiteY7" fmla="*/ 491578 h 1103504"/>
                  <a:gd name="connsiteX8" fmla="*/ 301625 w 820815"/>
                  <a:gd name="connsiteY8" fmla="*/ 443953 h 1103504"/>
                  <a:gd name="connsiteX9" fmla="*/ 285750 w 820815"/>
                  <a:gd name="connsiteY9" fmla="*/ 307428 h 1103504"/>
                  <a:gd name="connsiteX10" fmla="*/ 57150 w 820815"/>
                  <a:gd name="connsiteY10" fmla="*/ 205828 h 1103504"/>
                  <a:gd name="connsiteX11" fmla="*/ 69850 w 820815"/>
                  <a:gd name="connsiteY11" fmla="*/ 78828 h 1103504"/>
                  <a:gd name="connsiteX12" fmla="*/ 394477 w 820815"/>
                  <a:gd name="connsiteY12" fmla="*/ 0 h 1103504"/>
                  <a:gd name="connsiteX0" fmla="*/ 394477 w 820815"/>
                  <a:gd name="connsiteY0" fmla="*/ 0 h 1103504"/>
                  <a:gd name="connsiteX1" fmla="*/ 806364 w 820815"/>
                  <a:gd name="connsiteY1" fmla="*/ 336098 h 1103504"/>
                  <a:gd name="connsiteX2" fmla="*/ 807861 w 820815"/>
                  <a:gd name="connsiteY2" fmla="*/ 340921 h 1103504"/>
                  <a:gd name="connsiteX3" fmla="*/ 820815 w 820815"/>
                  <a:gd name="connsiteY3" fmla="*/ 469421 h 1103504"/>
                  <a:gd name="connsiteX4" fmla="*/ 311706 w 820815"/>
                  <a:gd name="connsiteY4" fmla="*/ 1094077 h 1103504"/>
                  <a:gd name="connsiteX5" fmla="*/ 218199 w 820815"/>
                  <a:gd name="connsiteY5" fmla="*/ 1103504 h 1103504"/>
                  <a:gd name="connsiteX6" fmla="*/ 0 w 820815"/>
                  <a:gd name="connsiteY6" fmla="*/ 396328 h 1103504"/>
                  <a:gd name="connsiteX7" fmla="*/ 174625 w 820815"/>
                  <a:gd name="connsiteY7" fmla="*/ 491578 h 1103504"/>
                  <a:gd name="connsiteX8" fmla="*/ 301625 w 820815"/>
                  <a:gd name="connsiteY8" fmla="*/ 443953 h 1103504"/>
                  <a:gd name="connsiteX9" fmla="*/ 285750 w 820815"/>
                  <a:gd name="connsiteY9" fmla="*/ 307428 h 1103504"/>
                  <a:gd name="connsiteX10" fmla="*/ 57150 w 820815"/>
                  <a:gd name="connsiteY10" fmla="*/ 205828 h 1103504"/>
                  <a:gd name="connsiteX11" fmla="*/ 334709 w 820815"/>
                  <a:gd name="connsiteY11" fmla="*/ 116986 h 1103504"/>
                  <a:gd name="connsiteX12" fmla="*/ 394477 w 820815"/>
                  <a:gd name="connsiteY12" fmla="*/ 0 h 1103504"/>
                  <a:gd name="connsiteX0" fmla="*/ 394477 w 820815"/>
                  <a:gd name="connsiteY0" fmla="*/ 0 h 1103504"/>
                  <a:gd name="connsiteX1" fmla="*/ 806364 w 820815"/>
                  <a:gd name="connsiteY1" fmla="*/ 336098 h 1103504"/>
                  <a:gd name="connsiteX2" fmla="*/ 807861 w 820815"/>
                  <a:gd name="connsiteY2" fmla="*/ 340921 h 1103504"/>
                  <a:gd name="connsiteX3" fmla="*/ 820815 w 820815"/>
                  <a:gd name="connsiteY3" fmla="*/ 469421 h 1103504"/>
                  <a:gd name="connsiteX4" fmla="*/ 311706 w 820815"/>
                  <a:gd name="connsiteY4" fmla="*/ 1094077 h 1103504"/>
                  <a:gd name="connsiteX5" fmla="*/ 218199 w 820815"/>
                  <a:gd name="connsiteY5" fmla="*/ 1103504 h 1103504"/>
                  <a:gd name="connsiteX6" fmla="*/ 0 w 820815"/>
                  <a:gd name="connsiteY6" fmla="*/ 396328 h 1103504"/>
                  <a:gd name="connsiteX7" fmla="*/ 167891 w 820815"/>
                  <a:gd name="connsiteY7" fmla="*/ 361393 h 1103504"/>
                  <a:gd name="connsiteX8" fmla="*/ 301625 w 820815"/>
                  <a:gd name="connsiteY8" fmla="*/ 443953 h 1103504"/>
                  <a:gd name="connsiteX9" fmla="*/ 285750 w 820815"/>
                  <a:gd name="connsiteY9" fmla="*/ 307428 h 1103504"/>
                  <a:gd name="connsiteX10" fmla="*/ 57150 w 820815"/>
                  <a:gd name="connsiteY10" fmla="*/ 205828 h 1103504"/>
                  <a:gd name="connsiteX11" fmla="*/ 334709 w 820815"/>
                  <a:gd name="connsiteY11" fmla="*/ 116986 h 1103504"/>
                  <a:gd name="connsiteX12" fmla="*/ 394477 w 820815"/>
                  <a:gd name="connsiteY12" fmla="*/ 0 h 1103504"/>
                  <a:gd name="connsiteX0" fmla="*/ 372031 w 798369"/>
                  <a:gd name="connsiteY0" fmla="*/ 0 h 1103504"/>
                  <a:gd name="connsiteX1" fmla="*/ 783918 w 798369"/>
                  <a:gd name="connsiteY1" fmla="*/ 336098 h 1103504"/>
                  <a:gd name="connsiteX2" fmla="*/ 785415 w 798369"/>
                  <a:gd name="connsiteY2" fmla="*/ 340921 h 1103504"/>
                  <a:gd name="connsiteX3" fmla="*/ 798369 w 798369"/>
                  <a:gd name="connsiteY3" fmla="*/ 469421 h 1103504"/>
                  <a:gd name="connsiteX4" fmla="*/ 289260 w 798369"/>
                  <a:gd name="connsiteY4" fmla="*/ 1094077 h 1103504"/>
                  <a:gd name="connsiteX5" fmla="*/ 195753 w 798369"/>
                  <a:gd name="connsiteY5" fmla="*/ 1103504 h 1103504"/>
                  <a:gd name="connsiteX6" fmla="*/ 0 w 798369"/>
                  <a:gd name="connsiteY6" fmla="*/ 488355 h 1103504"/>
                  <a:gd name="connsiteX7" fmla="*/ 145445 w 798369"/>
                  <a:gd name="connsiteY7" fmla="*/ 361393 h 1103504"/>
                  <a:gd name="connsiteX8" fmla="*/ 279179 w 798369"/>
                  <a:gd name="connsiteY8" fmla="*/ 443953 h 1103504"/>
                  <a:gd name="connsiteX9" fmla="*/ 263304 w 798369"/>
                  <a:gd name="connsiteY9" fmla="*/ 307428 h 1103504"/>
                  <a:gd name="connsiteX10" fmla="*/ 34704 w 798369"/>
                  <a:gd name="connsiteY10" fmla="*/ 205828 h 1103504"/>
                  <a:gd name="connsiteX11" fmla="*/ 312263 w 798369"/>
                  <a:gd name="connsiteY11" fmla="*/ 116986 h 1103504"/>
                  <a:gd name="connsiteX12" fmla="*/ 372031 w 798369"/>
                  <a:gd name="connsiteY12" fmla="*/ 0 h 1103504"/>
                  <a:gd name="connsiteX0" fmla="*/ 378765 w 798369"/>
                  <a:gd name="connsiteY0" fmla="*/ 0 h 1093404"/>
                  <a:gd name="connsiteX1" fmla="*/ 783918 w 798369"/>
                  <a:gd name="connsiteY1" fmla="*/ 325998 h 1093404"/>
                  <a:gd name="connsiteX2" fmla="*/ 785415 w 798369"/>
                  <a:gd name="connsiteY2" fmla="*/ 330821 h 1093404"/>
                  <a:gd name="connsiteX3" fmla="*/ 798369 w 798369"/>
                  <a:gd name="connsiteY3" fmla="*/ 459321 h 1093404"/>
                  <a:gd name="connsiteX4" fmla="*/ 289260 w 798369"/>
                  <a:gd name="connsiteY4" fmla="*/ 1083977 h 1093404"/>
                  <a:gd name="connsiteX5" fmla="*/ 195753 w 798369"/>
                  <a:gd name="connsiteY5" fmla="*/ 1093404 h 1093404"/>
                  <a:gd name="connsiteX6" fmla="*/ 0 w 798369"/>
                  <a:gd name="connsiteY6" fmla="*/ 478255 h 1093404"/>
                  <a:gd name="connsiteX7" fmla="*/ 145445 w 798369"/>
                  <a:gd name="connsiteY7" fmla="*/ 351293 h 1093404"/>
                  <a:gd name="connsiteX8" fmla="*/ 279179 w 798369"/>
                  <a:gd name="connsiteY8" fmla="*/ 433853 h 1093404"/>
                  <a:gd name="connsiteX9" fmla="*/ 263304 w 798369"/>
                  <a:gd name="connsiteY9" fmla="*/ 297328 h 1093404"/>
                  <a:gd name="connsiteX10" fmla="*/ 34704 w 798369"/>
                  <a:gd name="connsiteY10" fmla="*/ 195728 h 1093404"/>
                  <a:gd name="connsiteX11" fmla="*/ 312263 w 798369"/>
                  <a:gd name="connsiteY11" fmla="*/ 106886 h 1093404"/>
                  <a:gd name="connsiteX12" fmla="*/ 378765 w 798369"/>
                  <a:gd name="connsiteY12" fmla="*/ 0 h 1093404"/>
                  <a:gd name="connsiteX0" fmla="*/ 399614 w 819218"/>
                  <a:gd name="connsiteY0" fmla="*/ 0 h 1093404"/>
                  <a:gd name="connsiteX1" fmla="*/ 804767 w 819218"/>
                  <a:gd name="connsiteY1" fmla="*/ 325998 h 1093404"/>
                  <a:gd name="connsiteX2" fmla="*/ 806264 w 819218"/>
                  <a:gd name="connsiteY2" fmla="*/ 330821 h 1093404"/>
                  <a:gd name="connsiteX3" fmla="*/ 819218 w 819218"/>
                  <a:gd name="connsiteY3" fmla="*/ 459321 h 1093404"/>
                  <a:gd name="connsiteX4" fmla="*/ 310109 w 819218"/>
                  <a:gd name="connsiteY4" fmla="*/ 1083977 h 1093404"/>
                  <a:gd name="connsiteX5" fmla="*/ 216602 w 819218"/>
                  <a:gd name="connsiteY5" fmla="*/ 1093404 h 1093404"/>
                  <a:gd name="connsiteX6" fmla="*/ 20849 w 819218"/>
                  <a:gd name="connsiteY6" fmla="*/ 478255 h 1093404"/>
                  <a:gd name="connsiteX7" fmla="*/ 166294 w 819218"/>
                  <a:gd name="connsiteY7" fmla="*/ 351293 h 1093404"/>
                  <a:gd name="connsiteX8" fmla="*/ 300028 w 819218"/>
                  <a:gd name="connsiteY8" fmla="*/ 433853 h 1093404"/>
                  <a:gd name="connsiteX9" fmla="*/ 284153 w 819218"/>
                  <a:gd name="connsiteY9" fmla="*/ 297328 h 1093404"/>
                  <a:gd name="connsiteX10" fmla="*/ 0 w 819218"/>
                  <a:gd name="connsiteY10" fmla="*/ 162060 h 1093404"/>
                  <a:gd name="connsiteX11" fmla="*/ 333112 w 819218"/>
                  <a:gd name="connsiteY11" fmla="*/ 106886 h 1093404"/>
                  <a:gd name="connsiteX12" fmla="*/ 399614 w 819218"/>
                  <a:gd name="connsiteY12" fmla="*/ 0 h 1093404"/>
                  <a:gd name="connsiteX0" fmla="*/ 399614 w 819218"/>
                  <a:gd name="connsiteY0" fmla="*/ 0 h 1093404"/>
                  <a:gd name="connsiteX1" fmla="*/ 804767 w 819218"/>
                  <a:gd name="connsiteY1" fmla="*/ 325998 h 1093404"/>
                  <a:gd name="connsiteX2" fmla="*/ 806264 w 819218"/>
                  <a:gd name="connsiteY2" fmla="*/ 330821 h 1093404"/>
                  <a:gd name="connsiteX3" fmla="*/ 819218 w 819218"/>
                  <a:gd name="connsiteY3" fmla="*/ 459321 h 1093404"/>
                  <a:gd name="connsiteX4" fmla="*/ 310109 w 819218"/>
                  <a:gd name="connsiteY4" fmla="*/ 1083977 h 1093404"/>
                  <a:gd name="connsiteX5" fmla="*/ 216602 w 819218"/>
                  <a:gd name="connsiteY5" fmla="*/ 1093404 h 1093404"/>
                  <a:gd name="connsiteX6" fmla="*/ 20849 w 819218"/>
                  <a:gd name="connsiteY6" fmla="*/ 478255 h 1093404"/>
                  <a:gd name="connsiteX7" fmla="*/ 166294 w 819218"/>
                  <a:gd name="connsiteY7" fmla="*/ 351293 h 1093404"/>
                  <a:gd name="connsiteX8" fmla="*/ 300028 w 819218"/>
                  <a:gd name="connsiteY8" fmla="*/ 433853 h 1093404"/>
                  <a:gd name="connsiteX9" fmla="*/ 284153 w 819218"/>
                  <a:gd name="connsiteY9" fmla="*/ 297328 h 1093404"/>
                  <a:gd name="connsiteX10" fmla="*/ 0 w 819218"/>
                  <a:gd name="connsiteY10" fmla="*/ 162060 h 1093404"/>
                  <a:gd name="connsiteX11" fmla="*/ 333112 w 819218"/>
                  <a:gd name="connsiteY11" fmla="*/ 106886 h 1093404"/>
                  <a:gd name="connsiteX12" fmla="*/ 399614 w 819218"/>
                  <a:gd name="connsiteY12" fmla="*/ 0 h 1093404"/>
                  <a:gd name="connsiteX0" fmla="*/ 399614 w 819218"/>
                  <a:gd name="connsiteY0" fmla="*/ 0 h 1093404"/>
                  <a:gd name="connsiteX1" fmla="*/ 804767 w 819218"/>
                  <a:gd name="connsiteY1" fmla="*/ 325998 h 1093404"/>
                  <a:gd name="connsiteX2" fmla="*/ 806264 w 819218"/>
                  <a:gd name="connsiteY2" fmla="*/ 330821 h 1093404"/>
                  <a:gd name="connsiteX3" fmla="*/ 819218 w 819218"/>
                  <a:gd name="connsiteY3" fmla="*/ 459321 h 1093404"/>
                  <a:gd name="connsiteX4" fmla="*/ 310109 w 819218"/>
                  <a:gd name="connsiteY4" fmla="*/ 1083977 h 1093404"/>
                  <a:gd name="connsiteX5" fmla="*/ 216602 w 819218"/>
                  <a:gd name="connsiteY5" fmla="*/ 1093404 h 1093404"/>
                  <a:gd name="connsiteX6" fmla="*/ 20849 w 819218"/>
                  <a:gd name="connsiteY6" fmla="*/ 478255 h 1093404"/>
                  <a:gd name="connsiteX7" fmla="*/ 166294 w 819218"/>
                  <a:gd name="connsiteY7" fmla="*/ 351293 h 1093404"/>
                  <a:gd name="connsiteX8" fmla="*/ 300028 w 819218"/>
                  <a:gd name="connsiteY8" fmla="*/ 433853 h 1093404"/>
                  <a:gd name="connsiteX9" fmla="*/ 284153 w 819218"/>
                  <a:gd name="connsiteY9" fmla="*/ 297328 h 1093404"/>
                  <a:gd name="connsiteX10" fmla="*/ 0 w 819218"/>
                  <a:gd name="connsiteY10" fmla="*/ 162060 h 1093404"/>
                  <a:gd name="connsiteX11" fmla="*/ 333112 w 819218"/>
                  <a:gd name="connsiteY11" fmla="*/ 106886 h 1093404"/>
                  <a:gd name="connsiteX12" fmla="*/ 399614 w 819218"/>
                  <a:gd name="connsiteY12" fmla="*/ 0 h 1093404"/>
                  <a:gd name="connsiteX0" fmla="*/ 399614 w 819218"/>
                  <a:gd name="connsiteY0" fmla="*/ 0 h 1093404"/>
                  <a:gd name="connsiteX1" fmla="*/ 804767 w 819218"/>
                  <a:gd name="connsiteY1" fmla="*/ 325998 h 1093404"/>
                  <a:gd name="connsiteX2" fmla="*/ 806264 w 819218"/>
                  <a:gd name="connsiteY2" fmla="*/ 330821 h 1093404"/>
                  <a:gd name="connsiteX3" fmla="*/ 819218 w 819218"/>
                  <a:gd name="connsiteY3" fmla="*/ 459321 h 1093404"/>
                  <a:gd name="connsiteX4" fmla="*/ 310109 w 819218"/>
                  <a:gd name="connsiteY4" fmla="*/ 1083977 h 1093404"/>
                  <a:gd name="connsiteX5" fmla="*/ 216602 w 819218"/>
                  <a:gd name="connsiteY5" fmla="*/ 1093404 h 1093404"/>
                  <a:gd name="connsiteX6" fmla="*/ 35999 w 819218"/>
                  <a:gd name="connsiteY6" fmla="*/ 474889 h 1093404"/>
                  <a:gd name="connsiteX7" fmla="*/ 166294 w 819218"/>
                  <a:gd name="connsiteY7" fmla="*/ 351293 h 1093404"/>
                  <a:gd name="connsiteX8" fmla="*/ 300028 w 819218"/>
                  <a:gd name="connsiteY8" fmla="*/ 433853 h 1093404"/>
                  <a:gd name="connsiteX9" fmla="*/ 284153 w 819218"/>
                  <a:gd name="connsiteY9" fmla="*/ 297328 h 1093404"/>
                  <a:gd name="connsiteX10" fmla="*/ 0 w 819218"/>
                  <a:gd name="connsiteY10" fmla="*/ 162060 h 1093404"/>
                  <a:gd name="connsiteX11" fmla="*/ 333112 w 819218"/>
                  <a:gd name="connsiteY11" fmla="*/ 106886 h 1093404"/>
                  <a:gd name="connsiteX12" fmla="*/ 399614 w 819218"/>
                  <a:gd name="connsiteY12" fmla="*/ 0 h 1093404"/>
                  <a:gd name="connsiteX0" fmla="*/ 425469 w 819218"/>
                  <a:gd name="connsiteY0" fmla="*/ 98236 h 989105"/>
                  <a:gd name="connsiteX1" fmla="*/ 804767 w 819218"/>
                  <a:gd name="connsiteY1" fmla="*/ 221699 h 989105"/>
                  <a:gd name="connsiteX2" fmla="*/ 806264 w 819218"/>
                  <a:gd name="connsiteY2" fmla="*/ 226522 h 989105"/>
                  <a:gd name="connsiteX3" fmla="*/ 819218 w 819218"/>
                  <a:gd name="connsiteY3" fmla="*/ 355022 h 989105"/>
                  <a:gd name="connsiteX4" fmla="*/ 310109 w 819218"/>
                  <a:gd name="connsiteY4" fmla="*/ 979678 h 989105"/>
                  <a:gd name="connsiteX5" fmla="*/ 216602 w 819218"/>
                  <a:gd name="connsiteY5" fmla="*/ 989105 h 989105"/>
                  <a:gd name="connsiteX6" fmla="*/ 35999 w 819218"/>
                  <a:gd name="connsiteY6" fmla="*/ 370590 h 989105"/>
                  <a:gd name="connsiteX7" fmla="*/ 166294 w 819218"/>
                  <a:gd name="connsiteY7" fmla="*/ 246994 h 989105"/>
                  <a:gd name="connsiteX8" fmla="*/ 300028 w 819218"/>
                  <a:gd name="connsiteY8" fmla="*/ 329554 h 989105"/>
                  <a:gd name="connsiteX9" fmla="*/ 284153 w 819218"/>
                  <a:gd name="connsiteY9" fmla="*/ 193029 h 989105"/>
                  <a:gd name="connsiteX10" fmla="*/ 0 w 819218"/>
                  <a:gd name="connsiteY10" fmla="*/ 57761 h 989105"/>
                  <a:gd name="connsiteX11" fmla="*/ 333112 w 819218"/>
                  <a:gd name="connsiteY11" fmla="*/ 2587 h 989105"/>
                  <a:gd name="connsiteX12" fmla="*/ 425469 w 819218"/>
                  <a:gd name="connsiteY12" fmla="*/ 98236 h 989105"/>
                  <a:gd name="connsiteX0" fmla="*/ 425469 w 819218"/>
                  <a:gd name="connsiteY0" fmla="*/ 40475 h 931344"/>
                  <a:gd name="connsiteX1" fmla="*/ 804767 w 819218"/>
                  <a:gd name="connsiteY1" fmla="*/ 163938 h 931344"/>
                  <a:gd name="connsiteX2" fmla="*/ 806264 w 819218"/>
                  <a:gd name="connsiteY2" fmla="*/ 168761 h 931344"/>
                  <a:gd name="connsiteX3" fmla="*/ 819218 w 819218"/>
                  <a:gd name="connsiteY3" fmla="*/ 297261 h 931344"/>
                  <a:gd name="connsiteX4" fmla="*/ 310109 w 819218"/>
                  <a:gd name="connsiteY4" fmla="*/ 921917 h 931344"/>
                  <a:gd name="connsiteX5" fmla="*/ 216602 w 819218"/>
                  <a:gd name="connsiteY5" fmla="*/ 931344 h 931344"/>
                  <a:gd name="connsiteX6" fmla="*/ 35999 w 819218"/>
                  <a:gd name="connsiteY6" fmla="*/ 312829 h 931344"/>
                  <a:gd name="connsiteX7" fmla="*/ 166294 w 819218"/>
                  <a:gd name="connsiteY7" fmla="*/ 189233 h 931344"/>
                  <a:gd name="connsiteX8" fmla="*/ 300028 w 819218"/>
                  <a:gd name="connsiteY8" fmla="*/ 271793 h 931344"/>
                  <a:gd name="connsiteX9" fmla="*/ 284153 w 819218"/>
                  <a:gd name="connsiteY9" fmla="*/ 135268 h 931344"/>
                  <a:gd name="connsiteX10" fmla="*/ 0 w 819218"/>
                  <a:gd name="connsiteY10" fmla="*/ 0 h 931344"/>
                  <a:gd name="connsiteX11" fmla="*/ 324494 w 819218"/>
                  <a:gd name="connsiteY11" fmla="*/ 84877 h 931344"/>
                  <a:gd name="connsiteX12" fmla="*/ 425469 w 819218"/>
                  <a:gd name="connsiteY12" fmla="*/ 40475 h 931344"/>
                  <a:gd name="connsiteX0" fmla="*/ 389470 w 783219"/>
                  <a:gd name="connsiteY0" fmla="*/ 0 h 890869"/>
                  <a:gd name="connsiteX1" fmla="*/ 768768 w 783219"/>
                  <a:gd name="connsiteY1" fmla="*/ 123463 h 890869"/>
                  <a:gd name="connsiteX2" fmla="*/ 770265 w 783219"/>
                  <a:gd name="connsiteY2" fmla="*/ 128286 h 890869"/>
                  <a:gd name="connsiteX3" fmla="*/ 783219 w 783219"/>
                  <a:gd name="connsiteY3" fmla="*/ 256786 h 890869"/>
                  <a:gd name="connsiteX4" fmla="*/ 274110 w 783219"/>
                  <a:gd name="connsiteY4" fmla="*/ 881442 h 890869"/>
                  <a:gd name="connsiteX5" fmla="*/ 180603 w 783219"/>
                  <a:gd name="connsiteY5" fmla="*/ 890869 h 890869"/>
                  <a:gd name="connsiteX6" fmla="*/ 0 w 783219"/>
                  <a:gd name="connsiteY6" fmla="*/ 272354 h 890869"/>
                  <a:gd name="connsiteX7" fmla="*/ 130295 w 783219"/>
                  <a:gd name="connsiteY7" fmla="*/ 148758 h 890869"/>
                  <a:gd name="connsiteX8" fmla="*/ 264029 w 783219"/>
                  <a:gd name="connsiteY8" fmla="*/ 231318 h 890869"/>
                  <a:gd name="connsiteX9" fmla="*/ 248154 w 783219"/>
                  <a:gd name="connsiteY9" fmla="*/ 94793 h 890869"/>
                  <a:gd name="connsiteX10" fmla="*/ 24331 w 783219"/>
                  <a:gd name="connsiteY10" fmla="*/ 194380 h 890869"/>
                  <a:gd name="connsiteX11" fmla="*/ 288495 w 783219"/>
                  <a:gd name="connsiteY11" fmla="*/ 44402 h 890869"/>
                  <a:gd name="connsiteX12" fmla="*/ 389470 w 783219"/>
                  <a:gd name="connsiteY12" fmla="*/ 0 h 890869"/>
                  <a:gd name="connsiteX0" fmla="*/ 389470 w 783219"/>
                  <a:gd name="connsiteY0" fmla="*/ 0 h 890869"/>
                  <a:gd name="connsiteX1" fmla="*/ 768768 w 783219"/>
                  <a:gd name="connsiteY1" fmla="*/ 123463 h 890869"/>
                  <a:gd name="connsiteX2" fmla="*/ 770265 w 783219"/>
                  <a:gd name="connsiteY2" fmla="*/ 128286 h 890869"/>
                  <a:gd name="connsiteX3" fmla="*/ 783219 w 783219"/>
                  <a:gd name="connsiteY3" fmla="*/ 256786 h 890869"/>
                  <a:gd name="connsiteX4" fmla="*/ 274110 w 783219"/>
                  <a:gd name="connsiteY4" fmla="*/ 881442 h 890869"/>
                  <a:gd name="connsiteX5" fmla="*/ 180603 w 783219"/>
                  <a:gd name="connsiteY5" fmla="*/ 890869 h 890869"/>
                  <a:gd name="connsiteX6" fmla="*/ 0 w 783219"/>
                  <a:gd name="connsiteY6" fmla="*/ 272354 h 890869"/>
                  <a:gd name="connsiteX7" fmla="*/ 130295 w 783219"/>
                  <a:gd name="connsiteY7" fmla="*/ 148758 h 890869"/>
                  <a:gd name="connsiteX8" fmla="*/ 264029 w 783219"/>
                  <a:gd name="connsiteY8" fmla="*/ 231318 h 890869"/>
                  <a:gd name="connsiteX9" fmla="*/ 24331 w 783219"/>
                  <a:gd name="connsiteY9" fmla="*/ 194380 h 890869"/>
                  <a:gd name="connsiteX10" fmla="*/ 288495 w 783219"/>
                  <a:gd name="connsiteY10" fmla="*/ 44402 h 890869"/>
                  <a:gd name="connsiteX11" fmla="*/ 389470 w 783219"/>
                  <a:gd name="connsiteY11" fmla="*/ 0 h 890869"/>
                  <a:gd name="connsiteX0" fmla="*/ 389470 w 783219"/>
                  <a:gd name="connsiteY0" fmla="*/ 0 h 890869"/>
                  <a:gd name="connsiteX1" fmla="*/ 768768 w 783219"/>
                  <a:gd name="connsiteY1" fmla="*/ 123463 h 890869"/>
                  <a:gd name="connsiteX2" fmla="*/ 770265 w 783219"/>
                  <a:gd name="connsiteY2" fmla="*/ 128286 h 890869"/>
                  <a:gd name="connsiteX3" fmla="*/ 783219 w 783219"/>
                  <a:gd name="connsiteY3" fmla="*/ 256786 h 890869"/>
                  <a:gd name="connsiteX4" fmla="*/ 274110 w 783219"/>
                  <a:gd name="connsiteY4" fmla="*/ 881442 h 890869"/>
                  <a:gd name="connsiteX5" fmla="*/ 180603 w 783219"/>
                  <a:gd name="connsiteY5" fmla="*/ 890869 h 890869"/>
                  <a:gd name="connsiteX6" fmla="*/ 0 w 783219"/>
                  <a:gd name="connsiteY6" fmla="*/ 272354 h 890869"/>
                  <a:gd name="connsiteX7" fmla="*/ 130295 w 783219"/>
                  <a:gd name="connsiteY7" fmla="*/ 148758 h 890869"/>
                  <a:gd name="connsiteX8" fmla="*/ 24331 w 783219"/>
                  <a:gd name="connsiteY8" fmla="*/ 194380 h 890869"/>
                  <a:gd name="connsiteX9" fmla="*/ 288495 w 783219"/>
                  <a:gd name="connsiteY9" fmla="*/ 44402 h 890869"/>
                  <a:gd name="connsiteX10" fmla="*/ 389470 w 783219"/>
                  <a:gd name="connsiteY10" fmla="*/ 0 h 890869"/>
                  <a:gd name="connsiteX0" fmla="*/ 389470 w 783219"/>
                  <a:gd name="connsiteY0" fmla="*/ 0 h 890869"/>
                  <a:gd name="connsiteX1" fmla="*/ 768768 w 783219"/>
                  <a:gd name="connsiteY1" fmla="*/ 123463 h 890869"/>
                  <a:gd name="connsiteX2" fmla="*/ 770265 w 783219"/>
                  <a:gd name="connsiteY2" fmla="*/ 128286 h 890869"/>
                  <a:gd name="connsiteX3" fmla="*/ 783219 w 783219"/>
                  <a:gd name="connsiteY3" fmla="*/ 256786 h 890869"/>
                  <a:gd name="connsiteX4" fmla="*/ 274110 w 783219"/>
                  <a:gd name="connsiteY4" fmla="*/ 881442 h 890869"/>
                  <a:gd name="connsiteX5" fmla="*/ 180603 w 783219"/>
                  <a:gd name="connsiteY5" fmla="*/ 890869 h 890869"/>
                  <a:gd name="connsiteX6" fmla="*/ 0 w 783219"/>
                  <a:gd name="connsiteY6" fmla="*/ 272354 h 890869"/>
                  <a:gd name="connsiteX7" fmla="*/ 24331 w 783219"/>
                  <a:gd name="connsiteY7" fmla="*/ 194380 h 890869"/>
                  <a:gd name="connsiteX8" fmla="*/ 288495 w 783219"/>
                  <a:gd name="connsiteY8" fmla="*/ 44402 h 890869"/>
                  <a:gd name="connsiteX9" fmla="*/ 389470 w 783219"/>
                  <a:gd name="connsiteY9" fmla="*/ 0 h 890869"/>
                  <a:gd name="connsiteX0" fmla="*/ 365139 w 758888"/>
                  <a:gd name="connsiteY0" fmla="*/ 0 h 890869"/>
                  <a:gd name="connsiteX1" fmla="*/ 744437 w 758888"/>
                  <a:gd name="connsiteY1" fmla="*/ 123463 h 890869"/>
                  <a:gd name="connsiteX2" fmla="*/ 745934 w 758888"/>
                  <a:gd name="connsiteY2" fmla="*/ 128286 h 890869"/>
                  <a:gd name="connsiteX3" fmla="*/ 758888 w 758888"/>
                  <a:gd name="connsiteY3" fmla="*/ 256786 h 890869"/>
                  <a:gd name="connsiteX4" fmla="*/ 249779 w 758888"/>
                  <a:gd name="connsiteY4" fmla="*/ 881442 h 890869"/>
                  <a:gd name="connsiteX5" fmla="*/ 156272 w 758888"/>
                  <a:gd name="connsiteY5" fmla="*/ 890869 h 890869"/>
                  <a:gd name="connsiteX6" fmla="*/ 10143 w 758888"/>
                  <a:gd name="connsiteY6" fmla="*/ 268045 h 890869"/>
                  <a:gd name="connsiteX7" fmla="*/ 0 w 758888"/>
                  <a:gd name="connsiteY7" fmla="*/ 194380 h 890869"/>
                  <a:gd name="connsiteX8" fmla="*/ 264164 w 758888"/>
                  <a:gd name="connsiteY8" fmla="*/ 44402 h 890869"/>
                  <a:gd name="connsiteX9" fmla="*/ 365139 w 758888"/>
                  <a:gd name="connsiteY9" fmla="*/ 0 h 890869"/>
                  <a:gd name="connsiteX0" fmla="*/ 379607 w 773356"/>
                  <a:gd name="connsiteY0" fmla="*/ 0 h 890869"/>
                  <a:gd name="connsiteX1" fmla="*/ 758905 w 773356"/>
                  <a:gd name="connsiteY1" fmla="*/ 123463 h 890869"/>
                  <a:gd name="connsiteX2" fmla="*/ 760402 w 773356"/>
                  <a:gd name="connsiteY2" fmla="*/ 128286 h 890869"/>
                  <a:gd name="connsiteX3" fmla="*/ 773356 w 773356"/>
                  <a:gd name="connsiteY3" fmla="*/ 256786 h 890869"/>
                  <a:gd name="connsiteX4" fmla="*/ 264247 w 773356"/>
                  <a:gd name="connsiteY4" fmla="*/ 881442 h 890869"/>
                  <a:gd name="connsiteX5" fmla="*/ 170740 w 773356"/>
                  <a:gd name="connsiteY5" fmla="*/ 890869 h 890869"/>
                  <a:gd name="connsiteX6" fmla="*/ 24611 w 773356"/>
                  <a:gd name="connsiteY6" fmla="*/ 268045 h 890869"/>
                  <a:gd name="connsiteX7" fmla="*/ 14468 w 773356"/>
                  <a:gd name="connsiteY7" fmla="*/ 194380 h 890869"/>
                  <a:gd name="connsiteX8" fmla="*/ 278632 w 773356"/>
                  <a:gd name="connsiteY8" fmla="*/ 44402 h 890869"/>
                  <a:gd name="connsiteX9" fmla="*/ 379607 w 773356"/>
                  <a:gd name="connsiteY9" fmla="*/ 0 h 890869"/>
                  <a:gd name="connsiteX0" fmla="*/ 381282 w 775031"/>
                  <a:gd name="connsiteY0" fmla="*/ 0 h 890869"/>
                  <a:gd name="connsiteX1" fmla="*/ 760580 w 775031"/>
                  <a:gd name="connsiteY1" fmla="*/ 123463 h 890869"/>
                  <a:gd name="connsiteX2" fmla="*/ 762077 w 775031"/>
                  <a:gd name="connsiteY2" fmla="*/ 128286 h 890869"/>
                  <a:gd name="connsiteX3" fmla="*/ 775031 w 775031"/>
                  <a:gd name="connsiteY3" fmla="*/ 256786 h 890869"/>
                  <a:gd name="connsiteX4" fmla="*/ 265922 w 775031"/>
                  <a:gd name="connsiteY4" fmla="*/ 881442 h 890869"/>
                  <a:gd name="connsiteX5" fmla="*/ 172415 w 775031"/>
                  <a:gd name="connsiteY5" fmla="*/ 890869 h 890869"/>
                  <a:gd name="connsiteX6" fmla="*/ 7632 w 775031"/>
                  <a:gd name="connsiteY6" fmla="*/ 479810 h 890869"/>
                  <a:gd name="connsiteX7" fmla="*/ 26286 w 775031"/>
                  <a:gd name="connsiteY7" fmla="*/ 268045 h 890869"/>
                  <a:gd name="connsiteX8" fmla="*/ 16143 w 775031"/>
                  <a:gd name="connsiteY8" fmla="*/ 194380 h 890869"/>
                  <a:gd name="connsiteX9" fmla="*/ 280307 w 775031"/>
                  <a:gd name="connsiteY9" fmla="*/ 44402 h 890869"/>
                  <a:gd name="connsiteX10" fmla="*/ 381282 w 775031"/>
                  <a:gd name="connsiteY10" fmla="*/ 0 h 890869"/>
                  <a:gd name="connsiteX0" fmla="*/ 479828 w 873577"/>
                  <a:gd name="connsiteY0" fmla="*/ 0 h 890869"/>
                  <a:gd name="connsiteX1" fmla="*/ 859126 w 873577"/>
                  <a:gd name="connsiteY1" fmla="*/ 123463 h 890869"/>
                  <a:gd name="connsiteX2" fmla="*/ 860623 w 873577"/>
                  <a:gd name="connsiteY2" fmla="*/ 128286 h 890869"/>
                  <a:gd name="connsiteX3" fmla="*/ 873577 w 873577"/>
                  <a:gd name="connsiteY3" fmla="*/ 256786 h 890869"/>
                  <a:gd name="connsiteX4" fmla="*/ 364468 w 873577"/>
                  <a:gd name="connsiteY4" fmla="*/ 881442 h 890869"/>
                  <a:gd name="connsiteX5" fmla="*/ 270961 w 873577"/>
                  <a:gd name="connsiteY5" fmla="*/ 890869 h 890869"/>
                  <a:gd name="connsiteX6" fmla="*/ 2756 w 873577"/>
                  <a:gd name="connsiteY6" fmla="*/ 520749 h 890869"/>
                  <a:gd name="connsiteX7" fmla="*/ 124832 w 873577"/>
                  <a:gd name="connsiteY7" fmla="*/ 268045 h 890869"/>
                  <a:gd name="connsiteX8" fmla="*/ 114689 w 873577"/>
                  <a:gd name="connsiteY8" fmla="*/ 194380 h 890869"/>
                  <a:gd name="connsiteX9" fmla="*/ 378853 w 873577"/>
                  <a:gd name="connsiteY9" fmla="*/ 44402 h 890869"/>
                  <a:gd name="connsiteX10" fmla="*/ 479828 w 873577"/>
                  <a:gd name="connsiteY10" fmla="*/ 0 h 890869"/>
                  <a:gd name="connsiteX0" fmla="*/ 479828 w 873577"/>
                  <a:gd name="connsiteY0" fmla="*/ 0 h 890869"/>
                  <a:gd name="connsiteX1" fmla="*/ 859126 w 873577"/>
                  <a:gd name="connsiteY1" fmla="*/ 123463 h 890869"/>
                  <a:gd name="connsiteX2" fmla="*/ 860623 w 873577"/>
                  <a:gd name="connsiteY2" fmla="*/ 128286 h 890869"/>
                  <a:gd name="connsiteX3" fmla="*/ 873577 w 873577"/>
                  <a:gd name="connsiteY3" fmla="*/ 256786 h 890869"/>
                  <a:gd name="connsiteX4" fmla="*/ 364468 w 873577"/>
                  <a:gd name="connsiteY4" fmla="*/ 881442 h 890869"/>
                  <a:gd name="connsiteX5" fmla="*/ 270961 w 873577"/>
                  <a:gd name="connsiteY5" fmla="*/ 890869 h 890869"/>
                  <a:gd name="connsiteX6" fmla="*/ 2756 w 873577"/>
                  <a:gd name="connsiteY6" fmla="*/ 512130 h 890869"/>
                  <a:gd name="connsiteX7" fmla="*/ 124832 w 873577"/>
                  <a:gd name="connsiteY7" fmla="*/ 268045 h 890869"/>
                  <a:gd name="connsiteX8" fmla="*/ 114689 w 873577"/>
                  <a:gd name="connsiteY8" fmla="*/ 194380 h 890869"/>
                  <a:gd name="connsiteX9" fmla="*/ 378853 w 873577"/>
                  <a:gd name="connsiteY9" fmla="*/ 44402 h 890869"/>
                  <a:gd name="connsiteX10" fmla="*/ 479828 w 873577"/>
                  <a:gd name="connsiteY10" fmla="*/ 0 h 890869"/>
                  <a:gd name="connsiteX0" fmla="*/ 479828 w 873577"/>
                  <a:gd name="connsiteY0" fmla="*/ 0 h 890869"/>
                  <a:gd name="connsiteX1" fmla="*/ 859126 w 873577"/>
                  <a:gd name="connsiteY1" fmla="*/ 123463 h 890869"/>
                  <a:gd name="connsiteX2" fmla="*/ 860623 w 873577"/>
                  <a:gd name="connsiteY2" fmla="*/ 128286 h 890869"/>
                  <a:gd name="connsiteX3" fmla="*/ 873577 w 873577"/>
                  <a:gd name="connsiteY3" fmla="*/ 256786 h 890869"/>
                  <a:gd name="connsiteX4" fmla="*/ 364468 w 873577"/>
                  <a:gd name="connsiteY4" fmla="*/ 881442 h 890869"/>
                  <a:gd name="connsiteX5" fmla="*/ 270961 w 873577"/>
                  <a:gd name="connsiteY5" fmla="*/ 890869 h 890869"/>
                  <a:gd name="connsiteX6" fmla="*/ 2756 w 873577"/>
                  <a:gd name="connsiteY6" fmla="*/ 512130 h 890869"/>
                  <a:gd name="connsiteX7" fmla="*/ 124832 w 873577"/>
                  <a:gd name="connsiteY7" fmla="*/ 268045 h 890869"/>
                  <a:gd name="connsiteX8" fmla="*/ 114689 w 873577"/>
                  <a:gd name="connsiteY8" fmla="*/ 194380 h 890869"/>
                  <a:gd name="connsiteX9" fmla="*/ 378853 w 873577"/>
                  <a:gd name="connsiteY9" fmla="*/ 44402 h 890869"/>
                  <a:gd name="connsiteX10" fmla="*/ 479828 w 873577"/>
                  <a:gd name="connsiteY10" fmla="*/ 0 h 89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3577" h="890869">
                    <a:moveTo>
                      <a:pt x="479828" y="0"/>
                    </a:moveTo>
                    <a:lnTo>
                      <a:pt x="859126" y="123463"/>
                    </a:lnTo>
                    <a:lnTo>
                      <a:pt x="860623" y="128286"/>
                    </a:lnTo>
                    <a:cubicBezTo>
                      <a:pt x="869117" y="169793"/>
                      <a:pt x="873577" y="212769"/>
                      <a:pt x="873577" y="256786"/>
                    </a:cubicBezTo>
                    <a:cubicBezTo>
                      <a:pt x="873577" y="564911"/>
                      <a:pt x="655016" y="821987"/>
                      <a:pt x="364468" y="881442"/>
                    </a:cubicBezTo>
                    <a:lnTo>
                      <a:pt x="270961" y="890869"/>
                    </a:lnTo>
                    <a:cubicBezTo>
                      <a:pt x="227913" y="823930"/>
                      <a:pt x="136858" y="701499"/>
                      <a:pt x="2756" y="512130"/>
                    </a:cubicBezTo>
                    <a:cubicBezTo>
                      <a:pt x="-21599" y="408326"/>
                      <a:pt x="123414" y="315617"/>
                      <a:pt x="124832" y="268045"/>
                    </a:cubicBezTo>
                    <a:lnTo>
                      <a:pt x="114689" y="194380"/>
                    </a:lnTo>
                    <a:lnTo>
                      <a:pt x="378853" y="44402"/>
                    </a:lnTo>
                    <a:cubicBezTo>
                      <a:pt x="439178" y="21119"/>
                      <a:pt x="419503" y="23283"/>
                      <a:pt x="479828" y="0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  <a:alpha val="2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prstClr val="white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</a:rPr>
                  <a:t> </a:t>
                </a:r>
                <a:endParaRPr lang="ko-KR" altLang="en-US" dirty="0">
                  <a:solidFill>
                    <a:prstClr val="white"/>
                  </a:solidFill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</p:grpSp>
        <p:sp>
          <p:nvSpPr>
            <p:cNvPr id="15" name="자유형 14"/>
            <p:cNvSpPr/>
            <p:nvPr/>
          </p:nvSpPr>
          <p:spPr>
            <a:xfrm>
              <a:off x="4110575" y="3086489"/>
              <a:ext cx="1233541" cy="1400236"/>
            </a:xfrm>
            <a:custGeom>
              <a:avLst/>
              <a:gdLst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10675 w 1534236"/>
                <a:gd name="connsiteY14" fmla="*/ 714065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8923 w 1534236"/>
                <a:gd name="connsiteY0" fmla="*/ 0 h 2348494"/>
                <a:gd name="connsiteX1" fmla="*/ 872006 w 1534236"/>
                <a:gd name="connsiteY1" fmla="*/ 42698 h 2348494"/>
                <a:gd name="connsiteX2" fmla="*/ 1495148 w 1534236"/>
                <a:gd name="connsiteY2" fmla="*/ 665840 h 2348494"/>
                <a:gd name="connsiteX3" fmla="*/ 1527172 w 1534236"/>
                <a:gd name="connsiteY3" fmla="*/ 714065 h 2348494"/>
                <a:gd name="connsiteX4" fmla="*/ 1534236 w 1534236"/>
                <a:gd name="connsiteY4" fmla="*/ 787476 h 2348494"/>
                <a:gd name="connsiteX5" fmla="*/ 1534236 w 1534236"/>
                <a:gd name="connsiteY5" fmla="*/ 1561014 h 2348494"/>
                <a:gd name="connsiteX6" fmla="*/ 1527172 w 1534236"/>
                <a:gd name="connsiteY6" fmla="*/ 1634429 h 2348494"/>
                <a:gd name="connsiteX7" fmla="*/ 1495148 w 1534236"/>
                <a:gd name="connsiteY7" fmla="*/ 1682654 h 2348494"/>
                <a:gd name="connsiteX8" fmla="*/ 872007 w 1534236"/>
                <a:gd name="connsiteY8" fmla="*/ 2305796 h 2348494"/>
                <a:gd name="connsiteX9" fmla="*/ 665841 w 1534236"/>
                <a:gd name="connsiteY9" fmla="*/ 2305796 h 2348494"/>
                <a:gd name="connsiteX10" fmla="*/ 42700 w 1534236"/>
                <a:gd name="connsiteY10" fmla="*/ 1682654 h 2348494"/>
                <a:gd name="connsiteX11" fmla="*/ 10675 w 1534236"/>
                <a:gd name="connsiteY11" fmla="*/ 1634429 h 2348494"/>
                <a:gd name="connsiteX12" fmla="*/ 3632 w 1534236"/>
                <a:gd name="connsiteY12" fmla="*/ 1598230 h 2348494"/>
                <a:gd name="connsiteX13" fmla="*/ 0 w 1534236"/>
                <a:gd name="connsiteY13" fmla="*/ 894680 h 2348494"/>
                <a:gd name="connsiteX14" fmla="*/ 3531 w 1534236"/>
                <a:gd name="connsiteY14" fmla="*/ 725261 h 2348494"/>
                <a:gd name="connsiteX15" fmla="*/ 42699 w 1534236"/>
                <a:gd name="connsiteY15" fmla="*/ 665840 h 2348494"/>
                <a:gd name="connsiteX16" fmla="*/ 665841 w 1534236"/>
                <a:gd name="connsiteY16" fmla="*/ 42698 h 2348494"/>
                <a:gd name="connsiteX17" fmla="*/ 768923 w 1534236"/>
                <a:gd name="connsiteY17" fmla="*/ 0 h 2348494"/>
                <a:gd name="connsiteX0" fmla="*/ 766573 w 1531886"/>
                <a:gd name="connsiteY0" fmla="*/ 0 h 2348494"/>
                <a:gd name="connsiteX1" fmla="*/ 869656 w 1531886"/>
                <a:gd name="connsiteY1" fmla="*/ 42698 h 2348494"/>
                <a:gd name="connsiteX2" fmla="*/ 1492798 w 1531886"/>
                <a:gd name="connsiteY2" fmla="*/ 665840 h 2348494"/>
                <a:gd name="connsiteX3" fmla="*/ 1524822 w 1531886"/>
                <a:gd name="connsiteY3" fmla="*/ 714065 h 2348494"/>
                <a:gd name="connsiteX4" fmla="*/ 1531886 w 1531886"/>
                <a:gd name="connsiteY4" fmla="*/ 787476 h 2348494"/>
                <a:gd name="connsiteX5" fmla="*/ 1531886 w 1531886"/>
                <a:gd name="connsiteY5" fmla="*/ 1561014 h 2348494"/>
                <a:gd name="connsiteX6" fmla="*/ 1524822 w 1531886"/>
                <a:gd name="connsiteY6" fmla="*/ 1634429 h 2348494"/>
                <a:gd name="connsiteX7" fmla="*/ 1492798 w 1531886"/>
                <a:gd name="connsiteY7" fmla="*/ 1682654 h 2348494"/>
                <a:gd name="connsiteX8" fmla="*/ 869657 w 1531886"/>
                <a:gd name="connsiteY8" fmla="*/ 2305796 h 2348494"/>
                <a:gd name="connsiteX9" fmla="*/ 663491 w 1531886"/>
                <a:gd name="connsiteY9" fmla="*/ 2305796 h 2348494"/>
                <a:gd name="connsiteX10" fmla="*/ 40350 w 1531886"/>
                <a:gd name="connsiteY10" fmla="*/ 1682654 h 2348494"/>
                <a:gd name="connsiteX11" fmla="*/ 8325 w 1531886"/>
                <a:gd name="connsiteY11" fmla="*/ 1634429 h 2348494"/>
                <a:gd name="connsiteX12" fmla="*/ 1282 w 1531886"/>
                <a:gd name="connsiteY12" fmla="*/ 1598230 h 2348494"/>
                <a:gd name="connsiteX13" fmla="*/ 31 w 1531886"/>
                <a:gd name="connsiteY13" fmla="*/ 900278 h 2348494"/>
                <a:gd name="connsiteX14" fmla="*/ 1181 w 1531886"/>
                <a:gd name="connsiteY14" fmla="*/ 725261 h 2348494"/>
                <a:gd name="connsiteX15" fmla="*/ 40349 w 1531886"/>
                <a:gd name="connsiteY15" fmla="*/ 665840 h 2348494"/>
                <a:gd name="connsiteX16" fmla="*/ 663491 w 1531886"/>
                <a:gd name="connsiteY16" fmla="*/ 42698 h 2348494"/>
                <a:gd name="connsiteX17" fmla="*/ 766573 w 1531886"/>
                <a:gd name="connsiteY17" fmla="*/ 0 h 234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86" h="2348494">
                  <a:moveTo>
                    <a:pt x="766573" y="0"/>
                  </a:moveTo>
                  <a:cubicBezTo>
                    <a:pt x="803882" y="0"/>
                    <a:pt x="841190" y="14232"/>
                    <a:pt x="869656" y="42698"/>
                  </a:cubicBezTo>
                  <a:lnTo>
                    <a:pt x="1492798" y="665840"/>
                  </a:lnTo>
                  <a:cubicBezTo>
                    <a:pt x="1507030" y="680072"/>
                    <a:pt x="1517705" y="696517"/>
                    <a:pt x="1524822" y="714065"/>
                  </a:cubicBezTo>
                  <a:lnTo>
                    <a:pt x="1531886" y="787476"/>
                  </a:lnTo>
                  <a:lnTo>
                    <a:pt x="1531886" y="1561014"/>
                  </a:lnTo>
                  <a:lnTo>
                    <a:pt x="1524822" y="1634429"/>
                  </a:lnTo>
                  <a:cubicBezTo>
                    <a:pt x="1517706" y="1651978"/>
                    <a:pt x="1507031" y="1668422"/>
                    <a:pt x="1492798" y="1682654"/>
                  </a:cubicBezTo>
                  <a:lnTo>
                    <a:pt x="869657" y="2305796"/>
                  </a:lnTo>
                  <a:cubicBezTo>
                    <a:pt x="812725" y="2362727"/>
                    <a:pt x="720423" y="2362727"/>
                    <a:pt x="663491" y="2305796"/>
                  </a:cubicBezTo>
                  <a:lnTo>
                    <a:pt x="40350" y="1682654"/>
                  </a:lnTo>
                  <a:cubicBezTo>
                    <a:pt x="26117" y="1668422"/>
                    <a:pt x="15442" y="1651978"/>
                    <a:pt x="8325" y="1634429"/>
                  </a:cubicBezTo>
                  <a:lnTo>
                    <a:pt x="1282" y="1598230"/>
                  </a:lnTo>
                  <a:cubicBezTo>
                    <a:pt x="71" y="1363713"/>
                    <a:pt x="1242" y="1134795"/>
                    <a:pt x="31" y="900278"/>
                  </a:cubicBezTo>
                  <a:cubicBezTo>
                    <a:pt x="3589" y="840073"/>
                    <a:pt x="-2377" y="785466"/>
                    <a:pt x="1181" y="725261"/>
                  </a:cubicBezTo>
                  <a:cubicBezTo>
                    <a:pt x="24966" y="674123"/>
                    <a:pt x="26116" y="680072"/>
                    <a:pt x="40349" y="665840"/>
                  </a:cubicBezTo>
                  <a:lnTo>
                    <a:pt x="663491" y="42698"/>
                  </a:lnTo>
                  <a:cubicBezTo>
                    <a:pt x="691956" y="14233"/>
                    <a:pt x="729264" y="0"/>
                    <a:pt x="766573" y="0"/>
                  </a:cubicBez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 l="10000" t="15000" r="10000" b="15000"/>
              </a:stretch>
            </a:blipFill>
            <a:ln w="38100" cap="flat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209446" y="224618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 smtClean="0">
                <a:solidFill>
                  <a:prstClr val="white">
                    <a:lumMod val="50000"/>
                    <a:lumOff val="50000"/>
                  </a:prst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XEMI</a:t>
            </a:r>
          </a:p>
          <a:p>
            <a:pPr algn="r"/>
            <a:r>
              <a:rPr lang="ko-KR" altLang="en-US" sz="1400" dirty="0" smtClean="0">
                <a:solidFill>
                  <a:prstClr val="white">
                    <a:lumMod val="50000"/>
                    <a:lumOff val="50000"/>
                  </a:prstClr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블랙스튜디오 템플릿</a:t>
            </a:r>
            <a:endParaRPr lang="en-US" altLang="ko-KR" sz="1400" dirty="0" smtClean="0">
              <a:solidFill>
                <a:prstClr val="white">
                  <a:lumMod val="50000"/>
                  <a:lumOff val="50000"/>
                </a:prstClr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849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10196044" y="573293"/>
            <a:ext cx="1725545" cy="1277637"/>
          </a:xfrm>
          <a:custGeom>
            <a:avLst/>
            <a:gdLst>
              <a:gd name="T0" fmla="*/ 39 w 39"/>
              <a:gd name="T1" fmla="*/ 7 h 28"/>
              <a:gd name="T2" fmla="*/ 31 w 39"/>
              <a:gd name="T3" fmla="*/ 0 h 28"/>
              <a:gd name="T4" fmla="*/ 29 w 39"/>
              <a:gd name="T5" fmla="*/ 0 h 28"/>
              <a:gd name="T6" fmla="*/ 1 w 39"/>
              <a:gd name="T7" fmla="*/ 7 h 28"/>
              <a:gd name="T8" fmla="*/ 1 w 39"/>
              <a:gd name="T9" fmla="*/ 7 h 28"/>
              <a:gd name="T10" fmla="*/ 3 w 39"/>
              <a:gd name="T11" fmla="*/ 13 h 28"/>
              <a:gd name="T12" fmla="*/ 5 w 39"/>
              <a:gd name="T13" fmla="*/ 28 h 28"/>
              <a:gd name="T14" fmla="*/ 36 w 39"/>
              <a:gd name="T15" fmla="*/ 25 h 28"/>
              <a:gd name="T16" fmla="*/ 39 w 39"/>
              <a:gd name="T17" fmla="*/ 9 h 28"/>
              <a:gd name="T18" fmla="*/ 30 w 39"/>
              <a:gd name="T19" fmla="*/ 1 h 28"/>
              <a:gd name="T20" fmla="*/ 30 w 39"/>
              <a:gd name="T21" fmla="*/ 7 h 28"/>
              <a:gd name="T22" fmla="*/ 30 w 39"/>
              <a:gd name="T23" fmla="*/ 1 h 28"/>
              <a:gd name="T24" fmla="*/ 26 w 39"/>
              <a:gd name="T25" fmla="*/ 1 h 28"/>
              <a:gd name="T26" fmla="*/ 21 w 39"/>
              <a:gd name="T27" fmla="*/ 7 h 28"/>
              <a:gd name="T28" fmla="*/ 28 w 39"/>
              <a:gd name="T29" fmla="*/ 8 h 28"/>
              <a:gd name="T30" fmla="*/ 25 w 39"/>
              <a:gd name="T31" fmla="*/ 12 h 28"/>
              <a:gd name="T32" fmla="*/ 21 w 39"/>
              <a:gd name="T33" fmla="*/ 8 h 28"/>
              <a:gd name="T34" fmla="*/ 19 w 39"/>
              <a:gd name="T35" fmla="*/ 1 h 28"/>
              <a:gd name="T36" fmla="*/ 19 w 39"/>
              <a:gd name="T37" fmla="*/ 1 h 28"/>
              <a:gd name="T38" fmla="*/ 11 w 39"/>
              <a:gd name="T39" fmla="*/ 7 h 28"/>
              <a:gd name="T40" fmla="*/ 19 w 39"/>
              <a:gd name="T41" fmla="*/ 1 h 28"/>
              <a:gd name="T42" fmla="*/ 19 w 39"/>
              <a:gd name="T43" fmla="*/ 9 h 28"/>
              <a:gd name="T44" fmla="*/ 12 w 39"/>
              <a:gd name="T45" fmla="*/ 9 h 28"/>
              <a:gd name="T46" fmla="*/ 19 w 39"/>
              <a:gd name="T47" fmla="*/ 8 h 28"/>
              <a:gd name="T48" fmla="*/ 12 w 39"/>
              <a:gd name="T49" fmla="*/ 1 h 28"/>
              <a:gd name="T50" fmla="*/ 3 w 39"/>
              <a:gd name="T51" fmla="*/ 7 h 28"/>
              <a:gd name="T52" fmla="*/ 4 w 39"/>
              <a:gd name="T53" fmla="*/ 12 h 28"/>
              <a:gd name="T54" fmla="*/ 2 w 39"/>
              <a:gd name="T55" fmla="*/ 8 h 28"/>
              <a:gd name="T56" fmla="*/ 9 w 39"/>
              <a:gd name="T57" fmla="*/ 9 h 28"/>
              <a:gd name="T58" fmla="*/ 5 w 39"/>
              <a:gd name="T59" fmla="*/ 12 h 28"/>
              <a:gd name="T60" fmla="*/ 4 w 39"/>
              <a:gd name="T61" fmla="*/ 12 h 28"/>
              <a:gd name="T62" fmla="*/ 24 w 39"/>
              <a:gd name="T63" fmla="*/ 26 h 28"/>
              <a:gd name="T64" fmla="*/ 29 w 39"/>
              <a:gd name="T65" fmla="*/ 16 h 28"/>
              <a:gd name="T66" fmla="*/ 34 w 39"/>
              <a:gd name="T67" fmla="*/ 25 h 28"/>
              <a:gd name="T68" fmla="*/ 31 w 39"/>
              <a:gd name="T69" fmla="*/ 26 h 28"/>
              <a:gd name="T70" fmla="*/ 22 w 39"/>
              <a:gd name="T71" fmla="*/ 15 h 28"/>
              <a:gd name="T72" fmla="*/ 5 w 39"/>
              <a:gd name="T73" fmla="*/ 26 h 28"/>
              <a:gd name="T74" fmla="*/ 4 w 39"/>
              <a:gd name="T75" fmla="*/ 14 h 28"/>
              <a:gd name="T76" fmla="*/ 6 w 39"/>
              <a:gd name="T77" fmla="*/ 14 h 28"/>
              <a:gd name="T78" fmla="*/ 15 w 39"/>
              <a:gd name="T79" fmla="*/ 14 h 28"/>
              <a:gd name="T80" fmla="*/ 25 w 39"/>
              <a:gd name="T81" fmla="*/ 14 h 28"/>
              <a:gd name="T82" fmla="*/ 34 w 39"/>
              <a:gd name="T83" fmla="*/ 14 h 28"/>
              <a:gd name="T84" fmla="*/ 34 w 39"/>
              <a:gd name="T85" fmla="*/ 25 h 28"/>
              <a:gd name="T86" fmla="*/ 34 w 39"/>
              <a:gd name="T87" fmla="*/ 12 h 28"/>
              <a:gd name="T88" fmla="*/ 30 w 39"/>
              <a:gd name="T89" fmla="*/ 8 h 28"/>
              <a:gd name="T90" fmla="*/ 38 w 39"/>
              <a:gd name="T91" fmla="*/ 9 h 28"/>
              <a:gd name="T92" fmla="*/ 8 w 39"/>
              <a:gd name="T93" fmla="*/ 24 h 28"/>
              <a:gd name="T94" fmla="*/ 20 w 39"/>
              <a:gd name="T95" fmla="*/ 23 h 28"/>
              <a:gd name="T96" fmla="*/ 8 w 39"/>
              <a:gd name="T97" fmla="*/ 15 h 28"/>
              <a:gd name="T98" fmla="*/ 9 w 39"/>
              <a:gd name="T99" fmla="*/ 16 h 28"/>
              <a:gd name="T100" fmla="*/ 18 w 39"/>
              <a:gd name="T101" fmla="*/ 22 h 28"/>
              <a:gd name="T102" fmla="*/ 9 w 39"/>
              <a:gd name="T103" fmla="*/ 16 h 28"/>
              <a:gd name="T104" fmla="*/ 27 w 39"/>
              <a:gd name="T105" fmla="*/ 21 h 28"/>
              <a:gd name="T106" fmla="*/ 29 w 39"/>
              <a:gd name="T107" fmla="*/ 2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" h="28">
                <a:moveTo>
                  <a:pt x="39" y="7"/>
                </a:moveTo>
                <a:cubicBezTo>
                  <a:pt x="39" y="7"/>
                  <a:pt x="39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1" y="0"/>
                  <a:pt x="31" y="0"/>
                  <a:pt x="3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8" y="0"/>
                  <a:pt x="8" y="0"/>
                  <a:pt x="8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8"/>
                  <a:pt x="0" y="8"/>
                  <a:pt x="0" y="9"/>
                </a:cubicBezTo>
                <a:cubicBezTo>
                  <a:pt x="0" y="11"/>
                  <a:pt x="1" y="12"/>
                  <a:pt x="3" y="13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6"/>
                  <a:pt x="4" y="28"/>
                  <a:pt x="5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5" y="28"/>
                  <a:pt x="36" y="26"/>
                  <a:pt x="36" y="25"/>
                </a:cubicBezTo>
                <a:cubicBezTo>
                  <a:pt x="36" y="13"/>
                  <a:pt x="36" y="13"/>
                  <a:pt x="36" y="13"/>
                </a:cubicBezTo>
                <a:cubicBezTo>
                  <a:pt x="38" y="13"/>
                  <a:pt x="39" y="11"/>
                  <a:pt x="39" y="9"/>
                </a:cubicBezTo>
                <a:cubicBezTo>
                  <a:pt x="39" y="8"/>
                  <a:pt x="39" y="8"/>
                  <a:pt x="39" y="7"/>
                </a:cubicBezTo>
                <a:close/>
                <a:moveTo>
                  <a:pt x="30" y="1"/>
                </a:moveTo>
                <a:cubicBezTo>
                  <a:pt x="36" y="7"/>
                  <a:pt x="36" y="7"/>
                  <a:pt x="36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27" y="1"/>
                  <a:pt x="27" y="1"/>
                  <a:pt x="27" y="1"/>
                </a:cubicBezTo>
                <a:lnTo>
                  <a:pt x="30" y="1"/>
                </a:lnTo>
                <a:close/>
                <a:moveTo>
                  <a:pt x="21" y="1"/>
                </a:moveTo>
                <a:cubicBezTo>
                  <a:pt x="26" y="1"/>
                  <a:pt x="26" y="1"/>
                  <a:pt x="26" y="1"/>
                </a:cubicBezTo>
                <a:cubicBezTo>
                  <a:pt x="28" y="7"/>
                  <a:pt x="28" y="7"/>
                  <a:pt x="28" y="7"/>
                </a:cubicBezTo>
                <a:cubicBezTo>
                  <a:pt x="21" y="7"/>
                  <a:pt x="21" y="7"/>
                  <a:pt x="21" y="7"/>
                </a:cubicBezTo>
                <a:lnTo>
                  <a:pt x="21" y="1"/>
                </a:lnTo>
                <a:close/>
                <a:moveTo>
                  <a:pt x="28" y="8"/>
                </a:moveTo>
                <a:cubicBezTo>
                  <a:pt x="28" y="9"/>
                  <a:pt x="28" y="9"/>
                  <a:pt x="28" y="9"/>
                </a:cubicBezTo>
                <a:cubicBezTo>
                  <a:pt x="28" y="11"/>
                  <a:pt x="26" y="12"/>
                  <a:pt x="25" y="12"/>
                </a:cubicBezTo>
                <a:cubicBezTo>
                  <a:pt x="23" y="12"/>
                  <a:pt x="21" y="11"/>
                  <a:pt x="21" y="9"/>
                </a:cubicBezTo>
                <a:cubicBezTo>
                  <a:pt x="21" y="8"/>
                  <a:pt x="21" y="8"/>
                  <a:pt x="21" y="8"/>
                </a:cubicBezTo>
                <a:lnTo>
                  <a:pt x="28" y="8"/>
                </a:lnTo>
                <a:close/>
                <a:moveTo>
                  <a:pt x="19" y="1"/>
                </a:move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7"/>
                  <a:pt x="19" y="7"/>
                  <a:pt x="19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3" y="1"/>
                  <a:pt x="13" y="1"/>
                  <a:pt x="13" y="1"/>
                </a:cubicBezTo>
                <a:lnTo>
                  <a:pt x="19" y="1"/>
                </a:lnTo>
                <a:close/>
                <a:moveTo>
                  <a:pt x="19" y="8"/>
                </a:moveTo>
                <a:cubicBezTo>
                  <a:pt x="19" y="9"/>
                  <a:pt x="19" y="9"/>
                  <a:pt x="19" y="9"/>
                </a:cubicBezTo>
                <a:cubicBezTo>
                  <a:pt x="18" y="11"/>
                  <a:pt x="17" y="12"/>
                  <a:pt x="15" y="12"/>
                </a:cubicBezTo>
                <a:cubicBezTo>
                  <a:pt x="13" y="12"/>
                  <a:pt x="12" y="11"/>
                  <a:pt x="12" y="9"/>
                </a:cubicBezTo>
                <a:cubicBezTo>
                  <a:pt x="12" y="8"/>
                  <a:pt x="12" y="8"/>
                  <a:pt x="12" y="8"/>
                </a:cubicBezTo>
                <a:lnTo>
                  <a:pt x="19" y="8"/>
                </a:lnTo>
                <a:close/>
                <a:moveTo>
                  <a:pt x="9" y="1"/>
                </a:moveTo>
                <a:cubicBezTo>
                  <a:pt x="12" y="1"/>
                  <a:pt x="12" y="1"/>
                  <a:pt x="12" y="1"/>
                </a:cubicBezTo>
                <a:cubicBezTo>
                  <a:pt x="10" y="7"/>
                  <a:pt x="10" y="7"/>
                  <a:pt x="10" y="7"/>
                </a:cubicBezTo>
                <a:cubicBezTo>
                  <a:pt x="3" y="7"/>
                  <a:pt x="3" y="7"/>
                  <a:pt x="3" y="7"/>
                </a:cubicBezTo>
                <a:lnTo>
                  <a:pt x="9" y="1"/>
                </a:lnTo>
                <a:close/>
                <a:moveTo>
                  <a:pt x="4" y="12"/>
                </a:moveTo>
                <a:cubicBezTo>
                  <a:pt x="3" y="11"/>
                  <a:pt x="2" y="10"/>
                  <a:pt x="2" y="9"/>
                </a:cubicBezTo>
                <a:cubicBezTo>
                  <a:pt x="2" y="9"/>
                  <a:pt x="2" y="8"/>
                  <a:pt x="2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9"/>
                  <a:pt x="9" y="9"/>
                  <a:pt x="9" y="9"/>
                </a:cubicBezTo>
                <a:cubicBezTo>
                  <a:pt x="9" y="11"/>
                  <a:pt x="7" y="12"/>
                  <a:pt x="6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4" y="12"/>
                  <a:pt x="4" y="12"/>
                  <a:pt x="4" y="12"/>
                </a:cubicBezTo>
                <a:close/>
                <a:moveTo>
                  <a:pt x="29" y="26"/>
                </a:moveTo>
                <a:cubicBezTo>
                  <a:pt x="24" y="26"/>
                  <a:pt x="24" y="26"/>
                  <a:pt x="24" y="26"/>
                </a:cubicBezTo>
                <a:cubicBezTo>
                  <a:pt x="24" y="16"/>
                  <a:pt x="24" y="16"/>
                  <a:pt x="24" y="16"/>
                </a:cubicBezTo>
                <a:cubicBezTo>
                  <a:pt x="29" y="16"/>
                  <a:pt x="29" y="16"/>
                  <a:pt x="29" y="16"/>
                </a:cubicBezTo>
                <a:lnTo>
                  <a:pt x="29" y="26"/>
                </a:lnTo>
                <a:close/>
                <a:moveTo>
                  <a:pt x="34" y="25"/>
                </a:moveTo>
                <a:cubicBezTo>
                  <a:pt x="34" y="26"/>
                  <a:pt x="34" y="26"/>
                  <a:pt x="33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15"/>
                  <a:pt x="31" y="15"/>
                  <a:pt x="3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26"/>
                  <a:pt x="22" y="26"/>
                  <a:pt x="22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4" y="26"/>
                  <a:pt x="4" y="2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6" y="14"/>
                </a:cubicBezTo>
                <a:cubicBezTo>
                  <a:pt x="8" y="14"/>
                  <a:pt x="10" y="13"/>
                  <a:pt x="10" y="11"/>
                </a:cubicBezTo>
                <a:cubicBezTo>
                  <a:pt x="11" y="13"/>
                  <a:pt x="13" y="14"/>
                  <a:pt x="15" y="14"/>
                </a:cubicBezTo>
                <a:cubicBezTo>
                  <a:pt x="17" y="14"/>
                  <a:pt x="19" y="13"/>
                  <a:pt x="20" y="11"/>
                </a:cubicBezTo>
                <a:cubicBezTo>
                  <a:pt x="21" y="13"/>
                  <a:pt x="22" y="14"/>
                  <a:pt x="25" y="14"/>
                </a:cubicBezTo>
                <a:cubicBezTo>
                  <a:pt x="27" y="14"/>
                  <a:pt x="28" y="13"/>
                  <a:pt x="29" y="11"/>
                </a:cubicBezTo>
                <a:cubicBezTo>
                  <a:pt x="30" y="13"/>
                  <a:pt x="32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lnTo>
                  <a:pt x="34" y="25"/>
                </a:lnTo>
                <a:close/>
                <a:moveTo>
                  <a:pt x="35" y="12"/>
                </a:moveTo>
                <a:cubicBezTo>
                  <a:pt x="34" y="12"/>
                  <a:pt x="34" y="12"/>
                  <a:pt x="34" y="12"/>
                </a:cubicBezTo>
                <a:cubicBezTo>
                  <a:pt x="32" y="12"/>
                  <a:pt x="31" y="11"/>
                  <a:pt x="30" y="9"/>
                </a:cubicBezTo>
                <a:cubicBezTo>
                  <a:pt x="30" y="8"/>
                  <a:pt x="30" y="8"/>
                  <a:pt x="30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8" y="9"/>
                  <a:pt x="38" y="9"/>
                </a:cubicBezTo>
                <a:cubicBezTo>
                  <a:pt x="38" y="11"/>
                  <a:pt x="36" y="12"/>
                  <a:pt x="35" y="12"/>
                </a:cubicBezTo>
                <a:close/>
                <a:moveTo>
                  <a:pt x="8" y="24"/>
                </a:moveTo>
                <a:cubicBezTo>
                  <a:pt x="20" y="24"/>
                  <a:pt x="20" y="24"/>
                  <a:pt x="20" y="24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15"/>
                  <a:pt x="20" y="15"/>
                  <a:pt x="20" y="15"/>
                </a:cubicBezTo>
                <a:cubicBezTo>
                  <a:pt x="8" y="15"/>
                  <a:pt x="8" y="15"/>
                  <a:pt x="8" y="15"/>
                </a:cubicBezTo>
                <a:lnTo>
                  <a:pt x="8" y="24"/>
                </a:lnTo>
                <a:close/>
                <a:moveTo>
                  <a:pt x="9" y="16"/>
                </a:moveTo>
                <a:cubicBezTo>
                  <a:pt x="18" y="16"/>
                  <a:pt x="18" y="16"/>
                  <a:pt x="18" y="16"/>
                </a:cubicBezTo>
                <a:cubicBezTo>
                  <a:pt x="18" y="22"/>
                  <a:pt x="18" y="22"/>
                  <a:pt x="18" y="22"/>
                </a:cubicBezTo>
                <a:cubicBezTo>
                  <a:pt x="9" y="22"/>
                  <a:pt x="9" y="22"/>
                  <a:pt x="9" y="22"/>
                </a:cubicBezTo>
                <a:lnTo>
                  <a:pt x="9" y="16"/>
                </a:lnTo>
                <a:close/>
                <a:moveTo>
                  <a:pt x="29" y="21"/>
                </a:move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9" y="21"/>
                  <a:pt x="29" y="21"/>
                  <a:pt x="29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8167719" y="519986"/>
            <a:ext cx="1595174" cy="1330944"/>
            <a:chOff x="5079742" y="3736929"/>
            <a:chExt cx="1119264" cy="933865"/>
          </a:xfrm>
        </p:grpSpPr>
        <p:grpSp>
          <p:nvGrpSpPr>
            <p:cNvPr id="28" name="그룹 27"/>
            <p:cNvGrpSpPr/>
            <p:nvPr/>
          </p:nvGrpSpPr>
          <p:grpSpPr>
            <a:xfrm>
              <a:off x="5079742" y="3736929"/>
              <a:ext cx="1119264" cy="933865"/>
              <a:chOff x="9421813" y="4714875"/>
              <a:chExt cx="1811337" cy="1511301"/>
            </a:xfrm>
          </p:grpSpPr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9785350" y="4714875"/>
                <a:ext cx="1085850" cy="303213"/>
              </a:xfrm>
              <a:custGeom>
                <a:avLst/>
                <a:gdLst>
                  <a:gd name="T0" fmla="*/ 256 w 288"/>
                  <a:gd name="T1" fmla="*/ 0 h 80"/>
                  <a:gd name="T2" fmla="*/ 256 w 288"/>
                  <a:gd name="T3" fmla="*/ 32 h 80"/>
                  <a:gd name="T4" fmla="*/ 224 w 288"/>
                  <a:gd name="T5" fmla="*/ 32 h 80"/>
                  <a:gd name="T6" fmla="*/ 224 w 288"/>
                  <a:gd name="T7" fmla="*/ 0 h 80"/>
                  <a:gd name="T8" fmla="*/ 192 w 288"/>
                  <a:gd name="T9" fmla="*/ 0 h 80"/>
                  <a:gd name="T10" fmla="*/ 192 w 288"/>
                  <a:gd name="T11" fmla="*/ 32 h 80"/>
                  <a:gd name="T12" fmla="*/ 160 w 288"/>
                  <a:gd name="T13" fmla="*/ 32 h 80"/>
                  <a:gd name="T14" fmla="*/ 160 w 288"/>
                  <a:gd name="T15" fmla="*/ 0 h 80"/>
                  <a:gd name="T16" fmla="*/ 128 w 288"/>
                  <a:gd name="T17" fmla="*/ 0 h 80"/>
                  <a:gd name="T18" fmla="*/ 128 w 288"/>
                  <a:gd name="T19" fmla="*/ 32 h 80"/>
                  <a:gd name="T20" fmla="*/ 96 w 288"/>
                  <a:gd name="T21" fmla="*/ 32 h 80"/>
                  <a:gd name="T22" fmla="*/ 96 w 288"/>
                  <a:gd name="T23" fmla="*/ 0 h 80"/>
                  <a:gd name="T24" fmla="*/ 64 w 288"/>
                  <a:gd name="T25" fmla="*/ 0 h 80"/>
                  <a:gd name="T26" fmla="*/ 64 w 288"/>
                  <a:gd name="T27" fmla="*/ 32 h 80"/>
                  <a:gd name="T28" fmla="*/ 32 w 288"/>
                  <a:gd name="T29" fmla="*/ 32 h 80"/>
                  <a:gd name="T30" fmla="*/ 32 w 288"/>
                  <a:gd name="T31" fmla="*/ 0 h 80"/>
                  <a:gd name="T32" fmla="*/ 0 w 288"/>
                  <a:gd name="T33" fmla="*/ 0 h 80"/>
                  <a:gd name="T34" fmla="*/ 0 w 288"/>
                  <a:gd name="T35" fmla="*/ 64 h 80"/>
                  <a:gd name="T36" fmla="*/ 5 w 288"/>
                  <a:gd name="T37" fmla="*/ 75 h 80"/>
                  <a:gd name="T38" fmla="*/ 16 w 288"/>
                  <a:gd name="T39" fmla="*/ 80 h 80"/>
                  <a:gd name="T40" fmla="*/ 272 w 288"/>
                  <a:gd name="T41" fmla="*/ 80 h 80"/>
                  <a:gd name="T42" fmla="*/ 283 w 288"/>
                  <a:gd name="T43" fmla="*/ 75 h 80"/>
                  <a:gd name="T44" fmla="*/ 288 w 288"/>
                  <a:gd name="T45" fmla="*/ 64 h 80"/>
                  <a:gd name="T46" fmla="*/ 288 w 288"/>
                  <a:gd name="T47" fmla="*/ 0 h 80"/>
                  <a:gd name="T48" fmla="*/ 256 w 288"/>
                  <a:gd name="T4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88" h="80">
                    <a:moveTo>
                      <a:pt x="256" y="0"/>
                    </a:moveTo>
                    <a:cubicBezTo>
                      <a:pt x="256" y="32"/>
                      <a:pt x="256" y="32"/>
                      <a:pt x="256" y="32"/>
                    </a:cubicBezTo>
                    <a:cubicBezTo>
                      <a:pt x="224" y="32"/>
                      <a:pt x="224" y="32"/>
                      <a:pt x="224" y="32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92" y="32"/>
                      <a:pt x="192" y="32"/>
                      <a:pt x="192" y="32"/>
                    </a:cubicBezTo>
                    <a:cubicBezTo>
                      <a:pt x="160" y="32"/>
                      <a:pt x="160" y="32"/>
                      <a:pt x="160" y="32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32"/>
                      <a:pt x="128" y="32"/>
                      <a:pt x="128" y="32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8"/>
                      <a:pt x="2" y="72"/>
                      <a:pt x="5" y="75"/>
                    </a:cubicBezTo>
                    <a:cubicBezTo>
                      <a:pt x="8" y="78"/>
                      <a:pt x="12" y="80"/>
                      <a:pt x="16" y="80"/>
                    </a:cubicBezTo>
                    <a:cubicBezTo>
                      <a:pt x="272" y="80"/>
                      <a:pt x="272" y="80"/>
                      <a:pt x="272" y="80"/>
                    </a:cubicBezTo>
                    <a:cubicBezTo>
                      <a:pt x="276" y="80"/>
                      <a:pt x="280" y="78"/>
                      <a:pt x="283" y="75"/>
                    </a:cubicBezTo>
                    <a:cubicBezTo>
                      <a:pt x="286" y="72"/>
                      <a:pt x="288" y="68"/>
                      <a:pt x="288" y="64"/>
                    </a:cubicBezTo>
                    <a:cubicBezTo>
                      <a:pt x="288" y="0"/>
                      <a:pt x="288" y="0"/>
                      <a:pt x="288" y="0"/>
                    </a:cubicBezTo>
                    <a:lnTo>
                      <a:pt x="25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30" name="Rectangle 8"/>
              <p:cNvSpPr>
                <a:spLocks noChangeArrowheads="1"/>
              </p:cNvSpPr>
              <p:nvPr/>
            </p:nvSpPr>
            <p:spPr bwMode="auto">
              <a:xfrm>
                <a:off x="10026650" y="5319713"/>
                <a:ext cx="120650" cy="60325"/>
              </a:xfrm>
              <a:prstGeom prst="rect">
                <a:avLst/>
              </a:prstGeom>
              <a:solidFill>
                <a:srgbClr val="CC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31" name="Rectangle 10"/>
              <p:cNvSpPr>
                <a:spLocks noChangeArrowheads="1"/>
              </p:cNvSpPr>
              <p:nvPr/>
            </p:nvSpPr>
            <p:spPr bwMode="auto">
              <a:xfrm>
                <a:off x="10509250" y="5319713"/>
                <a:ext cx="120650" cy="60325"/>
              </a:xfrm>
              <a:prstGeom prst="rect">
                <a:avLst/>
              </a:prstGeom>
              <a:solidFill>
                <a:srgbClr val="CC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10750550" y="5500688"/>
                <a:ext cx="482600" cy="725488"/>
              </a:xfrm>
              <a:custGeom>
                <a:avLst/>
                <a:gdLst>
                  <a:gd name="T0" fmla="*/ 228 w 304"/>
                  <a:gd name="T1" fmla="*/ 0 h 457"/>
                  <a:gd name="T2" fmla="*/ 228 w 304"/>
                  <a:gd name="T3" fmla="*/ 76 h 457"/>
                  <a:gd name="T4" fmla="*/ 152 w 304"/>
                  <a:gd name="T5" fmla="*/ 76 h 457"/>
                  <a:gd name="T6" fmla="*/ 152 w 304"/>
                  <a:gd name="T7" fmla="*/ 0 h 457"/>
                  <a:gd name="T8" fmla="*/ 76 w 304"/>
                  <a:gd name="T9" fmla="*/ 0 h 457"/>
                  <a:gd name="T10" fmla="*/ 76 w 304"/>
                  <a:gd name="T11" fmla="*/ 76 h 457"/>
                  <a:gd name="T12" fmla="*/ 0 w 304"/>
                  <a:gd name="T13" fmla="*/ 76 h 457"/>
                  <a:gd name="T14" fmla="*/ 0 w 304"/>
                  <a:gd name="T15" fmla="*/ 457 h 457"/>
                  <a:gd name="T16" fmla="*/ 304 w 304"/>
                  <a:gd name="T17" fmla="*/ 457 h 457"/>
                  <a:gd name="T18" fmla="*/ 304 w 304"/>
                  <a:gd name="T19" fmla="*/ 0 h 457"/>
                  <a:gd name="T20" fmla="*/ 228 w 304"/>
                  <a:gd name="T21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4" h="457">
                    <a:moveTo>
                      <a:pt x="228" y="0"/>
                    </a:moveTo>
                    <a:lnTo>
                      <a:pt x="228" y="76"/>
                    </a:lnTo>
                    <a:lnTo>
                      <a:pt x="152" y="76"/>
                    </a:lnTo>
                    <a:lnTo>
                      <a:pt x="152" y="0"/>
                    </a:lnTo>
                    <a:lnTo>
                      <a:pt x="76" y="0"/>
                    </a:lnTo>
                    <a:lnTo>
                      <a:pt x="76" y="76"/>
                    </a:lnTo>
                    <a:lnTo>
                      <a:pt x="0" y="76"/>
                    </a:lnTo>
                    <a:lnTo>
                      <a:pt x="0" y="457"/>
                    </a:lnTo>
                    <a:lnTo>
                      <a:pt x="304" y="457"/>
                    </a:lnTo>
                    <a:lnTo>
                      <a:pt x="304" y="0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33" name="Rectangle 12"/>
              <p:cNvSpPr>
                <a:spLocks noChangeArrowheads="1"/>
              </p:cNvSpPr>
              <p:nvPr/>
            </p:nvSpPr>
            <p:spPr bwMode="auto">
              <a:xfrm>
                <a:off x="10750550" y="6103938"/>
                <a:ext cx="482600" cy="122238"/>
              </a:xfrm>
              <a:prstGeom prst="rect">
                <a:avLst/>
              </a:prstGeom>
              <a:solidFill>
                <a:srgbClr val="5A6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9421813" y="5500688"/>
                <a:ext cx="484187" cy="725488"/>
              </a:xfrm>
              <a:custGeom>
                <a:avLst/>
                <a:gdLst>
                  <a:gd name="T0" fmla="*/ 77 w 305"/>
                  <a:gd name="T1" fmla="*/ 0 h 457"/>
                  <a:gd name="T2" fmla="*/ 77 w 305"/>
                  <a:gd name="T3" fmla="*/ 76 h 457"/>
                  <a:gd name="T4" fmla="*/ 153 w 305"/>
                  <a:gd name="T5" fmla="*/ 76 h 457"/>
                  <a:gd name="T6" fmla="*/ 153 w 305"/>
                  <a:gd name="T7" fmla="*/ 0 h 457"/>
                  <a:gd name="T8" fmla="*/ 229 w 305"/>
                  <a:gd name="T9" fmla="*/ 0 h 457"/>
                  <a:gd name="T10" fmla="*/ 229 w 305"/>
                  <a:gd name="T11" fmla="*/ 76 h 457"/>
                  <a:gd name="T12" fmla="*/ 305 w 305"/>
                  <a:gd name="T13" fmla="*/ 76 h 457"/>
                  <a:gd name="T14" fmla="*/ 305 w 305"/>
                  <a:gd name="T15" fmla="*/ 457 h 457"/>
                  <a:gd name="T16" fmla="*/ 0 w 305"/>
                  <a:gd name="T17" fmla="*/ 457 h 457"/>
                  <a:gd name="T18" fmla="*/ 0 w 305"/>
                  <a:gd name="T19" fmla="*/ 0 h 457"/>
                  <a:gd name="T20" fmla="*/ 77 w 305"/>
                  <a:gd name="T21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457">
                    <a:moveTo>
                      <a:pt x="77" y="0"/>
                    </a:moveTo>
                    <a:lnTo>
                      <a:pt x="77" y="76"/>
                    </a:lnTo>
                    <a:lnTo>
                      <a:pt x="153" y="76"/>
                    </a:lnTo>
                    <a:lnTo>
                      <a:pt x="153" y="0"/>
                    </a:lnTo>
                    <a:lnTo>
                      <a:pt x="229" y="0"/>
                    </a:lnTo>
                    <a:lnTo>
                      <a:pt x="229" y="76"/>
                    </a:lnTo>
                    <a:lnTo>
                      <a:pt x="305" y="76"/>
                    </a:lnTo>
                    <a:lnTo>
                      <a:pt x="305" y="457"/>
                    </a:lnTo>
                    <a:lnTo>
                      <a:pt x="0" y="457"/>
                    </a:lnTo>
                    <a:lnTo>
                      <a:pt x="0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9421813" y="6103938"/>
                <a:ext cx="484187" cy="122238"/>
              </a:xfrm>
              <a:prstGeom prst="rect">
                <a:avLst/>
              </a:prstGeom>
              <a:solidFill>
                <a:srgbClr val="5A6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</p:grpSp>
        <p:sp>
          <p:nvSpPr>
            <p:cNvPr id="26" name="자유형 25"/>
            <p:cNvSpPr>
              <a:spLocks/>
            </p:cNvSpPr>
            <p:nvPr/>
          </p:nvSpPr>
          <p:spPr bwMode="auto">
            <a:xfrm>
              <a:off x="5378932" y="3924291"/>
              <a:ext cx="521866" cy="746503"/>
            </a:xfrm>
            <a:custGeom>
              <a:avLst/>
              <a:gdLst>
                <a:gd name="connsiteX0" fmla="*/ 410037 w 521866"/>
                <a:gd name="connsiteY0" fmla="*/ 74552 h 746503"/>
                <a:gd name="connsiteX1" fmla="*/ 384410 w 521866"/>
                <a:gd name="connsiteY1" fmla="*/ 86201 h 746503"/>
                <a:gd name="connsiteX2" fmla="*/ 372761 w 521866"/>
                <a:gd name="connsiteY2" fmla="*/ 111828 h 746503"/>
                <a:gd name="connsiteX3" fmla="*/ 372761 w 521866"/>
                <a:gd name="connsiteY3" fmla="*/ 223656 h 746503"/>
                <a:gd name="connsiteX4" fmla="*/ 447313 w 521866"/>
                <a:gd name="connsiteY4" fmla="*/ 223656 h 746503"/>
                <a:gd name="connsiteX5" fmla="*/ 447313 w 521866"/>
                <a:gd name="connsiteY5" fmla="*/ 111828 h 746503"/>
                <a:gd name="connsiteX6" fmla="*/ 435664 w 521866"/>
                <a:gd name="connsiteY6" fmla="*/ 86201 h 746503"/>
                <a:gd name="connsiteX7" fmla="*/ 410037 w 521866"/>
                <a:gd name="connsiteY7" fmla="*/ 74552 h 746503"/>
                <a:gd name="connsiteX8" fmla="*/ 111828 w 521866"/>
                <a:gd name="connsiteY8" fmla="*/ 74552 h 746503"/>
                <a:gd name="connsiteX9" fmla="*/ 86201 w 521866"/>
                <a:gd name="connsiteY9" fmla="*/ 86201 h 746503"/>
                <a:gd name="connsiteX10" fmla="*/ 74552 w 521866"/>
                <a:gd name="connsiteY10" fmla="*/ 111828 h 746503"/>
                <a:gd name="connsiteX11" fmla="*/ 74552 w 521866"/>
                <a:gd name="connsiteY11" fmla="*/ 223656 h 746503"/>
                <a:gd name="connsiteX12" fmla="*/ 149104 w 521866"/>
                <a:gd name="connsiteY12" fmla="*/ 223656 h 746503"/>
                <a:gd name="connsiteX13" fmla="*/ 149104 w 521866"/>
                <a:gd name="connsiteY13" fmla="*/ 111828 h 746503"/>
                <a:gd name="connsiteX14" fmla="*/ 137455 w 521866"/>
                <a:gd name="connsiteY14" fmla="*/ 86201 h 746503"/>
                <a:gd name="connsiteX15" fmla="*/ 111828 w 521866"/>
                <a:gd name="connsiteY15" fmla="*/ 74552 h 746503"/>
                <a:gd name="connsiteX16" fmla="*/ 0 w 521866"/>
                <a:gd name="connsiteY16" fmla="*/ 0 h 746503"/>
                <a:gd name="connsiteX17" fmla="*/ 521866 w 521866"/>
                <a:gd name="connsiteY17" fmla="*/ 0 h 746503"/>
                <a:gd name="connsiteX18" fmla="*/ 521866 w 521866"/>
                <a:gd name="connsiteY18" fmla="*/ 746503 h 746503"/>
                <a:gd name="connsiteX19" fmla="*/ 372762 w 521866"/>
                <a:gd name="connsiteY19" fmla="*/ 746503 h 746503"/>
                <a:gd name="connsiteX20" fmla="*/ 372762 w 521866"/>
                <a:gd name="connsiteY20" fmla="*/ 597203 h 746503"/>
                <a:gd name="connsiteX21" fmla="*/ 340145 w 521866"/>
                <a:gd name="connsiteY21" fmla="*/ 517887 h 746503"/>
                <a:gd name="connsiteX22" fmla="*/ 260933 w 521866"/>
                <a:gd name="connsiteY22" fmla="*/ 485227 h 746503"/>
                <a:gd name="connsiteX23" fmla="*/ 181721 w 521866"/>
                <a:gd name="connsiteY23" fmla="*/ 517887 h 746503"/>
                <a:gd name="connsiteX24" fmla="*/ 149105 w 521866"/>
                <a:gd name="connsiteY24" fmla="*/ 597203 h 746503"/>
                <a:gd name="connsiteX25" fmla="*/ 149105 w 521866"/>
                <a:gd name="connsiteY25" fmla="*/ 746503 h 746503"/>
                <a:gd name="connsiteX26" fmla="*/ 0 w 521866"/>
                <a:gd name="connsiteY26" fmla="*/ 746503 h 746503"/>
                <a:gd name="connsiteX27" fmla="*/ 0 w 521866"/>
                <a:gd name="connsiteY27" fmla="*/ 0 h 74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866" h="746503">
                  <a:moveTo>
                    <a:pt x="410037" y="74552"/>
                  </a:moveTo>
                  <a:cubicBezTo>
                    <a:pt x="400718" y="74552"/>
                    <a:pt x="391399" y="79212"/>
                    <a:pt x="384410" y="86201"/>
                  </a:cubicBezTo>
                  <a:cubicBezTo>
                    <a:pt x="377421" y="93190"/>
                    <a:pt x="372761" y="102509"/>
                    <a:pt x="372761" y="111828"/>
                  </a:cubicBezTo>
                  <a:cubicBezTo>
                    <a:pt x="372761" y="223656"/>
                    <a:pt x="372761" y="223656"/>
                    <a:pt x="372761" y="223656"/>
                  </a:cubicBezTo>
                  <a:cubicBezTo>
                    <a:pt x="447313" y="223656"/>
                    <a:pt x="447313" y="223656"/>
                    <a:pt x="447313" y="223656"/>
                  </a:cubicBezTo>
                  <a:cubicBezTo>
                    <a:pt x="447313" y="111828"/>
                    <a:pt x="447313" y="111828"/>
                    <a:pt x="447313" y="111828"/>
                  </a:cubicBezTo>
                  <a:cubicBezTo>
                    <a:pt x="447313" y="102509"/>
                    <a:pt x="442654" y="93190"/>
                    <a:pt x="435664" y="86201"/>
                  </a:cubicBezTo>
                  <a:cubicBezTo>
                    <a:pt x="428675" y="79212"/>
                    <a:pt x="419356" y="74552"/>
                    <a:pt x="410037" y="74552"/>
                  </a:cubicBezTo>
                  <a:close/>
                  <a:moveTo>
                    <a:pt x="111828" y="74552"/>
                  </a:moveTo>
                  <a:cubicBezTo>
                    <a:pt x="102509" y="74552"/>
                    <a:pt x="93190" y="79212"/>
                    <a:pt x="86201" y="86201"/>
                  </a:cubicBezTo>
                  <a:cubicBezTo>
                    <a:pt x="79212" y="93190"/>
                    <a:pt x="74552" y="102509"/>
                    <a:pt x="74552" y="111828"/>
                  </a:cubicBezTo>
                  <a:cubicBezTo>
                    <a:pt x="74552" y="223656"/>
                    <a:pt x="74552" y="223656"/>
                    <a:pt x="74552" y="223656"/>
                  </a:cubicBezTo>
                  <a:cubicBezTo>
                    <a:pt x="149104" y="223656"/>
                    <a:pt x="149104" y="223656"/>
                    <a:pt x="149104" y="223656"/>
                  </a:cubicBezTo>
                  <a:cubicBezTo>
                    <a:pt x="149104" y="111828"/>
                    <a:pt x="149104" y="111828"/>
                    <a:pt x="149104" y="111828"/>
                  </a:cubicBezTo>
                  <a:cubicBezTo>
                    <a:pt x="149104" y="102509"/>
                    <a:pt x="144445" y="93190"/>
                    <a:pt x="137455" y="86201"/>
                  </a:cubicBezTo>
                  <a:cubicBezTo>
                    <a:pt x="130466" y="79212"/>
                    <a:pt x="121147" y="74552"/>
                    <a:pt x="111828" y="74552"/>
                  </a:cubicBezTo>
                  <a:close/>
                  <a:moveTo>
                    <a:pt x="0" y="0"/>
                  </a:moveTo>
                  <a:lnTo>
                    <a:pt x="521866" y="0"/>
                  </a:lnTo>
                  <a:cubicBezTo>
                    <a:pt x="521866" y="746503"/>
                    <a:pt x="521866" y="746503"/>
                    <a:pt x="521866" y="746503"/>
                  </a:cubicBezTo>
                  <a:cubicBezTo>
                    <a:pt x="372762" y="746503"/>
                    <a:pt x="372762" y="746503"/>
                    <a:pt x="372762" y="746503"/>
                  </a:cubicBezTo>
                  <a:cubicBezTo>
                    <a:pt x="372762" y="597203"/>
                    <a:pt x="372762" y="597203"/>
                    <a:pt x="372762" y="597203"/>
                  </a:cubicBezTo>
                  <a:cubicBezTo>
                    <a:pt x="372762" y="569209"/>
                    <a:pt x="361113" y="538882"/>
                    <a:pt x="340145" y="517887"/>
                  </a:cubicBezTo>
                  <a:cubicBezTo>
                    <a:pt x="319177" y="496891"/>
                    <a:pt x="288890" y="485227"/>
                    <a:pt x="260933" y="485227"/>
                  </a:cubicBezTo>
                  <a:cubicBezTo>
                    <a:pt x="232976" y="485227"/>
                    <a:pt x="202689" y="496891"/>
                    <a:pt x="181721" y="517887"/>
                  </a:cubicBezTo>
                  <a:cubicBezTo>
                    <a:pt x="160754" y="538882"/>
                    <a:pt x="149105" y="569209"/>
                    <a:pt x="149105" y="597203"/>
                  </a:cubicBezTo>
                  <a:cubicBezTo>
                    <a:pt x="149105" y="746503"/>
                    <a:pt x="149105" y="746503"/>
                    <a:pt x="149105" y="746503"/>
                  </a:cubicBezTo>
                  <a:cubicBezTo>
                    <a:pt x="0" y="746503"/>
                    <a:pt x="0" y="746503"/>
                    <a:pt x="0" y="74650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dirty="0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</p:grpSp>
      <p:sp>
        <p:nvSpPr>
          <p:cNvPr id="41" name="Freeform 9"/>
          <p:cNvSpPr>
            <a:spLocks noEditPoints="1"/>
          </p:cNvSpPr>
          <p:nvPr/>
        </p:nvSpPr>
        <p:spPr bwMode="auto">
          <a:xfrm>
            <a:off x="9908035" y="2354052"/>
            <a:ext cx="1692743" cy="1692744"/>
          </a:xfrm>
          <a:custGeom>
            <a:avLst/>
            <a:gdLst>
              <a:gd name="T0" fmla="*/ 36 w 37"/>
              <a:gd name="T1" fmla="*/ 25 h 37"/>
              <a:gd name="T2" fmla="*/ 33 w 37"/>
              <a:gd name="T3" fmla="*/ 21 h 37"/>
              <a:gd name="T4" fmla="*/ 29 w 37"/>
              <a:gd name="T5" fmla="*/ 19 h 37"/>
              <a:gd name="T6" fmla="*/ 25 w 37"/>
              <a:gd name="T7" fmla="*/ 23 h 37"/>
              <a:gd name="T8" fmla="*/ 20 w 37"/>
              <a:gd name="T9" fmla="*/ 25 h 37"/>
              <a:gd name="T10" fmla="*/ 20 w 37"/>
              <a:gd name="T11" fmla="*/ 31 h 37"/>
              <a:gd name="T12" fmla="*/ 22 w 37"/>
              <a:gd name="T13" fmla="*/ 34 h 37"/>
              <a:gd name="T14" fmla="*/ 27 w 37"/>
              <a:gd name="T15" fmla="*/ 34 h 37"/>
              <a:gd name="T16" fmla="*/ 32 w 37"/>
              <a:gd name="T17" fmla="*/ 34 h 37"/>
              <a:gd name="T18" fmla="*/ 36 w 37"/>
              <a:gd name="T19" fmla="*/ 32 h 37"/>
              <a:gd name="T20" fmla="*/ 34 w 37"/>
              <a:gd name="T21" fmla="*/ 32 h 37"/>
              <a:gd name="T22" fmla="*/ 30 w 37"/>
              <a:gd name="T23" fmla="*/ 33 h 37"/>
              <a:gd name="T24" fmla="*/ 27 w 37"/>
              <a:gd name="T25" fmla="*/ 33 h 37"/>
              <a:gd name="T26" fmla="*/ 25 w 37"/>
              <a:gd name="T27" fmla="*/ 31 h 37"/>
              <a:gd name="T28" fmla="*/ 21 w 37"/>
              <a:gd name="T29" fmla="*/ 29 h 37"/>
              <a:gd name="T30" fmla="*/ 22 w 37"/>
              <a:gd name="T31" fmla="*/ 24 h 37"/>
              <a:gd name="T32" fmla="*/ 26 w 37"/>
              <a:gd name="T33" fmla="*/ 24 h 37"/>
              <a:gd name="T34" fmla="*/ 29 w 37"/>
              <a:gd name="T35" fmla="*/ 23 h 37"/>
              <a:gd name="T36" fmla="*/ 33 w 37"/>
              <a:gd name="T37" fmla="*/ 22 h 37"/>
              <a:gd name="T38" fmla="*/ 35 w 37"/>
              <a:gd name="T39" fmla="*/ 26 h 37"/>
              <a:gd name="T40" fmla="*/ 33 w 37"/>
              <a:gd name="T41" fmla="*/ 30 h 37"/>
              <a:gd name="T42" fmla="*/ 23 w 37"/>
              <a:gd name="T43" fmla="*/ 20 h 37"/>
              <a:gd name="T44" fmla="*/ 25 w 37"/>
              <a:gd name="T45" fmla="*/ 16 h 37"/>
              <a:gd name="T46" fmla="*/ 22 w 37"/>
              <a:gd name="T47" fmla="*/ 11 h 37"/>
              <a:gd name="T48" fmla="*/ 23 w 37"/>
              <a:gd name="T49" fmla="*/ 6 h 37"/>
              <a:gd name="T50" fmla="*/ 20 w 37"/>
              <a:gd name="T51" fmla="*/ 3 h 37"/>
              <a:gd name="T52" fmla="*/ 16 w 37"/>
              <a:gd name="T53" fmla="*/ 1 h 37"/>
              <a:gd name="T54" fmla="*/ 11 w 37"/>
              <a:gd name="T55" fmla="*/ 3 h 37"/>
              <a:gd name="T56" fmla="*/ 6 w 37"/>
              <a:gd name="T57" fmla="*/ 2 h 37"/>
              <a:gd name="T58" fmla="*/ 2 w 37"/>
              <a:gd name="T59" fmla="*/ 5 h 37"/>
              <a:gd name="T60" fmla="*/ 1 w 37"/>
              <a:gd name="T61" fmla="*/ 10 h 37"/>
              <a:gd name="T62" fmla="*/ 3 w 37"/>
              <a:gd name="T63" fmla="*/ 14 h 37"/>
              <a:gd name="T64" fmla="*/ 2 w 37"/>
              <a:gd name="T65" fmla="*/ 20 h 37"/>
              <a:gd name="T66" fmla="*/ 5 w 37"/>
              <a:gd name="T67" fmla="*/ 23 h 37"/>
              <a:gd name="T68" fmla="*/ 10 w 37"/>
              <a:gd name="T69" fmla="*/ 25 h 37"/>
              <a:gd name="T70" fmla="*/ 14 w 37"/>
              <a:gd name="T71" fmla="*/ 22 h 37"/>
              <a:gd name="T72" fmla="*/ 20 w 37"/>
              <a:gd name="T73" fmla="*/ 23 h 37"/>
              <a:gd name="T74" fmla="*/ 17 w 37"/>
              <a:gd name="T75" fmla="*/ 20 h 37"/>
              <a:gd name="T76" fmla="*/ 14 w 37"/>
              <a:gd name="T77" fmla="*/ 21 h 37"/>
              <a:gd name="T78" fmla="*/ 10 w 37"/>
              <a:gd name="T79" fmla="*/ 21 h 37"/>
              <a:gd name="T80" fmla="*/ 6 w 37"/>
              <a:gd name="T81" fmla="*/ 21 h 37"/>
              <a:gd name="T82" fmla="*/ 3 w 37"/>
              <a:gd name="T83" fmla="*/ 18 h 37"/>
              <a:gd name="T84" fmla="*/ 4 w 37"/>
              <a:gd name="T85" fmla="*/ 13 h 37"/>
              <a:gd name="T86" fmla="*/ 5 w 37"/>
              <a:gd name="T87" fmla="*/ 9 h 37"/>
              <a:gd name="T88" fmla="*/ 7 w 37"/>
              <a:gd name="T89" fmla="*/ 7 h 37"/>
              <a:gd name="T90" fmla="*/ 9 w 37"/>
              <a:gd name="T91" fmla="*/ 3 h 37"/>
              <a:gd name="T92" fmla="*/ 13 w 37"/>
              <a:gd name="T93" fmla="*/ 2 h 37"/>
              <a:gd name="T94" fmla="*/ 16 w 37"/>
              <a:gd name="T95" fmla="*/ 5 h 37"/>
              <a:gd name="T96" fmla="*/ 19 w 37"/>
              <a:gd name="T97" fmla="*/ 7 h 37"/>
              <a:gd name="T98" fmla="*/ 21 w 37"/>
              <a:gd name="T99" fmla="*/ 10 h 37"/>
              <a:gd name="T100" fmla="*/ 23 w 37"/>
              <a:gd name="T101" fmla="*/ 14 h 37"/>
              <a:gd name="T102" fmla="*/ 22 w 37"/>
              <a:gd name="T103" fmla="*/ 19 h 37"/>
              <a:gd name="T104" fmla="*/ 13 w 37"/>
              <a:gd name="T105" fmla="*/ 8 h 37"/>
              <a:gd name="T106" fmla="*/ 13 w 37"/>
              <a:gd name="T107" fmla="*/ 1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7" h="37">
                <a:moveTo>
                  <a:pt x="35" y="29"/>
                </a:moveTo>
                <a:cubicBezTo>
                  <a:pt x="37" y="28"/>
                  <a:pt x="37" y="28"/>
                  <a:pt x="37" y="28"/>
                </a:cubicBezTo>
                <a:cubicBezTo>
                  <a:pt x="37" y="28"/>
                  <a:pt x="37" y="28"/>
                  <a:pt x="37" y="28"/>
                </a:cubicBezTo>
                <a:cubicBezTo>
                  <a:pt x="37" y="27"/>
                  <a:pt x="37" y="26"/>
                  <a:pt x="37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4" y="25"/>
                  <a:pt x="34" y="24"/>
                  <a:pt x="34" y="24"/>
                </a:cubicBezTo>
                <a:cubicBezTo>
                  <a:pt x="35" y="22"/>
                  <a:pt x="35" y="22"/>
                  <a:pt x="35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1"/>
                  <a:pt x="34" y="21"/>
                  <a:pt x="33" y="21"/>
                </a:cubicBezTo>
                <a:cubicBezTo>
                  <a:pt x="33" y="21"/>
                  <a:pt x="33" y="20"/>
                  <a:pt x="32" y="20"/>
                </a:cubicBezTo>
                <a:cubicBezTo>
                  <a:pt x="32" y="20"/>
                  <a:pt x="32" y="20"/>
                  <a:pt x="32" y="20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7" y="19"/>
                  <a:pt x="26" y="19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2"/>
                  <a:pt x="25" y="22"/>
                  <a:pt x="25" y="23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1" y="23"/>
                </a:cubicBezTo>
                <a:cubicBezTo>
                  <a:pt x="21" y="23"/>
                  <a:pt x="21" y="24"/>
                  <a:pt x="21" y="24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6"/>
                  <a:pt x="22" y="27"/>
                  <a:pt x="22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9"/>
                  <a:pt x="20" y="30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2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3" y="34"/>
                  <a:pt x="23" y="35"/>
                  <a:pt x="23" y="35"/>
                </a:cubicBezTo>
                <a:cubicBezTo>
                  <a:pt x="24" y="35"/>
                  <a:pt x="24" y="35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7" y="34"/>
                  <a:pt x="27" y="34"/>
                  <a:pt x="27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7"/>
                  <a:pt x="28" y="37"/>
                  <a:pt x="28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7"/>
                  <a:pt x="30" y="36"/>
                  <a:pt x="31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3"/>
                  <a:pt x="32" y="33"/>
                </a:cubicBezTo>
                <a:cubicBezTo>
                  <a:pt x="34" y="34"/>
                  <a:pt x="34" y="34"/>
                  <a:pt x="34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4"/>
                  <a:pt x="35" y="33"/>
                  <a:pt x="35" y="33"/>
                </a:cubicBezTo>
                <a:cubicBezTo>
                  <a:pt x="36" y="33"/>
                  <a:pt x="36" y="32"/>
                  <a:pt x="36" y="32"/>
                </a:cubicBezTo>
                <a:cubicBezTo>
                  <a:pt x="36" y="31"/>
                  <a:pt x="36" y="31"/>
                  <a:pt x="36" y="31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29"/>
                  <a:pt x="35" y="29"/>
                  <a:pt x="35" y="29"/>
                </a:cubicBezTo>
                <a:close/>
                <a:moveTo>
                  <a:pt x="34" y="32"/>
                </a:moveTo>
                <a:cubicBezTo>
                  <a:pt x="34" y="32"/>
                  <a:pt x="34" y="32"/>
                  <a:pt x="34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5"/>
                  <a:pt x="29" y="35"/>
                  <a:pt x="29" y="35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4" y="34"/>
                  <a:pt x="24" y="34"/>
                </a:cubicBezTo>
                <a:cubicBezTo>
                  <a:pt x="24" y="34"/>
                  <a:pt x="24" y="33"/>
                  <a:pt x="24" y="33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0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7"/>
                  <a:pt x="23" y="27"/>
                  <a:pt x="23" y="27"/>
                </a:cubicBezTo>
                <a:cubicBezTo>
                  <a:pt x="24" y="27"/>
                  <a:pt x="24" y="27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3" y="24"/>
                  <a:pt x="23" y="24"/>
                </a:cubicBezTo>
                <a:cubicBezTo>
                  <a:pt x="23" y="24"/>
                  <a:pt x="23" y="24"/>
                  <a:pt x="23" y="23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8" y="21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9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3" y="25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7"/>
                  <a:pt x="35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29"/>
                  <a:pt x="33" y="29"/>
                  <a:pt x="33" y="30"/>
                </a:cubicBezTo>
                <a:cubicBezTo>
                  <a:pt x="33" y="30"/>
                  <a:pt x="33" y="30"/>
                  <a:pt x="33" y="30"/>
                </a:cubicBezTo>
                <a:lnTo>
                  <a:pt x="34" y="32"/>
                </a:lnTo>
                <a:close/>
                <a:moveTo>
                  <a:pt x="19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3" y="20"/>
                  <a:pt x="23" y="20"/>
                </a:cubicBezTo>
                <a:cubicBezTo>
                  <a:pt x="23" y="20"/>
                  <a:pt x="23" y="19"/>
                  <a:pt x="24" y="19"/>
                </a:cubicBezTo>
                <a:cubicBezTo>
                  <a:pt x="24" y="18"/>
                  <a:pt x="24" y="18"/>
                  <a:pt x="24" y="18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2"/>
                  <a:pt x="25" y="12"/>
                  <a:pt x="25" y="12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8"/>
                  <a:pt x="24" y="7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0" y="3"/>
                  <a:pt x="20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3" y="0"/>
                  <a:pt x="13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7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2" y="5"/>
                </a:cubicBezTo>
                <a:cubicBezTo>
                  <a:pt x="2" y="6"/>
                  <a:pt x="2" y="6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8"/>
                  <a:pt x="1" y="18"/>
                  <a:pt x="2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3"/>
                  <a:pt x="5" y="23"/>
                </a:cubicBezTo>
                <a:cubicBezTo>
                  <a:pt x="6" y="23"/>
                  <a:pt x="6" y="23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5"/>
                  <a:pt x="12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6" y="25"/>
                  <a:pt x="16" y="25"/>
                  <a:pt x="16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4"/>
                  <a:pt x="18" y="24"/>
                  <a:pt x="19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19" y="20"/>
                  <a:pt x="19" y="20"/>
                  <a:pt x="19" y="20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18" y="19"/>
                </a:moveTo>
                <a:cubicBezTo>
                  <a:pt x="18" y="19"/>
                  <a:pt x="18" y="19"/>
                  <a:pt x="17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3"/>
                  <a:pt x="17" y="23"/>
                  <a:pt x="17" y="23"/>
                </a:cubicBezTo>
                <a:cubicBezTo>
                  <a:pt x="15" y="21"/>
                  <a:pt x="15" y="21"/>
                  <a:pt x="15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3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0"/>
                  <a:pt x="10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6" y="17"/>
                  <a:pt x="6" y="17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2" y="17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1"/>
                  <a:pt x="2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10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3" y="7"/>
                  <a:pt x="3" y="7"/>
                  <a:pt x="3" y="7"/>
                </a:cubicBezTo>
                <a:cubicBezTo>
                  <a:pt x="4" y="7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10" y="5"/>
                  <a:pt x="10" y="5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2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4" y="2"/>
                  <a:pt x="14" y="2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3" y="8"/>
                  <a:pt x="23" y="9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2"/>
                  <a:pt x="21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4"/>
                  <a:pt x="23" y="14"/>
                  <a:pt x="23" y="14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6"/>
                  <a:pt x="20" y="16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1" y="19"/>
                  <a:pt x="21" y="19"/>
                  <a:pt x="21" y="20"/>
                </a:cubicBezTo>
                <a:cubicBezTo>
                  <a:pt x="19" y="18"/>
                  <a:pt x="19" y="18"/>
                  <a:pt x="19" y="18"/>
                </a:cubicBezTo>
                <a:lnTo>
                  <a:pt x="18" y="19"/>
                </a:lnTo>
                <a:close/>
                <a:moveTo>
                  <a:pt x="13" y="8"/>
                </a:moveTo>
                <a:cubicBezTo>
                  <a:pt x="10" y="8"/>
                  <a:pt x="8" y="10"/>
                  <a:pt x="8" y="13"/>
                </a:cubicBezTo>
                <a:cubicBezTo>
                  <a:pt x="8" y="15"/>
                  <a:pt x="10" y="17"/>
                  <a:pt x="13" y="17"/>
                </a:cubicBezTo>
                <a:cubicBezTo>
                  <a:pt x="15" y="17"/>
                  <a:pt x="17" y="15"/>
                  <a:pt x="17" y="13"/>
                </a:cubicBezTo>
                <a:cubicBezTo>
                  <a:pt x="17" y="10"/>
                  <a:pt x="15" y="8"/>
                  <a:pt x="13" y="8"/>
                </a:cubicBezTo>
                <a:close/>
                <a:moveTo>
                  <a:pt x="13" y="15"/>
                </a:moveTo>
                <a:cubicBezTo>
                  <a:pt x="11" y="15"/>
                  <a:pt x="10" y="14"/>
                  <a:pt x="10" y="13"/>
                </a:cubicBezTo>
                <a:cubicBezTo>
                  <a:pt x="10" y="11"/>
                  <a:pt x="11" y="10"/>
                  <a:pt x="13" y="10"/>
                </a:cubicBezTo>
                <a:cubicBezTo>
                  <a:pt x="14" y="10"/>
                  <a:pt x="15" y="11"/>
                  <a:pt x="15" y="13"/>
                </a:cubicBezTo>
                <a:cubicBezTo>
                  <a:pt x="15" y="14"/>
                  <a:pt x="14" y="15"/>
                  <a:pt x="13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44" name="Freeform 13"/>
          <p:cNvSpPr>
            <a:spLocks noEditPoints="1"/>
          </p:cNvSpPr>
          <p:nvPr/>
        </p:nvSpPr>
        <p:spPr bwMode="auto">
          <a:xfrm>
            <a:off x="8308876" y="2234580"/>
            <a:ext cx="1827625" cy="2103437"/>
          </a:xfrm>
          <a:custGeom>
            <a:avLst/>
            <a:gdLst>
              <a:gd name="T0" fmla="*/ 0 w 1259"/>
              <a:gd name="T1" fmla="*/ 0 h 1449"/>
              <a:gd name="T2" fmla="*/ 0 w 1259"/>
              <a:gd name="T3" fmla="*/ 1449 h 1449"/>
              <a:gd name="T4" fmla="*/ 1259 w 1259"/>
              <a:gd name="T5" fmla="*/ 1449 h 1449"/>
              <a:gd name="T6" fmla="*/ 0 w 1259"/>
              <a:gd name="T7" fmla="*/ 0 h 1449"/>
              <a:gd name="T8" fmla="*/ 42 w 1259"/>
              <a:gd name="T9" fmla="*/ 1284 h 1449"/>
              <a:gd name="T10" fmla="*/ 168 w 1259"/>
              <a:gd name="T11" fmla="*/ 1284 h 1449"/>
              <a:gd name="T12" fmla="*/ 168 w 1259"/>
              <a:gd name="T13" fmla="*/ 1242 h 1449"/>
              <a:gd name="T14" fmla="*/ 42 w 1259"/>
              <a:gd name="T15" fmla="*/ 1242 h 1449"/>
              <a:gd name="T16" fmla="*/ 42 w 1259"/>
              <a:gd name="T17" fmla="*/ 1159 h 1449"/>
              <a:gd name="T18" fmla="*/ 168 w 1259"/>
              <a:gd name="T19" fmla="*/ 1159 h 1449"/>
              <a:gd name="T20" fmla="*/ 168 w 1259"/>
              <a:gd name="T21" fmla="*/ 1077 h 1449"/>
              <a:gd name="T22" fmla="*/ 42 w 1259"/>
              <a:gd name="T23" fmla="*/ 1077 h 1449"/>
              <a:gd name="T24" fmla="*/ 42 w 1259"/>
              <a:gd name="T25" fmla="*/ 994 h 1449"/>
              <a:gd name="T26" fmla="*/ 168 w 1259"/>
              <a:gd name="T27" fmla="*/ 994 h 1449"/>
              <a:gd name="T28" fmla="*/ 168 w 1259"/>
              <a:gd name="T29" fmla="*/ 952 h 1449"/>
              <a:gd name="T30" fmla="*/ 42 w 1259"/>
              <a:gd name="T31" fmla="*/ 952 h 1449"/>
              <a:gd name="T32" fmla="*/ 42 w 1259"/>
              <a:gd name="T33" fmla="*/ 870 h 1449"/>
              <a:gd name="T34" fmla="*/ 168 w 1259"/>
              <a:gd name="T35" fmla="*/ 870 h 1449"/>
              <a:gd name="T36" fmla="*/ 168 w 1259"/>
              <a:gd name="T37" fmla="*/ 787 h 1449"/>
              <a:gd name="T38" fmla="*/ 42 w 1259"/>
              <a:gd name="T39" fmla="*/ 787 h 1449"/>
              <a:gd name="T40" fmla="*/ 42 w 1259"/>
              <a:gd name="T41" fmla="*/ 745 h 1449"/>
              <a:gd name="T42" fmla="*/ 168 w 1259"/>
              <a:gd name="T43" fmla="*/ 745 h 1449"/>
              <a:gd name="T44" fmla="*/ 168 w 1259"/>
              <a:gd name="T45" fmla="*/ 663 h 1449"/>
              <a:gd name="T46" fmla="*/ 42 w 1259"/>
              <a:gd name="T47" fmla="*/ 663 h 1449"/>
              <a:gd name="T48" fmla="*/ 42 w 1259"/>
              <a:gd name="T49" fmla="*/ 580 h 1449"/>
              <a:gd name="T50" fmla="*/ 168 w 1259"/>
              <a:gd name="T51" fmla="*/ 580 h 1449"/>
              <a:gd name="T52" fmla="*/ 168 w 1259"/>
              <a:gd name="T53" fmla="*/ 539 h 1449"/>
              <a:gd name="T54" fmla="*/ 42 w 1259"/>
              <a:gd name="T55" fmla="*/ 539 h 1449"/>
              <a:gd name="T56" fmla="*/ 42 w 1259"/>
              <a:gd name="T57" fmla="*/ 456 h 1449"/>
              <a:gd name="T58" fmla="*/ 168 w 1259"/>
              <a:gd name="T59" fmla="*/ 456 h 1449"/>
              <a:gd name="T60" fmla="*/ 168 w 1259"/>
              <a:gd name="T61" fmla="*/ 373 h 1449"/>
              <a:gd name="T62" fmla="*/ 42 w 1259"/>
              <a:gd name="T63" fmla="*/ 373 h 1449"/>
              <a:gd name="T64" fmla="*/ 42 w 1259"/>
              <a:gd name="T65" fmla="*/ 166 h 1449"/>
              <a:gd name="T66" fmla="*/ 1091 w 1259"/>
              <a:gd name="T67" fmla="*/ 1408 h 1449"/>
              <a:gd name="T68" fmla="*/ 42 w 1259"/>
              <a:gd name="T69" fmla="*/ 1408 h 1449"/>
              <a:gd name="T70" fmla="*/ 42 w 1259"/>
              <a:gd name="T71" fmla="*/ 1284 h 1449"/>
              <a:gd name="T72" fmla="*/ 294 w 1259"/>
              <a:gd name="T73" fmla="*/ 745 h 1449"/>
              <a:gd name="T74" fmla="*/ 294 w 1259"/>
              <a:gd name="T75" fmla="*/ 1201 h 1449"/>
              <a:gd name="T76" fmla="*/ 713 w 1259"/>
              <a:gd name="T77" fmla="*/ 1201 h 1449"/>
              <a:gd name="T78" fmla="*/ 294 w 1259"/>
              <a:gd name="T79" fmla="*/ 745 h 1449"/>
              <a:gd name="T80" fmla="*/ 378 w 1259"/>
              <a:gd name="T81" fmla="*/ 911 h 1449"/>
              <a:gd name="T82" fmla="*/ 588 w 1259"/>
              <a:gd name="T83" fmla="*/ 1159 h 1449"/>
              <a:gd name="T84" fmla="*/ 378 w 1259"/>
              <a:gd name="T85" fmla="*/ 1159 h 1449"/>
              <a:gd name="T86" fmla="*/ 378 w 1259"/>
              <a:gd name="T87" fmla="*/ 911 h 1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59" h="1449">
                <a:moveTo>
                  <a:pt x="0" y="0"/>
                </a:moveTo>
                <a:lnTo>
                  <a:pt x="0" y="1449"/>
                </a:lnTo>
                <a:lnTo>
                  <a:pt x="1259" y="1449"/>
                </a:lnTo>
                <a:lnTo>
                  <a:pt x="0" y="0"/>
                </a:lnTo>
                <a:close/>
                <a:moveTo>
                  <a:pt x="42" y="1284"/>
                </a:moveTo>
                <a:lnTo>
                  <a:pt x="168" y="1284"/>
                </a:lnTo>
                <a:lnTo>
                  <a:pt x="168" y="1242"/>
                </a:lnTo>
                <a:lnTo>
                  <a:pt x="42" y="1242"/>
                </a:lnTo>
                <a:lnTo>
                  <a:pt x="42" y="1159"/>
                </a:lnTo>
                <a:lnTo>
                  <a:pt x="168" y="1159"/>
                </a:lnTo>
                <a:lnTo>
                  <a:pt x="168" y="1077"/>
                </a:lnTo>
                <a:lnTo>
                  <a:pt x="42" y="1077"/>
                </a:lnTo>
                <a:lnTo>
                  <a:pt x="42" y="994"/>
                </a:lnTo>
                <a:lnTo>
                  <a:pt x="168" y="994"/>
                </a:lnTo>
                <a:lnTo>
                  <a:pt x="168" y="952"/>
                </a:lnTo>
                <a:lnTo>
                  <a:pt x="42" y="952"/>
                </a:lnTo>
                <a:lnTo>
                  <a:pt x="42" y="870"/>
                </a:lnTo>
                <a:lnTo>
                  <a:pt x="168" y="870"/>
                </a:lnTo>
                <a:lnTo>
                  <a:pt x="168" y="787"/>
                </a:lnTo>
                <a:lnTo>
                  <a:pt x="42" y="787"/>
                </a:lnTo>
                <a:lnTo>
                  <a:pt x="42" y="745"/>
                </a:lnTo>
                <a:lnTo>
                  <a:pt x="168" y="745"/>
                </a:lnTo>
                <a:lnTo>
                  <a:pt x="168" y="663"/>
                </a:lnTo>
                <a:lnTo>
                  <a:pt x="42" y="663"/>
                </a:lnTo>
                <a:lnTo>
                  <a:pt x="42" y="580"/>
                </a:lnTo>
                <a:lnTo>
                  <a:pt x="168" y="580"/>
                </a:lnTo>
                <a:lnTo>
                  <a:pt x="168" y="539"/>
                </a:lnTo>
                <a:lnTo>
                  <a:pt x="42" y="539"/>
                </a:lnTo>
                <a:lnTo>
                  <a:pt x="42" y="456"/>
                </a:lnTo>
                <a:lnTo>
                  <a:pt x="168" y="456"/>
                </a:lnTo>
                <a:lnTo>
                  <a:pt x="168" y="373"/>
                </a:lnTo>
                <a:lnTo>
                  <a:pt x="42" y="373"/>
                </a:lnTo>
                <a:lnTo>
                  <a:pt x="42" y="166"/>
                </a:lnTo>
                <a:lnTo>
                  <a:pt x="1091" y="1408"/>
                </a:lnTo>
                <a:lnTo>
                  <a:pt x="42" y="1408"/>
                </a:lnTo>
                <a:lnTo>
                  <a:pt x="42" y="1284"/>
                </a:lnTo>
                <a:close/>
                <a:moveTo>
                  <a:pt x="294" y="745"/>
                </a:moveTo>
                <a:lnTo>
                  <a:pt x="294" y="1201"/>
                </a:lnTo>
                <a:lnTo>
                  <a:pt x="713" y="1201"/>
                </a:lnTo>
                <a:lnTo>
                  <a:pt x="294" y="745"/>
                </a:lnTo>
                <a:close/>
                <a:moveTo>
                  <a:pt x="378" y="911"/>
                </a:moveTo>
                <a:lnTo>
                  <a:pt x="588" y="1159"/>
                </a:lnTo>
                <a:lnTo>
                  <a:pt x="378" y="1159"/>
                </a:lnTo>
                <a:lnTo>
                  <a:pt x="378" y="9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10136501" y="4403310"/>
            <a:ext cx="1613726" cy="2033069"/>
            <a:chOff x="4222750" y="-3770313"/>
            <a:chExt cx="2052638" cy="2586038"/>
          </a:xfrm>
        </p:grpSpPr>
        <p:sp>
          <p:nvSpPr>
            <p:cNvPr id="75" name="Rectangle 5"/>
            <p:cNvSpPr>
              <a:spLocks noChangeArrowheads="1"/>
            </p:cNvSpPr>
            <p:nvPr/>
          </p:nvSpPr>
          <p:spPr bwMode="auto">
            <a:xfrm>
              <a:off x="4316413" y="-2784475"/>
              <a:ext cx="30163" cy="1527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76" name="Freeform 6"/>
            <p:cNvSpPr>
              <a:spLocks/>
            </p:cNvSpPr>
            <p:nvPr/>
          </p:nvSpPr>
          <p:spPr bwMode="auto">
            <a:xfrm>
              <a:off x="4702175" y="-3081338"/>
              <a:ext cx="1428750" cy="911225"/>
            </a:xfrm>
            <a:custGeom>
              <a:avLst/>
              <a:gdLst>
                <a:gd name="T0" fmla="*/ 5 w 197"/>
                <a:gd name="T1" fmla="*/ 17 h 126"/>
                <a:gd name="T2" fmla="*/ 67 w 197"/>
                <a:gd name="T3" fmla="*/ 54 h 126"/>
                <a:gd name="T4" fmla="*/ 71 w 197"/>
                <a:gd name="T5" fmla="*/ 56 h 126"/>
                <a:gd name="T6" fmla="*/ 82 w 197"/>
                <a:gd name="T7" fmla="*/ 63 h 126"/>
                <a:gd name="T8" fmla="*/ 84 w 197"/>
                <a:gd name="T9" fmla="*/ 64 h 126"/>
                <a:gd name="T10" fmla="*/ 86 w 197"/>
                <a:gd name="T11" fmla="*/ 65 h 126"/>
                <a:gd name="T12" fmla="*/ 88 w 197"/>
                <a:gd name="T13" fmla="*/ 66 h 126"/>
                <a:gd name="T14" fmla="*/ 186 w 197"/>
                <a:gd name="T15" fmla="*/ 124 h 126"/>
                <a:gd name="T16" fmla="*/ 195 w 197"/>
                <a:gd name="T17" fmla="*/ 120 h 126"/>
                <a:gd name="T18" fmla="*/ 192 w 197"/>
                <a:gd name="T19" fmla="*/ 108 h 126"/>
                <a:gd name="T20" fmla="*/ 11 w 197"/>
                <a:gd name="T21" fmla="*/ 1 h 126"/>
                <a:gd name="T22" fmla="*/ 8 w 197"/>
                <a:gd name="T23" fmla="*/ 0 h 126"/>
                <a:gd name="T24" fmla="*/ 2 w 197"/>
                <a:gd name="T25" fmla="*/ 5 h 126"/>
                <a:gd name="T26" fmla="*/ 5 w 197"/>
                <a:gd name="T27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126">
                  <a:moveTo>
                    <a:pt x="5" y="17"/>
                  </a:moveTo>
                  <a:cubicBezTo>
                    <a:pt x="67" y="54"/>
                    <a:pt x="67" y="54"/>
                    <a:pt x="67" y="54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186" y="124"/>
                    <a:pt x="186" y="124"/>
                    <a:pt x="186" y="124"/>
                  </a:cubicBezTo>
                  <a:cubicBezTo>
                    <a:pt x="189" y="126"/>
                    <a:pt x="194" y="124"/>
                    <a:pt x="195" y="120"/>
                  </a:cubicBezTo>
                  <a:cubicBezTo>
                    <a:pt x="197" y="115"/>
                    <a:pt x="196" y="110"/>
                    <a:pt x="192" y="10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5" y="0"/>
                    <a:pt x="3" y="2"/>
                    <a:pt x="2" y="5"/>
                  </a:cubicBezTo>
                  <a:cubicBezTo>
                    <a:pt x="0" y="10"/>
                    <a:pt x="2" y="15"/>
                    <a:pt x="5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77" name="Freeform 7"/>
            <p:cNvSpPr>
              <a:spLocks/>
            </p:cNvSpPr>
            <p:nvPr/>
          </p:nvSpPr>
          <p:spPr bwMode="auto">
            <a:xfrm>
              <a:off x="5092700" y="-2459038"/>
              <a:ext cx="276225" cy="268288"/>
            </a:xfrm>
            <a:custGeom>
              <a:avLst/>
              <a:gdLst>
                <a:gd name="T0" fmla="*/ 10 w 174"/>
                <a:gd name="T1" fmla="*/ 169 h 169"/>
                <a:gd name="T2" fmla="*/ 0 w 174"/>
                <a:gd name="T3" fmla="*/ 150 h 169"/>
                <a:gd name="T4" fmla="*/ 165 w 174"/>
                <a:gd name="T5" fmla="*/ 0 h 169"/>
                <a:gd name="T6" fmla="*/ 174 w 174"/>
                <a:gd name="T7" fmla="*/ 18 h 169"/>
                <a:gd name="T8" fmla="*/ 10 w 174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69">
                  <a:moveTo>
                    <a:pt x="10" y="169"/>
                  </a:moveTo>
                  <a:lnTo>
                    <a:pt x="0" y="150"/>
                  </a:lnTo>
                  <a:lnTo>
                    <a:pt x="165" y="0"/>
                  </a:lnTo>
                  <a:lnTo>
                    <a:pt x="174" y="18"/>
                  </a:lnTo>
                  <a:lnTo>
                    <a:pt x="10" y="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78" name="Freeform 8"/>
            <p:cNvSpPr>
              <a:spLocks/>
            </p:cNvSpPr>
            <p:nvPr/>
          </p:nvSpPr>
          <p:spPr bwMode="auto">
            <a:xfrm>
              <a:off x="4897438" y="-2690813"/>
              <a:ext cx="717550" cy="1447800"/>
            </a:xfrm>
            <a:custGeom>
              <a:avLst/>
              <a:gdLst>
                <a:gd name="T0" fmla="*/ 183 w 452"/>
                <a:gd name="T1" fmla="*/ 0 h 912"/>
                <a:gd name="T2" fmla="*/ 201 w 452"/>
                <a:gd name="T3" fmla="*/ 9 h 912"/>
                <a:gd name="T4" fmla="*/ 192 w 452"/>
                <a:gd name="T5" fmla="*/ 36 h 912"/>
                <a:gd name="T6" fmla="*/ 187 w 452"/>
                <a:gd name="T7" fmla="*/ 59 h 912"/>
                <a:gd name="T8" fmla="*/ 174 w 452"/>
                <a:gd name="T9" fmla="*/ 123 h 912"/>
                <a:gd name="T10" fmla="*/ 169 w 452"/>
                <a:gd name="T11" fmla="*/ 159 h 912"/>
                <a:gd name="T12" fmla="*/ 23 w 452"/>
                <a:gd name="T13" fmla="*/ 889 h 912"/>
                <a:gd name="T14" fmla="*/ 430 w 452"/>
                <a:gd name="T15" fmla="*/ 889 h 912"/>
                <a:gd name="T16" fmla="*/ 283 w 452"/>
                <a:gd name="T17" fmla="*/ 159 h 912"/>
                <a:gd name="T18" fmla="*/ 274 w 452"/>
                <a:gd name="T19" fmla="*/ 123 h 912"/>
                <a:gd name="T20" fmla="*/ 261 w 452"/>
                <a:gd name="T21" fmla="*/ 59 h 912"/>
                <a:gd name="T22" fmla="*/ 261 w 452"/>
                <a:gd name="T23" fmla="*/ 45 h 912"/>
                <a:gd name="T24" fmla="*/ 270 w 452"/>
                <a:gd name="T25" fmla="*/ 50 h 912"/>
                <a:gd name="T26" fmla="*/ 279 w 452"/>
                <a:gd name="T27" fmla="*/ 55 h 912"/>
                <a:gd name="T28" fmla="*/ 452 w 452"/>
                <a:gd name="T29" fmla="*/ 912 h 912"/>
                <a:gd name="T30" fmla="*/ 0 w 452"/>
                <a:gd name="T31" fmla="*/ 912 h 912"/>
                <a:gd name="T32" fmla="*/ 183 w 452"/>
                <a:gd name="T33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2" h="912">
                  <a:moveTo>
                    <a:pt x="183" y="0"/>
                  </a:moveTo>
                  <a:lnTo>
                    <a:pt x="201" y="9"/>
                  </a:lnTo>
                  <a:lnTo>
                    <a:pt x="192" y="36"/>
                  </a:lnTo>
                  <a:lnTo>
                    <a:pt x="187" y="59"/>
                  </a:lnTo>
                  <a:lnTo>
                    <a:pt x="174" y="123"/>
                  </a:lnTo>
                  <a:lnTo>
                    <a:pt x="169" y="159"/>
                  </a:lnTo>
                  <a:lnTo>
                    <a:pt x="23" y="889"/>
                  </a:lnTo>
                  <a:lnTo>
                    <a:pt x="430" y="889"/>
                  </a:lnTo>
                  <a:lnTo>
                    <a:pt x="283" y="159"/>
                  </a:lnTo>
                  <a:lnTo>
                    <a:pt x="274" y="123"/>
                  </a:lnTo>
                  <a:lnTo>
                    <a:pt x="261" y="59"/>
                  </a:lnTo>
                  <a:lnTo>
                    <a:pt x="261" y="45"/>
                  </a:lnTo>
                  <a:lnTo>
                    <a:pt x="270" y="50"/>
                  </a:lnTo>
                  <a:lnTo>
                    <a:pt x="279" y="55"/>
                  </a:lnTo>
                  <a:lnTo>
                    <a:pt x="452" y="912"/>
                  </a:lnTo>
                  <a:lnTo>
                    <a:pt x="0" y="91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79" name="Freeform 9"/>
            <p:cNvSpPr>
              <a:spLocks/>
            </p:cNvSpPr>
            <p:nvPr/>
          </p:nvSpPr>
          <p:spPr bwMode="auto">
            <a:xfrm>
              <a:off x="4905375" y="-1633538"/>
              <a:ext cx="630238" cy="390525"/>
            </a:xfrm>
            <a:custGeom>
              <a:avLst/>
              <a:gdLst>
                <a:gd name="T0" fmla="*/ 9 w 397"/>
                <a:gd name="T1" fmla="*/ 246 h 246"/>
                <a:gd name="T2" fmla="*/ 0 w 397"/>
                <a:gd name="T3" fmla="*/ 228 h 246"/>
                <a:gd name="T4" fmla="*/ 388 w 397"/>
                <a:gd name="T5" fmla="*/ 0 h 246"/>
                <a:gd name="T6" fmla="*/ 397 w 397"/>
                <a:gd name="T7" fmla="*/ 23 h 246"/>
                <a:gd name="T8" fmla="*/ 9 w 397"/>
                <a:gd name="T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246">
                  <a:moveTo>
                    <a:pt x="9" y="246"/>
                  </a:moveTo>
                  <a:lnTo>
                    <a:pt x="0" y="228"/>
                  </a:lnTo>
                  <a:lnTo>
                    <a:pt x="388" y="0"/>
                  </a:lnTo>
                  <a:lnTo>
                    <a:pt x="397" y="23"/>
                  </a:lnTo>
                  <a:lnTo>
                    <a:pt x="9" y="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80" name="Freeform 10"/>
            <p:cNvSpPr>
              <a:spLocks/>
            </p:cNvSpPr>
            <p:nvPr/>
          </p:nvSpPr>
          <p:spPr bwMode="auto">
            <a:xfrm>
              <a:off x="4976813" y="-1633538"/>
              <a:ext cx="623888" cy="390525"/>
            </a:xfrm>
            <a:custGeom>
              <a:avLst/>
              <a:gdLst>
                <a:gd name="T0" fmla="*/ 389 w 393"/>
                <a:gd name="T1" fmla="*/ 246 h 246"/>
                <a:gd name="T2" fmla="*/ 0 w 393"/>
                <a:gd name="T3" fmla="*/ 23 h 246"/>
                <a:gd name="T4" fmla="*/ 9 w 393"/>
                <a:gd name="T5" fmla="*/ 0 h 246"/>
                <a:gd name="T6" fmla="*/ 393 w 393"/>
                <a:gd name="T7" fmla="*/ 228 h 246"/>
                <a:gd name="T8" fmla="*/ 389 w 393"/>
                <a:gd name="T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246">
                  <a:moveTo>
                    <a:pt x="389" y="246"/>
                  </a:moveTo>
                  <a:lnTo>
                    <a:pt x="0" y="23"/>
                  </a:lnTo>
                  <a:lnTo>
                    <a:pt x="9" y="0"/>
                  </a:lnTo>
                  <a:lnTo>
                    <a:pt x="393" y="228"/>
                  </a:lnTo>
                  <a:lnTo>
                    <a:pt x="389" y="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81" name="Freeform 11"/>
            <p:cNvSpPr>
              <a:spLocks/>
            </p:cNvSpPr>
            <p:nvPr/>
          </p:nvSpPr>
          <p:spPr bwMode="auto">
            <a:xfrm>
              <a:off x="5035550" y="-1924050"/>
              <a:ext cx="500063" cy="327025"/>
            </a:xfrm>
            <a:custGeom>
              <a:avLst/>
              <a:gdLst>
                <a:gd name="T0" fmla="*/ 306 w 315"/>
                <a:gd name="T1" fmla="*/ 206 h 206"/>
                <a:gd name="T2" fmla="*/ 0 w 315"/>
                <a:gd name="T3" fmla="*/ 19 h 206"/>
                <a:gd name="T4" fmla="*/ 9 w 315"/>
                <a:gd name="T5" fmla="*/ 0 h 206"/>
                <a:gd name="T6" fmla="*/ 315 w 315"/>
                <a:gd name="T7" fmla="*/ 183 h 206"/>
                <a:gd name="T8" fmla="*/ 306 w 315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206">
                  <a:moveTo>
                    <a:pt x="306" y="206"/>
                  </a:moveTo>
                  <a:lnTo>
                    <a:pt x="0" y="19"/>
                  </a:lnTo>
                  <a:lnTo>
                    <a:pt x="9" y="0"/>
                  </a:lnTo>
                  <a:lnTo>
                    <a:pt x="315" y="183"/>
                  </a:lnTo>
                  <a:lnTo>
                    <a:pt x="306" y="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82" name="Freeform 12"/>
            <p:cNvSpPr>
              <a:spLocks/>
            </p:cNvSpPr>
            <p:nvPr/>
          </p:nvSpPr>
          <p:spPr bwMode="auto">
            <a:xfrm>
              <a:off x="4976813" y="-1924050"/>
              <a:ext cx="493713" cy="327025"/>
            </a:xfrm>
            <a:custGeom>
              <a:avLst/>
              <a:gdLst>
                <a:gd name="T0" fmla="*/ 9 w 311"/>
                <a:gd name="T1" fmla="*/ 206 h 206"/>
                <a:gd name="T2" fmla="*/ 0 w 311"/>
                <a:gd name="T3" fmla="*/ 183 h 206"/>
                <a:gd name="T4" fmla="*/ 306 w 311"/>
                <a:gd name="T5" fmla="*/ 0 h 206"/>
                <a:gd name="T6" fmla="*/ 311 w 311"/>
                <a:gd name="T7" fmla="*/ 19 h 206"/>
                <a:gd name="T8" fmla="*/ 9 w 311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" h="206">
                  <a:moveTo>
                    <a:pt x="9" y="206"/>
                  </a:moveTo>
                  <a:lnTo>
                    <a:pt x="0" y="183"/>
                  </a:lnTo>
                  <a:lnTo>
                    <a:pt x="306" y="0"/>
                  </a:lnTo>
                  <a:lnTo>
                    <a:pt x="311" y="19"/>
                  </a:lnTo>
                  <a:lnTo>
                    <a:pt x="9" y="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83" name="Freeform 13"/>
            <p:cNvSpPr>
              <a:spLocks/>
            </p:cNvSpPr>
            <p:nvPr/>
          </p:nvSpPr>
          <p:spPr bwMode="auto">
            <a:xfrm>
              <a:off x="5035550" y="-2220913"/>
              <a:ext cx="376238" cy="327025"/>
            </a:xfrm>
            <a:custGeom>
              <a:avLst/>
              <a:gdLst>
                <a:gd name="T0" fmla="*/ 9 w 237"/>
                <a:gd name="T1" fmla="*/ 206 h 206"/>
                <a:gd name="T2" fmla="*/ 0 w 237"/>
                <a:gd name="T3" fmla="*/ 187 h 206"/>
                <a:gd name="T4" fmla="*/ 228 w 237"/>
                <a:gd name="T5" fmla="*/ 0 h 206"/>
                <a:gd name="T6" fmla="*/ 237 w 237"/>
                <a:gd name="T7" fmla="*/ 19 h 206"/>
                <a:gd name="T8" fmla="*/ 9 w 237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06">
                  <a:moveTo>
                    <a:pt x="9" y="206"/>
                  </a:moveTo>
                  <a:lnTo>
                    <a:pt x="0" y="187"/>
                  </a:lnTo>
                  <a:lnTo>
                    <a:pt x="228" y="0"/>
                  </a:lnTo>
                  <a:lnTo>
                    <a:pt x="237" y="19"/>
                  </a:lnTo>
                  <a:lnTo>
                    <a:pt x="9" y="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84" name="Freeform 14"/>
            <p:cNvSpPr>
              <a:spLocks/>
            </p:cNvSpPr>
            <p:nvPr/>
          </p:nvSpPr>
          <p:spPr bwMode="auto">
            <a:xfrm>
              <a:off x="5092700" y="-2220913"/>
              <a:ext cx="385763" cy="327025"/>
            </a:xfrm>
            <a:custGeom>
              <a:avLst/>
              <a:gdLst>
                <a:gd name="T0" fmla="*/ 229 w 243"/>
                <a:gd name="T1" fmla="*/ 206 h 206"/>
                <a:gd name="T2" fmla="*/ 0 w 243"/>
                <a:gd name="T3" fmla="*/ 19 h 206"/>
                <a:gd name="T4" fmla="*/ 10 w 243"/>
                <a:gd name="T5" fmla="*/ 0 h 206"/>
                <a:gd name="T6" fmla="*/ 243 w 243"/>
                <a:gd name="T7" fmla="*/ 187 h 206"/>
                <a:gd name="T8" fmla="*/ 229 w 243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06">
                  <a:moveTo>
                    <a:pt x="229" y="206"/>
                  </a:moveTo>
                  <a:lnTo>
                    <a:pt x="0" y="19"/>
                  </a:lnTo>
                  <a:lnTo>
                    <a:pt x="10" y="0"/>
                  </a:lnTo>
                  <a:lnTo>
                    <a:pt x="243" y="187"/>
                  </a:lnTo>
                  <a:lnTo>
                    <a:pt x="229" y="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85" name="Freeform 15"/>
            <p:cNvSpPr>
              <a:spLocks/>
            </p:cNvSpPr>
            <p:nvPr/>
          </p:nvSpPr>
          <p:spPr bwMode="auto">
            <a:xfrm>
              <a:off x="5143500" y="-2459038"/>
              <a:ext cx="276225" cy="268288"/>
            </a:xfrm>
            <a:custGeom>
              <a:avLst/>
              <a:gdLst>
                <a:gd name="T0" fmla="*/ 160 w 174"/>
                <a:gd name="T1" fmla="*/ 169 h 169"/>
                <a:gd name="T2" fmla="*/ 0 w 174"/>
                <a:gd name="T3" fmla="*/ 18 h 169"/>
                <a:gd name="T4" fmla="*/ 10 w 174"/>
                <a:gd name="T5" fmla="*/ 0 h 169"/>
                <a:gd name="T6" fmla="*/ 174 w 174"/>
                <a:gd name="T7" fmla="*/ 150 h 169"/>
                <a:gd name="T8" fmla="*/ 160 w 174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69">
                  <a:moveTo>
                    <a:pt x="160" y="169"/>
                  </a:moveTo>
                  <a:lnTo>
                    <a:pt x="0" y="18"/>
                  </a:lnTo>
                  <a:lnTo>
                    <a:pt x="10" y="0"/>
                  </a:lnTo>
                  <a:lnTo>
                    <a:pt x="174" y="150"/>
                  </a:lnTo>
                  <a:lnTo>
                    <a:pt x="160" y="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86" name="Freeform 16"/>
            <p:cNvSpPr>
              <a:spLocks/>
            </p:cNvSpPr>
            <p:nvPr/>
          </p:nvSpPr>
          <p:spPr bwMode="auto">
            <a:xfrm>
              <a:off x="5143500" y="-2625725"/>
              <a:ext cx="182563" cy="195263"/>
            </a:xfrm>
            <a:custGeom>
              <a:avLst/>
              <a:gdLst>
                <a:gd name="T0" fmla="*/ 0 w 115"/>
                <a:gd name="T1" fmla="*/ 105 h 123"/>
                <a:gd name="T2" fmla="*/ 10 w 115"/>
                <a:gd name="T3" fmla="*/ 123 h 123"/>
                <a:gd name="T4" fmla="*/ 14 w 115"/>
                <a:gd name="T5" fmla="*/ 118 h 123"/>
                <a:gd name="T6" fmla="*/ 69 w 115"/>
                <a:gd name="T7" fmla="*/ 59 h 123"/>
                <a:gd name="T8" fmla="*/ 83 w 115"/>
                <a:gd name="T9" fmla="*/ 46 h 123"/>
                <a:gd name="T10" fmla="*/ 106 w 115"/>
                <a:gd name="T11" fmla="*/ 18 h 123"/>
                <a:gd name="T12" fmla="*/ 115 w 115"/>
                <a:gd name="T13" fmla="*/ 9 h 123"/>
                <a:gd name="T14" fmla="*/ 106 w 115"/>
                <a:gd name="T15" fmla="*/ 4 h 123"/>
                <a:gd name="T16" fmla="*/ 96 w 115"/>
                <a:gd name="T17" fmla="*/ 0 h 123"/>
                <a:gd name="T18" fmla="*/ 69 w 115"/>
                <a:gd name="T19" fmla="*/ 27 h 123"/>
                <a:gd name="T20" fmla="*/ 55 w 115"/>
                <a:gd name="T21" fmla="*/ 46 h 123"/>
                <a:gd name="T22" fmla="*/ 19 w 115"/>
                <a:gd name="T23" fmla="*/ 82 h 123"/>
                <a:gd name="T24" fmla="*/ 0 w 115"/>
                <a:gd name="T2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23">
                  <a:moveTo>
                    <a:pt x="0" y="105"/>
                  </a:moveTo>
                  <a:lnTo>
                    <a:pt x="10" y="123"/>
                  </a:lnTo>
                  <a:lnTo>
                    <a:pt x="14" y="118"/>
                  </a:lnTo>
                  <a:lnTo>
                    <a:pt x="69" y="59"/>
                  </a:lnTo>
                  <a:lnTo>
                    <a:pt x="83" y="46"/>
                  </a:lnTo>
                  <a:lnTo>
                    <a:pt x="106" y="18"/>
                  </a:lnTo>
                  <a:lnTo>
                    <a:pt x="115" y="9"/>
                  </a:lnTo>
                  <a:lnTo>
                    <a:pt x="106" y="4"/>
                  </a:lnTo>
                  <a:lnTo>
                    <a:pt x="96" y="0"/>
                  </a:lnTo>
                  <a:lnTo>
                    <a:pt x="69" y="27"/>
                  </a:lnTo>
                  <a:lnTo>
                    <a:pt x="55" y="46"/>
                  </a:lnTo>
                  <a:lnTo>
                    <a:pt x="19" y="82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87" name="Freeform 17"/>
            <p:cNvSpPr>
              <a:spLocks/>
            </p:cNvSpPr>
            <p:nvPr/>
          </p:nvSpPr>
          <p:spPr bwMode="auto">
            <a:xfrm>
              <a:off x="5180013" y="-2640013"/>
              <a:ext cx="188913" cy="209550"/>
            </a:xfrm>
            <a:custGeom>
              <a:avLst/>
              <a:gdLst>
                <a:gd name="T0" fmla="*/ 105 w 119"/>
                <a:gd name="T1" fmla="*/ 132 h 132"/>
                <a:gd name="T2" fmla="*/ 0 w 119"/>
                <a:gd name="T3" fmla="*/ 18 h 132"/>
                <a:gd name="T4" fmla="*/ 9 w 119"/>
                <a:gd name="T5" fmla="*/ 0 h 132"/>
                <a:gd name="T6" fmla="*/ 119 w 119"/>
                <a:gd name="T7" fmla="*/ 114 h 132"/>
                <a:gd name="T8" fmla="*/ 105 w 119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32">
                  <a:moveTo>
                    <a:pt x="105" y="132"/>
                  </a:moveTo>
                  <a:lnTo>
                    <a:pt x="0" y="18"/>
                  </a:lnTo>
                  <a:lnTo>
                    <a:pt x="9" y="0"/>
                  </a:lnTo>
                  <a:lnTo>
                    <a:pt x="119" y="114"/>
                  </a:lnTo>
                  <a:lnTo>
                    <a:pt x="105" y="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4310063" y="-3770313"/>
              <a:ext cx="528638" cy="1289050"/>
            </a:xfrm>
            <a:custGeom>
              <a:avLst/>
              <a:gdLst>
                <a:gd name="T0" fmla="*/ 67 w 73"/>
                <a:gd name="T1" fmla="*/ 4 h 178"/>
                <a:gd name="T2" fmla="*/ 11 w 73"/>
                <a:gd name="T3" fmla="*/ 76 h 178"/>
                <a:gd name="T4" fmla="*/ 0 w 73"/>
                <a:gd name="T5" fmla="*/ 142 h 178"/>
                <a:gd name="T6" fmla="*/ 4 w 73"/>
                <a:gd name="T7" fmla="*/ 172 h 178"/>
                <a:gd name="T8" fmla="*/ 6 w 73"/>
                <a:gd name="T9" fmla="*/ 178 h 178"/>
                <a:gd name="T10" fmla="*/ 68 w 73"/>
                <a:gd name="T11" fmla="*/ 107 h 178"/>
                <a:gd name="T12" fmla="*/ 73 w 73"/>
                <a:gd name="T13" fmla="*/ 0 h 178"/>
                <a:gd name="T14" fmla="*/ 67 w 73"/>
                <a:gd name="T15" fmla="*/ 4 h 178"/>
                <a:gd name="T16" fmla="*/ 31 w 73"/>
                <a:gd name="T17" fmla="*/ 52 h 178"/>
                <a:gd name="T18" fmla="*/ 57 w 73"/>
                <a:gd name="T19" fmla="*/ 100 h 178"/>
                <a:gd name="T20" fmla="*/ 11 w 73"/>
                <a:gd name="T21" fmla="*/ 104 h 178"/>
                <a:gd name="T22" fmla="*/ 17 w 73"/>
                <a:gd name="T23" fmla="*/ 80 h 178"/>
                <a:gd name="T24" fmla="*/ 31 w 73"/>
                <a:gd name="T25" fmla="*/ 52 h 178"/>
                <a:gd name="T26" fmla="*/ 9 w 73"/>
                <a:gd name="T27" fmla="*/ 114 h 178"/>
                <a:gd name="T28" fmla="*/ 54 w 73"/>
                <a:gd name="T29" fmla="*/ 110 h 178"/>
                <a:gd name="T30" fmla="*/ 9 w 73"/>
                <a:gd name="T31" fmla="*/ 161 h 178"/>
                <a:gd name="T32" fmla="*/ 9 w 73"/>
                <a:gd name="T33" fmla="*/ 114 h 178"/>
                <a:gd name="T34" fmla="*/ 61 w 73"/>
                <a:gd name="T35" fmla="*/ 91 h 178"/>
                <a:gd name="T36" fmla="*/ 37 w 73"/>
                <a:gd name="T37" fmla="*/ 45 h 178"/>
                <a:gd name="T38" fmla="*/ 65 w 73"/>
                <a:gd name="T39" fmla="*/ 16 h 178"/>
                <a:gd name="T40" fmla="*/ 61 w 73"/>
                <a:gd name="T41" fmla="*/ 9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178">
                  <a:moveTo>
                    <a:pt x="67" y="4"/>
                  </a:moveTo>
                  <a:cubicBezTo>
                    <a:pt x="41" y="23"/>
                    <a:pt x="22" y="47"/>
                    <a:pt x="11" y="76"/>
                  </a:cubicBezTo>
                  <a:cubicBezTo>
                    <a:pt x="1" y="102"/>
                    <a:pt x="0" y="126"/>
                    <a:pt x="0" y="142"/>
                  </a:cubicBezTo>
                  <a:cubicBezTo>
                    <a:pt x="1" y="160"/>
                    <a:pt x="4" y="171"/>
                    <a:pt x="4" y="172"/>
                  </a:cubicBezTo>
                  <a:cubicBezTo>
                    <a:pt x="6" y="178"/>
                    <a:pt x="6" y="178"/>
                    <a:pt x="6" y="17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67" y="4"/>
                  </a:lnTo>
                  <a:close/>
                  <a:moveTo>
                    <a:pt x="31" y="52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12" y="96"/>
                    <a:pt x="14" y="88"/>
                    <a:pt x="17" y="80"/>
                  </a:cubicBezTo>
                  <a:cubicBezTo>
                    <a:pt x="21" y="70"/>
                    <a:pt x="26" y="61"/>
                    <a:pt x="31" y="52"/>
                  </a:cubicBezTo>
                  <a:close/>
                  <a:moveTo>
                    <a:pt x="9" y="114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9" y="161"/>
                    <a:pt x="9" y="161"/>
                    <a:pt x="9" y="161"/>
                  </a:cubicBezTo>
                  <a:cubicBezTo>
                    <a:pt x="8" y="152"/>
                    <a:pt x="6" y="135"/>
                    <a:pt x="9" y="114"/>
                  </a:cubicBezTo>
                  <a:close/>
                  <a:moveTo>
                    <a:pt x="61" y="91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44" y="34"/>
                    <a:pt x="54" y="25"/>
                    <a:pt x="65" y="16"/>
                  </a:cubicBezTo>
                  <a:lnTo>
                    <a:pt x="61" y="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89" name="Rectangle 19"/>
            <p:cNvSpPr>
              <a:spLocks noChangeArrowheads="1"/>
            </p:cNvSpPr>
            <p:nvPr/>
          </p:nvSpPr>
          <p:spPr bwMode="auto">
            <a:xfrm>
              <a:off x="4222750" y="-1257300"/>
              <a:ext cx="2052638" cy="73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90" name="Rectangle 20"/>
            <p:cNvSpPr>
              <a:spLocks noChangeArrowheads="1"/>
            </p:cNvSpPr>
            <p:nvPr/>
          </p:nvSpPr>
          <p:spPr bwMode="auto">
            <a:xfrm>
              <a:off x="4273550" y="-1466850"/>
              <a:ext cx="361950" cy="209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91" name="Freeform 21"/>
            <p:cNvSpPr>
              <a:spLocks/>
            </p:cNvSpPr>
            <p:nvPr/>
          </p:nvSpPr>
          <p:spPr bwMode="auto">
            <a:xfrm>
              <a:off x="5935663" y="-2300288"/>
              <a:ext cx="282575" cy="319088"/>
            </a:xfrm>
            <a:custGeom>
              <a:avLst/>
              <a:gdLst>
                <a:gd name="T0" fmla="*/ 0 w 39"/>
                <a:gd name="T1" fmla="*/ 22 h 44"/>
                <a:gd name="T2" fmla="*/ 20 w 39"/>
                <a:gd name="T3" fmla="*/ 44 h 44"/>
                <a:gd name="T4" fmla="*/ 35 w 39"/>
                <a:gd name="T5" fmla="*/ 36 h 44"/>
                <a:gd name="T6" fmla="*/ 37 w 39"/>
                <a:gd name="T7" fmla="*/ 33 h 44"/>
                <a:gd name="T8" fmla="*/ 39 w 39"/>
                <a:gd name="T9" fmla="*/ 28 h 44"/>
                <a:gd name="T10" fmla="*/ 39 w 39"/>
                <a:gd name="T11" fmla="*/ 22 h 44"/>
                <a:gd name="T12" fmla="*/ 20 w 39"/>
                <a:gd name="T13" fmla="*/ 0 h 44"/>
                <a:gd name="T14" fmla="*/ 0 w 39"/>
                <a:gd name="T15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4">
                  <a:moveTo>
                    <a:pt x="0" y="22"/>
                  </a:moveTo>
                  <a:cubicBezTo>
                    <a:pt x="0" y="34"/>
                    <a:pt x="9" y="44"/>
                    <a:pt x="20" y="44"/>
                  </a:cubicBezTo>
                  <a:cubicBezTo>
                    <a:pt x="26" y="44"/>
                    <a:pt x="31" y="41"/>
                    <a:pt x="35" y="36"/>
                  </a:cubicBezTo>
                  <a:cubicBezTo>
                    <a:pt x="35" y="35"/>
                    <a:pt x="36" y="34"/>
                    <a:pt x="37" y="33"/>
                  </a:cubicBezTo>
                  <a:cubicBezTo>
                    <a:pt x="38" y="32"/>
                    <a:pt x="38" y="30"/>
                    <a:pt x="39" y="28"/>
                  </a:cubicBezTo>
                  <a:cubicBezTo>
                    <a:pt x="39" y="26"/>
                    <a:pt x="39" y="24"/>
                    <a:pt x="39" y="22"/>
                  </a:cubicBezTo>
                  <a:cubicBezTo>
                    <a:pt x="39" y="10"/>
                    <a:pt x="30" y="0"/>
                    <a:pt x="20" y="0"/>
                  </a:cubicBezTo>
                  <a:cubicBezTo>
                    <a:pt x="9" y="0"/>
                    <a:pt x="0" y="10"/>
                    <a:pt x="0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7597428" y="4657088"/>
            <a:ext cx="1803831" cy="1803828"/>
            <a:chOff x="5699224" y="2745024"/>
            <a:chExt cx="1803831" cy="1803828"/>
          </a:xfrm>
        </p:grpSpPr>
        <p:sp>
          <p:nvSpPr>
            <p:cNvPr id="95" name="타원 94"/>
            <p:cNvSpPr/>
            <p:nvPr/>
          </p:nvSpPr>
          <p:spPr>
            <a:xfrm>
              <a:off x="5699224" y="2745024"/>
              <a:ext cx="1803831" cy="1803828"/>
            </a:xfrm>
            <a:prstGeom prst="ellipse">
              <a:avLst/>
            </a:prstGeom>
            <a:gradFill>
              <a:gsLst>
                <a:gs pos="0">
                  <a:srgbClr val="9667E8"/>
                </a:gs>
                <a:gs pos="82000">
                  <a:srgbClr val="94B8FE"/>
                </a:gs>
                <a:gs pos="0">
                  <a:srgbClr val="9667E8"/>
                </a:gs>
              </a:gsLst>
              <a:lin ang="0" scaled="0"/>
            </a:gradFill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96" name="자유형 95"/>
            <p:cNvSpPr/>
            <p:nvPr/>
          </p:nvSpPr>
          <p:spPr>
            <a:xfrm>
              <a:off x="6144157" y="3224922"/>
              <a:ext cx="1349375" cy="1318940"/>
            </a:xfrm>
            <a:custGeom>
              <a:avLst/>
              <a:gdLst>
                <a:gd name="connsiteX0" fmla="*/ 250825 w 820815"/>
                <a:gd name="connsiteY0" fmla="*/ 0 h 1094526"/>
                <a:gd name="connsiteX1" fmla="*/ 806364 w 820815"/>
                <a:gd name="connsiteY1" fmla="*/ 327120 h 1094526"/>
                <a:gd name="connsiteX2" fmla="*/ 807861 w 820815"/>
                <a:gd name="connsiteY2" fmla="*/ 331943 h 1094526"/>
                <a:gd name="connsiteX3" fmla="*/ 820815 w 820815"/>
                <a:gd name="connsiteY3" fmla="*/ 460443 h 1094526"/>
                <a:gd name="connsiteX4" fmla="*/ 311706 w 820815"/>
                <a:gd name="connsiteY4" fmla="*/ 1085099 h 1094526"/>
                <a:gd name="connsiteX5" fmla="*/ 218199 w 820815"/>
                <a:gd name="connsiteY5" fmla="*/ 1094526 h 1094526"/>
                <a:gd name="connsiteX6" fmla="*/ 0 w 820815"/>
                <a:gd name="connsiteY6" fmla="*/ 387350 h 1094526"/>
                <a:gd name="connsiteX7" fmla="*/ 174625 w 820815"/>
                <a:gd name="connsiteY7" fmla="*/ 482600 h 1094526"/>
                <a:gd name="connsiteX8" fmla="*/ 301625 w 820815"/>
                <a:gd name="connsiteY8" fmla="*/ 434975 h 1094526"/>
                <a:gd name="connsiteX9" fmla="*/ 285750 w 820815"/>
                <a:gd name="connsiteY9" fmla="*/ 298450 h 1094526"/>
                <a:gd name="connsiteX10" fmla="*/ 57150 w 820815"/>
                <a:gd name="connsiteY10" fmla="*/ 196850 h 1094526"/>
                <a:gd name="connsiteX11" fmla="*/ 69850 w 820815"/>
                <a:gd name="connsiteY11" fmla="*/ 69850 h 1094526"/>
                <a:gd name="connsiteX0" fmla="*/ 394477 w 820815"/>
                <a:gd name="connsiteY0" fmla="*/ 0 h 1103504"/>
                <a:gd name="connsiteX1" fmla="*/ 806364 w 820815"/>
                <a:gd name="connsiteY1" fmla="*/ 336098 h 1103504"/>
                <a:gd name="connsiteX2" fmla="*/ 807861 w 820815"/>
                <a:gd name="connsiteY2" fmla="*/ 340921 h 1103504"/>
                <a:gd name="connsiteX3" fmla="*/ 820815 w 820815"/>
                <a:gd name="connsiteY3" fmla="*/ 469421 h 1103504"/>
                <a:gd name="connsiteX4" fmla="*/ 311706 w 820815"/>
                <a:gd name="connsiteY4" fmla="*/ 1094077 h 1103504"/>
                <a:gd name="connsiteX5" fmla="*/ 218199 w 820815"/>
                <a:gd name="connsiteY5" fmla="*/ 1103504 h 1103504"/>
                <a:gd name="connsiteX6" fmla="*/ 0 w 820815"/>
                <a:gd name="connsiteY6" fmla="*/ 396328 h 1103504"/>
                <a:gd name="connsiteX7" fmla="*/ 174625 w 820815"/>
                <a:gd name="connsiteY7" fmla="*/ 491578 h 1103504"/>
                <a:gd name="connsiteX8" fmla="*/ 301625 w 820815"/>
                <a:gd name="connsiteY8" fmla="*/ 443953 h 1103504"/>
                <a:gd name="connsiteX9" fmla="*/ 285750 w 820815"/>
                <a:gd name="connsiteY9" fmla="*/ 307428 h 1103504"/>
                <a:gd name="connsiteX10" fmla="*/ 57150 w 820815"/>
                <a:gd name="connsiteY10" fmla="*/ 205828 h 1103504"/>
                <a:gd name="connsiteX11" fmla="*/ 69850 w 820815"/>
                <a:gd name="connsiteY11" fmla="*/ 78828 h 1103504"/>
                <a:gd name="connsiteX12" fmla="*/ 394477 w 820815"/>
                <a:gd name="connsiteY12" fmla="*/ 0 h 1103504"/>
                <a:gd name="connsiteX0" fmla="*/ 394477 w 820815"/>
                <a:gd name="connsiteY0" fmla="*/ 0 h 1103504"/>
                <a:gd name="connsiteX1" fmla="*/ 806364 w 820815"/>
                <a:gd name="connsiteY1" fmla="*/ 336098 h 1103504"/>
                <a:gd name="connsiteX2" fmla="*/ 807861 w 820815"/>
                <a:gd name="connsiteY2" fmla="*/ 340921 h 1103504"/>
                <a:gd name="connsiteX3" fmla="*/ 820815 w 820815"/>
                <a:gd name="connsiteY3" fmla="*/ 469421 h 1103504"/>
                <a:gd name="connsiteX4" fmla="*/ 311706 w 820815"/>
                <a:gd name="connsiteY4" fmla="*/ 1094077 h 1103504"/>
                <a:gd name="connsiteX5" fmla="*/ 218199 w 820815"/>
                <a:gd name="connsiteY5" fmla="*/ 1103504 h 1103504"/>
                <a:gd name="connsiteX6" fmla="*/ 0 w 820815"/>
                <a:gd name="connsiteY6" fmla="*/ 396328 h 1103504"/>
                <a:gd name="connsiteX7" fmla="*/ 174625 w 820815"/>
                <a:gd name="connsiteY7" fmla="*/ 491578 h 1103504"/>
                <a:gd name="connsiteX8" fmla="*/ 301625 w 820815"/>
                <a:gd name="connsiteY8" fmla="*/ 443953 h 1103504"/>
                <a:gd name="connsiteX9" fmla="*/ 285750 w 820815"/>
                <a:gd name="connsiteY9" fmla="*/ 307428 h 1103504"/>
                <a:gd name="connsiteX10" fmla="*/ 57150 w 820815"/>
                <a:gd name="connsiteY10" fmla="*/ 205828 h 1103504"/>
                <a:gd name="connsiteX11" fmla="*/ 334709 w 820815"/>
                <a:gd name="connsiteY11" fmla="*/ 116986 h 1103504"/>
                <a:gd name="connsiteX12" fmla="*/ 394477 w 820815"/>
                <a:gd name="connsiteY12" fmla="*/ 0 h 1103504"/>
                <a:gd name="connsiteX0" fmla="*/ 394477 w 820815"/>
                <a:gd name="connsiteY0" fmla="*/ 0 h 1103504"/>
                <a:gd name="connsiteX1" fmla="*/ 806364 w 820815"/>
                <a:gd name="connsiteY1" fmla="*/ 336098 h 1103504"/>
                <a:gd name="connsiteX2" fmla="*/ 807861 w 820815"/>
                <a:gd name="connsiteY2" fmla="*/ 340921 h 1103504"/>
                <a:gd name="connsiteX3" fmla="*/ 820815 w 820815"/>
                <a:gd name="connsiteY3" fmla="*/ 469421 h 1103504"/>
                <a:gd name="connsiteX4" fmla="*/ 311706 w 820815"/>
                <a:gd name="connsiteY4" fmla="*/ 1094077 h 1103504"/>
                <a:gd name="connsiteX5" fmla="*/ 218199 w 820815"/>
                <a:gd name="connsiteY5" fmla="*/ 1103504 h 1103504"/>
                <a:gd name="connsiteX6" fmla="*/ 0 w 820815"/>
                <a:gd name="connsiteY6" fmla="*/ 396328 h 1103504"/>
                <a:gd name="connsiteX7" fmla="*/ 167891 w 820815"/>
                <a:gd name="connsiteY7" fmla="*/ 361393 h 1103504"/>
                <a:gd name="connsiteX8" fmla="*/ 301625 w 820815"/>
                <a:gd name="connsiteY8" fmla="*/ 443953 h 1103504"/>
                <a:gd name="connsiteX9" fmla="*/ 285750 w 820815"/>
                <a:gd name="connsiteY9" fmla="*/ 307428 h 1103504"/>
                <a:gd name="connsiteX10" fmla="*/ 57150 w 820815"/>
                <a:gd name="connsiteY10" fmla="*/ 205828 h 1103504"/>
                <a:gd name="connsiteX11" fmla="*/ 334709 w 820815"/>
                <a:gd name="connsiteY11" fmla="*/ 116986 h 1103504"/>
                <a:gd name="connsiteX12" fmla="*/ 394477 w 820815"/>
                <a:gd name="connsiteY12" fmla="*/ 0 h 1103504"/>
                <a:gd name="connsiteX0" fmla="*/ 372031 w 798369"/>
                <a:gd name="connsiteY0" fmla="*/ 0 h 1103504"/>
                <a:gd name="connsiteX1" fmla="*/ 783918 w 798369"/>
                <a:gd name="connsiteY1" fmla="*/ 336098 h 1103504"/>
                <a:gd name="connsiteX2" fmla="*/ 785415 w 798369"/>
                <a:gd name="connsiteY2" fmla="*/ 340921 h 1103504"/>
                <a:gd name="connsiteX3" fmla="*/ 798369 w 798369"/>
                <a:gd name="connsiteY3" fmla="*/ 469421 h 1103504"/>
                <a:gd name="connsiteX4" fmla="*/ 289260 w 798369"/>
                <a:gd name="connsiteY4" fmla="*/ 1094077 h 1103504"/>
                <a:gd name="connsiteX5" fmla="*/ 195753 w 798369"/>
                <a:gd name="connsiteY5" fmla="*/ 1103504 h 1103504"/>
                <a:gd name="connsiteX6" fmla="*/ 0 w 798369"/>
                <a:gd name="connsiteY6" fmla="*/ 488355 h 1103504"/>
                <a:gd name="connsiteX7" fmla="*/ 145445 w 798369"/>
                <a:gd name="connsiteY7" fmla="*/ 361393 h 1103504"/>
                <a:gd name="connsiteX8" fmla="*/ 279179 w 798369"/>
                <a:gd name="connsiteY8" fmla="*/ 443953 h 1103504"/>
                <a:gd name="connsiteX9" fmla="*/ 263304 w 798369"/>
                <a:gd name="connsiteY9" fmla="*/ 307428 h 1103504"/>
                <a:gd name="connsiteX10" fmla="*/ 34704 w 798369"/>
                <a:gd name="connsiteY10" fmla="*/ 205828 h 1103504"/>
                <a:gd name="connsiteX11" fmla="*/ 312263 w 798369"/>
                <a:gd name="connsiteY11" fmla="*/ 116986 h 1103504"/>
                <a:gd name="connsiteX12" fmla="*/ 372031 w 798369"/>
                <a:gd name="connsiteY12" fmla="*/ 0 h 1103504"/>
                <a:gd name="connsiteX0" fmla="*/ 172265 w 798369"/>
                <a:gd name="connsiteY0" fmla="*/ 0 h 995765"/>
                <a:gd name="connsiteX1" fmla="*/ 783918 w 798369"/>
                <a:gd name="connsiteY1" fmla="*/ 228359 h 995765"/>
                <a:gd name="connsiteX2" fmla="*/ 785415 w 798369"/>
                <a:gd name="connsiteY2" fmla="*/ 233182 h 995765"/>
                <a:gd name="connsiteX3" fmla="*/ 798369 w 798369"/>
                <a:gd name="connsiteY3" fmla="*/ 361682 h 995765"/>
                <a:gd name="connsiteX4" fmla="*/ 289260 w 798369"/>
                <a:gd name="connsiteY4" fmla="*/ 986338 h 995765"/>
                <a:gd name="connsiteX5" fmla="*/ 195753 w 798369"/>
                <a:gd name="connsiteY5" fmla="*/ 995765 h 995765"/>
                <a:gd name="connsiteX6" fmla="*/ 0 w 798369"/>
                <a:gd name="connsiteY6" fmla="*/ 380616 h 995765"/>
                <a:gd name="connsiteX7" fmla="*/ 145445 w 798369"/>
                <a:gd name="connsiteY7" fmla="*/ 253654 h 995765"/>
                <a:gd name="connsiteX8" fmla="*/ 279179 w 798369"/>
                <a:gd name="connsiteY8" fmla="*/ 336214 h 995765"/>
                <a:gd name="connsiteX9" fmla="*/ 263304 w 798369"/>
                <a:gd name="connsiteY9" fmla="*/ 199689 h 995765"/>
                <a:gd name="connsiteX10" fmla="*/ 34704 w 798369"/>
                <a:gd name="connsiteY10" fmla="*/ 98089 h 995765"/>
                <a:gd name="connsiteX11" fmla="*/ 312263 w 798369"/>
                <a:gd name="connsiteY11" fmla="*/ 9247 h 995765"/>
                <a:gd name="connsiteX12" fmla="*/ 172265 w 798369"/>
                <a:gd name="connsiteY12" fmla="*/ 0 h 995765"/>
                <a:gd name="connsiteX0" fmla="*/ 172265 w 798369"/>
                <a:gd name="connsiteY0" fmla="*/ 0 h 995765"/>
                <a:gd name="connsiteX1" fmla="*/ 783918 w 798369"/>
                <a:gd name="connsiteY1" fmla="*/ 228359 h 995765"/>
                <a:gd name="connsiteX2" fmla="*/ 785415 w 798369"/>
                <a:gd name="connsiteY2" fmla="*/ 233182 h 995765"/>
                <a:gd name="connsiteX3" fmla="*/ 798369 w 798369"/>
                <a:gd name="connsiteY3" fmla="*/ 361682 h 995765"/>
                <a:gd name="connsiteX4" fmla="*/ 289260 w 798369"/>
                <a:gd name="connsiteY4" fmla="*/ 986338 h 995765"/>
                <a:gd name="connsiteX5" fmla="*/ 195753 w 798369"/>
                <a:gd name="connsiteY5" fmla="*/ 995765 h 995765"/>
                <a:gd name="connsiteX6" fmla="*/ 0 w 798369"/>
                <a:gd name="connsiteY6" fmla="*/ 380616 h 995765"/>
                <a:gd name="connsiteX7" fmla="*/ 145445 w 798369"/>
                <a:gd name="connsiteY7" fmla="*/ 253654 h 995765"/>
                <a:gd name="connsiteX8" fmla="*/ 279179 w 798369"/>
                <a:gd name="connsiteY8" fmla="*/ 336214 h 995765"/>
                <a:gd name="connsiteX9" fmla="*/ 263304 w 798369"/>
                <a:gd name="connsiteY9" fmla="*/ 199689 h 995765"/>
                <a:gd name="connsiteX10" fmla="*/ 34704 w 798369"/>
                <a:gd name="connsiteY10" fmla="*/ 98089 h 995765"/>
                <a:gd name="connsiteX11" fmla="*/ 188812 w 798369"/>
                <a:gd name="connsiteY11" fmla="*/ 168612 h 995765"/>
                <a:gd name="connsiteX12" fmla="*/ 172265 w 798369"/>
                <a:gd name="connsiteY12" fmla="*/ 0 h 995765"/>
                <a:gd name="connsiteX0" fmla="*/ 172265 w 798369"/>
                <a:gd name="connsiteY0" fmla="*/ 0 h 995765"/>
                <a:gd name="connsiteX1" fmla="*/ 783918 w 798369"/>
                <a:gd name="connsiteY1" fmla="*/ 228359 h 995765"/>
                <a:gd name="connsiteX2" fmla="*/ 785415 w 798369"/>
                <a:gd name="connsiteY2" fmla="*/ 233182 h 995765"/>
                <a:gd name="connsiteX3" fmla="*/ 798369 w 798369"/>
                <a:gd name="connsiteY3" fmla="*/ 361682 h 995765"/>
                <a:gd name="connsiteX4" fmla="*/ 289260 w 798369"/>
                <a:gd name="connsiteY4" fmla="*/ 986338 h 995765"/>
                <a:gd name="connsiteX5" fmla="*/ 195753 w 798369"/>
                <a:gd name="connsiteY5" fmla="*/ 995765 h 995765"/>
                <a:gd name="connsiteX6" fmla="*/ 0 w 798369"/>
                <a:gd name="connsiteY6" fmla="*/ 380616 h 995765"/>
                <a:gd name="connsiteX7" fmla="*/ 145445 w 798369"/>
                <a:gd name="connsiteY7" fmla="*/ 253654 h 995765"/>
                <a:gd name="connsiteX8" fmla="*/ 279179 w 798369"/>
                <a:gd name="connsiteY8" fmla="*/ 336214 h 995765"/>
                <a:gd name="connsiteX9" fmla="*/ 263304 w 798369"/>
                <a:gd name="connsiteY9" fmla="*/ 199689 h 995765"/>
                <a:gd name="connsiteX10" fmla="*/ 34704 w 798369"/>
                <a:gd name="connsiteY10" fmla="*/ 98089 h 995765"/>
                <a:gd name="connsiteX11" fmla="*/ 188812 w 798369"/>
                <a:gd name="connsiteY11" fmla="*/ 168612 h 995765"/>
                <a:gd name="connsiteX12" fmla="*/ 172265 w 798369"/>
                <a:gd name="connsiteY12" fmla="*/ 0 h 995765"/>
                <a:gd name="connsiteX0" fmla="*/ 172265 w 798369"/>
                <a:gd name="connsiteY0" fmla="*/ 0 h 995765"/>
                <a:gd name="connsiteX1" fmla="*/ 783918 w 798369"/>
                <a:gd name="connsiteY1" fmla="*/ 228359 h 995765"/>
                <a:gd name="connsiteX2" fmla="*/ 785415 w 798369"/>
                <a:gd name="connsiteY2" fmla="*/ 233182 h 995765"/>
                <a:gd name="connsiteX3" fmla="*/ 798369 w 798369"/>
                <a:gd name="connsiteY3" fmla="*/ 361682 h 995765"/>
                <a:gd name="connsiteX4" fmla="*/ 289260 w 798369"/>
                <a:gd name="connsiteY4" fmla="*/ 986338 h 995765"/>
                <a:gd name="connsiteX5" fmla="*/ 195753 w 798369"/>
                <a:gd name="connsiteY5" fmla="*/ 995765 h 995765"/>
                <a:gd name="connsiteX6" fmla="*/ 0 w 798369"/>
                <a:gd name="connsiteY6" fmla="*/ 380616 h 995765"/>
                <a:gd name="connsiteX7" fmla="*/ 145445 w 798369"/>
                <a:gd name="connsiteY7" fmla="*/ 253654 h 995765"/>
                <a:gd name="connsiteX8" fmla="*/ 279179 w 798369"/>
                <a:gd name="connsiteY8" fmla="*/ 336214 h 995765"/>
                <a:gd name="connsiteX9" fmla="*/ 263304 w 798369"/>
                <a:gd name="connsiteY9" fmla="*/ 199689 h 995765"/>
                <a:gd name="connsiteX10" fmla="*/ 34704 w 798369"/>
                <a:gd name="connsiteY10" fmla="*/ 98089 h 995765"/>
                <a:gd name="connsiteX11" fmla="*/ 188812 w 798369"/>
                <a:gd name="connsiteY11" fmla="*/ 168612 h 995765"/>
                <a:gd name="connsiteX12" fmla="*/ 172265 w 798369"/>
                <a:gd name="connsiteY12" fmla="*/ 0 h 995765"/>
                <a:gd name="connsiteX0" fmla="*/ 196955 w 798369"/>
                <a:gd name="connsiteY0" fmla="*/ 0 h 989031"/>
                <a:gd name="connsiteX1" fmla="*/ 783918 w 798369"/>
                <a:gd name="connsiteY1" fmla="*/ 221625 h 989031"/>
                <a:gd name="connsiteX2" fmla="*/ 785415 w 798369"/>
                <a:gd name="connsiteY2" fmla="*/ 226448 h 989031"/>
                <a:gd name="connsiteX3" fmla="*/ 798369 w 798369"/>
                <a:gd name="connsiteY3" fmla="*/ 354948 h 989031"/>
                <a:gd name="connsiteX4" fmla="*/ 289260 w 798369"/>
                <a:gd name="connsiteY4" fmla="*/ 979604 h 989031"/>
                <a:gd name="connsiteX5" fmla="*/ 195753 w 798369"/>
                <a:gd name="connsiteY5" fmla="*/ 989031 h 989031"/>
                <a:gd name="connsiteX6" fmla="*/ 0 w 798369"/>
                <a:gd name="connsiteY6" fmla="*/ 373882 h 989031"/>
                <a:gd name="connsiteX7" fmla="*/ 145445 w 798369"/>
                <a:gd name="connsiteY7" fmla="*/ 246920 h 989031"/>
                <a:gd name="connsiteX8" fmla="*/ 279179 w 798369"/>
                <a:gd name="connsiteY8" fmla="*/ 329480 h 989031"/>
                <a:gd name="connsiteX9" fmla="*/ 263304 w 798369"/>
                <a:gd name="connsiteY9" fmla="*/ 192955 h 989031"/>
                <a:gd name="connsiteX10" fmla="*/ 34704 w 798369"/>
                <a:gd name="connsiteY10" fmla="*/ 91355 h 989031"/>
                <a:gd name="connsiteX11" fmla="*/ 188812 w 798369"/>
                <a:gd name="connsiteY11" fmla="*/ 161878 h 989031"/>
                <a:gd name="connsiteX12" fmla="*/ 196955 w 798369"/>
                <a:gd name="connsiteY12" fmla="*/ 0 h 989031"/>
                <a:gd name="connsiteX0" fmla="*/ 196955 w 798369"/>
                <a:gd name="connsiteY0" fmla="*/ 0 h 989031"/>
                <a:gd name="connsiteX1" fmla="*/ 783918 w 798369"/>
                <a:gd name="connsiteY1" fmla="*/ 221625 h 989031"/>
                <a:gd name="connsiteX2" fmla="*/ 785415 w 798369"/>
                <a:gd name="connsiteY2" fmla="*/ 226448 h 989031"/>
                <a:gd name="connsiteX3" fmla="*/ 798369 w 798369"/>
                <a:gd name="connsiteY3" fmla="*/ 354948 h 989031"/>
                <a:gd name="connsiteX4" fmla="*/ 289260 w 798369"/>
                <a:gd name="connsiteY4" fmla="*/ 979604 h 989031"/>
                <a:gd name="connsiteX5" fmla="*/ 195753 w 798369"/>
                <a:gd name="connsiteY5" fmla="*/ 989031 h 989031"/>
                <a:gd name="connsiteX6" fmla="*/ 0 w 798369"/>
                <a:gd name="connsiteY6" fmla="*/ 373882 h 989031"/>
                <a:gd name="connsiteX7" fmla="*/ 145445 w 798369"/>
                <a:gd name="connsiteY7" fmla="*/ 246920 h 989031"/>
                <a:gd name="connsiteX8" fmla="*/ 279179 w 798369"/>
                <a:gd name="connsiteY8" fmla="*/ 329480 h 989031"/>
                <a:gd name="connsiteX9" fmla="*/ 238613 w 798369"/>
                <a:gd name="connsiteY9" fmla="*/ 210911 h 989031"/>
                <a:gd name="connsiteX10" fmla="*/ 34704 w 798369"/>
                <a:gd name="connsiteY10" fmla="*/ 91355 h 989031"/>
                <a:gd name="connsiteX11" fmla="*/ 188812 w 798369"/>
                <a:gd name="connsiteY11" fmla="*/ 161878 h 989031"/>
                <a:gd name="connsiteX12" fmla="*/ 196955 w 798369"/>
                <a:gd name="connsiteY12" fmla="*/ 0 h 989031"/>
                <a:gd name="connsiteX0" fmla="*/ 196955 w 798369"/>
                <a:gd name="connsiteY0" fmla="*/ 0 h 989031"/>
                <a:gd name="connsiteX1" fmla="*/ 783918 w 798369"/>
                <a:gd name="connsiteY1" fmla="*/ 221625 h 989031"/>
                <a:gd name="connsiteX2" fmla="*/ 785415 w 798369"/>
                <a:gd name="connsiteY2" fmla="*/ 226448 h 989031"/>
                <a:gd name="connsiteX3" fmla="*/ 798369 w 798369"/>
                <a:gd name="connsiteY3" fmla="*/ 354948 h 989031"/>
                <a:gd name="connsiteX4" fmla="*/ 289260 w 798369"/>
                <a:gd name="connsiteY4" fmla="*/ 979604 h 989031"/>
                <a:gd name="connsiteX5" fmla="*/ 195753 w 798369"/>
                <a:gd name="connsiteY5" fmla="*/ 989031 h 989031"/>
                <a:gd name="connsiteX6" fmla="*/ 0 w 798369"/>
                <a:gd name="connsiteY6" fmla="*/ 373882 h 989031"/>
                <a:gd name="connsiteX7" fmla="*/ 145445 w 798369"/>
                <a:gd name="connsiteY7" fmla="*/ 246920 h 989031"/>
                <a:gd name="connsiteX8" fmla="*/ 279179 w 798369"/>
                <a:gd name="connsiteY8" fmla="*/ 329480 h 989031"/>
                <a:gd name="connsiteX9" fmla="*/ 238613 w 798369"/>
                <a:gd name="connsiteY9" fmla="*/ 210911 h 989031"/>
                <a:gd name="connsiteX10" fmla="*/ 189579 w 798369"/>
                <a:gd name="connsiteY10" fmla="*/ 165426 h 989031"/>
                <a:gd name="connsiteX11" fmla="*/ 188812 w 798369"/>
                <a:gd name="connsiteY11" fmla="*/ 161878 h 989031"/>
                <a:gd name="connsiteX12" fmla="*/ 196955 w 798369"/>
                <a:gd name="connsiteY12" fmla="*/ 0 h 989031"/>
                <a:gd name="connsiteX0" fmla="*/ 337510 w 938924"/>
                <a:gd name="connsiteY0" fmla="*/ 119435 h 1108466"/>
                <a:gd name="connsiteX1" fmla="*/ 924473 w 938924"/>
                <a:gd name="connsiteY1" fmla="*/ 341060 h 1108466"/>
                <a:gd name="connsiteX2" fmla="*/ 925970 w 938924"/>
                <a:gd name="connsiteY2" fmla="*/ 345883 h 1108466"/>
                <a:gd name="connsiteX3" fmla="*/ 938924 w 938924"/>
                <a:gd name="connsiteY3" fmla="*/ 474383 h 1108466"/>
                <a:gd name="connsiteX4" fmla="*/ 429815 w 938924"/>
                <a:gd name="connsiteY4" fmla="*/ 1099039 h 1108466"/>
                <a:gd name="connsiteX5" fmla="*/ 336308 w 938924"/>
                <a:gd name="connsiteY5" fmla="*/ 1108466 h 1108466"/>
                <a:gd name="connsiteX6" fmla="*/ 140555 w 938924"/>
                <a:gd name="connsiteY6" fmla="*/ 493317 h 1108466"/>
                <a:gd name="connsiteX7" fmla="*/ 286000 w 938924"/>
                <a:gd name="connsiteY7" fmla="*/ 366355 h 1108466"/>
                <a:gd name="connsiteX8" fmla="*/ 0 w 938924"/>
                <a:gd name="connsiteY8" fmla="*/ 0 h 1108466"/>
                <a:gd name="connsiteX9" fmla="*/ 379168 w 938924"/>
                <a:gd name="connsiteY9" fmla="*/ 330346 h 1108466"/>
                <a:gd name="connsiteX10" fmla="*/ 330134 w 938924"/>
                <a:gd name="connsiteY10" fmla="*/ 284861 h 1108466"/>
                <a:gd name="connsiteX11" fmla="*/ 329367 w 938924"/>
                <a:gd name="connsiteY11" fmla="*/ 281313 h 1108466"/>
                <a:gd name="connsiteX12" fmla="*/ 337510 w 938924"/>
                <a:gd name="connsiteY12" fmla="*/ 119435 h 1108466"/>
                <a:gd name="connsiteX0" fmla="*/ 337510 w 938924"/>
                <a:gd name="connsiteY0" fmla="*/ 119435 h 1108466"/>
                <a:gd name="connsiteX1" fmla="*/ 924473 w 938924"/>
                <a:gd name="connsiteY1" fmla="*/ 341060 h 1108466"/>
                <a:gd name="connsiteX2" fmla="*/ 925970 w 938924"/>
                <a:gd name="connsiteY2" fmla="*/ 345883 h 1108466"/>
                <a:gd name="connsiteX3" fmla="*/ 938924 w 938924"/>
                <a:gd name="connsiteY3" fmla="*/ 474383 h 1108466"/>
                <a:gd name="connsiteX4" fmla="*/ 429815 w 938924"/>
                <a:gd name="connsiteY4" fmla="*/ 1099039 h 1108466"/>
                <a:gd name="connsiteX5" fmla="*/ 336308 w 938924"/>
                <a:gd name="connsiteY5" fmla="*/ 1108466 h 1108466"/>
                <a:gd name="connsiteX6" fmla="*/ 140555 w 938924"/>
                <a:gd name="connsiteY6" fmla="*/ 493317 h 1108466"/>
                <a:gd name="connsiteX7" fmla="*/ 16652 w 938924"/>
                <a:gd name="connsiteY7" fmla="*/ 729976 h 1108466"/>
                <a:gd name="connsiteX8" fmla="*/ 0 w 938924"/>
                <a:gd name="connsiteY8" fmla="*/ 0 h 1108466"/>
                <a:gd name="connsiteX9" fmla="*/ 379168 w 938924"/>
                <a:gd name="connsiteY9" fmla="*/ 330346 h 1108466"/>
                <a:gd name="connsiteX10" fmla="*/ 330134 w 938924"/>
                <a:gd name="connsiteY10" fmla="*/ 284861 h 1108466"/>
                <a:gd name="connsiteX11" fmla="*/ 329367 w 938924"/>
                <a:gd name="connsiteY11" fmla="*/ 281313 h 1108466"/>
                <a:gd name="connsiteX12" fmla="*/ 337510 w 938924"/>
                <a:gd name="connsiteY12" fmla="*/ 119435 h 1108466"/>
                <a:gd name="connsiteX0" fmla="*/ 337510 w 938924"/>
                <a:gd name="connsiteY0" fmla="*/ 119435 h 1108466"/>
                <a:gd name="connsiteX1" fmla="*/ 924473 w 938924"/>
                <a:gd name="connsiteY1" fmla="*/ 341060 h 1108466"/>
                <a:gd name="connsiteX2" fmla="*/ 925970 w 938924"/>
                <a:gd name="connsiteY2" fmla="*/ 345883 h 1108466"/>
                <a:gd name="connsiteX3" fmla="*/ 938924 w 938924"/>
                <a:gd name="connsiteY3" fmla="*/ 474383 h 1108466"/>
                <a:gd name="connsiteX4" fmla="*/ 429815 w 938924"/>
                <a:gd name="connsiteY4" fmla="*/ 1099039 h 1108466"/>
                <a:gd name="connsiteX5" fmla="*/ 336308 w 938924"/>
                <a:gd name="connsiteY5" fmla="*/ 1108466 h 1108466"/>
                <a:gd name="connsiteX6" fmla="*/ 14859 w 938924"/>
                <a:gd name="connsiteY6" fmla="*/ 722264 h 1108466"/>
                <a:gd name="connsiteX7" fmla="*/ 16652 w 938924"/>
                <a:gd name="connsiteY7" fmla="*/ 729976 h 1108466"/>
                <a:gd name="connsiteX8" fmla="*/ 0 w 938924"/>
                <a:gd name="connsiteY8" fmla="*/ 0 h 1108466"/>
                <a:gd name="connsiteX9" fmla="*/ 379168 w 938924"/>
                <a:gd name="connsiteY9" fmla="*/ 330346 h 1108466"/>
                <a:gd name="connsiteX10" fmla="*/ 330134 w 938924"/>
                <a:gd name="connsiteY10" fmla="*/ 284861 h 1108466"/>
                <a:gd name="connsiteX11" fmla="*/ 329367 w 938924"/>
                <a:gd name="connsiteY11" fmla="*/ 281313 h 1108466"/>
                <a:gd name="connsiteX12" fmla="*/ 337510 w 938924"/>
                <a:gd name="connsiteY12" fmla="*/ 119435 h 1108466"/>
                <a:gd name="connsiteX0" fmla="*/ 337510 w 938924"/>
                <a:gd name="connsiteY0" fmla="*/ 119435 h 1108466"/>
                <a:gd name="connsiteX1" fmla="*/ 924473 w 938924"/>
                <a:gd name="connsiteY1" fmla="*/ 341060 h 1108466"/>
                <a:gd name="connsiteX2" fmla="*/ 925970 w 938924"/>
                <a:gd name="connsiteY2" fmla="*/ 345883 h 1108466"/>
                <a:gd name="connsiteX3" fmla="*/ 938924 w 938924"/>
                <a:gd name="connsiteY3" fmla="*/ 474383 h 1108466"/>
                <a:gd name="connsiteX4" fmla="*/ 429815 w 938924"/>
                <a:gd name="connsiteY4" fmla="*/ 1099039 h 1108466"/>
                <a:gd name="connsiteX5" fmla="*/ 336308 w 938924"/>
                <a:gd name="connsiteY5" fmla="*/ 1108466 h 1108466"/>
                <a:gd name="connsiteX6" fmla="*/ 14859 w 938924"/>
                <a:gd name="connsiteY6" fmla="*/ 722264 h 1108466"/>
                <a:gd name="connsiteX7" fmla="*/ 16652 w 938924"/>
                <a:gd name="connsiteY7" fmla="*/ 729976 h 1108466"/>
                <a:gd name="connsiteX8" fmla="*/ 0 w 938924"/>
                <a:gd name="connsiteY8" fmla="*/ 0 h 1108466"/>
                <a:gd name="connsiteX9" fmla="*/ 379168 w 938924"/>
                <a:gd name="connsiteY9" fmla="*/ 330346 h 1108466"/>
                <a:gd name="connsiteX10" fmla="*/ 330134 w 938924"/>
                <a:gd name="connsiteY10" fmla="*/ 284861 h 1108466"/>
                <a:gd name="connsiteX11" fmla="*/ 309166 w 938924"/>
                <a:gd name="connsiteY11" fmla="*/ 151128 h 1108466"/>
                <a:gd name="connsiteX12" fmla="*/ 337510 w 938924"/>
                <a:gd name="connsiteY12" fmla="*/ 119435 h 1108466"/>
                <a:gd name="connsiteX0" fmla="*/ 337510 w 938924"/>
                <a:gd name="connsiteY0" fmla="*/ 119435 h 1108466"/>
                <a:gd name="connsiteX1" fmla="*/ 924473 w 938924"/>
                <a:gd name="connsiteY1" fmla="*/ 341060 h 1108466"/>
                <a:gd name="connsiteX2" fmla="*/ 925970 w 938924"/>
                <a:gd name="connsiteY2" fmla="*/ 345883 h 1108466"/>
                <a:gd name="connsiteX3" fmla="*/ 938924 w 938924"/>
                <a:gd name="connsiteY3" fmla="*/ 474383 h 1108466"/>
                <a:gd name="connsiteX4" fmla="*/ 429815 w 938924"/>
                <a:gd name="connsiteY4" fmla="*/ 1099039 h 1108466"/>
                <a:gd name="connsiteX5" fmla="*/ 336308 w 938924"/>
                <a:gd name="connsiteY5" fmla="*/ 1108466 h 1108466"/>
                <a:gd name="connsiteX6" fmla="*/ 14859 w 938924"/>
                <a:gd name="connsiteY6" fmla="*/ 722264 h 1108466"/>
                <a:gd name="connsiteX7" fmla="*/ 16652 w 938924"/>
                <a:gd name="connsiteY7" fmla="*/ 729976 h 1108466"/>
                <a:gd name="connsiteX8" fmla="*/ 0 w 938924"/>
                <a:gd name="connsiteY8" fmla="*/ 0 h 1108466"/>
                <a:gd name="connsiteX9" fmla="*/ 379168 w 938924"/>
                <a:gd name="connsiteY9" fmla="*/ 330346 h 1108466"/>
                <a:gd name="connsiteX10" fmla="*/ 330134 w 938924"/>
                <a:gd name="connsiteY10" fmla="*/ 284861 h 1108466"/>
                <a:gd name="connsiteX11" fmla="*/ 309166 w 938924"/>
                <a:gd name="connsiteY11" fmla="*/ 151128 h 1108466"/>
                <a:gd name="connsiteX12" fmla="*/ 337510 w 938924"/>
                <a:gd name="connsiteY12" fmla="*/ 119435 h 1108466"/>
                <a:gd name="connsiteX0" fmla="*/ 337510 w 938924"/>
                <a:gd name="connsiteY0" fmla="*/ 119435 h 1108466"/>
                <a:gd name="connsiteX1" fmla="*/ 924473 w 938924"/>
                <a:gd name="connsiteY1" fmla="*/ 341060 h 1108466"/>
                <a:gd name="connsiteX2" fmla="*/ 925970 w 938924"/>
                <a:gd name="connsiteY2" fmla="*/ 345883 h 1108466"/>
                <a:gd name="connsiteX3" fmla="*/ 938924 w 938924"/>
                <a:gd name="connsiteY3" fmla="*/ 474383 h 1108466"/>
                <a:gd name="connsiteX4" fmla="*/ 429815 w 938924"/>
                <a:gd name="connsiteY4" fmla="*/ 1099039 h 1108466"/>
                <a:gd name="connsiteX5" fmla="*/ 336308 w 938924"/>
                <a:gd name="connsiteY5" fmla="*/ 1108466 h 1108466"/>
                <a:gd name="connsiteX6" fmla="*/ 14859 w 938924"/>
                <a:gd name="connsiteY6" fmla="*/ 722264 h 1108466"/>
                <a:gd name="connsiteX7" fmla="*/ 16652 w 938924"/>
                <a:gd name="connsiteY7" fmla="*/ 729976 h 1108466"/>
                <a:gd name="connsiteX8" fmla="*/ 0 w 938924"/>
                <a:gd name="connsiteY8" fmla="*/ 0 h 1108466"/>
                <a:gd name="connsiteX9" fmla="*/ 379168 w 938924"/>
                <a:gd name="connsiteY9" fmla="*/ 330346 h 1108466"/>
                <a:gd name="connsiteX10" fmla="*/ 336867 w 938924"/>
                <a:gd name="connsiteY10" fmla="*/ 262415 h 1108466"/>
                <a:gd name="connsiteX11" fmla="*/ 309166 w 938924"/>
                <a:gd name="connsiteY11" fmla="*/ 151128 h 1108466"/>
                <a:gd name="connsiteX12" fmla="*/ 337510 w 938924"/>
                <a:gd name="connsiteY12" fmla="*/ 119435 h 1108466"/>
                <a:gd name="connsiteX0" fmla="*/ 337510 w 938924"/>
                <a:gd name="connsiteY0" fmla="*/ 119435 h 1108466"/>
                <a:gd name="connsiteX1" fmla="*/ 924473 w 938924"/>
                <a:gd name="connsiteY1" fmla="*/ 341060 h 1108466"/>
                <a:gd name="connsiteX2" fmla="*/ 925970 w 938924"/>
                <a:gd name="connsiteY2" fmla="*/ 345883 h 1108466"/>
                <a:gd name="connsiteX3" fmla="*/ 938924 w 938924"/>
                <a:gd name="connsiteY3" fmla="*/ 474383 h 1108466"/>
                <a:gd name="connsiteX4" fmla="*/ 429815 w 938924"/>
                <a:gd name="connsiteY4" fmla="*/ 1099039 h 1108466"/>
                <a:gd name="connsiteX5" fmla="*/ 336308 w 938924"/>
                <a:gd name="connsiteY5" fmla="*/ 1108466 h 1108466"/>
                <a:gd name="connsiteX6" fmla="*/ 14859 w 938924"/>
                <a:gd name="connsiteY6" fmla="*/ 722264 h 1108466"/>
                <a:gd name="connsiteX7" fmla="*/ 16652 w 938924"/>
                <a:gd name="connsiteY7" fmla="*/ 729976 h 1108466"/>
                <a:gd name="connsiteX8" fmla="*/ 0 w 938924"/>
                <a:gd name="connsiteY8" fmla="*/ 0 h 1108466"/>
                <a:gd name="connsiteX9" fmla="*/ 379168 w 938924"/>
                <a:gd name="connsiteY9" fmla="*/ 330346 h 1108466"/>
                <a:gd name="connsiteX10" fmla="*/ 341356 w 938924"/>
                <a:gd name="connsiteY10" fmla="*/ 275883 h 1108466"/>
                <a:gd name="connsiteX11" fmla="*/ 309166 w 938924"/>
                <a:gd name="connsiteY11" fmla="*/ 151128 h 1108466"/>
                <a:gd name="connsiteX12" fmla="*/ 337510 w 938924"/>
                <a:gd name="connsiteY12" fmla="*/ 119435 h 1108466"/>
                <a:gd name="connsiteX0" fmla="*/ 339919 w 941333"/>
                <a:gd name="connsiteY0" fmla="*/ 125775 h 1114806"/>
                <a:gd name="connsiteX1" fmla="*/ 926882 w 941333"/>
                <a:gd name="connsiteY1" fmla="*/ 347400 h 1114806"/>
                <a:gd name="connsiteX2" fmla="*/ 928379 w 941333"/>
                <a:gd name="connsiteY2" fmla="*/ 352223 h 1114806"/>
                <a:gd name="connsiteX3" fmla="*/ 941333 w 941333"/>
                <a:gd name="connsiteY3" fmla="*/ 480723 h 1114806"/>
                <a:gd name="connsiteX4" fmla="*/ 432224 w 941333"/>
                <a:gd name="connsiteY4" fmla="*/ 1105379 h 1114806"/>
                <a:gd name="connsiteX5" fmla="*/ 338717 w 941333"/>
                <a:gd name="connsiteY5" fmla="*/ 1114806 h 1114806"/>
                <a:gd name="connsiteX6" fmla="*/ 17268 w 941333"/>
                <a:gd name="connsiteY6" fmla="*/ 728604 h 1114806"/>
                <a:gd name="connsiteX7" fmla="*/ 19061 w 941333"/>
                <a:gd name="connsiteY7" fmla="*/ 736316 h 1114806"/>
                <a:gd name="connsiteX8" fmla="*/ 2409 w 941333"/>
                <a:gd name="connsiteY8" fmla="*/ 6340 h 1114806"/>
                <a:gd name="connsiteX9" fmla="*/ 0 w 941333"/>
                <a:gd name="connsiteY9" fmla="*/ 0 h 1114806"/>
                <a:gd name="connsiteX10" fmla="*/ 343765 w 941333"/>
                <a:gd name="connsiteY10" fmla="*/ 282223 h 1114806"/>
                <a:gd name="connsiteX11" fmla="*/ 311575 w 941333"/>
                <a:gd name="connsiteY11" fmla="*/ 157468 h 1114806"/>
                <a:gd name="connsiteX12" fmla="*/ 339919 w 941333"/>
                <a:gd name="connsiteY12" fmla="*/ 125775 h 1114806"/>
                <a:gd name="connsiteX0" fmla="*/ 604778 w 941333"/>
                <a:gd name="connsiteY0" fmla="*/ 435526 h 1114806"/>
                <a:gd name="connsiteX1" fmla="*/ 926882 w 941333"/>
                <a:gd name="connsiteY1" fmla="*/ 347400 h 1114806"/>
                <a:gd name="connsiteX2" fmla="*/ 928379 w 941333"/>
                <a:gd name="connsiteY2" fmla="*/ 352223 h 1114806"/>
                <a:gd name="connsiteX3" fmla="*/ 941333 w 941333"/>
                <a:gd name="connsiteY3" fmla="*/ 480723 h 1114806"/>
                <a:gd name="connsiteX4" fmla="*/ 432224 w 941333"/>
                <a:gd name="connsiteY4" fmla="*/ 1105379 h 1114806"/>
                <a:gd name="connsiteX5" fmla="*/ 338717 w 941333"/>
                <a:gd name="connsiteY5" fmla="*/ 1114806 h 1114806"/>
                <a:gd name="connsiteX6" fmla="*/ 17268 w 941333"/>
                <a:gd name="connsiteY6" fmla="*/ 728604 h 1114806"/>
                <a:gd name="connsiteX7" fmla="*/ 19061 w 941333"/>
                <a:gd name="connsiteY7" fmla="*/ 736316 h 1114806"/>
                <a:gd name="connsiteX8" fmla="*/ 2409 w 941333"/>
                <a:gd name="connsiteY8" fmla="*/ 6340 h 1114806"/>
                <a:gd name="connsiteX9" fmla="*/ 0 w 941333"/>
                <a:gd name="connsiteY9" fmla="*/ 0 h 1114806"/>
                <a:gd name="connsiteX10" fmla="*/ 343765 w 941333"/>
                <a:gd name="connsiteY10" fmla="*/ 282223 h 1114806"/>
                <a:gd name="connsiteX11" fmla="*/ 311575 w 941333"/>
                <a:gd name="connsiteY11" fmla="*/ 157468 h 1114806"/>
                <a:gd name="connsiteX12" fmla="*/ 604778 w 941333"/>
                <a:gd name="connsiteY12" fmla="*/ 435526 h 1114806"/>
                <a:gd name="connsiteX0" fmla="*/ 604778 w 941333"/>
                <a:gd name="connsiteY0" fmla="*/ 435526 h 1114806"/>
                <a:gd name="connsiteX1" fmla="*/ 926882 w 941333"/>
                <a:gd name="connsiteY1" fmla="*/ 347400 h 1114806"/>
                <a:gd name="connsiteX2" fmla="*/ 928379 w 941333"/>
                <a:gd name="connsiteY2" fmla="*/ 352223 h 1114806"/>
                <a:gd name="connsiteX3" fmla="*/ 941333 w 941333"/>
                <a:gd name="connsiteY3" fmla="*/ 480723 h 1114806"/>
                <a:gd name="connsiteX4" fmla="*/ 432224 w 941333"/>
                <a:gd name="connsiteY4" fmla="*/ 1105379 h 1114806"/>
                <a:gd name="connsiteX5" fmla="*/ 338717 w 941333"/>
                <a:gd name="connsiteY5" fmla="*/ 1114806 h 1114806"/>
                <a:gd name="connsiteX6" fmla="*/ 17268 w 941333"/>
                <a:gd name="connsiteY6" fmla="*/ 728604 h 1114806"/>
                <a:gd name="connsiteX7" fmla="*/ 19061 w 941333"/>
                <a:gd name="connsiteY7" fmla="*/ 736316 h 1114806"/>
                <a:gd name="connsiteX8" fmla="*/ 2409 w 941333"/>
                <a:gd name="connsiteY8" fmla="*/ 6340 h 1114806"/>
                <a:gd name="connsiteX9" fmla="*/ 0 w 941333"/>
                <a:gd name="connsiteY9" fmla="*/ 0 h 1114806"/>
                <a:gd name="connsiteX10" fmla="*/ 343765 w 941333"/>
                <a:gd name="connsiteY10" fmla="*/ 282223 h 1114806"/>
                <a:gd name="connsiteX11" fmla="*/ 365444 w 941333"/>
                <a:gd name="connsiteY11" fmla="*/ 307855 h 1114806"/>
                <a:gd name="connsiteX12" fmla="*/ 604778 w 941333"/>
                <a:gd name="connsiteY12" fmla="*/ 435526 h 1114806"/>
                <a:gd name="connsiteX0" fmla="*/ 604778 w 941333"/>
                <a:gd name="connsiteY0" fmla="*/ 435526 h 1114806"/>
                <a:gd name="connsiteX1" fmla="*/ 926882 w 941333"/>
                <a:gd name="connsiteY1" fmla="*/ 347400 h 1114806"/>
                <a:gd name="connsiteX2" fmla="*/ 928379 w 941333"/>
                <a:gd name="connsiteY2" fmla="*/ 352223 h 1114806"/>
                <a:gd name="connsiteX3" fmla="*/ 941333 w 941333"/>
                <a:gd name="connsiteY3" fmla="*/ 480723 h 1114806"/>
                <a:gd name="connsiteX4" fmla="*/ 432224 w 941333"/>
                <a:gd name="connsiteY4" fmla="*/ 1105379 h 1114806"/>
                <a:gd name="connsiteX5" fmla="*/ 338717 w 941333"/>
                <a:gd name="connsiteY5" fmla="*/ 1114806 h 1114806"/>
                <a:gd name="connsiteX6" fmla="*/ 17268 w 941333"/>
                <a:gd name="connsiteY6" fmla="*/ 728604 h 1114806"/>
                <a:gd name="connsiteX7" fmla="*/ 19061 w 941333"/>
                <a:gd name="connsiteY7" fmla="*/ 736316 h 1114806"/>
                <a:gd name="connsiteX8" fmla="*/ 2409 w 941333"/>
                <a:gd name="connsiteY8" fmla="*/ 6340 h 1114806"/>
                <a:gd name="connsiteX9" fmla="*/ 0 w 941333"/>
                <a:gd name="connsiteY9" fmla="*/ 0 h 1114806"/>
                <a:gd name="connsiteX10" fmla="*/ 343765 w 941333"/>
                <a:gd name="connsiteY10" fmla="*/ 282223 h 1114806"/>
                <a:gd name="connsiteX11" fmla="*/ 604778 w 941333"/>
                <a:gd name="connsiteY11" fmla="*/ 435526 h 1114806"/>
                <a:gd name="connsiteX0" fmla="*/ 604778 w 941333"/>
                <a:gd name="connsiteY0" fmla="*/ 435526 h 1114806"/>
                <a:gd name="connsiteX1" fmla="*/ 926882 w 941333"/>
                <a:gd name="connsiteY1" fmla="*/ 347400 h 1114806"/>
                <a:gd name="connsiteX2" fmla="*/ 928379 w 941333"/>
                <a:gd name="connsiteY2" fmla="*/ 352223 h 1114806"/>
                <a:gd name="connsiteX3" fmla="*/ 941333 w 941333"/>
                <a:gd name="connsiteY3" fmla="*/ 480723 h 1114806"/>
                <a:gd name="connsiteX4" fmla="*/ 432224 w 941333"/>
                <a:gd name="connsiteY4" fmla="*/ 1105379 h 1114806"/>
                <a:gd name="connsiteX5" fmla="*/ 338717 w 941333"/>
                <a:gd name="connsiteY5" fmla="*/ 1114806 h 1114806"/>
                <a:gd name="connsiteX6" fmla="*/ 17268 w 941333"/>
                <a:gd name="connsiteY6" fmla="*/ 728604 h 1114806"/>
                <a:gd name="connsiteX7" fmla="*/ 19061 w 941333"/>
                <a:gd name="connsiteY7" fmla="*/ 736316 h 1114806"/>
                <a:gd name="connsiteX8" fmla="*/ 2409 w 941333"/>
                <a:gd name="connsiteY8" fmla="*/ 6340 h 1114806"/>
                <a:gd name="connsiteX9" fmla="*/ 0 w 941333"/>
                <a:gd name="connsiteY9" fmla="*/ 0 h 1114806"/>
                <a:gd name="connsiteX10" fmla="*/ 334787 w 941333"/>
                <a:gd name="connsiteY10" fmla="*/ 291202 h 1114806"/>
                <a:gd name="connsiteX11" fmla="*/ 604778 w 941333"/>
                <a:gd name="connsiteY11" fmla="*/ 435526 h 1114806"/>
                <a:gd name="connsiteX0" fmla="*/ 604778 w 941333"/>
                <a:gd name="connsiteY0" fmla="*/ 435526 h 1114806"/>
                <a:gd name="connsiteX1" fmla="*/ 926882 w 941333"/>
                <a:gd name="connsiteY1" fmla="*/ 347400 h 1114806"/>
                <a:gd name="connsiteX2" fmla="*/ 928379 w 941333"/>
                <a:gd name="connsiteY2" fmla="*/ 352223 h 1114806"/>
                <a:gd name="connsiteX3" fmla="*/ 941333 w 941333"/>
                <a:gd name="connsiteY3" fmla="*/ 480723 h 1114806"/>
                <a:gd name="connsiteX4" fmla="*/ 432224 w 941333"/>
                <a:gd name="connsiteY4" fmla="*/ 1105379 h 1114806"/>
                <a:gd name="connsiteX5" fmla="*/ 338717 w 941333"/>
                <a:gd name="connsiteY5" fmla="*/ 1114806 h 1114806"/>
                <a:gd name="connsiteX6" fmla="*/ 17268 w 941333"/>
                <a:gd name="connsiteY6" fmla="*/ 728604 h 1114806"/>
                <a:gd name="connsiteX7" fmla="*/ 19061 w 941333"/>
                <a:gd name="connsiteY7" fmla="*/ 736316 h 1114806"/>
                <a:gd name="connsiteX8" fmla="*/ 2409 w 941333"/>
                <a:gd name="connsiteY8" fmla="*/ 6340 h 1114806"/>
                <a:gd name="connsiteX9" fmla="*/ 0 w 941333"/>
                <a:gd name="connsiteY9" fmla="*/ 0 h 1114806"/>
                <a:gd name="connsiteX10" fmla="*/ 334787 w 941333"/>
                <a:gd name="connsiteY10" fmla="*/ 291202 h 1114806"/>
                <a:gd name="connsiteX11" fmla="*/ 604778 w 941333"/>
                <a:gd name="connsiteY11" fmla="*/ 435526 h 1114806"/>
                <a:gd name="connsiteX0" fmla="*/ 602369 w 938924"/>
                <a:gd name="connsiteY0" fmla="*/ 471439 h 1150719"/>
                <a:gd name="connsiteX1" fmla="*/ 924473 w 938924"/>
                <a:gd name="connsiteY1" fmla="*/ 383313 h 1150719"/>
                <a:gd name="connsiteX2" fmla="*/ 925970 w 938924"/>
                <a:gd name="connsiteY2" fmla="*/ 388136 h 1150719"/>
                <a:gd name="connsiteX3" fmla="*/ 938924 w 938924"/>
                <a:gd name="connsiteY3" fmla="*/ 516636 h 1150719"/>
                <a:gd name="connsiteX4" fmla="*/ 429815 w 938924"/>
                <a:gd name="connsiteY4" fmla="*/ 1141292 h 1150719"/>
                <a:gd name="connsiteX5" fmla="*/ 336308 w 938924"/>
                <a:gd name="connsiteY5" fmla="*/ 1150719 h 1150719"/>
                <a:gd name="connsiteX6" fmla="*/ 14859 w 938924"/>
                <a:gd name="connsiteY6" fmla="*/ 764517 h 1150719"/>
                <a:gd name="connsiteX7" fmla="*/ 16652 w 938924"/>
                <a:gd name="connsiteY7" fmla="*/ 772229 h 1150719"/>
                <a:gd name="connsiteX8" fmla="*/ 0 w 938924"/>
                <a:gd name="connsiteY8" fmla="*/ 42253 h 1150719"/>
                <a:gd name="connsiteX9" fmla="*/ 170423 w 938924"/>
                <a:gd name="connsiteY9" fmla="*/ 0 h 1150719"/>
                <a:gd name="connsiteX10" fmla="*/ 332378 w 938924"/>
                <a:gd name="connsiteY10" fmla="*/ 327115 h 1150719"/>
                <a:gd name="connsiteX11" fmla="*/ 602369 w 938924"/>
                <a:gd name="connsiteY11" fmla="*/ 471439 h 1150719"/>
                <a:gd name="connsiteX0" fmla="*/ 602369 w 938924"/>
                <a:gd name="connsiteY0" fmla="*/ 471439 h 1150719"/>
                <a:gd name="connsiteX1" fmla="*/ 924473 w 938924"/>
                <a:gd name="connsiteY1" fmla="*/ 383313 h 1150719"/>
                <a:gd name="connsiteX2" fmla="*/ 925970 w 938924"/>
                <a:gd name="connsiteY2" fmla="*/ 388136 h 1150719"/>
                <a:gd name="connsiteX3" fmla="*/ 938924 w 938924"/>
                <a:gd name="connsiteY3" fmla="*/ 516636 h 1150719"/>
                <a:gd name="connsiteX4" fmla="*/ 429815 w 938924"/>
                <a:gd name="connsiteY4" fmla="*/ 1141292 h 1150719"/>
                <a:gd name="connsiteX5" fmla="*/ 336308 w 938924"/>
                <a:gd name="connsiteY5" fmla="*/ 1150719 h 1150719"/>
                <a:gd name="connsiteX6" fmla="*/ 14859 w 938924"/>
                <a:gd name="connsiteY6" fmla="*/ 764517 h 1150719"/>
                <a:gd name="connsiteX7" fmla="*/ 16652 w 938924"/>
                <a:gd name="connsiteY7" fmla="*/ 772229 h 1150719"/>
                <a:gd name="connsiteX8" fmla="*/ 0 w 938924"/>
                <a:gd name="connsiteY8" fmla="*/ 42253 h 1150719"/>
                <a:gd name="connsiteX9" fmla="*/ 170423 w 938924"/>
                <a:gd name="connsiteY9" fmla="*/ 0 h 1150719"/>
                <a:gd name="connsiteX10" fmla="*/ 236374 w 938924"/>
                <a:gd name="connsiteY10" fmla="*/ 207067 h 1150719"/>
                <a:gd name="connsiteX11" fmla="*/ 332378 w 938924"/>
                <a:gd name="connsiteY11" fmla="*/ 327115 h 1150719"/>
                <a:gd name="connsiteX12" fmla="*/ 602369 w 938924"/>
                <a:gd name="connsiteY12" fmla="*/ 471439 h 1150719"/>
                <a:gd name="connsiteX0" fmla="*/ 602369 w 938924"/>
                <a:gd name="connsiteY0" fmla="*/ 471439 h 1150719"/>
                <a:gd name="connsiteX1" fmla="*/ 924473 w 938924"/>
                <a:gd name="connsiteY1" fmla="*/ 383313 h 1150719"/>
                <a:gd name="connsiteX2" fmla="*/ 925970 w 938924"/>
                <a:gd name="connsiteY2" fmla="*/ 388136 h 1150719"/>
                <a:gd name="connsiteX3" fmla="*/ 938924 w 938924"/>
                <a:gd name="connsiteY3" fmla="*/ 516636 h 1150719"/>
                <a:gd name="connsiteX4" fmla="*/ 429815 w 938924"/>
                <a:gd name="connsiteY4" fmla="*/ 1141292 h 1150719"/>
                <a:gd name="connsiteX5" fmla="*/ 336308 w 938924"/>
                <a:gd name="connsiteY5" fmla="*/ 1150719 h 1150719"/>
                <a:gd name="connsiteX6" fmla="*/ 14859 w 938924"/>
                <a:gd name="connsiteY6" fmla="*/ 764517 h 1150719"/>
                <a:gd name="connsiteX7" fmla="*/ 16652 w 938924"/>
                <a:gd name="connsiteY7" fmla="*/ 772229 h 1150719"/>
                <a:gd name="connsiteX8" fmla="*/ 0 w 938924"/>
                <a:gd name="connsiteY8" fmla="*/ 42253 h 1150719"/>
                <a:gd name="connsiteX9" fmla="*/ 170423 w 938924"/>
                <a:gd name="connsiteY9" fmla="*/ 0 h 1150719"/>
                <a:gd name="connsiteX10" fmla="*/ 164548 w 938924"/>
                <a:gd name="connsiteY10" fmla="*/ 218290 h 1150719"/>
                <a:gd name="connsiteX11" fmla="*/ 332378 w 938924"/>
                <a:gd name="connsiteY11" fmla="*/ 327115 h 1150719"/>
                <a:gd name="connsiteX12" fmla="*/ 602369 w 938924"/>
                <a:gd name="connsiteY12" fmla="*/ 471439 h 1150719"/>
                <a:gd name="connsiteX0" fmla="*/ 602369 w 938924"/>
                <a:gd name="connsiteY0" fmla="*/ 471439 h 1150719"/>
                <a:gd name="connsiteX1" fmla="*/ 924473 w 938924"/>
                <a:gd name="connsiteY1" fmla="*/ 383313 h 1150719"/>
                <a:gd name="connsiteX2" fmla="*/ 925970 w 938924"/>
                <a:gd name="connsiteY2" fmla="*/ 388136 h 1150719"/>
                <a:gd name="connsiteX3" fmla="*/ 938924 w 938924"/>
                <a:gd name="connsiteY3" fmla="*/ 516636 h 1150719"/>
                <a:gd name="connsiteX4" fmla="*/ 429815 w 938924"/>
                <a:gd name="connsiteY4" fmla="*/ 1141292 h 1150719"/>
                <a:gd name="connsiteX5" fmla="*/ 336308 w 938924"/>
                <a:gd name="connsiteY5" fmla="*/ 1150719 h 1150719"/>
                <a:gd name="connsiteX6" fmla="*/ 14859 w 938924"/>
                <a:gd name="connsiteY6" fmla="*/ 764517 h 1150719"/>
                <a:gd name="connsiteX7" fmla="*/ 16652 w 938924"/>
                <a:gd name="connsiteY7" fmla="*/ 772229 h 1150719"/>
                <a:gd name="connsiteX8" fmla="*/ 0 w 938924"/>
                <a:gd name="connsiteY8" fmla="*/ 42253 h 1150719"/>
                <a:gd name="connsiteX9" fmla="*/ 170423 w 938924"/>
                <a:gd name="connsiteY9" fmla="*/ 0 h 1150719"/>
                <a:gd name="connsiteX10" fmla="*/ 164548 w 938924"/>
                <a:gd name="connsiteY10" fmla="*/ 218290 h 1150719"/>
                <a:gd name="connsiteX11" fmla="*/ 332378 w 938924"/>
                <a:gd name="connsiteY11" fmla="*/ 327115 h 1150719"/>
                <a:gd name="connsiteX12" fmla="*/ 602369 w 938924"/>
                <a:gd name="connsiteY12" fmla="*/ 471439 h 1150719"/>
                <a:gd name="connsiteX0" fmla="*/ 602369 w 938924"/>
                <a:gd name="connsiteY0" fmla="*/ 455727 h 1135007"/>
                <a:gd name="connsiteX1" fmla="*/ 924473 w 938924"/>
                <a:gd name="connsiteY1" fmla="*/ 367601 h 1135007"/>
                <a:gd name="connsiteX2" fmla="*/ 925970 w 938924"/>
                <a:gd name="connsiteY2" fmla="*/ 372424 h 1135007"/>
                <a:gd name="connsiteX3" fmla="*/ 938924 w 938924"/>
                <a:gd name="connsiteY3" fmla="*/ 500924 h 1135007"/>
                <a:gd name="connsiteX4" fmla="*/ 429815 w 938924"/>
                <a:gd name="connsiteY4" fmla="*/ 1125580 h 1135007"/>
                <a:gd name="connsiteX5" fmla="*/ 336308 w 938924"/>
                <a:gd name="connsiteY5" fmla="*/ 1135007 h 1135007"/>
                <a:gd name="connsiteX6" fmla="*/ 14859 w 938924"/>
                <a:gd name="connsiteY6" fmla="*/ 748805 h 1135007"/>
                <a:gd name="connsiteX7" fmla="*/ 16652 w 938924"/>
                <a:gd name="connsiteY7" fmla="*/ 756517 h 1135007"/>
                <a:gd name="connsiteX8" fmla="*/ 0 w 938924"/>
                <a:gd name="connsiteY8" fmla="*/ 26541 h 1135007"/>
                <a:gd name="connsiteX9" fmla="*/ 159200 w 938924"/>
                <a:gd name="connsiteY9" fmla="*/ 0 h 1135007"/>
                <a:gd name="connsiteX10" fmla="*/ 164548 w 938924"/>
                <a:gd name="connsiteY10" fmla="*/ 202578 h 1135007"/>
                <a:gd name="connsiteX11" fmla="*/ 332378 w 938924"/>
                <a:gd name="connsiteY11" fmla="*/ 311403 h 1135007"/>
                <a:gd name="connsiteX12" fmla="*/ 602369 w 938924"/>
                <a:gd name="connsiteY12" fmla="*/ 455727 h 1135007"/>
                <a:gd name="connsiteX0" fmla="*/ 587510 w 924065"/>
                <a:gd name="connsiteY0" fmla="*/ 455727 h 1135007"/>
                <a:gd name="connsiteX1" fmla="*/ 909614 w 924065"/>
                <a:gd name="connsiteY1" fmla="*/ 367601 h 1135007"/>
                <a:gd name="connsiteX2" fmla="*/ 911111 w 924065"/>
                <a:gd name="connsiteY2" fmla="*/ 372424 h 1135007"/>
                <a:gd name="connsiteX3" fmla="*/ 924065 w 924065"/>
                <a:gd name="connsiteY3" fmla="*/ 500924 h 1135007"/>
                <a:gd name="connsiteX4" fmla="*/ 414956 w 924065"/>
                <a:gd name="connsiteY4" fmla="*/ 1125580 h 1135007"/>
                <a:gd name="connsiteX5" fmla="*/ 321449 w 924065"/>
                <a:gd name="connsiteY5" fmla="*/ 1135007 h 1135007"/>
                <a:gd name="connsiteX6" fmla="*/ 0 w 924065"/>
                <a:gd name="connsiteY6" fmla="*/ 748805 h 1135007"/>
                <a:gd name="connsiteX7" fmla="*/ 1793 w 924065"/>
                <a:gd name="connsiteY7" fmla="*/ 756517 h 1135007"/>
                <a:gd name="connsiteX8" fmla="*/ 63701 w 924065"/>
                <a:gd name="connsiteY8" fmla="*/ 82656 h 1135007"/>
                <a:gd name="connsiteX9" fmla="*/ 144341 w 924065"/>
                <a:gd name="connsiteY9" fmla="*/ 0 h 1135007"/>
                <a:gd name="connsiteX10" fmla="*/ 149689 w 924065"/>
                <a:gd name="connsiteY10" fmla="*/ 202578 h 1135007"/>
                <a:gd name="connsiteX11" fmla="*/ 317519 w 924065"/>
                <a:gd name="connsiteY11" fmla="*/ 311403 h 1135007"/>
                <a:gd name="connsiteX12" fmla="*/ 587510 w 924065"/>
                <a:gd name="connsiteY12" fmla="*/ 455727 h 1135007"/>
                <a:gd name="connsiteX0" fmla="*/ 587510 w 924065"/>
                <a:gd name="connsiteY0" fmla="*/ 455727 h 1135007"/>
                <a:gd name="connsiteX1" fmla="*/ 909614 w 924065"/>
                <a:gd name="connsiteY1" fmla="*/ 367601 h 1135007"/>
                <a:gd name="connsiteX2" fmla="*/ 911111 w 924065"/>
                <a:gd name="connsiteY2" fmla="*/ 372424 h 1135007"/>
                <a:gd name="connsiteX3" fmla="*/ 924065 w 924065"/>
                <a:gd name="connsiteY3" fmla="*/ 500924 h 1135007"/>
                <a:gd name="connsiteX4" fmla="*/ 414956 w 924065"/>
                <a:gd name="connsiteY4" fmla="*/ 1125580 h 1135007"/>
                <a:gd name="connsiteX5" fmla="*/ 321449 w 924065"/>
                <a:gd name="connsiteY5" fmla="*/ 1135007 h 1135007"/>
                <a:gd name="connsiteX6" fmla="*/ 0 w 924065"/>
                <a:gd name="connsiteY6" fmla="*/ 748805 h 1135007"/>
                <a:gd name="connsiteX7" fmla="*/ 1793 w 924065"/>
                <a:gd name="connsiteY7" fmla="*/ 756517 h 1135007"/>
                <a:gd name="connsiteX8" fmla="*/ 63701 w 924065"/>
                <a:gd name="connsiteY8" fmla="*/ 82656 h 1135007"/>
                <a:gd name="connsiteX9" fmla="*/ 144341 w 924065"/>
                <a:gd name="connsiteY9" fmla="*/ 0 h 1135007"/>
                <a:gd name="connsiteX10" fmla="*/ 149689 w 924065"/>
                <a:gd name="connsiteY10" fmla="*/ 202578 h 1135007"/>
                <a:gd name="connsiteX11" fmla="*/ 317519 w 924065"/>
                <a:gd name="connsiteY11" fmla="*/ 311403 h 1135007"/>
                <a:gd name="connsiteX12" fmla="*/ 587510 w 924065"/>
                <a:gd name="connsiteY12" fmla="*/ 455727 h 1135007"/>
                <a:gd name="connsiteX0" fmla="*/ 587510 w 924065"/>
                <a:gd name="connsiteY0" fmla="*/ 455727 h 1135007"/>
                <a:gd name="connsiteX1" fmla="*/ 909614 w 924065"/>
                <a:gd name="connsiteY1" fmla="*/ 367601 h 1135007"/>
                <a:gd name="connsiteX2" fmla="*/ 911111 w 924065"/>
                <a:gd name="connsiteY2" fmla="*/ 372424 h 1135007"/>
                <a:gd name="connsiteX3" fmla="*/ 924065 w 924065"/>
                <a:gd name="connsiteY3" fmla="*/ 500924 h 1135007"/>
                <a:gd name="connsiteX4" fmla="*/ 414956 w 924065"/>
                <a:gd name="connsiteY4" fmla="*/ 1125580 h 1135007"/>
                <a:gd name="connsiteX5" fmla="*/ 321449 w 924065"/>
                <a:gd name="connsiteY5" fmla="*/ 1135007 h 1135007"/>
                <a:gd name="connsiteX6" fmla="*/ 0 w 924065"/>
                <a:gd name="connsiteY6" fmla="*/ 748805 h 1135007"/>
                <a:gd name="connsiteX7" fmla="*/ 4037 w 924065"/>
                <a:gd name="connsiteY7" fmla="*/ 368205 h 1135007"/>
                <a:gd name="connsiteX8" fmla="*/ 63701 w 924065"/>
                <a:gd name="connsiteY8" fmla="*/ 82656 h 1135007"/>
                <a:gd name="connsiteX9" fmla="*/ 144341 w 924065"/>
                <a:gd name="connsiteY9" fmla="*/ 0 h 1135007"/>
                <a:gd name="connsiteX10" fmla="*/ 149689 w 924065"/>
                <a:gd name="connsiteY10" fmla="*/ 202578 h 1135007"/>
                <a:gd name="connsiteX11" fmla="*/ 317519 w 924065"/>
                <a:gd name="connsiteY11" fmla="*/ 311403 h 1135007"/>
                <a:gd name="connsiteX12" fmla="*/ 587510 w 924065"/>
                <a:gd name="connsiteY12" fmla="*/ 455727 h 1135007"/>
                <a:gd name="connsiteX0" fmla="*/ 587510 w 924065"/>
                <a:gd name="connsiteY0" fmla="*/ 455727 h 1135007"/>
                <a:gd name="connsiteX1" fmla="*/ 909614 w 924065"/>
                <a:gd name="connsiteY1" fmla="*/ 367601 h 1135007"/>
                <a:gd name="connsiteX2" fmla="*/ 924065 w 924065"/>
                <a:gd name="connsiteY2" fmla="*/ 500924 h 1135007"/>
                <a:gd name="connsiteX3" fmla="*/ 414956 w 924065"/>
                <a:gd name="connsiteY3" fmla="*/ 1125580 h 1135007"/>
                <a:gd name="connsiteX4" fmla="*/ 321449 w 924065"/>
                <a:gd name="connsiteY4" fmla="*/ 1135007 h 1135007"/>
                <a:gd name="connsiteX5" fmla="*/ 0 w 924065"/>
                <a:gd name="connsiteY5" fmla="*/ 748805 h 1135007"/>
                <a:gd name="connsiteX6" fmla="*/ 4037 w 924065"/>
                <a:gd name="connsiteY6" fmla="*/ 368205 h 1135007"/>
                <a:gd name="connsiteX7" fmla="*/ 63701 w 924065"/>
                <a:gd name="connsiteY7" fmla="*/ 82656 h 1135007"/>
                <a:gd name="connsiteX8" fmla="*/ 144341 w 924065"/>
                <a:gd name="connsiteY8" fmla="*/ 0 h 1135007"/>
                <a:gd name="connsiteX9" fmla="*/ 149689 w 924065"/>
                <a:gd name="connsiteY9" fmla="*/ 202578 h 1135007"/>
                <a:gd name="connsiteX10" fmla="*/ 317519 w 924065"/>
                <a:gd name="connsiteY10" fmla="*/ 311403 h 1135007"/>
                <a:gd name="connsiteX11" fmla="*/ 587510 w 924065"/>
                <a:gd name="connsiteY11" fmla="*/ 455727 h 1135007"/>
                <a:gd name="connsiteX0" fmla="*/ 587510 w 924065"/>
                <a:gd name="connsiteY0" fmla="*/ 455727 h 1135007"/>
                <a:gd name="connsiteX1" fmla="*/ 924065 w 924065"/>
                <a:gd name="connsiteY1" fmla="*/ 500924 h 1135007"/>
                <a:gd name="connsiteX2" fmla="*/ 414956 w 924065"/>
                <a:gd name="connsiteY2" fmla="*/ 1125580 h 1135007"/>
                <a:gd name="connsiteX3" fmla="*/ 321449 w 924065"/>
                <a:gd name="connsiteY3" fmla="*/ 1135007 h 1135007"/>
                <a:gd name="connsiteX4" fmla="*/ 0 w 924065"/>
                <a:gd name="connsiteY4" fmla="*/ 748805 h 1135007"/>
                <a:gd name="connsiteX5" fmla="*/ 4037 w 924065"/>
                <a:gd name="connsiteY5" fmla="*/ 368205 h 1135007"/>
                <a:gd name="connsiteX6" fmla="*/ 63701 w 924065"/>
                <a:gd name="connsiteY6" fmla="*/ 82656 h 1135007"/>
                <a:gd name="connsiteX7" fmla="*/ 144341 w 924065"/>
                <a:gd name="connsiteY7" fmla="*/ 0 h 1135007"/>
                <a:gd name="connsiteX8" fmla="*/ 149689 w 924065"/>
                <a:gd name="connsiteY8" fmla="*/ 202578 h 1135007"/>
                <a:gd name="connsiteX9" fmla="*/ 317519 w 924065"/>
                <a:gd name="connsiteY9" fmla="*/ 311403 h 1135007"/>
                <a:gd name="connsiteX10" fmla="*/ 587510 w 924065"/>
                <a:gd name="connsiteY10" fmla="*/ 455727 h 1135007"/>
                <a:gd name="connsiteX0" fmla="*/ 587510 w 917331"/>
                <a:gd name="connsiteY0" fmla="*/ 455727 h 1135007"/>
                <a:gd name="connsiteX1" fmla="*/ 917331 w 917331"/>
                <a:gd name="connsiteY1" fmla="*/ 583973 h 1135007"/>
                <a:gd name="connsiteX2" fmla="*/ 414956 w 917331"/>
                <a:gd name="connsiteY2" fmla="*/ 1125580 h 1135007"/>
                <a:gd name="connsiteX3" fmla="*/ 321449 w 917331"/>
                <a:gd name="connsiteY3" fmla="*/ 1135007 h 1135007"/>
                <a:gd name="connsiteX4" fmla="*/ 0 w 917331"/>
                <a:gd name="connsiteY4" fmla="*/ 748805 h 1135007"/>
                <a:gd name="connsiteX5" fmla="*/ 4037 w 917331"/>
                <a:gd name="connsiteY5" fmla="*/ 368205 h 1135007"/>
                <a:gd name="connsiteX6" fmla="*/ 63701 w 917331"/>
                <a:gd name="connsiteY6" fmla="*/ 82656 h 1135007"/>
                <a:gd name="connsiteX7" fmla="*/ 144341 w 917331"/>
                <a:gd name="connsiteY7" fmla="*/ 0 h 1135007"/>
                <a:gd name="connsiteX8" fmla="*/ 149689 w 917331"/>
                <a:gd name="connsiteY8" fmla="*/ 202578 h 1135007"/>
                <a:gd name="connsiteX9" fmla="*/ 317519 w 917331"/>
                <a:gd name="connsiteY9" fmla="*/ 311403 h 1135007"/>
                <a:gd name="connsiteX10" fmla="*/ 587510 w 917331"/>
                <a:gd name="connsiteY10" fmla="*/ 455727 h 1135007"/>
                <a:gd name="connsiteX0" fmla="*/ 587510 w 918263"/>
                <a:gd name="connsiteY0" fmla="*/ 455727 h 1135007"/>
                <a:gd name="connsiteX1" fmla="*/ 917331 w 918263"/>
                <a:gd name="connsiteY1" fmla="*/ 583973 h 1135007"/>
                <a:gd name="connsiteX2" fmla="*/ 414956 w 918263"/>
                <a:gd name="connsiteY2" fmla="*/ 1125580 h 1135007"/>
                <a:gd name="connsiteX3" fmla="*/ 321449 w 918263"/>
                <a:gd name="connsiteY3" fmla="*/ 1135007 h 1135007"/>
                <a:gd name="connsiteX4" fmla="*/ 0 w 918263"/>
                <a:gd name="connsiteY4" fmla="*/ 748805 h 1135007"/>
                <a:gd name="connsiteX5" fmla="*/ 4037 w 918263"/>
                <a:gd name="connsiteY5" fmla="*/ 368205 h 1135007"/>
                <a:gd name="connsiteX6" fmla="*/ 63701 w 918263"/>
                <a:gd name="connsiteY6" fmla="*/ 82656 h 1135007"/>
                <a:gd name="connsiteX7" fmla="*/ 144341 w 918263"/>
                <a:gd name="connsiteY7" fmla="*/ 0 h 1135007"/>
                <a:gd name="connsiteX8" fmla="*/ 149689 w 918263"/>
                <a:gd name="connsiteY8" fmla="*/ 202578 h 1135007"/>
                <a:gd name="connsiteX9" fmla="*/ 317519 w 918263"/>
                <a:gd name="connsiteY9" fmla="*/ 311403 h 1135007"/>
                <a:gd name="connsiteX10" fmla="*/ 587510 w 918263"/>
                <a:gd name="connsiteY10" fmla="*/ 455727 h 1135007"/>
                <a:gd name="connsiteX0" fmla="*/ 587510 w 917331"/>
                <a:gd name="connsiteY0" fmla="*/ 455727 h 1135007"/>
                <a:gd name="connsiteX1" fmla="*/ 917331 w 917331"/>
                <a:gd name="connsiteY1" fmla="*/ 583973 h 1135007"/>
                <a:gd name="connsiteX2" fmla="*/ 414956 w 917331"/>
                <a:gd name="connsiteY2" fmla="*/ 1125580 h 1135007"/>
                <a:gd name="connsiteX3" fmla="*/ 321449 w 917331"/>
                <a:gd name="connsiteY3" fmla="*/ 1135007 h 1135007"/>
                <a:gd name="connsiteX4" fmla="*/ 0 w 917331"/>
                <a:gd name="connsiteY4" fmla="*/ 748805 h 1135007"/>
                <a:gd name="connsiteX5" fmla="*/ 4037 w 917331"/>
                <a:gd name="connsiteY5" fmla="*/ 368205 h 1135007"/>
                <a:gd name="connsiteX6" fmla="*/ 63701 w 917331"/>
                <a:gd name="connsiteY6" fmla="*/ 82656 h 1135007"/>
                <a:gd name="connsiteX7" fmla="*/ 144341 w 917331"/>
                <a:gd name="connsiteY7" fmla="*/ 0 h 1135007"/>
                <a:gd name="connsiteX8" fmla="*/ 149689 w 917331"/>
                <a:gd name="connsiteY8" fmla="*/ 202578 h 1135007"/>
                <a:gd name="connsiteX9" fmla="*/ 317519 w 917331"/>
                <a:gd name="connsiteY9" fmla="*/ 311403 h 1135007"/>
                <a:gd name="connsiteX10" fmla="*/ 587510 w 917331"/>
                <a:gd name="connsiteY10" fmla="*/ 455727 h 1135007"/>
                <a:gd name="connsiteX0" fmla="*/ 587510 w 917331"/>
                <a:gd name="connsiteY0" fmla="*/ 455727 h 1135007"/>
                <a:gd name="connsiteX1" fmla="*/ 917331 w 917331"/>
                <a:gd name="connsiteY1" fmla="*/ 583973 h 1135007"/>
                <a:gd name="connsiteX2" fmla="*/ 414956 w 917331"/>
                <a:gd name="connsiteY2" fmla="*/ 1125580 h 1135007"/>
                <a:gd name="connsiteX3" fmla="*/ 321449 w 917331"/>
                <a:gd name="connsiteY3" fmla="*/ 1135007 h 1135007"/>
                <a:gd name="connsiteX4" fmla="*/ 0 w 917331"/>
                <a:gd name="connsiteY4" fmla="*/ 771251 h 1135007"/>
                <a:gd name="connsiteX5" fmla="*/ 4037 w 917331"/>
                <a:gd name="connsiteY5" fmla="*/ 368205 h 1135007"/>
                <a:gd name="connsiteX6" fmla="*/ 63701 w 917331"/>
                <a:gd name="connsiteY6" fmla="*/ 82656 h 1135007"/>
                <a:gd name="connsiteX7" fmla="*/ 144341 w 917331"/>
                <a:gd name="connsiteY7" fmla="*/ 0 h 1135007"/>
                <a:gd name="connsiteX8" fmla="*/ 149689 w 917331"/>
                <a:gd name="connsiteY8" fmla="*/ 202578 h 1135007"/>
                <a:gd name="connsiteX9" fmla="*/ 317519 w 917331"/>
                <a:gd name="connsiteY9" fmla="*/ 311403 h 1135007"/>
                <a:gd name="connsiteX10" fmla="*/ 587510 w 917331"/>
                <a:gd name="connsiteY10" fmla="*/ 455727 h 1135007"/>
                <a:gd name="connsiteX0" fmla="*/ 587510 w 917331"/>
                <a:gd name="connsiteY0" fmla="*/ 455727 h 1135007"/>
                <a:gd name="connsiteX1" fmla="*/ 917331 w 917331"/>
                <a:gd name="connsiteY1" fmla="*/ 583973 h 1135007"/>
                <a:gd name="connsiteX2" fmla="*/ 414956 w 917331"/>
                <a:gd name="connsiteY2" fmla="*/ 1125580 h 1135007"/>
                <a:gd name="connsiteX3" fmla="*/ 321449 w 917331"/>
                <a:gd name="connsiteY3" fmla="*/ 1135007 h 1135007"/>
                <a:gd name="connsiteX4" fmla="*/ 100311 w 917331"/>
                <a:gd name="connsiteY4" fmla="*/ 878195 h 1135007"/>
                <a:gd name="connsiteX5" fmla="*/ 0 w 917331"/>
                <a:gd name="connsiteY5" fmla="*/ 771251 h 1135007"/>
                <a:gd name="connsiteX6" fmla="*/ 4037 w 917331"/>
                <a:gd name="connsiteY6" fmla="*/ 368205 h 1135007"/>
                <a:gd name="connsiteX7" fmla="*/ 63701 w 917331"/>
                <a:gd name="connsiteY7" fmla="*/ 82656 h 1135007"/>
                <a:gd name="connsiteX8" fmla="*/ 144341 w 917331"/>
                <a:gd name="connsiteY8" fmla="*/ 0 h 1135007"/>
                <a:gd name="connsiteX9" fmla="*/ 149689 w 917331"/>
                <a:gd name="connsiteY9" fmla="*/ 202578 h 1135007"/>
                <a:gd name="connsiteX10" fmla="*/ 317519 w 917331"/>
                <a:gd name="connsiteY10" fmla="*/ 311403 h 1135007"/>
                <a:gd name="connsiteX11" fmla="*/ 587510 w 917331"/>
                <a:gd name="connsiteY11" fmla="*/ 455727 h 1135007"/>
                <a:gd name="connsiteX0" fmla="*/ 624117 w 953938"/>
                <a:gd name="connsiteY0" fmla="*/ 455727 h 1135007"/>
                <a:gd name="connsiteX1" fmla="*/ 953938 w 953938"/>
                <a:gd name="connsiteY1" fmla="*/ 583973 h 1135007"/>
                <a:gd name="connsiteX2" fmla="*/ 451563 w 953938"/>
                <a:gd name="connsiteY2" fmla="*/ 1125580 h 1135007"/>
                <a:gd name="connsiteX3" fmla="*/ 358056 w 953938"/>
                <a:gd name="connsiteY3" fmla="*/ 1135007 h 1135007"/>
                <a:gd name="connsiteX4" fmla="*/ 0 w 953938"/>
                <a:gd name="connsiteY4" fmla="*/ 799635 h 1135007"/>
                <a:gd name="connsiteX5" fmla="*/ 36607 w 953938"/>
                <a:gd name="connsiteY5" fmla="*/ 771251 h 1135007"/>
                <a:gd name="connsiteX6" fmla="*/ 40644 w 953938"/>
                <a:gd name="connsiteY6" fmla="*/ 368205 h 1135007"/>
                <a:gd name="connsiteX7" fmla="*/ 100308 w 953938"/>
                <a:gd name="connsiteY7" fmla="*/ 82656 h 1135007"/>
                <a:gd name="connsiteX8" fmla="*/ 180948 w 953938"/>
                <a:gd name="connsiteY8" fmla="*/ 0 h 1135007"/>
                <a:gd name="connsiteX9" fmla="*/ 186296 w 953938"/>
                <a:gd name="connsiteY9" fmla="*/ 202578 h 1135007"/>
                <a:gd name="connsiteX10" fmla="*/ 354126 w 953938"/>
                <a:gd name="connsiteY10" fmla="*/ 311403 h 1135007"/>
                <a:gd name="connsiteX11" fmla="*/ 624117 w 953938"/>
                <a:gd name="connsiteY11" fmla="*/ 455727 h 1135007"/>
                <a:gd name="connsiteX0" fmla="*/ 624117 w 953938"/>
                <a:gd name="connsiteY0" fmla="*/ 373071 h 1052351"/>
                <a:gd name="connsiteX1" fmla="*/ 953938 w 953938"/>
                <a:gd name="connsiteY1" fmla="*/ 501317 h 1052351"/>
                <a:gd name="connsiteX2" fmla="*/ 451563 w 953938"/>
                <a:gd name="connsiteY2" fmla="*/ 1042924 h 1052351"/>
                <a:gd name="connsiteX3" fmla="*/ 358056 w 953938"/>
                <a:gd name="connsiteY3" fmla="*/ 1052351 h 1052351"/>
                <a:gd name="connsiteX4" fmla="*/ 0 w 953938"/>
                <a:gd name="connsiteY4" fmla="*/ 716979 h 1052351"/>
                <a:gd name="connsiteX5" fmla="*/ 36607 w 953938"/>
                <a:gd name="connsiteY5" fmla="*/ 688595 h 1052351"/>
                <a:gd name="connsiteX6" fmla="*/ 40644 w 953938"/>
                <a:gd name="connsiteY6" fmla="*/ 285549 h 1052351"/>
                <a:gd name="connsiteX7" fmla="*/ 100308 w 953938"/>
                <a:gd name="connsiteY7" fmla="*/ 0 h 1052351"/>
                <a:gd name="connsiteX8" fmla="*/ 186296 w 953938"/>
                <a:gd name="connsiteY8" fmla="*/ 119922 h 1052351"/>
                <a:gd name="connsiteX9" fmla="*/ 354126 w 953938"/>
                <a:gd name="connsiteY9" fmla="*/ 228747 h 1052351"/>
                <a:gd name="connsiteX10" fmla="*/ 624117 w 953938"/>
                <a:gd name="connsiteY10" fmla="*/ 373071 h 1052351"/>
                <a:gd name="connsiteX0" fmla="*/ 624117 w 953938"/>
                <a:gd name="connsiteY0" fmla="*/ 253149 h 932429"/>
                <a:gd name="connsiteX1" fmla="*/ 953938 w 953938"/>
                <a:gd name="connsiteY1" fmla="*/ 381395 h 932429"/>
                <a:gd name="connsiteX2" fmla="*/ 451563 w 953938"/>
                <a:gd name="connsiteY2" fmla="*/ 923002 h 932429"/>
                <a:gd name="connsiteX3" fmla="*/ 358056 w 953938"/>
                <a:gd name="connsiteY3" fmla="*/ 932429 h 932429"/>
                <a:gd name="connsiteX4" fmla="*/ 0 w 953938"/>
                <a:gd name="connsiteY4" fmla="*/ 597057 h 932429"/>
                <a:gd name="connsiteX5" fmla="*/ 36607 w 953938"/>
                <a:gd name="connsiteY5" fmla="*/ 568673 h 932429"/>
                <a:gd name="connsiteX6" fmla="*/ 40644 w 953938"/>
                <a:gd name="connsiteY6" fmla="*/ 165627 h 932429"/>
                <a:gd name="connsiteX7" fmla="*/ 186296 w 953938"/>
                <a:gd name="connsiteY7" fmla="*/ 0 h 932429"/>
                <a:gd name="connsiteX8" fmla="*/ 354126 w 953938"/>
                <a:gd name="connsiteY8" fmla="*/ 108825 h 932429"/>
                <a:gd name="connsiteX9" fmla="*/ 624117 w 953938"/>
                <a:gd name="connsiteY9" fmla="*/ 253149 h 932429"/>
                <a:gd name="connsiteX0" fmla="*/ 624117 w 953938"/>
                <a:gd name="connsiteY0" fmla="*/ 253149 h 932429"/>
                <a:gd name="connsiteX1" fmla="*/ 953938 w 953938"/>
                <a:gd name="connsiteY1" fmla="*/ 381395 h 932429"/>
                <a:gd name="connsiteX2" fmla="*/ 451563 w 953938"/>
                <a:gd name="connsiteY2" fmla="*/ 923002 h 932429"/>
                <a:gd name="connsiteX3" fmla="*/ 358056 w 953938"/>
                <a:gd name="connsiteY3" fmla="*/ 932429 h 932429"/>
                <a:gd name="connsiteX4" fmla="*/ 0 w 953938"/>
                <a:gd name="connsiteY4" fmla="*/ 597057 h 932429"/>
                <a:gd name="connsiteX5" fmla="*/ 36607 w 953938"/>
                <a:gd name="connsiteY5" fmla="*/ 568673 h 932429"/>
                <a:gd name="connsiteX6" fmla="*/ 186296 w 953938"/>
                <a:gd name="connsiteY6" fmla="*/ 0 h 932429"/>
                <a:gd name="connsiteX7" fmla="*/ 354126 w 953938"/>
                <a:gd name="connsiteY7" fmla="*/ 108825 h 932429"/>
                <a:gd name="connsiteX8" fmla="*/ 624117 w 953938"/>
                <a:gd name="connsiteY8" fmla="*/ 253149 h 932429"/>
                <a:gd name="connsiteX0" fmla="*/ 624117 w 953938"/>
                <a:gd name="connsiteY0" fmla="*/ 253149 h 932429"/>
                <a:gd name="connsiteX1" fmla="*/ 953938 w 953938"/>
                <a:gd name="connsiteY1" fmla="*/ 381395 h 932429"/>
                <a:gd name="connsiteX2" fmla="*/ 451563 w 953938"/>
                <a:gd name="connsiteY2" fmla="*/ 923002 h 932429"/>
                <a:gd name="connsiteX3" fmla="*/ 358056 w 953938"/>
                <a:gd name="connsiteY3" fmla="*/ 932429 h 932429"/>
                <a:gd name="connsiteX4" fmla="*/ 0 w 953938"/>
                <a:gd name="connsiteY4" fmla="*/ 597057 h 932429"/>
                <a:gd name="connsiteX5" fmla="*/ 186296 w 953938"/>
                <a:gd name="connsiteY5" fmla="*/ 0 h 932429"/>
                <a:gd name="connsiteX6" fmla="*/ 354126 w 953938"/>
                <a:gd name="connsiteY6" fmla="*/ 108825 h 932429"/>
                <a:gd name="connsiteX7" fmla="*/ 624117 w 953938"/>
                <a:gd name="connsiteY7" fmla="*/ 253149 h 932429"/>
                <a:gd name="connsiteX0" fmla="*/ 354126 w 953938"/>
                <a:gd name="connsiteY0" fmla="*/ 108825 h 932429"/>
                <a:gd name="connsiteX1" fmla="*/ 953938 w 953938"/>
                <a:gd name="connsiteY1" fmla="*/ 381395 h 932429"/>
                <a:gd name="connsiteX2" fmla="*/ 451563 w 953938"/>
                <a:gd name="connsiteY2" fmla="*/ 923002 h 932429"/>
                <a:gd name="connsiteX3" fmla="*/ 358056 w 953938"/>
                <a:gd name="connsiteY3" fmla="*/ 932429 h 932429"/>
                <a:gd name="connsiteX4" fmla="*/ 0 w 953938"/>
                <a:gd name="connsiteY4" fmla="*/ 597057 h 932429"/>
                <a:gd name="connsiteX5" fmla="*/ 186296 w 953938"/>
                <a:gd name="connsiteY5" fmla="*/ 0 h 932429"/>
                <a:gd name="connsiteX6" fmla="*/ 354126 w 953938"/>
                <a:gd name="connsiteY6" fmla="*/ 108825 h 932429"/>
                <a:gd name="connsiteX0" fmla="*/ 186296 w 953938"/>
                <a:gd name="connsiteY0" fmla="*/ 3330 h 935759"/>
                <a:gd name="connsiteX1" fmla="*/ 953938 w 953938"/>
                <a:gd name="connsiteY1" fmla="*/ 384725 h 935759"/>
                <a:gd name="connsiteX2" fmla="*/ 451563 w 953938"/>
                <a:gd name="connsiteY2" fmla="*/ 926332 h 935759"/>
                <a:gd name="connsiteX3" fmla="*/ 358056 w 953938"/>
                <a:gd name="connsiteY3" fmla="*/ 935759 h 935759"/>
                <a:gd name="connsiteX4" fmla="*/ 0 w 953938"/>
                <a:gd name="connsiteY4" fmla="*/ 600387 h 935759"/>
                <a:gd name="connsiteX5" fmla="*/ 186296 w 953938"/>
                <a:gd name="connsiteY5" fmla="*/ 3330 h 935759"/>
                <a:gd name="connsiteX0" fmla="*/ 186296 w 953938"/>
                <a:gd name="connsiteY0" fmla="*/ 0 h 932429"/>
                <a:gd name="connsiteX1" fmla="*/ 953938 w 953938"/>
                <a:gd name="connsiteY1" fmla="*/ 381395 h 932429"/>
                <a:gd name="connsiteX2" fmla="*/ 451563 w 953938"/>
                <a:gd name="connsiteY2" fmla="*/ 923002 h 932429"/>
                <a:gd name="connsiteX3" fmla="*/ 358056 w 953938"/>
                <a:gd name="connsiteY3" fmla="*/ 932429 h 932429"/>
                <a:gd name="connsiteX4" fmla="*/ 0 w 953938"/>
                <a:gd name="connsiteY4" fmla="*/ 597057 h 932429"/>
                <a:gd name="connsiteX5" fmla="*/ 186296 w 953938"/>
                <a:gd name="connsiteY5" fmla="*/ 0 h 932429"/>
                <a:gd name="connsiteX0" fmla="*/ 186296 w 953938"/>
                <a:gd name="connsiteY0" fmla="*/ 0 h 932429"/>
                <a:gd name="connsiteX1" fmla="*/ 953938 w 953938"/>
                <a:gd name="connsiteY1" fmla="*/ 381395 h 932429"/>
                <a:gd name="connsiteX2" fmla="*/ 451563 w 953938"/>
                <a:gd name="connsiteY2" fmla="*/ 923002 h 932429"/>
                <a:gd name="connsiteX3" fmla="*/ 358056 w 953938"/>
                <a:gd name="connsiteY3" fmla="*/ 932429 h 932429"/>
                <a:gd name="connsiteX4" fmla="*/ 0 w 953938"/>
                <a:gd name="connsiteY4" fmla="*/ 597057 h 932429"/>
                <a:gd name="connsiteX5" fmla="*/ 186296 w 953938"/>
                <a:gd name="connsiteY5" fmla="*/ 0 h 93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3938" h="932429">
                  <a:moveTo>
                    <a:pt x="186296" y="0"/>
                  </a:moveTo>
                  <a:lnTo>
                    <a:pt x="953938" y="381395"/>
                  </a:lnTo>
                  <a:cubicBezTo>
                    <a:pt x="915780" y="633405"/>
                    <a:pt x="742111" y="863547"/>
                    <a:pt x="451563" y="923002"/>
                  </a:cubicBezTo>
                  <a:lnTo>
                    <a:pt x="358056" y="932429"/>
                  </a:lnTo>
                  <a:lnTo>
                    <a:pt x="0" y="597057"/>
                  </a:lnTo>
                  <a:lnTo>
                    <a:pt x="186296" y="0"/>
                  </a:lnTo>
                  <a:close/>
                </a:path>
              </a:pathLst>
            </a:custGeom>
            <a:solidFill>
              <a:schemeClr val="bg2">
                <a:lumMod val="25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prstClr val="white"/>
                  </a:solidFill>
                  <a:latin typeface="HY동녘M" panose="02030600000101010101" pitchFamily="18" charset="-127"/>
                  <a:ea typeface="HY동녘M" panose="02030600000101010101" pitchFamily="18" charset="-127"/>
                </a:rPr>
                <a:t> </a:t>
              </a:r>
              <a:endParaRPr lang="ko-KR" altLang="en-US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</p:grpSp>
      <p:cxnSp>
        <p:nvCxnSpPr>
          <p:cNvPr id="97" name="직선 연결선 96"/>
          <p:cNvCxnSpPr/>
          <p:nvPr/>
        </p:nvCxnSpPr>
        <p:spPr>
          <a:xfrm>
            <a:off x="5979886" y="653500"/>
            <a:ext cx="1612250" cy="1536290"/>
          </a:xfrm>
          <a:prstGeom prst="line">
            <a:avLst/>
          </a:prstGeom>
          <a:noFill/>
          <a:ln w="79375" cap="flat" cmpd="sng" algn="ctr">
            <a:gradFill flip="none" rotWithShape="1">
              <a:gsLst>
                <a:gs pos="0">
                  <a:srgbClr val="74AEDA"/>
                </a:gs>
                <a:gs pos="100000">
                  <a:srgbClr val="4F81BD">
                    <a:tint val="23500"/>
                    <a:satMod val="160000"/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  <a:effectLst/>
        </p:spPr>
      </p:cxnSp>
      <p:pic>
        <p:nvPicPr>
          <p:cNvPr id="99" name="그림 9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06" y="3882195"/>
            <a:ext cx="682026" cy="544603"/>
          </a:xfrm>
          <a:prstGeom prst="rect">
            <a:avLst/>
          </a:prstGeom>
        </p:spPr>
      </p:pic>
      <p:grpSp>
        <p:nvGrpSpPr>
          <p:cNvPr id="178" name="그룹 177"/>
          <p:cNvGrpSpPr/>
          <p:nvPr/>
        </p:nvGrpSpPr>
        <p:grpSpPr>
          <a:xfrm>
            <a:off x="4925098" y="4117860"/>
            <a:ext cx="1877467" cy="2261109"/>
            <a:chOff x="-138112" y="-4665663"/>
            <a:chExt cx="3511550" cy="4229101"/>
          </a:xfrm>
        </p:grpSpPr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-138112" y="-2352675"/>
              <a:ext cx="1741488" cy="1889126"/>
            </a:xfrm>
            <a:custGeom>
              <a:avLst/>
              <a:gdLst>
                <a:gd name="T0" fmla="*/ 251 w 1097"/>
                <a:gd name="T1" fmla="*/ 414 h 1190"/>
                <a:gd name="T2" fmla="*/ 251 w 1097"/>
                <a:gd name="T3" fmla="*/ 371 h 1190"/>
                <a:gd name="T4" fmla="*/ 458 w 1097"/>
                <a:gd name="T5" fmla="*/ 371 h 1190"/>
                <a:gd name="T6" fmla="*/ 458 w 1097"/>
                <a:gd name="T7" fmla="*/ 293 h 1190"/>
                <a:gd name="T8" fmla="*/ 648 w 1097"/>
                <a:gd name="T9" fmla="*/ 285 h 1190"/>
                <a:gd name="T10" fmla="*/ 648 w 1097"/>
                <a:gd name="T11" fmla="*/ 147 h 1190"/>
                <a:gd name="T12" fmla="*/ 933 w 1097"/>
                <a:gd name="T13" fmla="*/ 138 h 1190"/>
                <a:gd name="T14" fmla="*/ 933 w 1097"/>
                <a:gd name="T15" fmla="*/ 52 h 1190"/>
                <a:gd name="T16" fmla="*/ 994 w 1097"/>
                <a:gd name="T17" fmla="*/ 52 h 1190"/>
                <a:gd name="T18" fmla="*/ 994 w 1097"/>
                <a:gd name="T19" fmla="*/ 0 h 1190"/>
                <a:gd name="T20" fmla="*/ 1097 w 1097"/>
                <a:gd name="T21" fmla="*/ 0 h 1190"/>
                <a:gd name="T22" fmla="*/ 1097 w 1097"/>
                <a:gd name="T23" fmla="*/ 1190 h 1190"/>
                <a:gd name="T24" fmla="*/ 0 w 1097"/>
                <a:gd name="T25" fmla="*/ 1190 h 1190"/>
                <a:gd name="T26" fmla="*/ 0 w 1097"/>
                <a:gd name="T27" fmla="*/ 414 h 1190"/>
                <a:gd name="T28" fmla="*/ 251 w 1097"/>
                <a:gd name="T29" fmla="*/ 414 h 1190"/>
                <a:gd name="T30" fmla="*/ 700 w 1097"/>
                <a:gd name="T31" fmla="*/ 767 h 1190"/>
                <a:gd name="T32" fmla="*/ 838 w 1097"/>
                <a:gd name="T33" fmla="*/ 767 h 1190"/>
                <a:gd name="T34" fmla="*/ 838 w 1097"/>
                <a:gd name="T35" fmla="*/ 560 h 1190"/>
                <a:gd name="T36" fmla="*/ 700 w 1097"/>
                <a:gd name="T37" fmla="*/ 560 h 1190"/>
                <a:gd name="T38" fmla="*/ 700 w 1097"/>
                <a:gd name="T39" fmla="*/ 767 h 1190"/>
                <a:gd name="T40" fmla="*/ 864 w 1097"/>
                <a:gd name="T41" fmla="*/ 767 h 1190"/>
                <a:gd name="T42" fmla="*/ 1002 w 1097"/>
                <a:gd name="T43" fmla="*/ 767 h 1190"/>
                <a:gd name="T44" fmla="*/ 1002 w 1097"/>
                <a:gd name="T45" fmla="*/ 560 h 1190"/>
                <a:gd name="T46" fmla="*/ 864 w 1097"/>
                <a:gd name="T47" fmla="*/ 560 h 1190"/>
                <a:gd name="T48" fmla="*/ 864 w 1097"/>
                <a:gd name="T49" fmla="*/ 767 h 1190"/>
                <a:gd name="T50" fmla="*/ 1002 w 1097"/>
                <a:gd name="T51" fmla="*/ 267 h 1190"/>
                <a:gd name="T52" fmla="*/ 864 w 1097"/>
                <a:gd name="T53" fmla="*/ 267 h 1190"/>
                <a:gd name="T54" fmla="*/ 864 w 1097"/>
                <a:gd name="T55" fmla="*/ 474 h 1190"/>
                <a:gd name="T56" fmla="*/ 1002 w 1097"/>
                <a:gd name="T57" fmla="*/ 474 h 1190"/>
                <a:gd name="T58" fmla="*/ 1002 w 1097"/>
                <a:gd name="T59" fmla="*/ 267 h 1190"/>
                <a:gd name="T60" fmla="*/ 700 w 1097"/>
                <a:gd name="T61" fmla="*/ 474 h 1190"/>
                <a:gd name="T62" fmla="*/ 838 w 1097"/>
                <a:gd name="T63" fmla="*/ 474 h 1190"/>
                <a:gd name="T64" fmla="*/ 838 w 1097"/>
                <a:gd name="T65" fmla="*/ 267 h 1190"/>
                <a:gd name="T66" fmla="*/ 700 w 1097"/>
                <a:gd name="T67" fmla="*/ 267 h 1190"/>
                <a:gd name="T68" fmla="*/ 700 w 1097"/>
                <a:gd name="T69" fmla="*/ 474 h 1190"/>
                <a:gd name="T70" fmla="*/ 86 w 1097"/>
                <a:gd name="T71" fmla="*/ 767 h 1190"/>
                <a:gd name="T72" fmla="*/ 233 w 1097"/>
                <a:gd name="T73" fmla="*/ 767 h 1190"/>
                <a:gd name="T74" fmla="*/ 233 w 1097"/>
                <a:gd name="T75" fmla="*/ 560 h 1190"/>
                <a:gd name="T76" fmla="*/ 86 w 1097"/>
                <a:gd name="T77" fmla="*/ 560 h 1190"/>
                <a:gd name="T78" fmla="*/ 86 w 1097"/>
                <a:gd name="T79" fmla="*/ 767 h 1190"/>
                <a:gd name="T80" fmla="*/ 251 w 1097"/>
                <a:gd name="T81" fmla="*/ 767 h 1190"/>
                <a:gd name="T82" fmla="*/ 389 w 1097"/>
                <a:gd name="T83" fmla="*/ 767 h 1190"/>
                <a:gd name="T84" fmla="*/ 389 w 1097"/>
                <a:gd name="T85" fmla="*/ 560 h 1190"/>
                <a:gd name="T86" fmla="*/ 251 w 1097"/>
                <a:gd name="T87" fmla="*/ 560 h 1190"/>
                <a:gd name="T88" fmla="*/ 251 w 1097"/>
                <a:gd name="T89" fmla="*/ 767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97" h="1190">
                  <a:moveTo>
                    <a:pt x="251" y="414"/>
                  </a:moveTo>
                  <a:lnTo>
                    <a:pt x="251" y="371"/>
                  </a:lnTo>
                  <a:lnTo>
                    <a:pt x="458" y="371"/>
                  </a:lnTo>
                  <a:lnTo>
                    <a:pt x="458" y="293"/>
                  </a:lnTo>
                  <a:lnTo>
                    <a:pt x="648" y="285"/>
                  </a:lnTo>
                  <a:lnTo>
                    <a:pt x="648" y="147"/>
                  </a:lnTo>
                  <a:lnTo>
                    <a:pt x="933" y="138"/>
                  </a:lnTo>
                  <a:lnTo>
                    <a:pt x="933" y="52"/>
                  </a:lnTo>
                  <a:lnTo>
                    <a:pt x="994" y="52"/>
                  </a:lnTo>
                  <a:lnTo>
                    <a:pt x="994" y="0"/>
                  </a:lnTo>
                  <a:lnTo>
                    <a:pt x="1097" y="0"/>
                  </a:lnTo>
                  <a:lnTo>
                    <a:pt x="1097" y="1190"/>
                  </a:lnTo>
                  <a:lnTo>
                    <a:pt x="0" y="1190"/>
                  </a:lnTo>
                  <a:lnTo>
                    <a:pt x="0" y="414"/>
                  </a:lnTo>
                  <a:lnTo>
                    <a:pt x="251" y="414"/>
                  </a:lnTo>
                  <a:close/>
                  <a:moveTo>
                    <a:pt x="700" y="767"/>
                  </a:moveTo>
                  <a:lnTo>
                    <a:pt x="838" y="767"/>
                  </a:lnTo>
                  <a:lnTo>
                    <a:pt x="838" y="560"/>
                  </a:lnTo>
                  <a:lnTo>
                    <a:pt x="700" y="560"/>
                  </a:lnTo>
                  <a:lnTo>
                    <a:pt x="700" y="767"/>
                  </a:lnTo>
                  <a:close/>
                  <a:moveTo>
                    <a:pt x="864" y="767"/>
                  </a:moveTo>
                  <a:lnTo>
                    <a:pt x="1002" y="767"/>
                  </a:lnTo>
                  <a:lnTo>
                    <a:pt x="1002" y="560"/>
                  </a:lnTo>
                  <a:lnTo>
                    <a:pt x="864" y="560"/>
                  </a:lnTo>
                  <a:lnTo>
                    <a:pt x="864" y="767"/>
                  </a:lnTo>
                  <a:close/>
                  <a:moveTo>
                    <a:pt x="1002" y="267"/>
                  </a:moveTo>
                  <a:lnTo>
                    <a:pt x="864" y="267"/>
                  </a:lnTo>
                  <a:lnTo>
                    <a:pt x="864" y="474"/>
                  </a:lnTo>
                  <a:lnTo>
                    <a:pt x="1002" y="474"/>
                  </a:lnTo>
                  <a:lnTo>
                    <a:pt x="1002" y="267"/>
                  </a:lnTo>
                  <a:close/>
                  <a:moveTo>
                    <a:pt x="700" y="474"/>
                  </a:moveTo>
                  <a:lnTo>
                    <a:pt x="838" y="474"/>
                  </a:lnTo>
                  <a:lnTo>
                    <a:pt x="838" y="267"/>
                  </a:lnTo>
                  <a:lnTo>
                    <a:pt x="700" y="267"/>
                  </a:lnTo>
                  <a:lnTo>
                    <a:pt x="700" y="474"/>
                  </a:lnTo>
                  <a:close/>
                  <a:moveTo>
                    <a:pt x="86" y="767"/>
                  </a:moveTo>
                  <a:lnTo>
                    <a:pt x="233" y="767"/>
                  </a:lnTo>
                  <a:lnTo>
                    <a:pt x="233" y="560"/>
                  </a:lnTo>
                  <a:lnTo>
                    <a:pt x="86" y="560"/>
                  </a:lnTo>
                  <a:lnTo>
                    <a:pt x="86" y="767"/>
                  </a:lnTo>
                  <a:close/>
                  <a:moveTo>
                    <a:pt x="251" y="767"/>
                  </a:moveTo>
                  <a:lnTo>
                    <a:pt x="389" y="767"/>
                  </a:lnTo>
                  <a:lnTo>
                    <a:pt x="389" y="560"/>
                  </a:lnTo>
                  <a:lnTo>
                    <a:pt x="251" y="560"/>
                  </a:lnTo>
                  <a:lnTo>
                    <a:pt x="251" y="7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46150" y="-1955800"/>
              <a:ext cx="274638" cy="382588"/>
            </a:xfrm>
            <a:custGeom>
              <a:avLst/>
              <a:gdLst>
                <a:gd name="T0" fmla="*/ 173 w 173"/>
                <a:gd name="T1" fmla="*/ 0 h 241"/>
                <a:gd name="T2" fmla="*/ 173 w 173"/>
                <a:gd name="T3" fmla="*/ 241 h 241"/>
                <a:gd name="T4" fmla="*/ 0 w 173"/>
                <a:gd name="T5" fmla="*/ 241 h 241"/>
                <a:gd name="T6" fmla="*/ 0 w 173"/>
                <a:gd name="T7" fmla="*/ 0 h 241"/>
                <a:gd name="T8" fmla="*/ 173 w 173"/>
                <a:gd name="T9" fmla="*/ 0 h 241"/>
                <a:gd name="T10" fmla="*/ 17 w 173"/>
                <a:gd name="T11" fmla="*/ 224 h 241"/>
                <a:gd name="T12" fmla="*/ 155 w 173"/>
                <a:gd name="T13" fmla="*/ 224 h 241"/>
                <a:gd name="T14" fmla="*/ 155 w 173"/>
                <a:gd name="T15" fmla="*/ 17 h 241"/>
                <a:gd name="T16" fmla="*/ 17 w 173"/>
                <a:gd name="T17" fmla="*/ 17 h 241"/>
                <a:gd name="T18" fmla="*/ 17 w 173"/>
                <a:gd name="T19" fmla="*/ 22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241">
                  <a:moveTo>
                    <a:pt x="173" y="0"/>
                  </a:moveTo>
                  <a:lnTo>
                    <a:pt x="173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173" y="0"/>
                  </a:lnTo>
                  <a:close/>
                  <a:moveTo>
                    <a:pt x="17" y="224"/>
                  </a:moveTo>
                  <a:lnTo>
                    <a:pt x="155" y="224"/>
                  </a:lnTo>
                  <a:lnTo>
                    <a:pt x="155" y="17"/>
                  </a:lnTo>
                  <a:lnTo>
                    <a:pt x="17" y="17"/>
                  </a:lnTo>
                  <a:lnTo>
                    <a:pt x="17" y="2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1206500" y="-1955800"/>
              <a:ext cx="274638" cy="382588"/>
            </a:xfrm>
            <a:custGeom>
              <a:avLst/>
              <a:gdLst>
                <a:gd name="T0" fmla="*/ 173 w 173"/>
                <a:gd name="T1" fmla="*/ 0 h 241"/>
                <a:gd name="T2" fmla="*/ 173 w 173"/>
                <a:gd name="T3" fmla="*/ 241 h 241"/>
                <a:gd name="T4" fmla="*/ 0 w 173"/>
                <a:gd name="T5" fmla="*/ 241 h 241"/>
                <a:gd name="T6" fmla="*/ 0 w 173"/>
                <a:gd name="T7" fmla="*/ 0 h 241"/>
                <a:gd name="T8" fmla="*/ 173 w 173"/>
                <a:gd name="T9" fmla="*/ 0 h 241"/>
                <a:gd name="T10" fmla="*/ 17 w 173"/>
                <a:gd name="T11" fmla="*/ 224 h 241"/>
                <a:gd name="T12" fmla="*/ 155 w 173"/>
                <a:gd name="T13" fmla="*/ 224 h 241"/>
                <a:gd name="T14" fmla="*/ 155 w 173"/>
                <a:gd name="T15" fmla="*/ 17 h 241"/>
                <a:gd name="T16" fmla="*/ 17 w 173"/>
                <a:gd name="T17" fmla="*/ 17 h 241"/>
                <a:gd name="T18" fmla="*/ 17 w 173"/>
                <a:gd name="T19" fmla="*/ 22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241">
                  <a:moveTo>
                    <a:pt x="173" y="0"/>
                  </a:moveTo>
                  <a:lnTo>
                    <a:pt x="173" y="24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173" y="0"/>
                  </a:lnTo>
                  <a:close/>
                  <a:moveTo>
                    <a:pt x="17" y="224"/>
                  </a:moveTo>
                  <a:lnTo>
                    <a:pt x="155" y="224"/>
                  </a:lnTo>
                  <a:lnTo>
                    <a:pt x="155" y="17"/>
                  </a:lnTo>
                  <a:lnTo>
                    <a:pt x="17" y="17"/>
                  </a:lnTo>
                  <a:lnTo>
                    <a:pt x="17" y="2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946150" y="-1490663"/>
              <a:ext cx="274638" cy="384175"/>
            </a:xfrm>
            <a:custGeom>
              <a:avLst/>
              <a:gdLst>
                <a:gd name="T0" fmla="*/ 173 w 173"/>
                <a:gd name="T1" fmla="*/ 0 h 242"/>
                <a:gd name="T2" fmla="*/ 173 w 173"/>
                <a:gd name="T3" fmla="*/ 242 h 242"/>
                <a:gd name="T4" fmla="*/ 0 w 173"/>
                <a:gd name="T5" fmla="*/ 242 h 242"/>
                <a:gd name="T6" fmla="*/ 0 w 173"/>
                <a:gd name="T7" fmla="*/ 0 h 242"/>
                <a:gd name="T8" fmla="*/ 173 w 173"/>
                <a:gd name="T9" fmla="*/ 0 h 242"/>
                <a:gd name="T10" fmla="*/ 17 w 173"/>
                <a:gd name="T11" fmla="*/ 224 h 242"/>
                <a:gd name="T12" fmla="*/ 155 w 173"/>
                <a:gd name="T13" fmla="*/ 224 h 242"/>
                <a:gd name="T14" fmla="*/ 155 w 173"/>
                <a:gd name="T15" fmla="*/ 17 h 242"/>
                <a:gd name="T16" fmla="*/ 17 w 173"/>
                <a:gd name="T17" fmla="*/ 17 h 242"/>
                <a:gd name="T18" fmla="*/ 17 w 173"/>
                <a:gd name="T19" fmla="*/ 22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242">
                  <a:moveTo>
                    <a:pt x="173" y="0"/>
                  </a:moveTo>
                  <a:lnTo>
                    <a:pt x="173" y="242"/>
                  </a:lnTo>
                  <a:lnTo>
                    <a:pt x="0" y="242"/>
                  </a:lnTo>
                  <a:lnTo>
                    <a:pt x="0" y="0"/>
                  </a:lnTo>
                  <a:lnTo>
                    <a:pt x="173" y="0"/>
                  </a:lnTo>
                  <a:close/>
                  <a:moveTo>
                    <a:pt x="17" y="224"/>
                  </a:moveTo>
                  <a:lnTo>
                    <a:pt x="155" y="224"/>
                  </a:lnTo>
                  <a:lnTo>
                    <a:pt x="155" y="17"/>
                  </a:lnTo>
                  <a:lnTo>
                    <a:pt x="17" y="17"/>
                  </a:lnTo>
                  <a:lnTo>
                    <a:pt x="17" y="2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1206500" y="-1490663"/>
              <a:ext cx="274638" cy="384175"/>
            </a:xfrm>
            <a:custGeom>
              <a:avLst/>
              <a:gdLst>
                <a:gd name="T0" fmla="*/ 173 w 173"/>
                <a:gd name="T1" fmla="*/ 0 h 242"/>
                <a:gd name="T2" fmla="*/ 173 w 173"/>
                <a:gd name="T3" fmla="*/ 242 h 242"/>
                <a:gd name="T4" fmla="*/ 0 w 173"/>
                <a:gd name="T5" fmla="*/ 242 h 242"/>
                <a:gd name="T6" fmla="*/ 0 w 173"/>
                <a:gd name="T7" fmla="*/ 0 h 242"/>
                <a:gd name="T8" fmla="*/ 173 w 173"/>
                <a:gd name="T9" fmla="*/ 0 h 242"/>
                <a:gd name="T10" fmla="*/ 17 w 173"/>
                <a:gd name="T11" fmla="*/ 224 h 242"/>
                <a:gd name="T12" fmla="*/ 155 w 173"/>
                <a:gd name="T13" fmla="*/ 224 h 242"/>
                <a:gd name="T14" fmla="*/ 155 w 173"/>
                <a:gd name="T15" fmla="*/ 17 h 242"/>
                <a:gd name="T16" fmla="*/ 17 w 173"/>
                <a:gd name="T17" fmla="*/ 17 h 242"/>
                <a:gd name="T18" fmla="*/ 17 w 173"/>
                <a:gd name="T19" fmla="*/ 22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242">
                  <a:moveTo>
                    <a:pt x="173" y="0"/>
                  </a:moveTo>
                  <a:lnTo>
                    <a:pt x="173" y="242"/>
                  </a:lnTo>
                  <a:lnTo>
                    <a:pt x="0" y="242"/>
                  </a:lnTo>
                  <a:lnTo>
                    <a:pt x="0" y="0"/>
                  </a:lnTo>
                  <a:lnTo>
                    <a:pt x="173" y="0"/>
                  </a:lnTo>
                  <a:close/>
                  <a:moveTo>
                    <a:pt x="17" y="224"/>
                  </a:moveTo>
                  <a:lnTo>
                    <a:pt x="155" y="224"/>
                  </a:lnTo>
                  <a:lnTo>
                    <a:pt x="155" y="17"/>
                  </a:lnTo>
                  <a:lnTo>
                    <a:pt x="17" y="17"/>
                  </a:lnTo>
                  <a:lnTo>
                    <a:pt x="17" y="2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-28575" y="-1490663"/>
              <a:ext cx="274638" cy="384175"/>
            </a:xfrm>
            <a:custGeom>
              <a:avLst/>
              <a:gdLst>
                <a:gd name="T0" fmla="*/ 173 w 173"/>
                <a:gd name="T1" fmla="*/ 0 h 242"/>
                <a:gd name="T2" fmla="*/ 173 w 173"/>
                <a:gd name="T3" fmla="*/ 242 h 242"/>
                <a:gd name="T4" fmla="*/ 0 w 173"/>
                <a:gd name="T5" fmla="*/ 242 h 242"/>
                <a:gd name="T6" fmla="*/ 0 w 173"/>
                <a:gd name="T7" fmla="*/ 0 h 242"/>
                <a:gd name="T8" fmla="*/ 173 w 173"/>
                <a:gd name="T9" fmla="*/ 0 h 242"/>
                <a:gd name="T10" fmla="*/ 17 w 173"/>
                <a:gd name="T11" fmla="*/ 224 h 242"/>
                <a:gd name="T12" fmla="*/ 164 w 173"/>
                <a:gd name="T13" fmla="*/ 224 h 242"/>
                <a:gd name="T14" fmla="*/ 164 w 173"/>
                <a:gd name="T15" fmla="*/ 17 h 242"/>
                <a:gd name="T16" fmla="*/ 17 w 173"/>
                <a:gd name="T17" fmla="*/ 17 h 242"/>
                <a:gd name="T18" fmla="*/ 17 w 173"/>
                <a:gd name="T19" fmla="*/ 22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242">
                  <a:moveTo>
                    <a:pt x="173" y="0"/>
                  </a:moveTo>
                  <a:lnTo>
                    <a:pt x="173" y="242"/>
                  </a:lnTo>
                  <a:lnTo>
                    <a:pt x="0" y="242"/>
                  </a:lnTo>
                  <a:lnTo>
                    <a:pt x="0" y="0"/>
                  </a:lnTo>
                  <a:lnTo>
                    <a:pt x="173" y="0"/>
                  </a:lnTo>
                  <a:close/>
                  <a:moveTo>
                    <a:pt x="17" y="224"/>
                  </a:moveTo>
                  <a:lnTo>
                    <a:pt x="164" y="224"/>
                  </a:lnTo>
                  <a:lnTo>
                    <a:pt x="164" y="17"/>
                  </a:lnTo>
                  <a:lnTo>
                    <a:pt x="17" y="17"/>
                  </a:lnTo>
                  <a:lnTo>
                    <a:pt x="17" y="2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11" name="Freeform 53"/>
            <p:cNvSpPr>
              <a:spLocks noEditPoints="1"/>
            </p:cNvSpPr>
            <p:nvPr/>
          </p:nvSpPr>
          <p:spPr bwMode="auto">
            <a:xfrm>
              <a:off x="231775" y="-1490663"/>
              <a:ext cx="274638" cy="384175"/>
            </a:xfrm>
            <a:custGeom>
              <a:avLst/>
              <a:gdLst>
                <a:gd name="T0" fmla="*/ 173 w 173"/>
                <a:gd name="T1" fmla="*/ 0 h 242"/>
                <a:gd name="T2" fmla="*/ 173 w 173"/>
                <a:gd name="T3" fmla="*/ 242 h 242"/>
                <a:gd name="T4" fmla="*/ 0 w 173"/>
                <a:gd name="T5" fmla="*/ 242 h 242"/>
                <a:gd name="T6" fmla="*/ 0 w 173"/>
                <a:gd name="T7" fmla="*/ 0 h 242"/>
                <a:gd name="T8" fmla="*/ 173 w 173"/>
                <a:gd name="T9" fmla="*/ 0 h 242"/>
                <a:gd name="T10" fmla="*/ 18 w 173"/>
                <a:gd name="T11" fmla="*/ 224 h 242"/>
                <a:gd name="T12" fmla="*/ 156 w 173"/>
                <a:gd name="T13" fmla="*/ 224 h 242"/>
                <a:gd name="T14" fmla="*/ 156 w 173"/>
                <a:gd name="T15" fmla="*/ 17 h 242"/>
                <a:gd name="T16" fmla="*/ 18 w 173"/>
                <a:gd name="T17" fmla="*/ 17 h 242"/>
                <a:gd name="T18" fmla="*/ 18 w 173"/>
                <a:gd name="T19" fmla="*/ 22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242">
                  <a:moveTo>
                    <a:pt x="173" y="0"/>
                  </a:moveTo>
                  <a:lnTo>
                    <a:pt x="173" y="242"/>
                  </a:lnTo>
                  <a:lnTo>
                    <a:pt x="0" y="242"/>
                  </a:lnTo>
                  <a:lnTo>
                    <a:pt x="0" y="0"/>
                  </a:lnTo>
                  <a:lnTo>
                    <a:pt x="173" y="0"/>
                  </a:lnTo>
                  <a:close/>
                  <a:moveTo>
                    <a:pt x="18" y="224"/>
                  </a:moveTo>
                  <a:lnTo>
                    <a:pt x="156" y="224"/>
                  </a:lnTo>
                  <a:lnTo>
                    <a:pt x="156" y="17"/>
                  </a:lnTo>
                  <a:lnTo>
                    <a:pt x="18" y="17"/>
                  </a:lnTo>
                  <a:lnTo>
                    <a:pt x="18" y="2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12" name="Freeform 54"/>
            <p:cNvSpPr>
              <a:spLocks/>
            </p:cNvSpPr>
            <p:nvPr/>
          </p:nvSpPr>
          <p:spPr bwMode="auto">
            <a:xfrm>
              <a:off x="1658938" y="-723900"/>
              <a:ext cx="1590675" cy="287338"/>
            </a:xfrm>
            <a:custGeom>
              <a:avLst/>
              <a:gdLst>
                <a:gd name="T0" fmla="*/ 0 w 116"/>
                <a:gd name="T1" fmla="*/ 10 h 21"/>
                <a:gd name="T2" fmla="*/ 7 w 116"/>
                <a:gd name="T3" fmla="*/ 10 h 21"/>
                <a:gd name="T4" fmla="*/ 7 w 116"/>
                <a:gd name="T5" fmla="*/ 13 h 21"/>
                <a:gd name="T6" fmla="*/ 14 w 116"/>
                <a:gd name="T7" fmla="*/ 21 h 21"/>
                <a:gd name="T8" fmla="*/ 21 w 116"/>
                <a:gd name="T9" fmla="*/ 13 h 21"/>
                <a:gd name="T10" fmla="*/ 20 w 116"/>
                <a:gd name="T11" fmla="*/ 10 h 21"/>
                <a:gd name="T12" fmla="*/ 90 w 116"/>
                <a:gd name="T13" fmla="*/ 10 h 21"/>
                <a:gd name="T14" fmla="*/ 89 w 116"/>
                <a:gd name="T15" fmla="*/ 13 h 21"/>
                <a:gd name="T16" fmla="*/ 96 w 116"/>
                <a:gd name="T17" fmla="*/ 21 h 21"/>
                <a:gd name="T18" fmla="*/ 103 w 116"/>
                <a:gd name="T19" fmla="*/ 13 h 21"/>
                <a:gd name="T20" fmla="*/ 103 w 116"/>
                <a:gd name="T21" fmla="*/ 10 h 21"/>
                <a:gd name="T22" fmla="*/ 116 w 116"/>
                <a:gd name="T23" fmla="*/ 10 h 21"/>
                <a:gd name="T24" fmla="*/ 116 w 116"/>
                <a:gd name="T25" fmla="*/ 0 h 21"/>
                <a:gd name="T26" fmla="*/ 0 w 116"/>
                <a:gd name="T27" fmla="*/ 0 h 21"/>
                <a:gd name="T28" fmla="*/ 0 w 116"/>
                <a:gd name="T2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21">
                  <a:moveTo>
                    <a:pt x="0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2"/>
                    <a:pt x="7" y="13"/>
                  </a:cubicBezTo>
                  <a:cubicBezTo>
                    <a:pt x="7" y="17"/>
                    <a:pt x="10" y="21"/>
                    <a:pt x="14" y="21"/>
                  </a:cubicBezTo>
                  <a:cubicBezTo>
                    <a:pt x="18" y="21"/>
                    <a:pt x="21" y="17"/>
                    <a:pt x="21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11"/>
                    <a:pt x="89" y="12"/>
                    <a:pt x="89" y="13"/>
                  </a:cubicBezTo>
                  <a:cubicBezTo>
                    <a:pt x="89" y="17"/>
                    <a:pt x="92" y="21"/>
                    <a:pt x="96" y="21"/>
                  </a:cubicBezTo>
                  <a:cubicBezTo>
                    <a:pt x="100" y="21"/>
                    <a:pt x="103" y="17"/>
                    <a:pt x="103" y="13"/>
                  </a:cubicBezTo>
                  <a:cubicBezTo>
                    <a:pt x="103" y="12"/>
                    <a:pt x="103" y="11"/>
                    <a:pt x="103" y="1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13" name="Freeform 55"/>
            <p:cNvSpPr>
              <a:spLocks/>
            </p:cNvSpPr>
            <p:nvPr/>
          </p:nvSpPr>
          <p:spPr bwMode="auto">
            <a:xfrm>
              <a:off x="2098675" y="-4638675"/>
              <a:ext cx="630238" cy="863600"/>
            </a:xfrm>
            <a:custGeom>
              <a:avLst/>
              <a:gdLst>
                <a:gd name="T0" fmla="*/ 250 w 397"/>
                <a:gd name="T1" fmla="*/ 0 h 544"/>
                <a:gd name="T2" fmla="*/ 0 w 397"/>
                <a:gd name="T3" fmla="*/ 285 h 544"/>
                <a:gd name="T4" fmla="*/ 0 w 397"/>
                <a:gd name="T5" fmla="*/ 544 h 544"/>
                <a:gd name="T6" fmla="*/ 397 w 397"/>
                <a:gd name="T7" fmla="*/ 544 h 544"/>
                <a:gd name="T8" fmla="*/ 397 w 397"/>
                <a:gd name="T9" fmla="*/ 0 h 544"/>
                <a:gd name="T10" fmla="*/ 250 w 397"/>
                <a:gd name="T11" fmla="*/ 0 h 544"/>
                <a:gd name="T12" fmla="*/ 250 w 397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544">
                  <a:moveTo>
                    <a:pt x="250" y="0"/>
                  </a:moveTo>
                  <a:lnTo>
                    <a:pt x="0" y="285"/>
                  </a:lnTo>
                  <a:lnTo>
                    <a:pt x="0" y="544"/>
                  </a:lnTo>
                  <a:lnTo>
                    <a:pt x="397" y="544"/>
                  </a:lnTo>
                  <a:lnTo>
                    <a:pt x="397" y="0"/>
                  </a:lnTo>
                  <a:lnTo>
                    <a:pt x="250" y="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14" name="Freeform 56"/>
            <p:cNvSpPr>
              <a:spLocks/>
            </p:cNvSpPr>
            <p:nvPr/>
          </p:nvSpPr>
          <p:spPr bwMode="auto">
            <a:xfrm>
              <a:off x="2111375" y="-4610100"/>
              <a:ext cx="603249" cy="806449"/>
            </a:xfrm>
            <a:custGeom>
              <a:avLst/>
              <a:gdLst>
                <a:gd name="T0" fmla="*/ 380 w 380"/>
                <a:gd name="T1" fmla="*/ 508 h 508"/>
                <a:gd name="T2" fmla="*/ 0 w 380"/>
                <a:gd name="T3" fmla="*/ 508 h 508"/>
                <a:gd name="T4" fmla="*/ 0 w 380"/>
                <a:gd name="T5" fmla="*/ 276 h 508"/>
                <a:gd name="T6" fmla="*/ 251 w 380"/>
                <a:gd name="T7" fmla="*/ 0 h 508"/>
                <a:gd name="T8" fmla="*/ 380 w 380"/>
                <a:gd name="T9" fmla="*/ 0 h 508"/>
                <a:gd name="T10" fmla="*/ 380 w 380"/>
                <a:gd name="T11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508">
                  <a:moveTo>
                    <a:pt x="380" y="508"/>
                  </a:moveTo>
                  <a:lnTo>
                    <a:pt x="0" y="508"/>
                  </a:lnTo>
                  <a:lnTo>
                    <a:pt x="0" y="276"/>
                  </a:lnTo>
                  <a:lnTo>
                    <a:pt x="251" y="0"/>
                  </a:lnTo>
                  <a:lnTo>
                    <a:pt x="380" y="0"/>
                  </a:lnTo>
                  <a:lnTo>
                    <a:pt x="380" y="5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15" name="Freeform 57"/>
            <p:cNvSpPr>
              <a:spLocks/>
            </p:cNvSpPr>
            <p:nvPr/>
          </p:nvSpPr>
          <p:spPr bwMode="auto">
            <a:xfrm>
              <a:off x="2070100" y="-4665663"/>
              <a:ext cx="685800" cy="917575"/>
            </a:xfrm>
            <a:custGeom>
              <a:avLst/>
              <a:gdLst>
                <a:gd name="T0" fmla="*/ 0 w 432"/>
                <a:gd name="T1" fmla="*/ 302 h 578"/>
                <a:gd name="T2" fmla="*/ 0 w 432"/>
                <a:gd name="T3" fmla="*/ 578 h 578"/>
                <a:gd name="T4" fmla="*/ 432 w 432"/>
                <a:gd name="T5" fmla="*/ 578 h 578"/>
                <a:gd name="T6" fmla="*/ 432 w 432"/>
                <a:gd name="T7" fmla="*/ 0 h 578"/>
                <a:gd name="T8" fmla="*/ 260 w 432"/>
                <a:gd name="T9" fmla="*/ 0 h 578"/>
                <a:gd name="T10" fmla="*/ 0 w 432"/>
                <a:gd name="T11" fmla="*/ 30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" h="578">
                  <a:moveTo>
                    <a:pt x="0" y="302"/>
                  </a:moveTo>
                  <a:lnTo>
                    <a:pt x="0" y="578"/>
                  </a:lnTo>
                  <a:lnTo>
                    <a:pt x="432" y="578"/>
                  </a:lnTo>
                  <a:lnTo>
                    <a:pt x="432" y="0"/>
                  </a:lnTo>
                  <a:lnTo>
                    <a:pt x="26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16" name="Freeform 58"/>
            <p:cNvSpPr>
              <a:spLocks noEditPoints="1"/>
            </p:cNvSpPr>
            <p:nvPr/>
          </p:nvSpPr>
          <p:spPr bwMode="auto">
            <a:xfrm>
              <a:off x="2262188" y="-3830638"/>
              <a:ext cx="357188" cy="3121025"/>
            </a:xfrm>
            <a:custGeom>
              <a:avLst/>
              <a:gdLst>
                <a:gd name="T0" fmla="*/ 190 w 225"/>
                <a:gd name="T1" fmla="*/ 1931 h 1966"/>
                <a:gd name="T2" fmla="*/ 35 w 225"/>
                <a:gd name="T3" fmla="*/ 1931 h 1966"/>
                <a:gd name="T4" fmla="*/ 35 w 225"/>
                <a:gd name="T5" fmla="*/ 35 h 1966"/>
                <a:gd name="T6" fmla="*/ 190 w 225"/>
                <a:gd name="T7" fmla="*/ 35 h 1966"/>
                <a:gd name="T8" fmla="*/ 190 w 225"/>
                <a:gd name="T9" fmla="*/ 1931 h 1966"/>
                <a:gd name="T10" fmla="*/ 190 w 225"/>
                <a:gd name="T11" fmla="*/ 1931 h 1966"/>
                <a:gd name="T12" fmla="*/ 0 w 225"/>
                <a:gd name="T13" fmla="*/ 1966 h 1966"/>
                <a:gd name="T14" fmla="*/ 225 w 225"/>
                <a:gd name="T15" fmla="*/ 1966 h 1966"/>
                <a:gd name="T16" fmla="*/ 225 w 225"/>
                <a:gd name="T17" fmla="*/ 0 h 1966"/>
                <a:gd name="T18" fmla="*/ 0 w 225"/>
                <a:gd name="T19" fmla="*/ 0 h 1966"/>
                <a:gd name="T20" fmla="*/ 0 w 225"/>
                <a:gd name="T21" fmla="*/ 1966 h 1966"/>
                <a:gd name="T22" fmla="*/ 0 w 225"/>
                <a:gd name="T23" fmla="*/ 1966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1966">
                  <a:moveTo>
                    <a:pt x="190" y="1931"/>
                  </a:moveTo>
                  <a:lnTo>
                    <a:pt x="35" y="1931"/>
                  </a:lnTo>
                  <a:lnTo>
                    <a:pt x="35" y="35"/>
                  </a:lnTo>
                  <a:lnTo>
                    <a:pt x="190" y="35"/>
                  </a:lnTo>
                  <a:lnTo>
                    <a:pt x="190" y="1931"/>
                  </a:lnTo>
                  <a:lnTo>
                    <a:pt x="190" y="1931"/>
                  </a:lnTo>
                  <a:close/>
                  <a:moveTo>
                    <a:pt x="0" y="1966"/>
                  </a:moveTo>
                  <a:lnTo>
                    <a:pt x="225" y="1966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966"/>
                  </a:lnTo>
                  <a:lnTo>
                    <a:pt x="0" y="19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17" name="Freeform 59"/>
            <p:cNvSpPr>
              <a:spLocks/>
            </p:cNvSpPr>
            <p:nvPr/>
          </p:nvSpPr>
          <p:spPr bwMode="auto">
            <a:xfrm>
              <a:off x="2276475" y="-1025525"/>
              <a:ext cx="328613" cy="287338"/>
            </a:xfrm>
            <a:custGeom>
              <a:avLst/>
              <a:gdLst>
                <a:gd name="T0" fmla="*/ 17 w 207"/>
                <a:gd name="T1" fmla="*/ 181 h 181"/>
                <a:gd name="T2" fmla="*/ 207 w 207"/>
                <a:gd name="T3" fmla="*/ 26 h 181"/>
                <a:gd name="T4" fmla="*/ 190 w 207"/>
                <a:gd name="T5" fmla="*/ 0 h 181"/>
                <a:gd name="T6" fmla="*/ 0 w 207"/>
                <a:gd name="T7" fmla="*/ 155 h 181"/>
                <a:gd name="T8" fmla="*/ 17 w 207"/>
                <a:gd name="T9" fmla="*/ 181 h 181"/>
                <a:gd name="T10" fmla="*/ 17 w 20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1">
                  <a:moveTo>
                    <a:pt x="17" y="181"/>
                  </a:moveTo>
                  <a:lnTo>
                    <a:pt x="207" y="26"/>
                  </a:lnTo>
                  <a:lnTo>
                    <a:pt x="190" y="0"/>
                  </a:lnTo>
                  <a:lnTo>
                    <a:pt x="0" y="155"/>
                  </a:lnTo>
                  <a:lnTo>
                    <a:pt x="17" y="181"/>
                  </a:lnTo>
                  <a:lnTo>
                    <a:pt x="17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18" name="Freeform 60"/>
            <p:cNvSpPr>
              <a:spLocks/>
            </p:cNvSpPr>
            <p:nvPr/>
          </p:nvSpPr>
          <p:spPr bwMode="auto">
            <a:xfrm>
              <a:off x="2276475" y="-1025525"/>
              <a:ext cx="328613" cy="287338"/>
            </a:xfrm>
            <a:custGeom>
              <a:avLst/>
              <a:gdLst>
                <a:gd name="T0" fmla="*/ 190 w 207"/>
                <a:gd name="T1" fmla="*/ 181 h 181"/>
                <a:gd name="T2" fmla="*/ 207 w 207"/>
                <a:gd name="T3" fmla="*/ 155 h 181"/>
                <a:gd name="T4" fmla="*/ 17 w 207"/>
                <a:gd name="T5" fmla="*/ 0 h 181"/>
                <a:gd name="T6" fmla="*/ 0 w 207"/>
                <a:gd name="T7" fmla="*/ 26 h 181"/>
                <a:gd name="T8" fmla="*/ 190 w 207"/>
                <a:gd name="T9" fmla="*/ 181 h 181"/>
                <a:gd name="T10" fmla="*/ 190 w 20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1">
                  <a:moveTo>
                    <a:pt x="190" y="181"/>
                  </a:moveTo>
                  <a:lnTo>
                    <a:pt x="207" y="155"/>
                  </a:lnTo>
                  <a:lnTo>
                    <a:pt x="17" y="0"/>
                  </a:lnTo>
                  <a:lnTo>
                    <a:pt x="0" y="26"/>
                  </a:lnTo>
                  <a:lnTo>
                    <a:pt x="190" y="181"/>
                  </a:lnTo>
                  <a:lnTo>
                    <a:pt x="190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19" name="Freeform 61"/>
            <p:cNvSpPr>
              <a:spLocks/>
            </p:cNvSpPr>
            <p:nvPr/>
          </p:nvSpPr>
          <p:spPr bwMode="auto">
            <a:xfrm>
              <a:off x="2276475" y="-1284288"/>
              <a:ext cx="328613" cy="300038"/>
            </a:xfrm>
            <a:custGeom>
              <a:avLst/>
              <a:gdLst>
                <a:gd name="T0" fmla="*/ 17 w 207"/>
                <a:gd name="T1" fmla="*/ 189 h 189"/>
                <a:gd name="T2" fmla="*/ 207 w 207"/>
                <a:gd name="T3" fmla="*/ 25 h 189"/>
                <a:gd name="T4" fmla="*/ 190 w 207"/>
                <a:gd name="T5" fmla="*/ 0 h 189"/>
                <a:gd name="T6" fmla="*/ 0 w 207"/>
                <a:gd name="T7" fmla="*/ 163 h 189"/>
                <a:gd name="T8" fmla="*/ 17 w 207"/>
                <a:gd name="T9" fmla="*/ 189 h 189"/>
                <a:gd name="T10" fmla="*/ 17 w 207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9">
                  <a:moveTo>
                    <a:pt x="17" y="189"/>
                  </a:moveTo>
                  <a:lnTo>
                    <a:pt x="207" y="25"/>
                  </a:lnTo>
                  <a:lnTo>
                    <a:pt x="190" y="0"/>
                  </a:lnTo>
                  <a:lnTo>
                    <a:pt x="0" y="163"/>
                  </a:lnTo>
                  <a:lnTo>
                    <a:pt x="17" y="189"/>
                  </a:lnTo>
                  <a:lnTo>
                    <a:pt x="17" y="1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20" name="Freeform 62"/>
            <p:cNvSpPr>
              <a:spLocks/>
            </p:cNvSpPr>
            <p:nvPr/>
          </p:nvSpPr>
          <p:spPr bwMode="auto">
            <a:xfrm>
              <a:off x="2276475" y="-1284288"/>
              <a:ext cx="328613" cy="300038"/>
            </a:xfrm>
            <a:custGeom>
              <a:avLst/>
              <a:gdLst>
                <a:gd name="T0" fmla="*/ 190 w 207"/>
                <a:gd name="T1" fmla="*/ 189 h 189"/>
                <a:gd name="T2" fmla="*/ 207 w 207"/>
                <a:gd name="T3" fmla="*/ 163 h 189"/>
                <a:gd name="T4" fmla="*/ 17 w 207"/>
                <a:gd name="T5" fmla="*/ 0 h 189"/>
                <a:gd name="T6" fmla="*/ 0 w 207"/>
                <a:gd name="T7" fmla="*/ 25 h 189"/>
                <a:gd name="T8" fmla="*/ 190 w 207"/>
                <a:gd name="T9" fmla="*/ 189 h 189"/>
                <a:gd name="T10" fmla="*/ 190 w 207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9">
                  <a:moveTo>
                    <a:pt x="190" y="189"/>
                  </a:moveTo>
                  <a:lnTo>
                    <a:pt x="207" y="163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190" y="189"/>
                  </a:lnTo>
                  <a:lnTo>
                    <a:pt x="190" y="1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21" name="Freeform 63"/>
            <p:cNvSpPr>
              <a:spLocks/>
            </p:cNvSpPr>
            <p:nvPr/>
          </p:nvSpPr>
          <p:spPr bwMode="auto">
            <a:xfrm>
              <a:off x="2276475" y="-1531938"/>
              <a:ext cx="328613" cy="287338"/>
            </a:xfrm>
            <a:custGeom>
              <a:avLst/>
              <a:gdLst>
                <a:gd name="T0" fmla="*/ 17 w 207"/>
                <a:gd name="T1" fmla="*/ 181 h 181"/>
                <a:gd name="T2" fmla="*/ 207 w 207"/>
                <a:gd name="T3" fmla="*/ 26 h 181"/>
                <a:gd name="T4" fmla="*/ 190 w 207"/>
                <a:gd name="T5" fmla="*/ 0 h 181"/>
                <a:gd name="T6" fmla="*/ 0 w 207"/>
                <a:gd name="T7" fmla="*/ 156 h 181"/>
                <a:gd name="T8" fmla="*/ 17 w 207"/>
                <a:gd name="T9" fmla="*/ 181 h 181"/>
                <a:gd name="T10" fmla="*/ 17 w 20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1">
                  <a:moveTo>
                    <a:pt x="17" y="181"/>
                  </a:moveTo>
                  <a:lnTo>
                    <a:pt x="207" y="26"/>
                  </a:lnTo>
                  <a:lnTo>
                    <a:pt x="190" y="0"/>
                  </a:lnTo>
                  <a:lnTo>
                    <a:pt x="0" y="156"/>
                  </a:lnTo>
                  <a:lnTo>
                    <a:pt x="17" y="181"/>
                  </a:lnTo>
                  <a:lnTo>
                    <a:pt x="17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22" name="Freeform 64"/>
            <p:cNvSpPr>
              <a:spLocks/>
            </p:cNvSpPr>
            <p:nvPr/>
          </p:nvSpPr>
          <p:spPr bwMode="auto">
            <a:xfrm>
              <a:off x="2276475" y="-1531938"/>
              <a:ext cx="328613" cy="287338"/>
            </a:xfrm>
            <a:custGeom>
              <a:avLst/>
              <a:gdLst>
                <a:gd name="T0" fmla="*/ 190 w 207"/>
                <a:gd name="T1" fmla="*/ 181 h 181"/>
                <a:gd name="T2" fmla="*/ 207 w 207"/>
                <a:gd name="T3" fmla="*/ 156 h 181"/>
                <a:gd name="T4" fmla="*/ 17 w 207"/>
                <a:gd name="T5" fmla="*/ 0 h 181"/>
                <a:gd name="T6" fmla="*/ 0 w 207"/>
                <a:gd name="T7" fmla="*/ 26 h 181"/>
                <a:gd name="T8" fmla="*/ 190 w 207"/>
                <a:gd name="T9" fmla="*/ 181 h 181"/>
                <a:gd name="T10" fmla="*/ 190 w 20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1">
                  <a:moveTo>
                    <a:pt x="190" y="181"/>
                  </a:moveTo>
                  <a:lnTo>
                    <a:pt x="207" y="156"/>
                  </a:lnTo>
                  <a:lnTo>
                    <a:pt x="17" y="0"/>
                  </a:lnTo>
                  <a:lnTo>
                    <a:pt x="0" y="26"/>
                  </a:lnTo>
                  <a:lnTo>
                    <a:pt x="190" y="181"/>
                  </a:lnTo>
                  <a:lnTo>
                    <a:pt x="190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23" name="Freeform 65"/>
            <p:cNvSpPr>
              <a:spLocks/>
            </p:cNvSpPr>
            <p:nvPr/>
          </p:nvSpPr>
          <p:spPr bwMode="auto">
            <a:xfrm>
              <a:off x="2276475" y="-1790700"/>
              <a:ext cx="328613" cy="300038"/>
            </a:xfrm>
            <a:custGeom>
              <a:avLst/>
              <a:gdLst>
                <a:gd name="T0" fmla="*/ 17 w 207"/>
                <a:gd name="T1" fmla="*/ 189 h 189"/>
                <a:gd name="T2" fmla="*/ 207 w 207"/>
                <a:gd name="T3" fmla="*/ 25 h 189"/>
                <a:gd name="T4" fmla="*/ 190 w 207"/>
                <a:gd name="T5" fmla="*/ 0 h 189"/>
                <a:gd name="T6" fmla="*/ 0 w 207"/>
                <a:gd name="T7" fmla="*/ 163 h 189"/>
                <a:gd name="T8" fmla="*/ 17 w 207"/>
                <a:gd name="T9" fmla="*/ 189 h 189"/>
                <a:gd name="T10" fmla="*/ 17 w 207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9">
                  <a:moveTo>
                    <a:pt x="17" y="189"/>
                  </a:moveTo>
                  <a:lnTo>
                    <a:pt x="207" y="25"/>
                  </a:lnTo>
                  <a:lnTo>
                    <a:pt x="190" y="0"/>
                  </a:lnTo>
                  <a:lnTo>
                    <a:pt x="0" y="163"/>
                  </a:lnTo>
                  <a:lnTo>
                    <a:pt x="17" y="189"/>
                  </a:lnTo>
                  <a:lnTo>
                    <a:pt x="17" y="1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24" name="Freeform 66"/>
            <p:cNvSpPr>
              <a:spLocks/>
            </p:cNvSpPr>
            <p:nvPr/>
          </p:nvSpPr>
          <p:spPr bwMode="auto">
            <a:xfrm>
              <a:off x="2276475" y="-1790700"/>
              <a:ext cx="328613" cy="300038"/>
            </a:xfrm>
            <a:custGeom>
              <a:avLst/>
              <a:gdLst>
                <a:gd name="T0" fmla="*/ 190 w 207"/>
                <a:gd name="T1" fmla="*/ 189 h 189"/>
                <a:gd name="T2" fmla="*/ 207 w 207"/>
                <a:gd name="T3" fmla="*/ 163 h 189"/>
                <a:gd name="T4" fmla="*/ 17 w 207"/>
                <a:gd name="T5" fmla="*/ 0 h 189"/>
                <a:gd name="T6" fmla="*/ 0 w 207"/>
                <a:gd name="T7" fmla="*/ 25 h 189"/>
                <a:gd name="T8" fmla="*/ 190 w 207"/>
                <a:gd name="T9" fmla="*/ 189 h 189"/>
                <a:gd name="T10" fmla="*/ 190 w 207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9">
                  <a:moveTo>
                    <a:pt x="190" y="189"/>
                  </a:moveTo>
                  <a:lnTo>
                    <a:pt x="207" y="163"/>
                  </a:lnTo>
                  <a:lnTo>
                    <a:pt x="17" y="0"/>
                  </a:lnTo>
                  <a:lnTo>
                    <a:pt x="0" y="25"/>
                  </a:lnTo>
                  <a:lnTo>
                    <a:pt x="190" y="189"/>
                  </a:lnTo>
                  <a:lnTo>
                    <a:pt x="190" y="1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25" name="Freeform 67"/>
            <p:cNvSpPr>
              <a:spLocks/>
            </p:cNvSpPr>
            <p:nvPr/>
          </p:nvSpPr>
          <p:spPr bwMode="auto">
            <a:xfrm>
              <a:off x="2276475" y="-2038350"/>
              <a:ext cx="328613" cy="287338"/>
            </a:xfrm>
            <a:custGeom>
              <a:avLst/>
              <a:gdLst>
                <a:gd name="T0" fmla="*/ 17 w 207"/>
                <a:gd name="T1" fmla="*/ 181 h 181"/>
                <a:gd name="T2" fmla="*/ 207 w 207"/>
                <a:gd name="T3" fmla="*/ 26 h 181"/>
                <a:gd name="T4" fmla="*/ 190 w 207"/>
                <a:gd name="T5" fmla="*/ 0 h 181"/>
                <a:gd name="T6" fmla="*/ 0 w 207"/>
                <a:gd name="T7" fmla="*/ 156 h 181"/>
                <a:gd name="T8" fmla="*/ 17 w 207"/>
                <a:gd name="T9" fmla="*/ 181 h 181"/>
                <a:gd name="T10" fmla="*/ 17 w 20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1">
                  <a:moveTo>
                    <a:pt x="17" y="181"/>
                  </a:moveTo>
                  <a:lnTo>
                    <a:pt x="207" y="26"/>
                  </a:lnTo>
                  <a:lnTo>
                    <a:pt x="190" y="0"/>
                  </a:lnTo>
                  <a:lnTo>
                    <a:pt x="0" y="156"/>
                  </a:lnTo>
                  <a:lnTo>
                    <a:pt x="17" y="181"/>
                  </a:lnTo>
                  <a:lnTo>
                    <a:pt x="17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26" name="Freeform 68"/>
            <p:cNvSpPr>
              <a:spLocks/>
            </p:cNvSpPr>
            <p:nvPr/>
          </p:nvSpPr>
          <p:spPr bwMode="auto">
            <a:xfrm>
              <a:off x="2276475" y="-2038350"/>
              <a:ext cx="328613" cy="287338"/>
            </a:xfrm>
            <a:custGeom>
              <a:avLst/>
              <a:gdLst>
                <a:gd name="T0" fmla="*/ 190 w 207"/>
                <a:gd name="T1" fmla="*/ 181 h 181"/>
                <a:gd name="T2" fmla="*/ 207 w 207"/>
                <a:gd name="T3" fmla="*/ 156 h 181"/>
                <a:gd name="T4" fmla="*/ 17 w 207"/>
                <a:gd name="T5" fmla="*/ 0 h 181"/>
                <a:gd name="T6" fmla="*/ 0 w 207"/>
                <a:gd name="T7" fmla="*/ 26 h 181"/>
                <a:gd name="T8" fmla="*/ 190 w 207"/>
                <a:gd name="T9" fmla="*/ 181 h 181"/>
                <a:gd name="T10" fmla="*/ 190 w 20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1">
                  <a:moveTo>
                    <a:pt x="190" y="181"/>
                  </a:moveTo>
                  <a:lnTo>
                    <a:pt x="207" y="156"/>
                  </a:lnTo>
                  <a:lnTo>
                    <a:pt x="17" y="0"/>
                  </a:lnTo>
                  <a:lnTo>
                    <a:pt x="0" y="26"/>
                  </a:lnTo>
                  <a:lnTo>
                    <a:pt x="190" y="181"/>
                  </a:lnTo>
                  <a:lnTo>
                    <a:pt x="190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27" name="Freeform 69"/>
            <p:cNvSpPr>
              <a:spLocks/>
            </p:cNvSpPr>
            <p:nvPr/>
          </p:nvSpPr>
          <p:spPr bwMode="auto">
            <a:xfrm>
              <a:off x="2276475" y="-2284413"/>
              <a:ext cx="328613" cy="287338"/>
            </a:xfrm>
            <a:custGeom>
              <a:avLst/>
              <a:gdLst>
                <a:gd name="T0" fmla="*/ 17 w 207"/>
                <a:gd name="T1" fmla="*/ 181 h 181"/>
                <a:gd name="T2" fmla="*/ 207 w 207"/>
                <a:gd name="T3" fmla="*/ 17 h 181"/>
                <a:gd name="T4" fmla="*/ 190 w 207"/>
                <a:gd name="T5" fmla="*/ 0 h 181"/>
                <a:gd name="T6" fmla="*/ 0 w 207"/>
                <a:gd name="T7" fmla="*/ 155 h 181"/>
                <a:gd name="T8" fmla="*/ 17 w 207"/>
                <a:gd name="T9" fmla="*/ 181 h 181"/>
                <a:gd name="T10" fmla="*/ 17 w 20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1">
                  <a:moveTo>
                    <a:pt x="17" y="181"/>
                  </a:moveTo>
                  <a:lnTo>
                    <a:pt x="207" y="17"/>
                  </a:lnTo>
                  <a:lnTo>
                    <a:pt x="190" y="0"/>
                  </a:lnTo>
                  <a:lnTo>
                    <a:pt x="0" y="155"/>
                  </a:lnTo>
                  <a:lnTo>
                    <a:pt x="17" y="181"/>
                  </a:lnTo>
                  <a:lnTo>
                    <a:pt x="17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28" name="Freeform 70"/>
            <p:cNvSpPr>
              <a:spLocks/>
            </p:cNvSpPr>
            <p:nvPr/>
          </p:nvSpPr>
          <p:spPr bwMode="auto">
            <a:xfrm>
              <a:off x="2276475" y="-2284413"/>
              <a:ext cx="328613" cy="287338"/>
            </a:xfrm>
            <a:custGeom>
              <a:avLst/>
              <a:gdLst>
                <a:gd name="T0" fmla="*/ 190 w 207"/>
                <a:gd name="T1" fmla="*/ 181 h 181"/>
                <a:gd name="T2" fmla="*/ 207 w 207"/>
                <a:gd name="T3" fmla="*/ 155 h 181"/>
                <a:gd name="T4" fmla="*/ 17 w 207"/>
                <a:gd name="T5" fmla="*/ 0 h 181"/>
                <a:gd name="T6" fmla="*/ 0 w 207"/>
                <a:gd name="T7" fmla="*/ 17 h 181"/>
                <a:gd name="T8" fmla="*/ 190 w 207"/>
                <a:gd name="T9" fmla="*/ 181 h 181"/>
                <a:gd name="T10" fmla="*/ 190 w 20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1">
                  <a:moveTo>
                    <a:pt x="190" y="181"/>
                  </a:moveTo>
                  <a:lnTo>
                    <a:pt x="207" y="155"/>
                  </a:lnTo>
                  <a:lnTo>
                    <a:pt x="17" y="0"/>
                  </a:lnTo>
                  <a:lnTo>
                    <a:pt x="0" y="17"/>
                  </a:lnTo>
                  <a:lnTo>
                    <a:pt x="190" y="181"/>
                  </a:lnTo>
                  <a:lnTo>
                    <a:pt x="190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29" name="Freeform 71"/>
            <p:cNvSpPr>
              <a:spLocks/>
            </p:cNvSpPr>
            <p:nvPr/>
          </p:nvSpPr>
          <p:spPr bwMode="auto">
            <a:xfrm>
              <a:off x="2276475" y="-2544763"/>
              <a:ext cx="328613" cy="287338"/>
            </a:xfrm>
            <a:custGeom>
              <a:avLst/>
              <a:gdLst>
                <a:gd name="T0" fmla="*/ 17 w 207"/>
                <a:gd name="T1" fmla="*/ 181 h 181"/>
                <a:gd name="T2" fmla="*/ 207 w 207"/>
                <a:gd name="T3" fmla="*/ 26 h 181"/>
                <a:gd name="T4" fmla="*/ 190 w 207"/>
                <a:gd name="T5" fmla="*/ 0 h 181"/>
                <a:gd name="T6" fmla="*/ 0 w 207"/>
                <a:gd name="T7" fmla="*/ 164 h 181"/>
                <a:gd name="T8" fmla="*/ 17 w 207"/>
                <a:gd name="T9" fmla="*/ 181 h 181"/>
                <a:gd name="T10" fmla="*/ 17 w 20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1">
                  <a:moveTo>
                    <a:pt x="17" y="181"/>
                  </a:moveTo>
                  <a:lnTo>
                    <a:pt x="207" y="26"/>
                  </a:lnTo>
                  <a:lnTo>
                    <a:pt x="190" y="0"/>
                  </a:lnTo>
                  <a:lnTo>
                    <a:pt x="0" y="164"/>
                  </a:lnTo>
                  <a:lnTo>
                    <a:pt x="17" y="181"/>
                  </a:lnTo>
                  <a:lnTo>
                    <a:pt x="17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30" name="Freeform 72"/>
            <p:cNvSpPr>
              <a:spLocks/>
            </p:cNvSpPr>
            <p:nvPr/>
          </p:nvSpPr>
          <p:spPr bwMode="auto">
            <a:xfrm>
              <a:off x="2276475" y="-2544763"/>
              <a:ext cx="328613" cy="287338"/>
            </a:xfrm>
            <a:custGeom>
              <a:avLst/>
              <a:gdLst>
                <a:gd name="T0" fmla="*/ 190 w 207"/>
                <a:gd name="T1" fmla="*/ 181 h 181"/>
                <a:gd name="T2" fmla="*/ 207 w 207"/>
                <a:gd name="T3" fmla="*/ 164 h 181"/>
                <a:gd name="T4" fmla="*/ 17 w 207"/>
                <a:gd name="T5" fmla="*/ 0 h 181"/>
                <a:gd name="T6" fmla="*/ 0 w 207"/>
                <a:gd name="T7" fmla="*/ 26 h 181"/>
                <a:gd name="T8" fmla="*/ 190 w 207"/>
                <a:gd name="T9" fmla="*/ 181 h 181"/>
                <a:gd name="T10" fmla="*/ 190 w 20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1">
                  <a:moveTo>
                    <a:pt x="190" y="181"/>
                  </a:moveTo>
                  <a:lnTo>
                    <a:pt x="207" y="164"/>
                  </a:lnTo>
                  <a:lnTo>
                    <a:pt x="17" y="0"/>
                  </a:lnTo>
                  <a:lnTo>
                    <a:pt x="0" y="26"/>
                  </a:lnTo>
                  <a:lnTo>
                    <a:pt x="190" y="181"/>
                  </a:lnTo>
                  <a:lnTo>
                    <a:pt x="190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31" name="Freeform 73"/>
            <p:cNvSpPr>
              <a:spLocks/>
            </p:cNvSpPr>
            <p:nvPr/>
          </p:nvSpPr>
          <p:spPr bwMode="auto">
            <a:xfrm>
              <a:off x="2276475" y="-2790825"/>
              <a:ext cx="328613" cy="287338"/>
            </a:xfrm>
            <a:custGeom>
              <a:avLst/>
              <a:gdLst>
                <a:gd name="T0" fmla="*/ 17 w 207"/>
                <a:gd name="T1" fmla="*/ 181 h 181"/>
                <a:gd name="T2" fmla="*/ 207 w 207"/>
                <a:gd name="T3" fmla="*/ 17 h 181"/>
                <a:gd name="T4" fmla="*/ 190 w 207"/>
                <a:gd name="T5" fmla="*/ 0 h 181"/>
                <a:gd name="T6" fmla="*/ 0 w 207"/>
                <a:gd name="T7" fmla="*/ 155 h 181"/>
                <a:gd name="T8" fmla="*/ 17 w 207"/>
                <a:gd name="T9" fmla="*/ 181 h 181"/>
                <a:gd name="T10" fmla="*/ 17 w 20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1">
                  <a:moveTo>
                    <a:pt x="17" y="181"/>
                  </a:moveTo>
                  <a:lnTo>
                    <a:pt x="207" y="17"/>
                  </a:lnTo>
                  <a:lnTo>
                    <a:pt x="190" y="0"/>
                  </a:lnTo>
                  <a:lnTo>
                    <a:pt x="0" y="155"/>
                  </a:lnTo>
                  <a:lnTo>
                    <a:pt x="17" y="181"/>
                  </a:lnTo>
                  <a:lnTo>
                    <a:pt x="17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32" name="Freeform 74"/>
            <p:cNvSpPr>
              <a:spLocks/>
            </p:cNvSpPr>
            <p:nvPr/>
          </p:nvSpPr>
          <p:spPr bwMode="auto">
            <a:xfrm>
              <a:off x="2276475" y="-2790825"/>
              <a:ext cx="328613" cy="287338"/>
            </a:xfrm>
            <a:custGeom>
              <a:avLst/>
              <a:gdLst>
                <a:gd name="T0" fmla="*/ 190 w 207"/>
                <a:gd name="T1" fmla="*/ 181 h 181"/>
                <a:gd name="T2" fmla="*/ 207 w 207"/>
                <a:gd name="T3" fmla="*/ 155 h 181"/>
                <a:gd name="T4" fmla="*/ 17 w 207"/>
                <a:gd name="T5" fmla="*/ 0 h 181"/>
                <a:gd name="T6" fmla="*/ 0 w 207"/>
                <a:gd name="T7" fmla="*/ 17 h 181"/>
                <a:gd name="T8" fmla="*/ 190 w 207"/>
                <a:gd name="T9" fmla="*/ 181 h 181"/>
                <a:gd name="T10" fmla="*/ 190 w 20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1">
                  <a:moveTo>
                    <a:pt x="190" y="181"/>
                  </a:moveTo>
                  <a:lnTo>
                    <a:pt x="207" y="155"/>
                  </a:lnTo>
                  <a:lnTo>
                    <a:pt x="17" y="0"/>
                  </a:lnTo>
                  <a:lnTo>
                    <a:pt x="0" y="17"/>
                  </a:lnTo>
                  <a:lnTo>
                    <a:pt x="190" y="181"/>
                  </a:lnTo>
                  <a:lnTo>
                    <a:pt x="190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33" name="Freeform 75"/>
            <p:cNvSpPr>
              <a:spLocks/>
            </p:cNvSpPr>
            <p:nvPr/>
          </p:nvSpPr>
          <p:spPr bwMode="auto">
            <a:xfrm>
              <a:off x="2276475" y="-3051175"/>
              <a:ext cx="328613" cy="287338"/>
            </a:xfrm>
            <a:custGeom>
              <a:avLst/>
              <a:gdLst>
                <a:gd name="T0" fmla="*/ 17 w 207"/>
                <a:gd name="T1" fmla="*/ 181 h 181"/>
                <a:gd name="T2" fmla="*/ 207 w 207"/>
                <a:gd name="T3" fmla="*/ 26 h 181"/>
                <a:gd name="T4" fmla="*/ 190 w 207"/>
                <a:gd name="T5" fmla="*/ 0 h 181"/>
                <a:gd name="T6" fmla="*/ 0 w 207"/>
                <a:gd name="T7" fmla="*/ 164 h 181"/>
                <a:gd name="T8" fmla="*/ 17 w 207"/>
                <a:gd name="T9" fmla="*/ 181 h 181"/>
                <a:gd name="T10" fmla="*/ 17 w 20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1">
                  <a:moveTo>
                    <a:pt x="17" y="181"/>
                  </a:moveTo>
                  <a:lnTo>
                    <a:pt x="207" y="26"/>
                  </a:lnTo>
                  <a:lnTo>
                    <a:pt x="190" y="0"/>
                  </a:lnTo>
                  <a:lnTo>
                    <a:pt x="0" y="164"/>
                  </a:lnTo>
                  <a:lnTo>
                    <a:pt x="17" y="181"/>
                  </a:lnTo>
                  <a:lnTo>
                    <a:pt x="17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34" name="Freeform 76"/>
            <p:cNvSpPr>
              <a:spLocks/>
            </p:cNvSpPr>
            <p:nvPr/>
          </p:nvSpPr>
          <p:spPr bwMode="auto">
            <a:xfrm>
              <a:off x="2276475" y="-3051175"/>
              <a:ext cx="328613" cy="287338"/>
            </a:xfrm>
            <a:custGeom>
              <a:avLst/>
              <a:gdLst>
                <a:gd name="T0" fmla="*/ 190 w 207"/>
                <a:gd name="T1" fmla="*/ 181 h 181"/>
                <a:gd name="T2" fmla="*/ 207 w 207"/>
                <a:gd name="T3" fmla="*/ 164 h 181"/>
                <a:gd name="T4" fmla="*/ 17 w 207"/>
                <a:gd name="T5" fmla="*/ 0 h 181"/>
                <a:gd name="T6" fmla="*/ 0 w 207"/>
                <a:gd name="T7" fmla="*/ 26 h 181"/>
                <a:gd name="T8" fmla="*/ 190 w 207"/>
                <a:gd name="T9" fmla="*/ 181 h 181"/>
                <a:gd name="T10" fmla="*/ 190 w 20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1">
                  <a:moveTo>
                    <a:pt x="190" y="181"/>
                  </a:moveTo>
                  <a:lnTo>
                    <a:pt x="207" y="164"/>
                  </a:lnTo>
                  <a:lnTo>
                    <a:pt x="17" y="0"/>
                  </a:lnTo>
                  <a:lnTo>
                    <a:pt x="0" y="26"/>
                  </a:lnTo>
                  <a:lnTo>
                    <a:pt x="190" y="181"/>
                  </a:lnTo>
                  <a:lnTo>
                    <a:pt x="190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35" name="Freeform 77"/>
            <p:cNvSpPr>
              <a:spLocks/>
            </p:cNvSpPr>
            <p:nvPr/>
          </p:nvSpPr>
          <p:spPr bwMode="auto">
            <a:xfrm>
              <a:off x="2276475" y="-3297238"/>
              <a:ext cx="328613" cy="287338"/>
            </a:xfrm>
            <a:custGeom>
              <a:avLst/>
              <a:gdLst>
                <a:gd name="T0" fmla="*/ 17 w 207"/>
                <a:gd name="T1" fmla="*/ 181 h 181"/>
                <a:gd name="T2" fmla="*/ 207 w 207"/>
                <a:gd name="T3" fmla="*/ 18 h 181"/>
                <a:gd name="T4" fmla="*/ 190 w 207"/>
                <a:gd name="T5" fmla="*/ 0 h 181"/>
                <a:gd name="T6" fmla="*/ 0 w 207"/>
                <a:gd name="T7" fmla="*/ 155 h 181"/>
                <a:gd name="T8" fmla="*/ 17 w 207"/>
                <a:gd name="T9" fmla="*/ 181 h 181"/>
                <a:gd name="T10" fmla="*/ 17 w 20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1">
                  <a:moveTo>
                    <a:pt x="17" y="181"/>
                  </a:moveTo>
                  <a:lnTo>
                    <a:pt x="207" y="18"/>
                  </a:lnTo>
                  <a:lnTo>
                    <a:pt x="190" y="0"/>
                  </a:lnTo>
                  <a:lnTo>
                    <a:pt x="0" y="155"/>
                  </a:lnTo>
                  <a:lnTo>
                    <a:pt x="17" y="181"/>
                  </a:lnTo>
                  <a:lnTo>
                    <a:pt x="17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36" name="Freeform 78"/>
            <p:cNvSpPr>
              <a:spLocks/>
            </p:cNvSpPr>
            <p:nvPr/>
          </p:nvSpPr>
          <p:spPr bwMode="auto">
            <a:xfrm>
              <a:off x="2276475" y="-3297238"/>
              <a:ext cx="328613" cy="287338"/>
            </a:xfrm>
            <a:custGeom>
              <a:avLst/>
              <a:gdLst>
                <a:gd name="T0" fmla="*/ 190 w 207"/>
                <a:gd name="T1" fmla="*/ 181 h 181"/>
                <a:gd name="T2" fmla="*/ 207 w 207"/>
                <a:gd name="T3" fmla="*/ 155 h 181"/>
                <a:gd name="T4" fmla="*/ 17 w 207"/>
                <a:gd name="T5" fmla="*/ 0 h 181"/>
                <a:gd name="T6" fmla="*/ 0 w 207"/>
                <a:gd name="T7" fmla="*/ 18 h 181"/>
                <a:gd name="T8" fmla="*/ 190 w 207"/>
                <a:gd name="T9" fmla="*/ 181 h 181"/>
                <a:gd name="T10" fmla="*/ 190 w 20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1">
                  <a:moveTo>
                    <a:pt x="190" y="181"/>
                  </a:moveTo>
                  <a:lnTo>
                    <a:pt x="207" y="155"/>
                  </a:lnTo>
                  <a:lnTo>
                    <a:pt x="17" y="0"/>
                  </a:lnTo>
                  <a:lnTo>
                    <a:pt x="0" y="18"/>
                  </a:lnTo>
                  <a:lnTo>
                    <a:pt x="190" y="181"/>
                  </a:lnTo>
                  <a:lnTo>
                    <a:pt x="190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37" name="Freeform 79"/>
            <p:cNvSpPr>
              <a:spLocks/>
            </p:cNvSpPr>
            <p:nvPr/>
          </p:nvSpPr>
          <p:spPr bwMode="auto">
            <a:xfrm>
              <a:off x="2276475" y="-3557588"/>
              <a:ext cx="328613" cy="288925"/>
            </a:xfrm>
            <a:custGeom>
              <a:avLst/>
              <a:gdLst>
                <a:gd name="T0" fmla="*/ 17 w 207"/>
                <a:gd name="T1" fmla="*/ 182 h 182"/>
                <a:gd name="T2" fmla="*/ 207 w 207"/>
                <a:gd name="T3" fmla="*/ 26 h 182"/>
                <a:gd name="T4" fmla="*/ 190 w 207"/>
                <a:gd name="T5" fmla="*/ 0 h 182"/>
                <a:gd name="T6" fmla="*/ 0 w 207"/>
                <a:gd name="T7" fmla="*/ 164 h 182"/>
                <a:gd name="T8" fmla="*/ 17 w 207"/>
                <a:gd name="T9" fmla="*/ 182 h 182"/>
                <a:gd name="T10" fmla="*/ 17 w 207"/>
                <a:gd name="T11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2">
                  <a:moveTo>
                    <a:pt x="17" y="182"/>
                  </a:moveTo>
                  <a:lnTo>
                    <a:pt x="207" y="26"/>
                  </a:lnTo>
                  <a:lnTo>
                    <a:pt x="190" y="0"/>
                  </a:lnTo>
                  <a:lnTo>
                    <a:pt x="0" y="164"/>
                  </a:lnTo>
                  <a:lnTo>
                    <a:pt x="17" y="182"/>
                  </a:lnTo>
                  <a:lnTo>
                    <a:pt x="17" y="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38" name="Freeform 80"/>
            <p:cNvSpPr>
              <a:spLocks/>
            </p:cNvSpPr>
            <p:nvPr/>
          </p:nvSpPr>
          <p:spPr bwMode="auto">
            <a:xfrm>
              <a:off x="2276475" y="-3557588"/>
              <a:ext cx="328613" cy="288925"/>
            </a:xfrm>
            <a:custGeom>
              <a:avLst/>
              <a:gdLst>
                <a:gd name="T0" fmla="*/ 190 w 207"/>
                <a:gd name="T1" fmla="*/ 182 h 182"/>
                <a:gd name="T2" fmla="*/ 207 w 207"/>
                <a:gd name="T3" fmla="*/ 164 h 182"/>
                <a:gd name="T4" fmla="*/ 17 w 207"/>
                <a:gd name="T5" fmla="*/ 0 h 182"/>
                <a:gd name="T6" fmla="*/ 0 w 207"/>
                <a:gd name="T7" fmla="*/ 26 h 182"/>
                <a:gd name="T8" fmla="*/ 190 w 207"/>
                <a:gd name="T9" fmla="*/ 182 h 182"/>
                <a:gd name="T10" fmla="*/ 190 w 207"/>
                <a:gd name="T11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2">
                  <a:moveTo>
                    <a:pt x="190" y="182"/>
                  </a:moveTo>
                  <a:lnTo>
                    <a:pt x="207" y="164"/>
                  </a:lnTo>
                  <a:lnTo>
                    <a:pt x="17" y="0"/>
                  </a:lnTo>
                  <a:lnTo>
                    <a:pt x="0" y="26"/>
                  </a:lnTo>
                  <a:lnTo>
                    <a:pt x="190" y="182"/>
                  </a:lnTo>
                  <a:lnTo>
                    <a:pt x="190" y="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39" name="Freeform 81"/>
            <p:cNvSpPr>
              <a:spLocks/>
            </p:cNvSpPr>
            <p:nvPr/>
          </p:nvSpPr>
          <p:spPr bwMode="auto">
            <a:xfrm>
              <a:off x="2276475" y="-3803650"/>
              <a:ext cx="328613" cy="287338"/>
            </a:xfrm>
            <a:custGeom>
              <a:avLst/>
              <a:gdLst>
                <a:gd name="T0" fmla="*/ 17 w 207"/>
                <a:gd name="T1" fmla="*/ 181 h 181"/>
                <a:gd name="T2" fmla="*/ 207 w 207"/>
                <a:gd name="T3" fmla="*/ 26 h 181"/>
                <a:gd name="T4" fmla="*/ 190 w 207"/>
                <a:gd name="T5" fmla="*/ 0 h 181"/>
                <a:gd name="T6" fmla="*/ 0 w 207"/>
                <a:gd name="T7" fmla="*/ 155 h 181"/>
                <a:gd name="T8" fmla="*/ 17 w 207"/>
                <a:gd name="T9" fmla="*/ 181 h 181"/>
                <a:gd name="T10" fmla="*/ 17 w 20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1">
                  <a:moveTo>
                    <a:pt x="17" y="181"/>
                  </a:moveTo>
                  <a:lnTo>
                    <a:pt x="207" y="26"/>
                  </a:lnTo>
                  <a:lnTo>
                    <a:pt x="190" y="0"/>
                  </a:lnTo>
                  <a:lnTo>
                    <a:pt x="0" y="155"/>
                  </a:lnTo>
                  <a:lnTo>
                    <a:pt x="17" y="181"/>
                  </a:lnTo>
                  <a:lnTo>
                    <a:pt x="17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40" name="Freeform 82"/>
            <p:cNvSpPr>
              <a:spLocks/>
            </p:cNvSpPr>
            <p:nvPr/>
          </p:nvSpPr>
          <p:spPr bwMode="auto">
            <a:xfrm>
              <a:off x="2276475" y="-3803650"/>
              <a:ext cx="328613" cy="287338"/>
            </a:xfrm>
            <a:custGeom>
              <a:avLst/>
              <a:gdLst>
                <a:gd name="T0" fmla="*/ 190 w 207"/>
                <a:gd name="T1" fmla="*/ 181 h 181"/>
                <a:gd name="T2" fmla="*/ 207 w 207"/>
                <a:gd name="T3" fmla="*/ 155 h 181"/>
                <a:gd name="T4" fmla="*/ 17 w 207"/>
                <a:gd name="T5" fmla="*/ 0 h 181"/>
                <a:gd name="T6" fmla="*/ 0 w 207"/>
                <a:gd name="T7" fmla="*/ 26 h 181"/>
                <a:gd name="T8" fmla="*/ 190 w 207"/>
                <a:gd name="T9" fmla="*/ 181 h 181"/>
                <a:gd name="T10" fmla="*/ 190 w 20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81">
                  <a:moveTo>
                    <a:pt x="190" y="181"/>
                  </a:moveTo>
                  <a:lnTo>
                    <a:pt x="207" y="155"/>
                  </a:lnTo>
                  <a:lnTo>
                    <a:pt x="17" y="0"/>
                  </a:lnTo>
                  <a:lnTo>
                    <a:pt x="0" y="26"/>
                  </a:lnTo>
                  <a:lnTo>
                    <a:pt x="190" y="181"/>
                  </a:lnTo>
                  <a:lnTo>
                    <a:pt x="190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41" name="Freeform 83"/>
            <p:cNvSpPr>
              <a:spLocks/>
            </p:cNvSpPr>
            <p:nvPr/>
          </p:nvSpPr>
          <p:spPr bwMode="auto">
            <a:xfrm>
              <a:off x="644525" y="-3803650"/>
              <a:ext cx="301625" cy="82550"/>
            </a:xfrm>
            <a:custGeom>
              <a:avLst/>
              <a:gdLst>
                <a:gd name="T0" fmla="*/ 190 w 190"/>
                <a:gd name="T1" fmla="*/ 52 h 52"/>
                <a:gd name="T2" fmla="*/ 0 w 190"/>
                <a:gd name="T3" fmla="*/ 52 h 52"/>
                <a:gd name="T4" fmla="*/ 0 w 190"/>
                <a:gd name="T5" fmla="*/ 0 h 52"/>
                <a:gd name="T6" fmla="*/ 190 w 190"/>
                <a:gd name="T7" fmla="*/ 0 h 52"/>
                <a:gd name="T8" fmla="*/ 190 w 190"/>
                <a:gd name="T9" fmla="*/ 52 h 52"/>
                <a:gd name="T10" fmla="*/ 190 w 190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52">
                  <a:moveTo>
                    <a:pt x="190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90" y="0"/>
                  </a:lnTo>
                  <a:lnTo>
                    <a:pt x="190" y="52"/>
                  </a:lnTo>
                  <a:lnTo>
                    <a:pt x="190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42" name="Freeform 84"/>
            <p:cNvSpPr>
              <a:spLocks/>
            </p:cNvSpPr>
            <p:nvPr/>
          </p:nvSpPr>
          <p:spPr bwMode="auto">
            <a:xfrm>
              <a:off x="781050" y="-3721100"/>
              <a:ext cx="26988" cy="396875"/>
            </a:xfrm>
            <a:custGeom>
              <a:avLst/>
              <a:gdLst>
                <a:gd name="T0" fmla="*/ 17 w 17"/>
                <a:gd name="T1" fmla="*/ 250 h 250"/>
                <a:gd name="T2" fmla="*/ 0 w 17"/>
                <a:gd name="T3" fmla="*/ 250 h 250"/>
                <a:gd name="T4" fmla="*/ 0 w 17"/>
                <a:gd name="T5" fmla="*/ 0 h 250"/>
                <a:gd name="T6" fmla="*/ 17 w 17"/>
                <a:gd name="T7" fmla="*/ 0 h 250"/>
                <a:gd name="T8" fmla="*/ 17 w 17"/>
                <a:gd name="T9" fmla="*/ 250 h 250"/>
                <a:gd name="T10" fmla="*/ 17 w 17"/>
                <a:gd name="T11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50">
                  <a:moveTo>
                    <a:pt x="17" y="250"/>
                  </a:moveTo>
                  <a:lnTo>
                    <a:pt x="0" y="25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50"/>
                  </a:lnTo>
                  <a:lnTo>
                    <a:pt x="17" y="2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43" name="Rectangle 85"/>
            <p:cNvSpPr>
              <a:spLocks noChangeArrowheads="1"/>
            </p:cNvSpPr>
            <p:nvPr/>
          </p:nvSpPr>
          <p:spPr bwMode="auto">
            <a:xfrm>
              <a:off x="533400" y="-2625725"/>
              <a:ext cx="508000" cy="409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44" name="Oval 86"/>
            <p:cNvSpPr>
              <a:spLocks noChangeArrowheads="1"/>
            </p:cNvSpPr>
            <p:nvPr/>
          </p:nvSpPr>
          <p:spPr bwMode="auto">
            <a:xfrm>
              <a:off x="754063" y="-3324225"/>
              <a:ext cx="95250" cy="1238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45" name="Freeform 87"/>
            <p:cNvSpPr>
              <a:spLocks/>
            </p:cNvSpPr>
            <p:nvPr/>
          </p:nvSpPr>
          <p:spPr bwMode="auto">
            <a:xfrm>
              <a:off x="725488" y="-3214688"/>
              <a:ext cx="123825" cy="177800"/>
            </a:xfrm>
            <a:custGeom>
              <a:avLst/>
              <a:gdLst>
                <a:gd name="T0" fmla="*/ 5 w 9"/>
                <a:gd name="T1" fmla="*/ 13 h 13"/>
                <a:gd name="T2" fmla="*/ 2 w 9"/>
                <a:gd name="T3" fmla="*/ 12 h 13"/>
                <a:gd name="T4" fmla="*/ 2 w 9"/>
                <a:gd name="T5" fmla="*/ 12 h 13"/>
                <a:gd name="T6" fmla="*/ 1 w 9"/>
                <a:gd name="T7" fmla="*/ 10 h 13"/>
                <a:gd name="T8" fmla="*/ 0 w 9"/>
                <a:gd name="T9" fmla="*/ 8 h 13"/>
                <a:gd name="T10" fmla="*/ 0 w 9"/>
                <a:gd name="T11" fmla="*/ 8 h 13"/>
                <a:gd name="T12" fmla="*/ 1 w 9"/>
                <a:gd name="T13" fmla="*/ 8 h 13"/>
                <a:gd name="T14" fmla="*/ 2 w 9"/>
                <a:gd name="T15" fmla="*/ 8 h 13"/>
                <a:gd name="T16" fmla="*/ 2 w 9"/>
                <a:gd name="T17" fmla="*/ 10 h 13"/>
                <a:gd name="T18" fmla="*/ 3 w 9"/>
                <a:gd name="T19" fmla="*/ 10 h 13"/>
                <a:gd name="T20" fmla="*/ 3 w 9"/>
                <a:gd name="T21" fmla="*/ 11 h 13"/>
                <a:gd name="T22" fmla="*/ 6 w 9"/>
                <a:gd name="T23" fmla="*/ 11 h 13"/>
                <a:gd name="T24" fmla="*/ 7 w 9"/>
                <a:gd name="T25" fmla="*/ 8 h 13"/>
                <a:gd name="T26" fmla="*/ 7 w 9"/>
                <a:gd name="T27" fmla="*/ 5 h 13"/>
                <a:gd name="T28" fmla="*/ 6 w 9"/>
                <a:gd name="T29" fmla="*/ 4 h 13"/>
                <a:gd name="T30" fmla="*/ 6 w 9"/>
                <a:gd name="T31" fmla="*/ 3 h 13"/>
                <a:gd name="T32" fmla="*/ 5 w 9"/>
                <a:gd name="T33" fmla="*/ 2 h 13"/>
                <a:gd name="T34" fmla="*/ 5 w 9"/>
                <a:gd name="T35" fmla="*/ 0 h 13"/>
                <a:gd name="T36" fmla="*/ 6 w 9"/>
                <a:gd name="T37" fmla="*/ 0 h 13"/>
                <a:gd name="T38" fmla="*/ 6 w 9"/>
                <a:gd name="T39" fmla="*/ 2 h 13"/>
                <a:gd name="T40" fmla="*/ 6 w 9"/>
                <a:gd name="T41" fmla="*/ 2 h 13"/>
                <a:gd name="T42" fmla="*/ 7 w 9"/>
                <a:gd name="T43" fmla="*/ 3 h 13"/>
                <a:gd name="T44" fmla="*/ 8 w 9"/>
                <a:gd name="T45" fmla="*/ 4 h 13"/>
                <a:gd name="T46" fmla="*/ 8 w 9"/>
                <a:gd name="T47" fmla="*/ 8 h 13"/>
                <a:gd name="T48" fmla="*/ 7 w 9"/>
                <a:gd name="T49" fmla="*/ 12 h 13"/>
                <a:gd name="T50" fmla="*/ 5 w 9"/>
                <a:gd name="T5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13">
                  <a:moveTo>
                    <a:pt x="5" y="13"/>
                  </a:moveTo>
                  <a:cubicBezTo>
                    <a:pt x="4" y="13"/>
                    <a:pt x="3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5" y="12"/>
                    <a:pt x="6" y="11"/>
                  </a:cubicBezTo>
                  <a:cubicBezTo>
                    <a:pt x="6" y="10"/>
                    <a:pt x="7" y="9"/>
                    <a:pt x="7" y="8"/>
                  </a:cubicBezTo>
                  <a:cubicBezTo>
                    <a:pt x="8" y="7"/>
                    <a:pt x="7" y="6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3"/>
                  </a:cubicBezTo>
                  <a:cubicBezTo>
                    <a:pt x="7" y="3"/>
                    <a:pt x="8" y="3"/>
                    <a:pt x="8" y="4"/>
                  </a:cubicBezTo>
                  <a:cubicBezTo>
                    <a:pt x="9" y="5"/>
                    <a:pt x="9" y="7"/>
                    <a:pt x="8" y="8"/>
                  </a:cubicBezTo>
                  <a:cubicBezTo>
                    <a:pt x="8" y="10"/>
                    <a:pt x="7" y="11"/>
                    <a:pt x="7" y="12"/>
                  </a:cubicBezTo>
                  <a:cubicBezTo>
                    <a:pt x="6" y="13"/>
                    <a:pt x="5" y="13"/>
                    <a:pt x="5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46" name="Freeform 88"/>
            <p:cNvSpPr>
              <a:spLocks/>
            </p:cNvSpPr>
            <p:nvPr/>
          </p:nvSpPr>
          <p:spPr bwMode="auto">
            <a:xfrm>
              <a:off x="3140075" y="-4076700"/>
              <a:ext cx="220663" cy="287338"/>
            </a:xfrm>
            <a:custGeom>
              <a:avLst/>
              <a:gdLst>
                <a:gd name="T0" fmla="*/ 18 w 139"/>
                <a:gd name="T1" fmla="*/ 181 h 181"/>
                <a:gd name="T2" fmla="*/ 139 w 139"/>
                <a:gd name="T3" fmla="*/ 17 h 181"/>
                <a:gd name="T4" fmla="*/ 121 w 139"/>
                <a:gd name="T5" fmla="*/ 0 h 181"/>
                <a:gd name="T6" fmla="*/ 0 w 139"/>
                <a:gd name="T7" fmla="*/ 164 h 181"/>
                <a:gd name="T8" fmla="*/ 18 w 139"/>
                <a:gd name="T9" fmla="*/ 181 h 181"/>
                <a:gd name="T10" fmla="*/ 18 w 139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81">
                  <a:moveTo>
                    <a:pt x="18" y="181"/>
                  </a:moveTo>
                  <a:lnTo>
                    <a:pt x="139" y="17"/>
                  </a:lnTo>
                  <a:lnTo>
                    <a:pt x="121" y="0"/>
                  </a:lnTo>
                  <a:lnTo>
                    <a:pt x="0" y="164"/>
                  </a:lnTo>
                  <a:lnTo>
                    <a:pt x="18" y="181"/>
                  </a:lnTo>
                  <a:lnTo>
                    <a:pt x="1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47" name="Freeform 89"/>
            <p:cNvSpPr>
              <a:spLocks/>
            </p:cNvSpPr>
            <p:nvPr/>
          </p:nvSpPr>
          <p:spPr bwMode="auto">
            <a:xfrm>
              <a:off x="3140075" y="-4076700"/>
              <a:ext cx="220663" cy="287338"/>
            </a:xfrm>
            <a:custGeom>
              <a:avLst/>
              <a:gdLst>
                <a:gd name="T0" fmla="*/ 121 w 139"/>
                <a:gd name="T1" fmla="*/ 181 h 181"/>
                <a:gd name="T2" fmla="*/ 139 w 139"/>
                <a:gd name="T3" fmla="*/ 164 h 181"/>
                <a:gd name="T4" fmla="*/ 18 w 139"/>
                <a:gd name="T5" fmla="*/ 0 h 181"/>
                <a:gd name="T6" fmla="*/ 0 w 139"/>
                <a:gd name="T7" fmla="*/ 17 h 181"/>
                <a:gd name="T8" fmla="*/ 121 w 139"/>
                <a:gd name="T9" fmla="*/ 181 h 181"/>
                <a:gd name="T10" fmla="*/ 121 w 139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81">
                  <a:moveTo>
                    <a:pt x="121" y="181"/>
                  </a:moveTo>
                  <a:lnTo>
                    <a:pt x="139" y="164"/>
                  </a:lnTo>
                  <a:lnTo>
                    <a:pt x="18" y="0"/>
                  </a:lnTo>
                  <a:lnTo>
                    <a:pt x="0" y="17"/>
                  </a:lnTo>
                  <a:lnTo>
                    <a:pt x="121" y="181"/>
                  </a:lnTo>
                  <a:lnTo>
                    <a:pt x="121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48" name="Freeform 90"/>
            <p:cNvSpPr>
              <a:spLocks/>
            </p:cNvSpPr>
            <p:nvPr/>
          </p:nvSpPr>
          <p:spPr bwMode="auto">
            <a:xfrm>
              <a:off x="2947988" y="-4076700"/>
              <a:ext cx="220663" cy="287338"/>
            </a:xfrm>
            <a:custGeom>
              <a:avLst/>
              <a:gdLst>
                <a:gd name="T0" fmla="*/ 18 w 139"/>
                <a:gd name="T1" fmla="*/ 181 h 181"/>
                <a:gd name="T2" fmla="*/ 139 w 139"/>
                <a:gd name="T3" fmla="*/ 17 h 181"/>
                <a:gd name="T4" fmla="*/ 121 w 139"/>
                <a:gd name="T5" fmla="*/ 0 h 181"/>
                <a:gd name="T6" fmla="*/ 0 w 139"/>
                <a:gd name="T7" fmla="*/ 164 h 181"/>
                <a:gd name="T8" fmla="*/ 18 w 139"/>
                <a:gd name="T9" fmla="*/ 181 h 181"/>
                <a:gd name="T10" fmla="*/ 18 w 139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81">
                  <a:moveTo>
                    <a:pt x="18" y="181"/>
                  </a:moveTo>
                  <a:lnTo>
                    <a:pt x="139" y="17"/>
                  </a:lnTo>
                  <a:lnTo>
                    <a:pt x="121" y="0"/>
                  </a:lnTo>
                  <a:lnTo>
                    <a:pt x="0" y="164"/>
                  </a:lnTo>
                  <a:lnTo>
                    <a:pt x="18" y="181"/>
                  </a:lnTo>
                  <a:lnTo>
                    <a:pt x="1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49" name="Freeform 91"/>
            <p:cNvSpPr>
              <a:spLocks/>
            </p:cNvSpPr>
            <p:nvPr/>
          </p:nvSpPr>
          <p:spPr bwMode="auto">
            <a:xfrm>
              <a:off x="2947988" y="-4076700"/>
              <a:ext cx="220663" cy="287338"/>
            </a:xfrm>
            <a:custGeom>
              <a:avLst/>
              <a:gdLst>
                <a:gd name="T0" fmla="*/ 121 w 139"/>
                <a:gd name="T1" fmla="*/ 181 h 181"/>
                <a:gd name="T2" fmla="*/ 139 w 139"/>
                <a:gd name="T3" fmla="*/ 164 h 181"/>
                <a:gd name="T4" fmla="*/ 18 w 139"/>
                <a:gd name="T5" fmla="*/ 0 h 181"/>
                <a:gd name="T6" fmla="*/ 0 w 139"/>
                <a:gd name="T7" fmla="*/ 17 h 181"/>
                <a:gd name="T8" fmla="*/ 121 w 139"/>
                <a:gd name="T9" fmla="*/ 181 h 181"/>
                <a:gd name="T10" fmla="*/ 121 w 139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" h="181">
                  <a:moveTo>
                    <a:pt x="121" y="181"/>
                  </a:moveTo>
                  <a:lnTo>
                    <a:pt x="139" y="164"/>
                  </a:lnTo>
                  <a:lnTo>
                    <a:pt x="18" y="0"/>
                  </a:lnTo>
                  <a:lnTo>
                    <a:pt x="0" y="17"/>
                  </a:lnTo>
                  <a:lnTo>
                    <a:pt x="121" y="181"/>
                  </a:lnTo>
                  <a:lnTo>
                    <a:pt x="121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50" name="Freeform 92"/>
            <p:cNvSpPr>
              <a:spLocks/>
            </p:cNvSpPr>
            <p:nvPr/>
          </p:nvSpPr>
          <p:spPr bwMode="auto">
            <a:xfrm>
              <a:off x="2743200" y="-4076700"/>
              <a:ext cx="233363" cy="287338"/>
            </a:xfrm>
            <a:custGeom>
              <a:avLst/>
              <a:gdLst>
                <a:gd name="T0" fmla="*/ 26 w 147"/>
                <a:gd name="T1" fmla="*/ 181 h 181"/>
                <a:gd name="T2" fmla="*/ 147 w 147"/>
                <a:gd name="T3" fmla="*/ 17 h 181"/>
                <a:gd name="T4" fmla="*/ 129 w 147"/>
                <a:gd name="T5" fmla="*/ 0 h 181"/>
                <a:gd name="T6" fmla="*/ 0 w 147"/>
                <a:gd name="T7" fmla="*/ 164 h 181"/>
                <a:gd name="T8" fmla="*/ 26 w 147"/>
                <a:gd name="T9" fmla="*/ 181 h 181"/>
                <a:gd name="T10" fmla="*/ 26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26" y="181"/>
                  </a:moveTo>
                  <a:lnTo>
                    <a:pt x="147" y="17"/>
                  </a:lnTo>
                  <a:lnTo>
                    <a:pt x="129" y="0"/>
                  </a:lnTo>
                  <a:lnTo>
                    <a:pt x="0" y="164"/>
                  </a:lnTo>
                  <a:lnTo>
                    <a:pt x="26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51" name="Freeform 93"/>
            <p:cNvSpPr>
              <a:spLocks/>
            </p:cNvSpPr>
            <p:nvPr/>
          </p:nvSpPr>
          <p:spPr bwMode="auto">
            <a:xfrm>
              <a:off x="2743200" y="-4076700"/>
              <a:ext cx="233363" cy="287338"/>
            </a:xfrm>
            <a:custGeom>
              <a:avLst/>
              <a:gdLst>
                <a:gd name="T0" fmla="*/ 129 w 147"/>
                <a:gd name="T1" fmla="*/ 181 h 181"/>
                <a:gd name="T2" fmla="*/ 147 w 147"/>
                <a:gd name="T3" fmla="*/ 164 h 181"/>
                <a:gd name="T4" fmla="*/ 26 w 147"/>
                <a:gd name="T5" fmla="*/ 0 h 181"/>
                <a:gd name="T6" fmla="*/ 0 w 147"/>
                <a:gd name="T7" fmla="*/ 17 h 181"/>
                <a:gd name="T8" fmla="*/ 129 w 147"/>
                <a:gd name="T9" fmla="*/ 181 h 181"/>
                <a:gd name="T10" fmla="*/ 129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129" y="181"/>
                  </a:moveTo>
                  <a:lnTo>
                    <a:pt x="147" y="164"/>
                  </a:lnTo>
                  <a:lnTo>
                    <a:pt x="26" y="0"/>
                  </a:lnTo>
                  <a:lnTo>
                    <a:pt x="0" y="17"/>
                  </a:lnTo>
                  <a:lnTo>
                    <a:pt x="129" y="181"/>
                  </a:lnTo>
                  <a:lnTo>
                    <a:pt x="129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52" name="Freeform 94"/>
            <p:cNvSpPr>
              <a:spLocks/>
            </p:cNvSpPr>
            <p:nvPr/>
          </p:nvSpPr>
          <p:spPr bwMode="auto">
            <a:xfrm>
              <a:off x="2551113" y="-4076700"/>
              <a:ext cx="233363" cy="287338"/>
            </a:xfrm>
            <a:custGeom>
              <a:avLst/>
              <a:gdLst>
                <a:gd name="T0" fmla="*/ 26 w 147"/>
                <a:gd name="T1" fmla="*/ 181 h 181"/>
                <a:gd name="T2" fmla="*/ 147 w 147"/>
                <a:gd name="T3" fmla="*/ 17 h 181"/>
                <a:gd name="T4" fmla="*/ 121 w 147"/>
                <a:gd name="T5" fmla="*/ 0 h 181"/>
                <a:gd name="T6" fmla="*/ 0 w 147"/>
                <a:gd name="T7" fmla="*/ 164 h 181"/>
                <a:gd name="T8" fmla="*/ 26 w 147"/>
                <a:gd name="T9" fmla="*/ 181 h 181"/>
                <a:gd name="T10" fmla="*/ 26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26" y="181"/>
                  </a:moveTo>
                  <a:lnTo>
                    <a:pt x="147" y="17"/>
                  </a:lnTo>
                  <a:lnTo>
                    <a:pt x="121" y="0"/>
                  </a:lnTo>
                  <a:lnTo>
                    <a:pt x="0" y="164"/>
                  </a:lnTo>
                  <a:lnTo>
                    <a:pt x="26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53" name="Freeform 95"/>
            <p:cNvSpPr>
              <a:spLocks/>
            </p:cNvSpPr>
            <p:nvPr/>
          </p:nvSpPr>
          <p:spPr bwMode="auto">
            <a:xfrm>
              <a:off x="2551113" y="-4076700"/>
              <a:ext cx="233363" cy="287338"/>
            </a:xfrm>
            <a:custGeom>
              <a:avLst/>
              <a:gdLst>
                <a:gd name="T0" fmla="*/ 121 w 147"/>
                <a:gd name="T1" fmla="*/ 181 h 181"/>
                <a:gd name="T2" fmla="*/ 147 w 147"/>
                <a:gd name="T3" fmla="*/ 164 h 181"/>
                <a:gd name="T4" fmla="*/ 26 w 147"/>
                <a:gd name="T5" fmla="*/ 0 h 181"/>
                <a:gd name="T6" fmla="*/ 0 w 147"/>
                <a:gd name="T7" fmla="*/ 17 h 181"/>
                <a:gd name="T8" fmla="*/ 121 w 147"/>
                <a:gd name="T9" fmla="*/ 181 h 181"/>
                <a:gd name="T10" fmla="*/ 121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121" y="181"/>
                  </a:moveTo>
                  <a:lnTo>
                    <a:pt x="147" y="164"/>
                  </a:lnTo>
                  <a:lnTo>
                    <a:pt x="26" y="0"/>
                  </a:lnTo>
                  <a:lnTo>
                    <a:pt x="0" y="17"/>
                  </a:lnTo>
                  <a:lnTo>
                    <a:pt x="121" y="181"/>
                  </a:lnTo>
                  <a:lnTo>
                    <a:pt x="121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54" name="Freeform 96"/>
            <p:cNvSpPr>
              <a:spLocks/>
            </p:cNvSpPr>
            <p:nvPr/>
          </p:nvSpPr>
          <p:spPr bwMode="auto">
            <a:xfrm>
              <a:off x="2359025" y="-4076700"/>
              <a:ext cx="233363" cy="287338"/>
            </a:xfrm>
            <a:custGeom>
              <a:avLst/>
              <a:gdLst>
                <a:gd name="T0" fmla="*/ 26 w 147"/>
                <a:gd name="T1" fmla="*/ 181 h 181"/>
                <a:gd name="T2" fmla="*/ 147 w 147"/>
                <a:gd name="T3" fmla="*/ 17 h 181"/>
                <a:gd name="T4" fmla="*/ 121 w 147"/>
                <a:gd name="T5" fmla="*/ 0 h 181"/>
                <a:gd name="T6" fmla="*/ 0 w 147"/>
                <a:gd name="T7" fmla="*/ 164 h 181"/>
                <a:gd name="T8" fmla="*/ 26 w 147"/>
                <a:gd name="T9" fmla="*/ 181 h 181"/>
                <a:gd name="T10" fmla="*/ 26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26" y="181"/>
                  </a:moveTo>
                  <a:lnTo>
                    <a:pt x="147" y="17"/>
                  </a:lnTo>
                  <a:lnTo>
                    <a:pt x="121" y="0"/>
                  </a:lnTo>
                  <a:lnTo>
                    <a:pt x="0" y="164"/>
                  </a:lnTo>
                  <a:lnTo>
                    <a:pt x="26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55" name="Freeform 97"/>
            <p:cNvSpPr>
              <a:spLocks/>
            </p:cNvSpPr>
            <p:nvPr/>
          </p:nvSpPr>
          <p:spPr bwMode="auto">
            <a:xfrm>
              <a:off x="2359024" y="-4076700"/>
              <a:ext cx="233364" cy="287339"/>
            </a:xfrm>
            <a:custGeom>
              <a:avLst/>
              <a:gdLst>
                <a:gd name="T0" fmla="*/ 121 w 147"/>
                <a:gd name="T1" fmla="*/ 181 h 181"/>
                <a:gd name="T2" fmla="*/ 147 w 147"/>
                <a:gd name="T3" fmla="*/ 164 h 181"/>
                <a:gd name="T4" fmla="*/ 26 w 147"/>
                <a:gd name="T5" fmla="*/ 0 h 181"/>
                <a:gd name="T6" fmla="*/ 0 w 147"/>
                <a:gd name="T7" fmla="*/ 17 h 181"/>
                <a:gd name="T8" fmla="*/ 121 w 147"/>
                <a:gd name="T9" fmla="*/ 181 h 181"/>
                <a:gd name="T10" fmla="*/ 121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121" y="181"/>
                  </a:moveTo>
                  <a:lnTo>
                    <a:pt x="147" y="164"/>
                  </a:lnTo>
                  <a:lnTo>
                    <a:pt x="26" y="0"/>
                  </a:lnTo>
                  <a:lnTo>
                    <a:pt x="0" y="17"/>
                  </a:lnTo>
                  <a:lnTo>
                    <a:pt x="121" y="181"/>
                  </a:lnTo>
                  <a:lnTo>
                    <a:pt x="121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56" name="Freeform 98"/>
            <p:cNvSpPr>
              <a:spLocks/>
            </p:cNvSpPr>
            <p:nvPr/>
          </p:nvSpPr>
          <p:spPr bwMode="auto">
            <a:xfrm>
              <a:off x="2166938" y="-4076700"/>
              <a:ext cx="233363" cy="287338"/>
            </a:xfrm>
            <a:custGeom>
              <a:avLst/>
              <a:gdLst>
                <a:gd name="T0" fmla="*/ 26 w 147"/>
                <a:gd name="T1" fmla="*/ 181 h 181"/>
                <a:gd name="T2" fmla="*/ 147 w 147"/>
                <a:gd name="T3" fmla="*/ 17 h 181"/>
                <a:gd name="T4" fmla="*/ 121 w 147"/>
                <a:gd name="T5" fmla="*/ 0 h 181"/>
                <a:gd name="T6" fmla="*/ 0 w 147"/>
                <a:gd name="T7" fmla="*/ 164 h 181"/>
                <a:gd name="T8" fmla="*/ 26 w 147"/>
                <a:gd name="T9" fmla="*/ 181 h 181"/>
                <a:gd name="T10" fmla="*/ 26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26" y="181"/>
                  </a:moveTo>
                  <a:lnTo>
                    <a:pt x="147" y="17"/>
                  </a:lnTo>
                  <a:lnTo>
                    <a:pt x="121" y="0"/>
                  </a:lnTo>
                  <a:lnTo>
                    <a:pt x="0" y="164"/>
                  </a:lnTo>
                  <a:lnTo>
                    <a:pt x="26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57" name="Freeform 99"/>
            <p:cNvSpPr>
              <a:spLocks/>
            </p:cNvSpPr>
            <p:nvPr/>
          </p:nvSpPr>
          <p:spPr bwMode="auto">
            <a:xfrm>
              <a:off x="2166938" y="-4076700"/>
              <a:ext cx="233363" cy="287338"/>
            </a:xfrm>
            <a:custGeom>
              <a:avLst/>
              <a:gdLst>
                <a:gd name="T0" fmla="*/ 121 w 147"/>
                <a:gd name="T1" fmla="*/ 181 h 181"/>
                <a:gd name="T2" fmla="*/ 147 w 147"/>
                <a:gd name="T3" fmla="*/ 164 h 181"/>
                <a:gd name="T4" fmla="*/ 26 w 147"/>
                <a:gd name="T5" fmla="*/ 0 h 181"/>
                <a:gd name="T6" fmla="*/ 0 w 147"/>
                <a:gd name="T7" fmla="*/ 17 h 181"/>
                <a:gd name="T8" fmla="*/ 121 w 147"/>
                <a:gd name="T9" fmla="*/ 181 h 181"/>
                <a:gd name="T10" fmla="*/ 121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121" y="181"/>
                  </a:moveTo>
                  <a:lnTo>
                    <a:pt x="147" y="164"/>
                  </a:lnTo>
                  <a:lnTo>
                    <a:pt x="26" y="0"/>
                  </a:lnTo>
                  <a:lnTo>
                    <a:pt x="0" y="17"/>
                  </a:lnTo>
                  <a:lnTo>
                    <a:pt x="121" y="181"/>
                  </a:lnTo>
                  <a:lnTo>
                    <a:pt x="121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58" name="Freeform 100"/>
            <p:cNvSpPr>
              <a:spLocks/>
            </p:cNvSpPr>
            <p:nvPr/>
          </p:nvSpPr>
          <p:spPr bwMode="auto">
            <a:xfrm>
              <a:off x="1974850" y="-4076700"/>
              <a:ext cx="233363" cy="287338"/>
            </a:xfrm>
            <a:custGeom>
              <a:avLst/>
              <a:gdLst>
                <a:gd name="T0" fmla="*/ 26 w 147"/>
                <a:gd name="T1" fmla="*/ 181 h 181"/>
                <a:gd name="T2" fmla="*/ 147 w 147"/>
                <a:gd name="T3" fmla="*/ 17 h 181"/>
                <a:gd name="T4" fmla="*/ 121 w 147"/>
                <a:gd name="T5" fmla="*/ 0 h 181"/>
                <a:gd name="T6" fmla="*/ 0 w 147"/>
                <a:gd name="T7" fmla="*/ 164 h 181"/>
                <a:gd name="T8" fmla="*/ 26 w 147"/>
                <a:gd name="T9" fmla="*/ 181 h 181"/>
                <a:gd name="T10" fmla="*/ 26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26" y="181"/>
                  </a:moveTo>
                  <a:lnTo>
                    <a:pt x="147" y="17"/>
                  </a:lnTo>
                  <a:lnTo>
                    <a:pt x="121" y="0"/>
                  </a:lnTo>
                  <a:lnTo>
                    <a:pt x="0" y="164"/>
                  </a:lnTo>
                  <a:lnTo>
                    <a:pt x="26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59" name="Freeform 101"/>
            <p:cNvSpPr>
              <a:spLocks/>
            </p:cNvSpPr>
            <p:nvPr/>
          </p:nvSpPr>
          <p:spPr bwMode="auto">
            <a:xfrm>
              <a:off x="1974850" y="-4076700"/>
              <a:ext cx="233363" cy="287338"/>
            </a:xfrm>
            <a:custGeom>
              <a:avLst/>
              <a:gdLst>
                <a:gd name="T0" fmla="*/ 121 w 147"/>
                <a:gd name="T1" fmla="*/ 181 h 181"/>
                <a:gd name="T2" fmla="*/ 147 w 147"/>
                <a:gd name="T3" fmla="*/ 164 h 181"/>
                <a:gd name="T4" fmla="*/ 26 w 147"/>
                <a:gd name="T5" fmla="*/ 0 h 181"/>
                <a:gd name="T6" fmla="*/ 0 w 147"/>
                <a:gd name="T7" fmla="*/ 17 h 181"/>
                <a:gd name="T8" fmla="*/ 121 w 147"/>
                <a:gd name="T9" fmla="*/ 181 h 181"/>
                <a:gd name="T10" fmla="*/ 121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121" y="181"/>
                  </a:moveTo>
                  <a:lnTo>
                    <a:pt x="147" y="164"/>
                  </a:lnTo>
                  <a:lnTo>
                    <a:pt x="26" y="0"/>
                  </a:lnTo>
                  <a:lnTo>
                    <a:pt x="0" y="17"/>
                  </a:lnTo>
                  <a:lnTo>
                    <a:pt x="121" y="181"/>
                  </a:lnTo>
                  <a:lnTo>
                    <a:pt x="121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60" name="Freeform 102"/>
            <p:cNvSpPr>
              <a:spLocks/>
            </p:cNvSpPr>
            <p:nvPr/>
          </p:nvSpPr>
          <p:spPr bwMode="auto">
            <a:xfrm>
              <a:off x="1782763" y="-4076700"/>
              <a:ext cx="233363" cy="287338"/>
            </a:xfrm>
            <a:custGeom>
              <a:avLst/>
              <a:gdLst>
                <a:gd name="T0" fmla="*/ 26 w 147"/>
                <a:gd name="T1" fmla="*/ 181 h 181"/>
                <a:gd name="T2" fmla="*/ 147 w 147"/>
                <a:gd name="T3" fmla="*/ 17 h 181"/>
                <a:gd name="T4" fmla="*/ 121 w 147"/>
                <a:gd name="T5" fmla="*/ 0 h 181"/>
                <a:gd name="T6" fmla="*/ 0 w 147"/>
                <a:gd name="T7" fmla="*/ 164 h 181"/>
                <a:gd name="T8" fmla="*/ 26 w 147"/>
                <a:gd name="T9" fmla="*/ 181 h 181"/>
                <a:gd name="T10" fmla="*/ 26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26" y="181"/>
                  </a:moveTo>
                  <a:lnTo>
                    <a:pt x="147" y="17"/>
                  </a:lnTo>
                  <a:lnTo>
                    <a:pt x="121" y="0"/>
                  </a:lnTo>
                  <a:lnTo>
                    <a:pt x="0" y="164"/>
                  </a:lnTo>
                  <a:lnTo>
                    <a:pt x="26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61" name="Freeform 103"/>
            <p:cNvSpPr>
              <a:spLocks/>
            </p:cNvSpPr>
            <p:nvPr/>
          </p:nvSpPr>
          <p:spPr bwMode="auto">
            <a:xfrm>
              <a:off x="1782763" y="-4076700"/>
              <a:ext cx="233363" cy="287338"/>
            </a:xfrm>
            <a:custGeom>
              <a:avLst/>
              <a:gdLst>
                <a:gd name="T0" fmla="*/ 121 w 147"/>
                <a:gd name="T1" fmla="*/ 181 h 181"/>
                <a:gd name="T2" fmla="*/ 147 w 147"/>
                <a:gd name="T3" fmla="*/ 164 h 181"/>
                <a:gd name="T4" fmla="*/ 26 w 147"/>
                <a:gd name="T5" fmla="*/ 0 h 181"/>
                <a:gd name="T6" fmla="*/ 0 w 147"/>
                <a:gd name="T7" fmla="*/ 17 h 181"/>
                <a:gd name="T8" fmla="*/ 121 w 147"/>
                <a:gd name="T9" fmla="*/ 181 h 181"/>
                <a:gd name="T10" fmla="*/ 121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121" y="181"/>
                  </a:moveTo>
                  <a:lnTo>
                    <a:pt x="147" y="164"/>
                  </a:lnTo>
                  <a:lnTo>
                    <a:pt x="26" y="0"/>
                  </a:lnTo>
                  <a:lnTo>
                    <a:pt x="0" y="17"/>
                  </a:lnTo>
                  <a:lnTo>
                    <a:pt x="121" y="181"/>
                  </a:lnTo>
                  <a:lnTo>
                    <a:pt x="121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62" name="Freeform 104"/>
            <p:cNvSpPr>
              <a:spLocks/>
            </p:cNvSpPr>
            <p:nvPr/>
          </p:nvSpPr>
          <p:spPr bwMode="auto">
            <a:xfrm>
              <a:off x="1590675" y="-4076700"/>
              <a:ext cx="233363" cy="287338"/>
            </a:xfrm>
            <a:custGeom>
              <a:avLst/>
              <a:gdLst>
                <a:gd name="T0" fmla="*/ 26 w 147"/>
                <a:gd name="T1" fmla="*/ 181 h 181"/>
                <a:gd name="T2" fmla="*/ 147 w 147"/>
                <a:gd name="T3" fmla="*/ 17 h 181"/>
                <a:gd name="T4" fmla="*/ 121 w 147"/>
                <a:gd name="T5" fmla="*/ 0 h 181"/>
                <a:gd name="T6" fmla="*/ 0 w 147"/>
                <a:gd name="T7" fmla="*/ 164 h 181"/>
                <a:gd name="T8" fmla="*/ 26 w 147"/>
                <a:gd name="T9" fmla="*/ 181 h 181"/>
                <a:gd name="T10" fmla="*/ 26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26" y="181"/>
                  </a:moveTo>
                  <a:lnTo>
                    <a:pt x="147" y="17"/>
                  </a:lnTo>
                  <a:lnTo>
                    <a:pt x="121" y="0"/>
                  </a:lnTo>
                  <a:lnTo>
                    <a:pt x="0" y="164"/>
                  </a:lnTo>
                  <a:lnTo>
                    <a:pt x="26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63" name="Freeform 105"/>
            <p:cNvSpPr>
              <a:spLocks/>
            </p:cNvSpPr>
            <p:nvPr/>
          </p:nvSpPr>
          <p:spPr bwMode="auto">
            <a:xfrm>
              <a:off x="1590675" y="-4076700"/>
              <a:ext cx="233363" cy="287338"/>
            </a:xfrm>
            <a:custGeom>
              <a:avLst/>
              <a:gdLst>
                <a:gd name="T0" fmla="*/ 121 w 147"/>
                <a:gd name="T1" fmla="*/ 181 h 181"/>
                <a:gd name="T2" fmla="*/ 147 w 147"/>
                <a:gd name="T3" fmla="*/ 164 h 181"/>
                <a:gd name="T4" fmla="*/ 26 w 147"/>
                <a:gd name="T5" fmla="*/ 0 h 181"/>
                <a:gd name="T6" fmla="*/ 0 w 147"/>
                <a:gd name="T7" fmla="*/ 17 h 181"/>
                <a:gd name="T8" fmla="*/ 121 w 147"/>
                <a:gd name="T9" fmla="*/ 181 h 181"/>
                <a:gd name="T10" fmla="*/ 121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121" y="181"/>
                  </a:moveTo>
                  <a:lnTo>
                    <a:pt x="147" y="164"/>
                  </a:lnTo>
                  <a:lnTo>
                    <a:pt x="26" y="0"/>
                  </a:lnTo>
                  <a:lnTo>
                    <a:pt x="0" y="17"/>
                  </a:lnTo>
                  <a:lnTo>
                    <a:pt x="121" y="181"/>
                  </a:lnTo>
                  <a:lnTo>
                    <a:pt x="121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64" name="Freeform 106"/>
            <p:cNvSpPr>
              <a:spLocks/>
            </p:cNvSpPr>
            <p:nvPr/>
          </p:nvSpPr>
          <p:spPr bwMode="auto">
            <a:xfrm>
              <a:off x="1398588" y="-4076700"/>
              <a:ext cx="233363" cy="287338"/>
            </a:xfrm>
            <a:custGeom>
              <a:avLst/>
              <a:gdLst>
                <a:gd name="T0" fmla="*/ 26 w 147"/>
                <a:gd name="T1" fmla="*/ 181 h 181"/>
                <a:gd name="T2" fmla="*/ 147 w 147"/>
                <a:gd name="T3" fmla="*/ 17 h 181"/>
                <a:gd name="T4" fmla="*/ 121 w 147"/>
                <a:gd name="T5" fmla="*/ 0 h 181"/>
                <a:gd name="T6" fmla="*/ 0 w 147"/>
                <a:gd name="T7" fmla="*/ 164 h 181"/>
                <a:gd name="T8" fmla="*/ 26 w 147"/>
                <a:gd name="T9" fmla="*/ 181 h 181"/>
                <a:gd name="T10" fmla="*/ 26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26" y="181"/>
                  </a:moveTo>
                  <a:lnTo>
                    <a:pt x="147" y="17"/>
                  </a:lnTo>
                  <a:lnTo>
                    <a:pt x="121" y="0"/>
                  </a:lnTo>
                  <a:lnTo>
                    <a:pt x="0" y="164"/>
                  </a:lnTo>
                  <a:lnTo>
                    <a:pt x="26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65" name="Freeform 107"/>
            <p:cNvSpPr>
              <a:spLocks/>
            </p:cNvSpPr>
            <p:nvPr/>
          </p:nvSpPr>
          <p:spPr bwMode="auto">
            <a:xfrm>
              <a:off x="1398588" y="-4076700"/>
              <a:ext cx="233363" cy="287338"/>
            </a:xfrm>
            <a:custGeom>
              <a:avLst/>
              <a:gdLst>
                <a:gd name="T0" fmla="*/ 121 w 147"/>
                <a:gd name="T1" fmla="*/ 181 h 181"/>
                <a:gd name="T2" fmla="*/ 147 w 147"/>
                <a:gd name="T3" fmla="*/ 164 h 181"/>
                <a:gd name="T4" fmla="*/ 26 w 147"/>
                <a:gd name="T5" fmla="*/ 0 h 181"/>
                <a:gd name="T6" fmla="*/ 0 w 147"/>
                <a:gd name="T7" fmla="*/ 17 h 181"/>
                <a:gd name="T8" fmla="*/ 121 w 147"/>
                <a:gd name="T9" fmla="*/ 181 h 181"/>
                <a:gd name="T10" fmla="*/ 121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121" y="181"/>
                  </a:moveTo>
                  <a:lnTo>
                    <a:pt x="147" y="164"/>
                  </a:lnTo>
                  <a:lnTo>
                    <a:pt x="26" y="0"/>
                  </a:lnTo>
                  <a:lnTo>
                    <a:pt x="0" y="17"/>
                  </a:lnTo>
                  <a:lnTo>
                    <a:pt x="121" y="181"/>
                  </a:lnTo>
                  <a:lnTo>
                    <a:pt x="121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66" name="Freeform 108"/>
            <p:cNvSpPr>
              <a:spLocks/>
            </p:cNvSpPr>
            <p:nvPr/>
          </p:nvSpPr>
          <p:spPr bwMode="auto">
            <a:xfrm>
              <a:off x="1206500" y="-4076700"/>
              <a:ext cx="233363" cy="287338"/>
            </a:xfrm>
            <a:custGeom>
              <a:avLst/>
              <a:gdLst>
                <a:gd name="T0" fmla="*/ 26 w 147"/>
                <a:gd name="T1" fmla="*/ 181 h 181"/>
                <a:gd name="T2" fmla="*/ 147 w 147"/>
                <a:gd name="T3" fmla="*/ 17 h 181"/>
                <a:gd name="T4" fmla="*/ 121 w 147"/>
                <a:gd name="T5" fmla="*/ 0 h 181"/>
                <a:gd name="T6" fmla="*/ 0 w 147"/>
                <a:gd name="T7" fmla="*/ 164 h 181"/>
                <a:gd name="T8" fmla="*/ 26 w 147"/>
                <a:gd name="T9" fmla="*/ 181 h 181"/>
                <a:gd name="T10" fmla="*/ 26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26" y="181"/>
                  </a:moveTo>
                  <a:lnTo>
                    <a:pt x="147" y="17"/>
                  </a:lnTo>
                  <a:lnTo>
                    <a:pt x="121" y="0"/>
                  </a:lnTo>
                  <a:lnTo>
                    <a:pt x="0" y="164"/>
                  </a:lnTo>
                  <a:lnTo>
                    <a:pt x="26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67" name="Freeform 109"/>
            <p:cNvSpPr>
              <a:spLocks/>
            </p:cNvSpPr>
            <p:nvPr/>
          </p:nvSpPr>
          <p:spPr bwMode="auto">
            <a:xfrm>
              <a:off x="1206500" y="-4076700"/>
              <a:ext cx="233363" cy="287338"/>
            </a:xfrm>
            <a:custGeom>
              <a:avLst/>
              <a:gdLst>
                <a:gd name="T0" fmla="*/ 121 w 147"/>
                <a:gd name="T1" fmla="*/ 181 h 181"/>
                <a:gd name="T2" fmla="*/ 147 w 147"/>
                <a:gd name="T3" fmla="*/ 164 h 181"/>
                <a:gd name="T4" fmla="*/ 26 w 147"/>
                <a:gd name="T5" fmla="*/ 0 h 181"/>
                <a:gd name="T6" fmla="*/ 0 w 147"/>
                <a:gd name="T7" fmla="*/ 17 h 181"/>
                <a:gd name="T8" fmla="*/ 121 w 147"/>
                <a:gd name="T9" fmla="*/ 181 h 181"/>
                <a:gd name="T10" fmla="*/ 121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121" y="181"/>
                  </a:moveTo>
                  <a:lnTo>
                    <a:pt x="147" y="164"/>
                  </a:lnTo>
                  <a:lnTo>
                    <a:pt x="26" y="0"/>
                  </a:lnTo>
                  <a:lnTo>
                    <a:pt x="0" y="17"/>
                  </a:lnTo>
                  <a:lnTo>
                    <a:pt x="121" y="181"/>
                  </a:lnTo>
                  <a:lnTo>
                    <a:pt x="121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68" name="Freeform 110"/>
            <p:cNvSpPr>
              <a:spLocks/>
            </p:cNvSpPr>
            <p:nvPr/>
          </p:nvSpPr>
          <p:spPr bwMode="auto">
            <a:xfrm>
              <a:off x="1014413" y="-4076700"/>
              <a:ext cx="233363" cy="287338"/>
            </a:xfrm>
            <a:custGeom>
              <a:avLst/>
              <a:gdLst>
                <a:gd name="T0" fmla="*/ 26 w 147"/>
                <a:gd name="T1" fmla="*/ 181 h 181"/>
                <a:gd name="T2" fmla="*/ 147 w 147"/>
                <a:gd name="T3" fmla="*/ 17 h 181"/>
                <a:gd name="T4" fmla="*/ 121 w 147"/>
                <a:gd name="T5" fmla="*/ 0 h 181"/>
                <a:gd name="T6" fmla="*/ 0 w 147"/>
                <a:gd name="T7" fmla="*/ 164 h 181"/>
                <a:gd name="T8" fmla="*/ 26 w 147"/>
                <a:gd name="T9" fmla="*/ 181 h 181"/>
                <a:gd name="T10" fmla="*/ 26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26" y="181"/>
                  </a:moveTo>
                  <a:lnTo>
                    <a:pt x="147" y="17"/>
                  </a:lnTo>
                  <a:lnTo>
                    <a:pt x="121" y="0"/>
                  </a:lnTo>
                  <a:lnTo>
                    <a:pt x="0" y="164"/>
                  </a:lnTo>
                  <a:lnTo>
                    <a:pt x="26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69" name="Freeform 111"/>
            <p:cNvSpPr>
              <a:spLocks/>
            </p:cNvSpPr>
            <p:nvPr/>
          </p:nvSpPr>
          <p:spPr bwMode="auto">
            <a:xfrm>
              <a:off x="1014413" y="-4076700"/>
              <a:ext cx="233363" cy="287338"/>
            </a:xfrm>
            <a:custGeom>
              <a:avLst/>
              <a:gdLst>
                <a:gd name="T0" fmla="*/ 121 w 147"/>
                <a:gd name="T1" fmla="*/ 181 h 181"/>
                <a:gd name="T2" fmla="*/ 147 w 147"/>
                <a:gd name="T3" fmla="*/ 164 h 181"/>
                <a:gd name="T4" fmla="*/ 26 w 147"/>
                <a:gd name="T5" fmla="*/ 0 h 181"/>
                <a:gd name="T6" fmla="*/ 0 w 147"/>
                <a:gd name="T7" fmla="*/ 17 h 181"/>
                <a:gd name="T8" fmla="*/ 121 w 147"/>
                <a:gd name="T9" fmla="*/ 181 h 181"/>
                <a:gd name="T10" fmla="*/ 121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121" y="181"/>
                  </a:moveTo>
                  <a:lnTo>
                    <a:pt x="147" y="164"/>
                  </a:lnTo>
                  <a:lnTo>
                    <a:pt x="26" y="0"/>
                  </a:lnTo>
                  <a:lnTo>
                    <a:pt x="0" y="17"/>
                  </a:lnTo>
                  <a:lnTo>
                    <a:pt x="121" y="181"/>
                  </a:lnTo>
                  <a:lnTo>
                    <a:pt x="121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70" name="Freeform 112"/>
            <p:cNvSpPr>
              <a:spLocks/>
            </p:cNvSpPr>
            <p:nvPr/>
          </p:nvSpPr>
          <p:spPr bwMode="auto">
            <a:xfrm>
              <a:off x="822325" y="-4076700"/>
              <a:ext cx="233363" cy="287338"/>
            </a:xfrm>
            <a:custGeom>
              <a:avLst/>
              <a:gdLst>
                <a:gd name="T0" fmla="*/ 26 w 147"/>
                <a:gd name="T1" fmla="*/ 181 h 181"/>
                <a:gd name="T2" fmla="*/ 147 w 147"/>
                <a:gd name="T3" fmla="*/ 17 h 181"/>
                <a:gd name="T4" fmla="*/ 121 w 147"/>
                <a:gd name="T5" fmla="*/ 0 h 181"/>
                <a:gd name="T6" fmla="*/ 0 w 147"/>
                <a:gd name="T7" fmla="*/ 164 h 181"/>
                <a:gd name="T8" fmla="*/ 26 w 147"/>
                <a:gd name="T9" fmla="*/ 181 h 181"/>
                <a:gd name="T10" fmla="*/ 26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26" y="181"/>
                  </a:moveTo>
                  <a:lnTo>
                    <a:pt x="147" y="17"/>
                  </a:lnTo>
                  <a:lnTo>
                    <a:pt x="121" y="0"/>
                  </a:lnTo>
                  <a:lnTo>
                    <a:pt x="0" y="164"/>
                  </a:lnTo>
                  <a:lnTo>
                    <a:pt x="26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71" name="Freeform 113"/>
            <p:cNvSpPr>
              <a:spLocks/>
            </p:cNvSpPr>
            <p:nvPr/>
          </p:nvSpPr>
          <p:spPr bwMode="auto">
            <a:xfrm>
              <a:off x="822325" y="-4076700"/>
              <a:ext cx="233363" cy="287338"/>
            </a:xfrm>
            <a:custGeom>
              <a:avLst/>
              <a:gdLst>
                <a:gd name="T0" fmla="*/ 121 w 147"/>
                <a:gd name="T1" fmla="*/ 181 h 181"/>
                <a:gd name="T2" fmla="*/ 147 w 147"/>
                <a:gd name="T3" fmla="*/ 164 h 181"/>
                <a:gd name="T4" fmla="*/ 26 w 147"/>
                <a:gd name="T5" fmla="*/ 0 h 181"/>
                <a:gd name="T6" fmla="*/ 0 w 147"/>
                <a:gd name="T7" fmla="*/ 17 h 181"/>
                <a:gd name="T8" fmla="*/ 121 w 147"/>
                <a:gd name="T9" fmla="*/ 181 h 181"/>
                <a:gd name="T10" fmla="*/ 121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121" y="181"/>
                  </a:moveTo>
                  <a:lnTo>
                    <a:pt x="147" y="164"/>
                  </a:lnTo>
                  <a:lnTo>
                    <a:pt x="26" y="0"/>
                  </a:lnTo>
                  <a:lnTo>
                    <a:pt x="0" y="17"/>
                  </a:lnTo>
                  <a:lnTo>
                    <a:pt x="121" y="181"/>
                  </a:lnTo>
                  <a:lnTo>
                    <a:pt x="121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72" name="Freeform 114"/>
            <p:cNvSpPr>
              <a:spLocks/>
            </p:cNvSpPr>
            <p:nvPr/>
          </p:nvSpPr>
          <p:spPr bwMode="auto">
            <a:xfrm>
              <a:off x="630238" y="-4076700"/>
              <a:ext cx="233363" cy="287338"/>
            </a:xfrm>
            <a:custGeom>
              <a:avLst/>
              <a:gdLst>
                <a:gd name="T0" fmla="*/ 26 w 147"/>
                <a:gd name="T1" fmla="*/ 181 h 181"/>
                <a:gd name="T2" fmla="*/ 147 w 147"/>
                <a:gd name="T3" fmla="*/ 17 h 181"/>
                <a:gd name="T4" fmla="*/ 121 w 147"/>
                <a:gd name="T5" fmla="*/ 0 h 181"/>
                <a:gd name="T6" fmla="*/ 0 w 147"/>
                <a:gd name="T7" fmla="*/ 164 h 181"/>
                <a:gd name="T8" fmla="*/ 26 w 147"/>
                <a:gd name="T9" fmla="*/ 181 h 181"/>
                <a:gd name="T10" fmla="*/ 26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26" y="181"/>
                  </a:moveTo>
                  <a:lnTo>
                    <a:pt x="147" y="17"/>
                  </a:lnTo>
                  <a:lnTo>
                    <a:pt x="121" y="0"/>
                  </a:lnTo>
                  <a:lnTo>
                    <a:pt x="0" y="164"/>
                  </a:lnTo>
                  <a:lnTo>
                    <a:pt x="26" y="181"/>
                  </a:lnTo>
                  <a:lnTo>
                    <a:pt x="2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73" name="Freeform 115"/>
            <p:cNvSpPr>
              <a:spLocks/>
            </p:cNvSpPr>
            <p:nvPr/>
          </p:nvSpPr>
          <p:spPr bwMode="auto">
            <a:xfrm>
              <a:off x="630238" y="-4076700"/>
              <a:ext cx="233363" cy="287338"/>
            </a:xfrm>
            <a:custGeom>
              <a:avLst/>
              <a:gdLst>
                <a:gd name="T0" fmla="*/ 121 w 147"/>
                <a:gd name="T1" fmla="*/ 181 h 181"/>
                <a:gd name="T2" fmla="*/ 147 w 147"/>
                <a:gd name="T3" fmla="*/ 164 h 181"/>
                <a:gd name="T4" fmla="*/ 26 w 147"/>
                <a:gd name="T5" fmla="*/ 0 h 181"/>
                <a:gd name="T6" fmla="*/ 0 w 147"/>
                <a:gd name="T7" fmla="*/ 17 h 181"/>
                <a:gd name="T8" fmla="*/ 121 w 147"/>
                <a:gd name="T9" fmla="*/ 181 h 181"/>
                <a:gd name="T10" fmla="*/ 121 w 147"/>
                <a:gd name="T1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181">
                  <a:moveTo>
                    <a:pt x="121" y="181"/>
                  </a:moveTo>
                  <a:lnTo>
                    <a:pt x="147" y="164"/>
                  </a:lnTo>
                  <a:lnTo>
                    <a:pt x="26" y="0"/>
                  </a:lnTo>
                  <a:lnTo>
                    <a:pt x="0" y="17"/>
                  </a:lnTo>
                  <a:lnTo>
                    <a:pt x="121" y="181"/>
                  </a:lnTo>
                  <a:lnTo>
                    <a:pt x="121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74" name="Freeform 116"/>
            <p:cNvSpPr>
              <a:spLocks noEditPoints="1"/>
            </p:cNvSpPr>
            <p:nvPr/>
          </p:nvSpPr>
          <p:spPr bwMode="auto">
            <a:xfrm>
              <a:off x="301625" y="-4076700"/>
              <a:ext cx="3071813" cy="287338"/>
            </a:xfrm>
            <a:custGeom>
              <a:avLst/>
              <a:gdLst>
                <a:gd name="T0" fmla="*/ 1901 w 1935"/>
                <a:gd name="T1" fmla="*/ 155 h 181"/>
                <a:gd name="T2" fmla="*/ 164 w 1935"/>
                <a:gd name="T3" fmla="*/ 155 h 181"/>
                <a:gd name="T4" fmla="*/ 60 w 1935"/>
                <a:gd name="T5" fmla="*/ 26 h 181"/>
                <a:gd name="T6" fmla="*/ 1901 w 1935"/>
                <a:gd name="T7" fmla="*/ 26 h 181"/>
                <a:gd name="T8" fmla="*/ 1901 w 1935"/>
                <a:gd name="T9" fmla="*/ 155 h 181"/>
                <a:gd name="T10" fmla="*/ 1901 w 1935"/>
                <a:gd name="T11" fmla="*/ 155 h 181"/>
                <a:gd name="T12" fmla="*/ 146 w 1935"/>
                <a:gd name="T13" fmla="*/ 181 h 181"/>
                <a:gd name="T14" fmla="*/ 1935 w 1935"/>
                <a:gd name="T15" fmla="*/ 181 h 181"/>
                <a:gd name="T16" fmla="*/ 1935 w 1935"/>
                <a:gd name="T17" fmla="*/ 0 h 181"/>
                <a:gd name="T18" fmla="*/ 0 w 1935"/>
                <a:gd name="T19" fmla="*/ 0 h 181"/>
                <a:gd name="T20" fmla="*/ 146 w 1935"/>
                <a:gd name="T21" fmla="*/ 181 h 181"/>
                <a:gd name="T22" fmla="*/ 146 w 1935"/>
                <a:gd name="T2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5" h="181">
                  <a:moveTo>
                    <a:pt x="1901" y="155"/>
                  </a:moveTo>
                  <a:lnTo>
                    <a:pt x="164" y="155"/>
                  </a:lnTo>
                  <a:lnTo>
                    <a:pt x="60" y="26"/>
                  </a:lnTo>
                  <a:lnTo>
                    <a:pt x="1901" y="26"/>
                  </a:lnTo>
                  <a:lnTo>
                    <a:pt x="1901" y="155"/>
                  </a:lnTo>
                  <a:lnTo>
                    <a:pt x="1901" y="155"/>
                  </a:lnTo>
                  <a:close/>
                  <a:moveTo>
                    <a:pt x="146" y="181"/>
                  </a:moveTo>
                  <a:lnTo>
                    <a:pt x="1935" y="181"/>
                  </a:lnTo>
                  <a:lnTo>
                    <a:pt x="1935" y="0"/>
                  </a:lnTo>
                  <a:lnTo>
                    <a:pt x="0" y="0"/>
                  </a:lnTo>
                  <a:lnTo>
                    <a:pt x="146" y="181"/>
                  </a:lnTo>
                  <a:lnTo>
                    <a:pt x="14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75" name="Freeform 117"/>
            <p:cNvSpPr>
              <a:spLocks/>
            </p:cNvSpPr>
            <p:nvPr/>
          </p:nvSpPr>
          <p:spPr bwMode="auto">
            <a:xfrm>
              <a:off x="493713" y="-4076700"/>
              <a:ext cx="177800" cy="231775"/>
            </a:xfrm>
            <a:custGeom>
              <a:avLst/>
              <a:gdLst>
                <a:gd name="T0" fmla="*/ 25 w 112"/>
                <a:gd name="T1" fmla="*/ 146 h 146"/>
                <a:gd name="T2" fmla="*/ 112 w 112"/>
                <a:gd name="T3" fmla="*/ 17 h 146"/>
                <a:gd name="T4" fmla="*/ 86 w 112"/>
                <a:gd name="T5" fmla="*/ 0 h 146"/>
                <a:gd name="T6" fmla="*/ 0 w 112"/>
                <a:gd name="T7" fmla="*/ 129 h 146"/>
                <a:gd name="T8" fmla="*/ 25 w 112"/>
                <a:gd name="T9" fmla="*/ 146 h 146"/>
                <a:gd name="T10" fmla="*/ 25 w 112"/>
                <a:gd name="T1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46">
                  <a:moveTo>
                    <a:pt x="25" y="146"/>
                  </a:moveTo>
                  <a:lnTo>
                    <a:pt x="112" y="17"/>
                  </a:lnTo>
                  <a:lnTo>
                    <a:pt x="86" y="0"/>
                  </a:lnTo>
                  <a:lnTo>
                    <a:pt x="0" y="129"/>
                  </a:lnTo>
                  <a:lnTo>
                    <a:pt x="25" y="146"/>
                  </a:lnTo>
                  <a:lnTo>
                    <a:pt x="25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76" name="Freeform 118"/>
            <p:cNvSpPr>
              <a:spLocks/>
            </p:cNvSpPr>
            <p:nvPr/>
          </p:nvSpPr>
          <p:spPr bwMode="auto">
            <a:xfrm>
              <a:off x="479425" y="-4076700"/>
              <a:ext cx="206375" cy="260350"/>
            </a:xfrm>
            <a:custGeom>
              <a:avLst/>
              <a:gdLst>
                <a:gd name="T0" fmla="*/ 104 w 130"/>
                <a:gd name="T1" fmla="*/ 164 h 164"/>
                <a:gd name="T2" fmla="*/ 130 w 130"/>
                <a:gd name="T3" fmla="*/ 146 h 164"/>
                <a:gd name="T4" fmla="*/ 26 w 130"/>
                <a:gd name="T5" fmla="*/ 0 h 164"/>
                <a:gd name="T6" fmla="*/ 0 w 130"/>
                <a:gd name="T7" fmla="*/ 26 h 164"/>
                <a:gd name="T8" fmla="*/ 104 w 130"/>
                <a:gd name="T9" fmla="*/ 164 h 164"/>
                <a:gd name="T10" fmla="*/ 104 w 130"/>
                <a:gd name="T11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64">
                  <a:moveTo>
                    <a:pt x="104" y="164"/>
                  </a:moveTo>
                  <a:lnTo>
                    <a:pt x="130" y="146"/>
                  </a:lnTo>
                  <a:lnTo>
                    <a:pt x="26" y="0"/>
                  </a:lnTo>
                  <a:lnTo>
                    <a:pt x="0" y="26"/>
                  </a:lnTo>
                  <a:lnTo>
                    <a:pt x="104" y="164"/>
                  </a:lnTo>
                  <a:lnTo>
                    <a:pt x="10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77" name="Freeform 119"/>
            <p:cNvSpPr>
              <a:spLocks noEditPoints="1"/>
            </p:cNvSpPr>
            <p:nvPr/>
          </p:nvSpPr>
          <p:spPr bwMode="auto">
            <a:xfrm>
              <a:off x="547688" y="-3090863"/>
              <a:ext cx="481013" cy="506413"/>
            </a:xfrm>
            <a:custGeom>
              <a:avLst/>
              <a:gdLst>
                <a:gd name="T0" fmla="*/ 0 w 303"/>
                <a:gd name="T1" fmla="*/ 319 h 319"/>
                <a:gd name="T2" fmla="*/ 303 w 303"/>
                <a:gd name="T3" fmla="*/ 319 h 319"/>
                <a:gd name="T4" fmla="*/ 156 w 303"/>
                <a:gd name="T5" fmla="*/ 0 h 319"/>
                <a:gd name="T6" fmla="*/ 0 w 303"/>
                <a:gd name="T7" fmla="*/ 319 h 319"/>
                <a:gd name="T8" fmla="*/ 277 w 303"/>
                <a:gd name="T9" fmla="*/ 301 h 319"/>
                <a:gd name="T10" fmla="*/ 26 w 303"/>
                <a:gd name="T11" fmla="*/ 301 h 319"/>
                <a:gd name="T12" fmla="*/ 156 w 303"/>
                <a:gd name="T13" fmla="*/ 43 h 319"/>
                <a:gd name="T14" fmla="*/ 277 w 303"/>
                <a:gd name="T15" fmla="*/ 301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" h="319">
                  <a:moveTo>
                    <a:pt x="0" y="319"/>
                  </a:moveTo>
                  <a:lnTo>
                    <a:pt x="303" y="319"/>
                  </a:lnTo>
                  <a:lnTo>
                    <a:pt x="156" y="0"/>
                  </a:lnTo>
                  <a:lnTo>
                    <a:pt x="0" y="319"/>
                  </a:lnTo>
                  <a:close/>
                  <a:moveTo>
                    <a:pt x="277" y="301"/>
                  </a:moveTo>
                  <a:lnTo>
                    <a:pt x="26" y="301"/>
                  </a:lnTo>
                  <a:lnTo>
                    <a:pt x="156" y="43"/>
                  </a:lnTo>
                  <a:lnTo>
                    <a:pt x="277" y="3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</p:grpSp>
      <p:grpSp>
        <p:nvGrpSpPr>
          <p:cNvPr id="179" name="그룹 178"/>
          <p:cNvGrpSpPr/>
          <p:nvPr/>
        </p:nvGrpSpPr>
        <p:grpSpPr>
          <a:xfrm>
            <a:off x="2931665" y="625714"/>
            <a:ext cx="3550764" cy="3626670"/>
            <a:chOff x="3707903" y="1124744"/>
            <a:chExt cx="2957993" cy="3021227"/>
          </a:xfrm>
        </p:grpSpPr>
        <p:grpSp>
          <p:nvGrpSpPr>
            <p:cNvPr id="180" name="그룹 179"/>
            <p:cNvGrpSpPr/>
            <p:nvPr/>
          </p:nvGrpSpPr>
          <p:grpSpPr>
            <a:xfrm>
              <a:off x="3707903" y="1124744"/>
              <a:ext cx="2957993" cy="3021227"/>
              <a:chOff x="3697809" y="1268760"/>
              <a:chExt cx="2957993" cy="3021227"/>
            </a:xfrm>
          </p:grpSpPr>
          <p:grpSp>
            <p:nvGrpSpPr>
              <p:cNvPr id="182" name="그룹 181"/>
              <p:cNvGrpSpPr/>
              <p:nvPr/>
            </p:nvGrpSpPr>
            <p:grpSpPr>
              <a:xfrm>
                <a:off x="3697809" y="1268760"/>
                <a:ext cx="2957993" cy="3021227"/>
                <a:chOff x="4659314" y="1226303"/>
                <a:chExt cx="4271962" cy="4363285"/>
              </a:xfrm>
            </p:grpSpPr>
            <p:sp>
              <p:nvSpPr>
                <p:cNvPr id="186" name="Freeform 6"/>
                <p:cNvSpPr>
                  <a:spLocks/>
                </p:cNvSpPr>
                <p:nvPr/>
              </p:nvSpPr>
              <p:spPr bwMode="auto">
                <a:xfrm>
                  <a:off x="5800726" y="1538288"/>
                  <a:ext cx="3130550" cy="4051300"/>
                </a:xfrm>
                <a:custGeom>
                  <a:avLst/>
                  <a:gdLst>
                    <a:gd name="T0" fmla="*/ 0 w 16436"/>
                    <a:gd name="T1" fmla="*/ 18460 h 21274"/>
                    <a:gd name="T2" fmla="*/ 13622 w 16436"/>
                    <a:gd name="T3" fmla="*/ 15028 h 21274"/>
                    <a:gd name="T4" fmla="*/ 10189 w 16436"/>
                    <a:gd name="T5" fmla="*/ 1406 h 21274"/>
                    <a:gd name="T6" fmla="*/ 5094 w 16436"/>
                    <a:gd name="T7" fmla="*/ 0 h 21274"/>
                    <a:gd name="T8" fmla="*/ 5094 w 16436"/>
                    <a:gd name="T9" fmla="*/ 4966 h 21274"/>
                    <a:gd name="T10" fmla="*/ 10061 w 16436"/>
                    <a:gd name="T11" fmla="*/ 9933 h 21274"/>
                    <a:gd name="T12" fmla="*/ 5094 w 16436"/>
                    <a:gd name="T13" fmla="*/ 14900 h 21274"/>
                    <a:gd name="T14" fmla="*/ 2547 w 16436"/>
                    <a:gd name="T15" fmla="*/ 14197 h 21274"/>
                    <a:gd name="T16" fmla="*/ 0 w 16436"/>
                    <a:gd name="T17" fmla="*/ 18460 h 21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436" h="21274">
                      <a:moveTo>
                        <a:pt x="0" y="18460"/>
                      </a:moveTo>
                      <a:cubicBezTo>
                        <a:pt x="4709" y="21274"/>
                        <a:pt x="10808" y="19737"/>
                        <a:pt x="13622" y="15028"/>
                      </a:cubicBezTo>
                      <a:cubicBezTo>
                        <a:pt x="16436" y="10318"/>
                        <a:pt x="14899" y="4220"/>
                        <a:pt x="10189" y="1406"/>
                      </a:cubicBezTo>
                      <a:cubicBezTo>
                        <a:pt x="8649" y="486"/>
                        <a:pt x="6889" y="0"/>
                        <a:pt x="5094" y="0"/>
                      </a:cubicBezTo>
                      <a:lnTo>
                        <a:pt x="5094" y="4966"/>
                      </a:lnTo>
                      <a:cubicBezTo>
                        <a:pt x="7837" y="4966"/>
                        <a:pt x="10061" y="7190"/>
                        <a:pt x="10061" y="9933"/>
                      </a:cubicBezTo>
                      <a:cubicBezTo>
                        <a:pt x="10061" y="12676"/>
                        <a:pt x="7837" y="14900"/>
                        <a:pt x="5094" y="14900"/>
                      </a:cubicBezTo>
                      <a:cubicBezTo>
                        <a:pt x="4197" y="14900"/>
                        <a:pt x="3317" y="14657"/>
                        <a:pt x="2547" y="14197"/>
                      </a:cubicBezTo>
                      <a:lnTo>
                        <a:pt x="0" y="18460"/>
                      </a:lnTo>
                      <a:close/>
                    </a:path>
                  </a:pathLst>
                </a:custGeom>
                <a:solidFill>
                  <a:srgbClr val="31313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400" dirty="0">
                    <a:latin typeface="HY동녘M" panose="02030600000101010101" pitchFamily="18" charset="-127"/>
                    <a:ea typeface="HY동녘M" panose="02030600000101010101" pitchFamily="18" charset="-127"/>
                  </a:endParaRPr>
                </a:p>
              </p:txBody>
            </p:sp>
            <p:sp>
              <p:nvSpPr>
                <p:cNvPr id="187" name="Freeform 7"/>
                <p:cNvSpPr>
                  <a:spLocks/>
                </p:cNvSpPr>
                <p:nvPr/>
              </p:nvSpPr>
              <p:spPr bwMode="auto">
                <a:xfrm>
                  <a:off x="4659314" y="2686051"/>
                  <a:ext cx="1627188" cy="2368550"/>
                </a:xfrm>
                <a:custGeom>
                  <a:avLst/>
                  <a:gdLst>
                    <a:gd name="T0" fmla="*/ 1953 w 8540"/>
                    <a:gd name="T1" fmla="*/ 0 h 12431"/>
                    <a:gd name="T2" fmla="*/ 5993 w 8540"/>
                    <a:gd name="T3" fmla="*/ 12431 h 12431"/>
                    <a:gd name="T4" fmla="*/ 8540 w 8540"/>
                    <a:gd name="T5" fmla="*/ 8168 h 12431"/>
                    <a:gd name="T6" fmla="*/ 6520 w 8540"/>
                    <a:gd name="T7" fmla="*/ 1952 h 12431"/>
                    <a:gd name="T8" fmla="*/ 1953 w 8540"/>
                    <a:gd name="T9" fmla="*/ 0 h 124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40" h="12431">
                      <a:moveTo>
                        <a:pt x="1953" y="0"/>
                      </a:moveTo>
                      <a:cubicBezTo>
                        <a:pt x="0" y="4571"/>
                        <a:pt x="1726" y="9882"/>
                        <a:pt x="5993" y="12431"/>
                      </a:cubicBezTo>
                      <a:lnTo>
                        <a:pt x="8540" y="8168"/>
                      </a:lnTo>
                      <a:cubicBezTo>
                        <a:pt x="6407" y="6893"/>
                        <a:pt x="5544" y="4237"/>
                        <a:pt x="6520" y="1952"/>
                      </a:cubicBezTo>
                      <a:lnTo>
                        <a:pt x="1953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400" dirty="0">
                    <a:latin typeface="HY동녘M" panose="02030600000101010101" pitchFamily="18" charset="-127"/>
                    <a:ea typeface="HY동녘M" panose="02030600000101010101" pitchFamily="18" charset="-127"/>
                  </a:endParaRPr>
                </a:p>
              </p:txBody>
            </p:sp>
            <p:sp>
              <p:nvSpPr>
                <p:cNvPr id="188" name="Freeform 8"/>
                <p:cNvSpPr>
                  <a:spLocks/>
                </p:cNvSpPr>
                <p:nvPr/>
              </p:nvSpPr>
              <p:spPr bwMode="auto">
                <a:xfrm>
                  <a:off x="5030789" y="1804988"/>
                  <a:ext cx="1255713" cy="1252538"/>
                </a:xfrm>
                <a:custGeom>
                  <a:avLst/>
                  <a:gdLst>
                    <a:gd name="T0" fmla="*/ 8078 w 13173"/>
                    <a:gd name="T1" fmla="*/ 0 h 13151"/>
                    <a:gd name="T2" fmla="*/ 0 w 13173"/>
                    <a:gd name="T3" fmla="*/ 9247 h 13151"/>
                    <a:gd name="T4" fmla="*/ 9133 w 13173"/>
                    <a:gd name="T5" fmla="*/ 13151 h 13151"/>
                    <a:gd name="T6" fmla="*/ 13173 w 13173"/>
                    <a:gd name="T7" fmla="*/ 8528 h 13151"/>
                    <a:gd name="T8" fmla="*/ 8078 w 13173"/>
                    <a:gd name="T9" fmla="*/ 0 h 13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173" h="13151">
                      <a:moveTo>
                        <a:pt x="8078" y="0"/>
                      </a:moveTo>
                      <a:cubicBezTo>
                        <a:pt x="4476" y="2152"/>
                        <a:pt x="1648" y="5389"/>
                        <a:pt x="0" y="9247"/>
                      </a:cubicBezTo>
                      <a:lnTo>
                        <a:pt x="9133" y="13151"/>
                      </a:lnTo>
                      <a:cubicBezTo>
                        <a:pt x="9958" y="11222"/>
                        <a:pt x="11372" y="9603"/>
                        <a:pt x="13173" y="8528"/>
                      </a:cubicBezTo>
                      <a:lnTo>
                        <a:pt x="8078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400" dirty="0">
                    <a:latin typeface="HY동녘M" panose="02030600000101010101" pitchFamily="18" charset="-127"/>
                    <a:ea typeface="HY동녘M" panose="02030600000101010101" pitchFamily="18" charset="-127"/>
                  </a:endParaRPr>
                </a:p>
              </p:txBody>
            </p:sp>
            <p:sp>
              <p:nvSpPr>
                <p:cNvPr id="189" name="Freeform 9"/>
                <p:cNvSpPr>
                  <a:spLocks/>
                </p:cNvSpPr>
                <p:nvPr/>
              </p:nvSpPr>
              <p:spPr bwMode="auto">
                <a:xfrm>
                  <a:off x="5713838" y="1226303"/>
                  <a:ext cx="969963" cy="1079500"/>
                </a:xfrm>
                <a:custGeom>
                  <a:avLst/>
                  <a:gdLst>
                    <a:gd name="T0" fmla="*/ 10189 w 10189"/>
                    <a:gd name="T1" fmla="*/ 0 h 11340"/>
                    <a:gd name="T2" fmla="*/ 0 w 10189"/>
                    <a:gd name="T3" fmla="*/ 2812 h 11340"/>
                    <a:gd name="T4" fmla="*/ 5095 w 10189"/>
                    <a:gd name="T5" fmla="*/ 11340 h 11340"/>
                    <a:gd name="T6" fmla="*/ 10189 w 10189"/>
                    <a:gd name="T7" fmla="*/ 9933 h 11340"/>
                    <a:gd name="T8" fmla="*/ 10189 w 10189"/>
                    <a:gd name="T9" fmla="*/ 0 h 11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89" h="11340">
                      <a:moveTo>
                        <a:pt x="10189" y="0"/>
                      </a:moveTo>
                      <a:cubicBezTo>
                        <a:pt x="6601" y="0"/>
                        <a:pt x="3080" y="972"/>
                        <a:pt x="0" y="2812"/>
                      </a:cubicBezTo>
                      <a:lnTo>
                        <a:pt x="5095" y="11340"/>
                      </a:lnTo>
                      <a:cubicBezTo>
                        <a:pt x="6635" y="10419"/>
                        <a:pt x="8395" y="9933"/>
                        <a:pt x="10189" y="9933"/>
                      </a:cubicBezTo>
                      <a:lnTo>
                        <a:pt x="10189" y="0"/>
                      </a:lnTo>
                      <a:close/>
                    </a:path>
                  </a:pathLst>
                </a:custGeom>
                <a:solidFill>
                  <a:srgbClr val="8FBEE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400" dirty="0">
                    <a:latin typeface="HY동녘M" panose="02030600000101010101" pitchFamily="18" charset="-127"/>
                    <a:ea typeface="HY동녘M" panose="02030600000101010101" pitchFamily="18" charset="-127"/>
                  </a:endParaRPr>
                </a:p>
              </p:txBody>
            </p:sp>
          </p:grpSp>
          <p:sp>
            <p:nvSpPr>
              <p:cNvPr id="183" name="TextBox 182"/>
              <p:cNvSpPr txBox="1"/>
              <p:nvPr/>
            </p:nvSpPr>
            <p:spPr>
              <a:xfrm>
                <a:off x="3821379" y="2924944"/>
                <a:ext cx="780477" cy="307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rgbClr val="F3F3F3">
                          <a:alpha val="33000"/>
                        </a:srgbClr>
                      </a:solidFill>
                    </a:ln>
                    <a:solidFill>
                      <a:srgbClr val="F3F3F3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</a:rPr>
                  <a:t>2</a:t>
                </a:r>
                <a:endParaRPr lang="ko-KR" altLang="en-US" dirty="0">
                  <a:ln>
                    <a:solidFill>
                      <a:srgbClr val="F3F3F3">
                        <a:alpha val="33000"/>
                      </a:srgbClr>
                    </a:solidFill>
                  </a:ln>
                  <a:solidFill>
                    <a:srgbClr val="F3F3F3"/>
                  </a:solidFill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4013302" y="1943695"/>
                <a:ext cx="757969" cy="307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rgbClr val="313131">
                          <a:alpha val="33000"/>
                        </a:srgbClr>
                      </a:solidFill>
                    </a:ln>
                    <a:solidFill>
                      <a:srgbClr val="313131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</a:rPr>
                  <a:t>3</a:t>
                </a:r>
                <a:endParaRPr lang="ko-KR" altLang="en-US" dirty="0">
                  <a:ln>
                    <a:solidFill>
                      <a:srgbClr val="313131">
                        <a:alpha val="33000"/>
                      </a:srgbClr>
                    </a:solidFill>
                  </a:ln>
                  <a:solidFill>
                    <a:srgbClr val="313131"/>
                  </a:solidFill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4423932" y="1418431"/>
                <a:ext cx="790162" cy="307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rgbClr val="F3F3F3">
                          <a:alpha val="33000"/>
                        </a:srgbClr>
                      </a:solidFill>
                    </a:ln>
                    <a:solidFill>
                      <a:srgbClr val="F3F3F3"/>
                    </a:solidFill>
                    <a:latin typeface="HY동녘M" panose="02030600000101010101" pitchFamily="18" charset="-127"/>
                    <a:ea typeface="HY동녘M" panose="02030600000101010101" pitchFamily="18" charset="-127"/>
                  </a:rPr>
                  <a:t>4</a:t>
                </a:r>
                <a:endParaRPr lang="ko-KR" altLang="en-US" dirty="0">
                  <a:ln>
                    <a:solidFill>
                      <a:srgbClr val="F3F3F3">
                        <a:alpha val="33000"/>
                      </a:srgbClr>
                    </a:solidFill>
                  </a:ln>
                  <a:solidFill>
                    <a:srgbClr val="F3F3F3"/>
                  </a:solidFill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</p:grpSp>
        <p:sp>
          <p:nvSpPr>
            <p:cNvPr id="181" name="TextBox 180"/>
            <p:cNvSpPr txBox="1"/>
            <p:nvPr/>
          </p:nvSpPr>
          <p:spPr>
            <a:xfrm>
              <a:off x="5714149" y="2565229"/>
              <a:ext cx="792088" cy="3076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ln>
                    <a:solidFill>
                      <a:srgbClr val="F3F3F3">
                        <a:alpha val="33000"/>
                      </a:srgbClr>
                    </a:solidFill>
                  </a:ln>
                  <a:solidFill>
                    <a:srgbClr val="F3F3F3"/>
                  </a:solidFill>
                  <a:latin typeface="HY동녘M" panose="02030600000101010101" pitchFamily="18" charset="-127"/>
                  <a:ea typeface="HY동녘M" panose="02030600000101010101" pitchFamily="18" charset="-127"/>
                </a:rPr>
                <a:t>1</a:t>
              </a:r>
              <a:endParaRPr lang="ko-KR" altLang="en-US" dirty="0">
                <a:ln>
                  <a:solidFill>
                    <a:srgbClr val="F3F3F3">
                      <a:alpha val="33000"/>
                    </a:srgbClr>
                  </a:solidFill>
                </a:ln>
                <a:solidFill>
                  <a:srgbClr val="F3F3F3"/>
                </a:solidFill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</p:grpSp>
      <p:sp>
        <p:nvSpPr>
          <p:cNvPr id="190" name="직사각형 189"/>
          <p:cNvSpPr/>
          <p:nvPr/>
        </p:nvSpPr>
        <p:spPr>
          <a:xfrm>
            <a:off x="165987" y="5707202"/>
            <a:ext cx="40602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4400" dirty="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사용 소스</a:t>
            </a:r>
            <a:endParaRPr lang="ko-KR" altLang="ko-KR" sz="4400" dirty="0">
              <a:solidFill>
                <a:schemeClr val="bg1"/>
              </a:solidFill>
              <a:effectLst/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grpSp>
        <p:nvGrpSpPr>
          <p:cNvPr id="192" name="그룹 191"/>
          <p:cNvGrpSpPr/>
          <p:nvPr/>
        </p:nvGrpSpPr>
        <p:grpSpPr>
          <a:xfrm>
            <a:off x="2280943" y="4523140"/>
            <a:ext cx="2158185" cy="739015"/>
            <a:chOff x="6258228" y="1797708"/>
            <a:chExt cx="2158185" cy="739015"/>
          </a:xfrm>
        </p:grpSpPr>
        <p:sp>
          <p:nvSpPr>
            <p:cNvPr id="194" name="대각선 방향의 모서리가 잘린 사각형 193"/>
            <p:cNvSpPr/>
            <p:nvPr/>
          </p:nvSpPr>
          <p:spPr>
            <a:xfrm>
              <a:off x="6258228" y="1797708"/>
              <a:ext cx="2158185" cy="739015"/>
            </a:xfrm>
            <a:prstGeom prst="snip2DiagRect">
              <a:avLst>
                <a:gd name="adj1" fmla="val 18904"/>
                <a:gd name="adj2" fmla="val 50000"/>
              </a:avLst>
            </a:prstGeom>
            <a:gradFill>
              <a:gsLst>
                <a:gs pos="0">
                  <a:srgbClr val="3EEAB9"/>
                </a:gs>
                <a:gs pos="99000">
                  <a:srgbClr val="2D78FF">
                    <a:lumMod val="50000"/>
                  </a:srgbClr>
                </a:gs>
              </a:gsLst>
              <a:lin ang="0" scaled="0"/>
            </a:gradFill>
            <a:ln w="34925" cap="flat" cmpd="sng" algn="ctr">
              <a:solidFill>
                <a:srgbClr val="E7E6E6"/>
              </a:solidFill>
              <a:prstDash val="sysDot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95" name="자유형 194"/>
            <p:cNvSpPr/>
            <p:nvPr/>
          </p:nvSpPr>
          <p:spPr>
            <a:xfrm>
              <a:off x="6973075" y="1797709"/>
              <a:ext cx="1443337" cy="739014"/>
            </a:xfrm>
            <a:custGeom>
              <a:avLst/>
              <a:gdLst>
                <a:gd name="connsiteX0" fmla="*/ 0 w 1443337"/>
                <a:gd name="connsiteY0" fmla="*/ 0 h 739014"/>
                <a:gd name="connsiteX1" fmla="*/ 1073830 w 1443337"/>
                <a:gd name="connsiteY1" fmla="*/ 0 h 739014"/>
                <a:gd name="connsiteX2" fmla="*/ 1443337 w 1443337"/>
                <a:gd name="connsiteY2" fmla="*/ 369507 h 739014"/>
                <a:gd name="connsiteX3" fmla="*/ 1443337 w 1443337"/>
                <a:gd name="connsiteY3" fmla="*/ 739014 h 739014"/>
                <a:gd name="connsiteX4" fmla="*/ 613289 w 1443337"/>
                <a:gd name="connsiteY4" fmla="*/ 739014 h 73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337" h="739014">
                  <a:moveTo>
                    <a:pt x="0" y="0"/>
                  </a:moveTo>
                  <a:lnTo>
                    <a:pt x="1073830" y="0"/>
                  </a:lnTo>
                  <a:lnTo>
                    <a:pt x="1443337" y="369507"/>
                  </a:lnTo>
                  <a:lnTo>
                    <a:pt x="1443337" y="739014"/>
                  </a:lnTo>
                  <a:lnTo>
                    <a:pt x="613289" y="739014"/>
                  </a:lnTo>
                  <a:close/>
                </a:path>
              </a:pathLst>
            </a:custGeom>
            <a:solidFill>
              <a:sysClr val="window" lastClr="FFFFFF">
                <a:alpha val="14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352010" y="3293844"/>
            <a:ext cx="2689893" cy="958540"/>
            <a:chOff x="390105" y="2305585"/>
            <a:chExt cx="4244291" cy="1512447"/>
          </a:xfrm>
        </p:grpSpPr>
        <p:sp>
          <p:nvSpPr>
            <p:cNvPr id="191" name="Freeform 47"/>
            <p:cNvSpPr>
              <a:spLocks noEditPoints="1"/>
            </p:cNvSpPr>
            <p:nvPr/>
          </p:nvSpPr>
          <p:spPr bwMode="auto">
            <a:xfrm>
              <a:off x="3235631" y="2305585"/>
              <a:ext cx="1398765" cy="1512447"/>
            </a:xfrm>
            <a:custGeom>
              <a:avLst/>
              <a:gdLst>
                <a:gd name="T0" fmla="*/ 250 w 1132"/>
                <a:gd name="T1" fmla="*/ 414 h 1224"/>
                <a:gd name="T2" fmla="*/ 259 w 1132"/>
                <a:gd name="T3" fmla="*/ 371 h 1224"/>
                <a:gd name="T4" fmla="*/ 458 w 1132"/>
                <a:gd name="T5" fmla="*/ 371 h 1224"/>
                <a:gd name="T6" fmla="*/ 458 w 1132"/>
                <a:gd name="T7" fmla="*/ 293 h 1224"/>
                <a:gd name="T8" fmla="*/ 648 w 1132"/>
                <a:gd name="T9" fmla="*/ 293 h 1224"/>
                <a:gd name="T10" fmla="*/ 648 w 1132"/>
                <a:gd name="T11" fmla="*/ 146 h 1224"/>
                <a:gd name="T12" fmla="*/ 933 w 1132"/>
                <a:gd name="T13" fmla="*/ 146 h 1224"/>
                <a:gd name="T14" fmla="*/ 933 w 1132"/>
                <a:gd name="T15" fmla="*/ 52 h 1224"/>
                <a:gd name="T16" fmla="*/ 994 w 1132"/>
                <a:gd name="T17" fmla="*/ 52 h 1224"/>
                <a:gd name="T18" fmla="*/ 994 w 1132"/>
                <a:gd name="T19" fmla="*/ 0 h 1224"/>
                <a:gd name="T20" fmla="*/ 1132 w 1132"/>
                <a:gd name="T21" fmla="*/ 0 h 1224"/>
                <a:gd name="T22" fmla="*/ 1132 w 1132"/>
                <a:gd name="T23" fmla="*/ 1224 h 1224"/>
                <a:gd name="T24" fmla="*/ 0 w 1132"/>
                <a:gd name="T25" fmla="*/ 1224 h 1224"/>
                <a:gd name="T26" fmla="*/ 0 w 1132"/>
                <a:gd name="T27" fmla="*/ 414 h 1224"/>
                <a:gd name="T28" fmla="*/ 250 w 1132"/>
                <a:gd name="T29" fmla="*/ 414 h 1224"/>
                <a:gd name="T30" fmla="*/ 406 w 1132"/>
                <a:gd name="T31" fmla="*/ 784 h 1224"/>
                <a:gd name="T32" fmla="*/ 406 w 1132"/>
                <a:gd name="T33" fmla="*/ 577 h 1224"/>
                <a:gd name="T34" fmla="*/ 268 w 1132"/>
                <a:gd name="T35" fmla="*/ 577 h 1224"/>
                <a:gd name="T36" fmla="*/ 268 w 1132"/>
                <a:gd name="T37" fmla="*/ 784 h 1224"/>
                <a:gd name="T38" fmla="*/ 406 w 1132"/>
                <a:gd name="T39" fmla="*/ 784 h 1224"/>
                <a:gd name="T40" fmla="*/ 250 w 1132"/>
                <a:gd name="T41" fmla="*/ 784 h 1224"/>
                <a:gd name="T42" fmla="*/ 250 w 1132"/>
                <a:gd name="T43" fmla="*/ 577 h 1224"/>
                <a:gd name="T44" fmla="*/ 103 w 1132"/>
                <a:gd name="T45" fmla="*/ 577 h 1224"/>
                <a:gd name="T46" fmla="*/ 103 w 1132"/>
                <a:gd name="T47" fmla="*/ 784 h 1224"/>
                <a:gd name="T48" fmla="*/ 250 w 1132"/>
                <a:gd name="T49" fmla="*/ 784 h 1224"/>
                <a:gd name="T50" fmla="*/ 717 w 1132"/>
                <a:gd name="T51" fmla="*/ 284 h 1224"/>
                <a:gd name="T52" fmla="*/ 717 w 1132"/>
                <a:gd name="T53" fmla="*/ 491 h 1224"/>
                <a:gd name="T54" fmla="*/ 855 w 1132"/>
                <a:gd name="T55" fmla="*/ 491 h 1224"/>
                <a:gd name="T56" fmla="*/ 855 w 1132"/>
                <a:gd name="T57" fmla="*/ 284 h 1224"/>
                <a:gd name="T58" fmla="*/ 717 w 1132"/>
                <a:gd name="T59" fmla="*/ 284 h 1224"/>
                <a:gd name="T60" fmla="*/ 717 w 1132"/>
                <a:gd name="T61" fmla="*/ 577 h 1224"/>
                <a:gd name="T62" fmla="*/ 717 w 1132"/>
                <a:gd name="T63" fmla="*/ 784 h 1224"/>
                <a:gd name="T64" fmla="*/ 855 w 1132"/>
                <a:gd name="T65" fmla="*/ 784 h 1224"/>
                <a:gd name="T66" fmla="*/ 855 w 1132"/>
                <a:gd name="T67" fmla="*/ 577 h 1224"/>
                <a:gd name="T68" fmla="*/ 717 w 1132"/>
                <a:gd name="T69" fmla="*/ 577 h 1224"/>
                <a:gd name="T70" fmla="*/ 1019 w 1132"/>
                <a:gd name="T71" fmla="*/ 491 h 1224"/>
                <a:gd name="T72" fmla="*/ 1019 w 1132"/>
                <a:gd name="T73" fmla="*/ 284 h 1224"/>
                <a:gd name="T74" fmla="*/ 881 w 1132"/>
                <a:gd name="T75" fmla="*/ 284 h 1224"/>
                <a:gd name="T76" fmla="*/ 881 w 1132"/>
                <a:gd name="T77" fmla="*/ 491 h 1224"/>
                <a:gd name="T78" fmla="*/ 1019 w 1132"/>
                <a:gd name="T79" fmla="*/ 491 h 1224"/>
                <a:gd name="T80" fmla="*/ 881 w 1132"/>
                <a:gd name="T81" fmla="*/ 577 h 1224"/>
                <a:gd name="T82" fmla="*/ 881 w 1132"/>
                <a:gd name="T83" fmla="*/ 784 h 1224"/>
                <a:gd name="T84" fmla="*/ 1019 w 1132"/>
                <a:gd name="T85" fmla="*/ 784 h 1224"/>
                <a:gd name="T86" fmla="*/ 1019 w 1132"/>
                <a:gd name="T87" fmla="*/ 577 h 1224"/>
                <a:gd name="T88" fmla="*/ 881 w 1132"/>
                <a:gd name="T89" fmla="*/ 577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2" h="1224">
                  <a:moveTo>
                    <a:pt x="250" y="414"/>
                  </a:moveTo>
                  <a:lnTo>
                    <a:pt x="259" y="371"/>
                  </a:lnTo>
                  <a:lnTo>
                    <a:pt x="458" y="371"/>
                  </a:lnTo>
                  <a:lnTo>
                    <a:pt x="458" y="293"/>
                  </a:lnTo>
                  <a:lnTo>
                    <a:pt x="648" y="293"/>
                  </a:lnTo>
                  <a:lnTo>
                    <a:pt x="648" y="146"/>
                  </a:lnTo>
                  <a:lnTo>
                    <a:pt x="933" y="146"/>
                  </a:lnTo>
                  <a:lnTo>
                    <a:pt x="933" y="52"/>
                  </a:lnTo>
                  <a:lnTo>
                    <a:pt x="994" y="52"/>
                  </a:lnTo>
                  <a:lnTo>
                    <a:pt x="994" y="0"/>
                  </a:lnTo>
                  <a:lnTo>
                    <a:pt x="1132" y="0"/>
                  </a:lnTo>
                  <a:lnTo>
                    <a:pt x="1132" y="1224"/>
                  </a:lnTo>
                  <a:lnTo>
                    <a:pt x="0" y="1224"/>
                  </a:lnTo>
                  <a:lnTo>
                    <a:pt x="0" y="414"/>
                  </a:lnTo>
                  <a:lnTo>
                    <a:pt x="250" y="414"/>
                  </a:lnTo>
                  <a:close/>
                  <a:moveTo>
                    <a:pt x="406" y="784"/>
                  </a:moveTo>
                  <a:lnTo>
                    <a:pt x="406" y="577"/>
                  </a:lnTo>
                  <a:lnTo>
                    <a:pt x="268" y="577"/>
                  </a:lnTo>
                  <a:lnTo>
                    <a:pt x="268" y="784"/>
                  </a:lnTo>
                  <a:lnTo>
                    <a:pt x="406" y="784"/>
                  </a:lnTo>
                  <a:close/>
                  <a:moveTo>
                    <a:pt x="250" y="784"/>
                  </a:moveTo>
                  <a:lnTo>
                    <a:pt x="250" y="577"/>
                  </a:lnTo>
                  <a:lnTo>
                    <a:pt x="103" y="577"/>
                  </a:lnTo>
                  <a:lnTo>
                    <a:pt x="103" y="784"/>
                  </a:lnTo>
                  <a:lnTo>
                    <a:pt x="250" y="784"/>
                  </a:lnTo>
                  <a:close/>
                  <a:moveTo>
                    <a:pt x="717" y="284"/>
                  </a:moveTo>
                  <a:lnTo>
                    <a:pt x="717" y="491"/>
                  </a:lnTo>
                  <a:lnTo>
                    <a:pt x="855" y="491"/>
                  </a:lnTo>
                  <a:lnTo>
                    <a:pt x="855" y="284"/>
                  </a:lnTo>
                  <a:lnTo>
                    <a:pt x="717" y="284"/>
                  </a:lnTo>
                  <a:close/>
                  <a:moveTo>
                    <a:pt x="717" y="577"/>
                  </a:moveTo>
                  <a:lnTo>
                    <a:pt x="717" y="784"/>
                  </a:lnTo>
                  <a:lnTo>
                    <a:pt x="855" y="784"/>
                  </a:lnTo>
                  <a:lnTo>
                    <a:pt x="855" y="577"/>
                  </a:lnTo>
                  <a:lnTo>
                    <a:pt x="717" y="577"/>
                  </a:lnTo>
                  <a:close/>
                  <a:moveTo>
                    <a:pt x="1019" y="491"/>
                  </a:moveTo>
                  <a:lnTo>
                    <a:pt x="1019" y="284"/>
                  </a:lnTo>
                  <a:lnTo>
                    <a:pt x="881" y="284"/>
                  </a:lnTo>
                  <a:lnTo>
                    <a:pt x="881" y="491"/>
                  </a:lnTo>
                  <a:lnTo>
                    <a:pt x="1019" y="491"/>
                  </a:lnTo>
                  <a:close/>
                  <a:moveTo>
                    <a:pt x="881" y="577"/>
                  </a:moveTo>
                  <a:lnTo>
                    <a:pt x="881" y="784"/>
                  </a:lnTo>
                  <a:lnTo>
                    <a:pt x="1019" y="784"/>
                  </a:lnTo>
                  <a:lnTo>
                    <a:pt x="1019" y="577"/>
                  </a:lnTo>
                  <a:lnTo>
                    <a:pt x="881" y="5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93" name="Freeform 47"/>
            <p:cNvSpPr>
              <a:spLocks noEditPoints="1"/>
            </p:cNvSpPr>
            <p:nvPr/>
          </p:nvSpPr>
          <p:spPr bwMode="auto">
            <a:xfrm>
              <a:off x="1226132" y="3165748"/>
              <a:ext cx="603256" cy="652284"/>
            </a:xfrm>
            <a:custGeom>
              <a:avLst/>
              <a:gdLst>
                <a:gd name="T0" fmla="*/ 250 w 1132"/>
                <a:gd name="T1" fmla="*/ 414 h 1224"/>
                <a:gd name="T2" fmla="*/ 259 w 1132"/>
                <a:gd name="T3" fmla="*/ 371 h 1224"/>
                <a:gd name="T4" fmla="*/ 458 w 1132"/>
                <a:gd name="T5" fmla="*/ 371 h 1224"/>
                <a:gd name="T6" fmla="*/ 458 w 1132"/>
                <a:gd name="T7" fmla="*/ 293 h 1224"/>
                <a:gd name="T8" fmla="*/ 648 w 1132"/>
                <a:gd name="T9" fmla="*/ 293 h 1224"/>
                <a:gd name="T10" fmla="*/ 648 w 1132"/>
                <a:gd name="T11" fmla="*/ 146 h 1224"/>
                <a:gd name="T12" fmla="*/ 933 w 1132"/>
                <a:gd name="T13" fmla="*/ 146 h 1224"/>
                <a:gd name="T14" fmla="*/ 933 w 1132"/>
                <a:gd name="T15" fmla="*/ 52 h 1224"/>
                <a:gd name="T16" fmla="*/ 994 w 1132"/>
                <a:gd name="T17" fmla="*/ 52 h 1224"/>
                <a:gd name="T18" fmla="*/ 994 w 1132"/>
                <a:gd name="T19" fmla="*/ 0 h 1224"/>
                <a:gd name="T20" fmla="*/ 1132 w 1132"/>
                <a:gd name="T21" fmla="*/ 0 h 1224"/>
                <a:gd name="T22" fmla="*/ 1132 w 1132"/>
                <a:gd name="T23" fmla="*/ 1224 h 1224"/>
                <a:gd name="T24" fmla="*/ 0 w 1132"/>
                <a:gd name="T25" fmla="*/ 1224 h 1224"/>
                <a:gd name="T26" fmla="*/ 0 w 1132"/>
                <a:gd name="T27" fmla="*/ 414 h 1224"/>
                <a:gd name="T28" fmla="*/ 250 w 1132"/>
                <a:gd name="T29" fmla="*/ 414 h 1224"/>
                <a:gd name="T30" fmla="*/ 406 w 1132"/>
                <a:gd name="T31" fmla="*/ 784 h 1224"/>
                <a:gd name="T32" fmla="*/ 406 w 1132"/>
                <a:gd name="T33" fmla="*/ 577 h 1224"/>
                <a:gd name="T34" fmla="*/ 268 w 1132"/>
                <a:gd name="T35" fmla="*/ 577 h 1224"/>
                <a:gd name="T36" fmla="*/ 268 w 1132"/>
                <a:gd name="T37" fmla="*/ 784 h 1224"/>
                <a:gd name="T38" fmla="*/ 406 w 1132"/>
                <a:gd name="T39" fmla="*/ 784 h 1224"/>
                <a:gd name="T40" fmla="*/ 250 w 1132"/>
                <a:gd name="T41" fmla="*/ 784 h 1224"/>
                <a:gd name="T42" fmla="*/ 250 w 1132"/>
                <a:gd name="T43" fmla="*/ 577 h 1224"/>
                <a:gd name="T44" fmla="*/ 103 w 1132"/>
                <a:gd name="T45" fmla="*/ 577 h 1224"/>
                <a:gd name="T46" fmla="*/ 103 w 1132"/>
                <a:gd name="T47" fmla="*/ 784 h 1224"/>
                <a:gd name="T48" fmla="*/ 250 w 1132"/>
                <a:gd name="T49" fmla="*/ 784 h 1224"/>
                <a:gd name="T50" fmla="*/ 717 w 1132"/>
                <a:gd name="T51" fmla="*/ 284 h 1224"/>
                <a:gd name="T52" fmla="*/ 717 w 1132"/>
                <a:gd name="T53" fmla="*/ 491 h 1224"/>
                <a:gd name="T54" fmla="*/ 855 w 1132"/>
                <a:gd name="T55" fmla="*/ 491 h 1224"/>
                <a:gd name="T56" fmla="*/ 855 w 1132"/>
                <a:gd name="T57" fmla="*/ 284 h 1224"/>
                <a:gd name="T58" fmla="*/ 717 w 1132"/>
                <a:gd name="T59" fmla="*/ 284 h 1224"/>
                <a:gd name="T60" fmla="*/ 717 w 1132"/>
                <a:gd name="T61" fmla="*/ 577 h 1224"/>
                <a:gd name="T62" fmla="*/ 717 w 1132"/>
                <a:gd name="T63" fmla="*/ 784 h 1224"/>
                <a:gd name="T64" fmla="*/ 855 w 1132"/>
                <a:gd name="T65" fmla="*/ 784 h 1224"/>
                <a:gd name="T66" fmla="*/ 855 w 1132"/>
                <a:gd name="T67" fmla="*/ 577 h 1224"/>
                <a:gd name="T68" fmla="*/ 717 w 1132"/>
                <a:gd name="T69" fmla="*/ 577 h 1224"/>
                <a:gd name="T70" fmla="*/ 1019 w 1132"/>
                <a:gd name="T71" fmla="*/ 491 h 1224"/>
                <a:gd name="T72" fmla="*/ 1019 w 1132"/>
                <a:gd name="T73" fmla="*/ 284 h 1224"/>
                <a:gd name="T74" fmla="*/ 881 w 1132"/>
                <a:gd name="T75" fmla="*/ 284 h 1224"/>
                <a:gd name="T76" fmla="*/ 881 w 1132"/>
                <a:gd name="T77" fmla="*/ 491 h 1224"/>
                <a:gd name="T78" fmla="*/ 1019 w 1132"/>
                <a:gd name="T79" fmla="*/ 491 h 1224"/>
                <a:gd name="T80" fmla="*/ 881 w 1132"/>
                <a:gd name="T81" fmla="*/ 577 h 1224"/>
                <a:gd name="T82" fmla="*/ 881 w 1132"/>
                <a:gd name="T83" fmla="*/ 784 h 1224"/>
                <a:gd name="T84" fmla="*/ 1019 w 1132"/>
                <a:gd name="T85" fmla="*/ 784 h 1224"/>
                <a:gd name="T86" fmla="*/ 1019 w 1132"/>
                <a:gd name="T87" fmla="*/ 577 h 1224"/>
                <a:gd name="T88" fmla="*/ 881 w 1132"/>
                <a:gd name="T89" fmla="*/ 577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2" h="1224">
                  <a:moveTo>
                    <a:pt x="250" y="414"/>
                  </a:moveTo>
                  <a:lnTo>
                    <a:pt x="259" y="371"/>
                  </a:lnTo>
                  <a:lnTo>
                    <a:pt x="458" y="371"/>
                  </a:lnTo>
                  <a:lnTo>
                    <a:pt x="458" y="293"/>
                  </a:lnTo>
                  <a:lnTo>
                    <a:pt x="648" y="293"/>
                  </a:lnTo>
                  <a:lnTo>
                    <a:pt x="648" y="146"/>
                  </a:lnTo>
                  <a:lnTo>
                    <a:pt x="933" y="146"/>
                  </a:lnTo>
                  <a:lnTo>
                    <a:pt x="933" y="52"/>
                  </a:lnTo>
                  <a:lnTo>
                    <a:pt x="994" y="52"/>
                  </a:lnTo>
                  <a:lnTo>
                    <a:pt x="994" y="0"/>
                  </a:lnTo>
                  <a:lnTo>
                    <a:pt x="1132" y="0"/>
                  </a:lnTo>
                  <a:lnTo>
                    <a:pt x="1132" y="1224"/>
                  </a:lnTo>
                  <a:lnTo>
                    <a:pt x="0" y="1224"/>
                  </a:lnTo>
                  <a:lnTo>
                    <a:pt x="0" y="414"/>
                  </a:lnTo>
                  <a:lnTo>
                    <a:pt x="250" y="414"/>
                  </a:lnTo>
                  <a:close/>
                  <a:moveTo>
                    <a:pt x="406" y="784"/>
                  </a:moveTo>
                  <a:lnTo>
                    <a:pt x="406" y="577"/>
                  </a:lnTo>
                  <a:lnTo>
                    <a:pt x="268" y="577"/>
                  </a:lnTo>
                  <a:lnTo>
                    <a:pt x="268" y="784"/>
                  </a:lnTo>
                  <a:lnTo>
                    <a:pt x="406" y="784"/>
                  </a:lnTo>
                  <a:close/>
                  <a:moveTo>
                    <a:pt x="250" y="784"/>
                  </a:moveTo>
                  <a:lnTo>
                    <a:pt x="250" y="577"/>
                  </a:lnTo>
                  <a:lnTo>
                    <a:pt x="103" y="577"/>
                  </a:lnTo>
                  <a:lnTo>
                    <a:pt x="103" y="784"/>
                  </a:lnTo>
                  <a:lnTo>
                    <a:pt x="250" y="784"/>
                  </a:lnTo>
                  <a:close/>
                  <a:moveTo>
                    <a:pt x="717" y="284"/>
                  </a:moveTo>
                  <a:lnTo>
                    <a:pt x="717" y="491"/>
                  </a:lnTo>
                  <a:lnTo>
                    <a:pt x="855" y="491"/>
                  </a:lnTo>
                  <a:lnTo>
                    <a:pt x="855" y="284"/>
                  </a:lnTo>
                  <a:lnTo>
                    <a:pt x="717" y="284"/>
                  </a:lnTo>
                  <a:close/>
                  <a:moveTo>
                    <a:pt x="717" y="577"/>
                  </a:moveTo>
                  <a:lnTo>
                    <a:pt x="717" y="784"/>
                  </a:lnTo>
                  <a:lnTo>
                    <a:pt x="855" y="784"/>
                  </a:lnTo>
                  <a:lnTo>
                    <a:pt x="855" y="577"/>
                  </a:lnTo>
                  <a:lnTo>
                    <a:pt x="717" y="577"/>
                  </a:lnTo>
                  <a:close/>
                  <a:moveTo>
                    <a:pt x="1019" y="491"/>
                  </a:moveTo>
                  <a:lnTo>
                    <a:pt x="1019" y="284"/>
                  </a:lnTo>
                  <a:lnTo>
                    <a:pt x="881" y="284"/>
                  </a:lnTo>
                  <a:lnTo>
                    <a:pt x="881" y="491"/>
                  </a:lnTo>
                  <a:lnTo>
                    <a:pt x="1019" y="491"/>
                  </a:lnTo>
                  <a:close/>
                  <a:moveTo>
                    <a:pt x="881" y="577"/>
                  </a:moveTo>
                  <a:lnTo>
                    <a:pt x="881" y="784"/>
                  </a:lnTo>
                  <a:lnTo>
                    <a:pt x="1019" y="784"/>
                  </a:lnTo>
                  <a:lnTo>
                    <a:pt x="1019" y="577"/>
                  </a:lnTo>
                  <a:lnTo>
                    <a:pt x="881" y="5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96" name="Freeform 47"/>
            <p:cNvSpPr>
              <a:spLocks noEditPoints="1"/>
            </p:cNvSpPr>
            <p:nvPr/>
          </p:nvSpPr>
          <p:spPr bwMode="auto">
            <a:xfrm flipH="1">
              <a:off x="1829387" y="3165748"/>
              <a:ext cx="502283" cy="652284"/>
            </a:xfrm>
            <a:custGeom>
              <a:avLst/>
              <a:gdLst>
                <a:gd name="T0" fmla="*/ 250 w 1132"/>
                <a:gd name="T1" fmla="*/ 414 h 1224"/>
                <a:gd name="T2" fmla="*/ 259 w 1132"/>
                <a:gd name="T3" fmla="*/ 371 h 1224"/>
                <a:gd name="T4" fmla="*/ 458 w 1132"/>
                <a:gd name="T5" fmla="*/ 371 h 1224"/>
                <a:gd name="T6" fmla="*/ 458 w 1132"/>
                <a:gd name="T7" fmla="*/ 293 h 1224"/>
                <a:gd name="T8" fmla="*/ 648 w 1132"/>
                <a:gd name="T9" fmla="*/ 293 h 1224"/>
                <a:gd name="T10" fmla="*/ 648 w 1132"/>
                <a:gd name="T11" fmla="*/ 146 h 1224"/>
                <a:gd name="T12" fmla="*/ 933 w 1132"/>
                <a:gd name="T13" fmla="*/ 146 h 1224"/>
                <a:gd name="T14" fmla="*/ 933 w 1132"/>
                <a:gd name="T15" fmla="*/ 52 h 1224"/>
                <a:gd name="T16" fmla="*/ 994 w 1132"/>
                <a:gd name="T17" fmla="*/ 52 h 1224"/>
                <a:gd name="T18" fmla="*/ 994 w 1132"/>
                <a:gd name="T19" fmla="*/ 0 h 1224"/>
                <a:gd name="T20" fmla="*/ 1132 w 1132"/>
                <a:gd name="T21" fmla="*/ 0 h 1224"/>
                <a:gd name="T22" fmla="*/ 1132 w 1132"/>
                <a:gd name="T23" fmla="*/ 1224 h 1224"/>
                <a:gd name="T24" fmla="*/ 0 w 1132"/>
                <a:gd name="T25" fmla="*/ 1224 h 1224"/>
                <a:gd name="T26" fmla="*/ 0 w 1132"/>
                <a:gd name="T27" fmla="*/ 414 h 1224"/>
                <a:gd name="T28" fmla="*/ 250 w 1132"/>
                <a:gd name="T29" fmla="*/ 414 h 1224"/>
                <a:gd name="T30" fmla="*/ 406 w 1132"/>
                <a:gd name="T31" fmla="*/ 784 h 1224"/>
                <a:gd name="T32" fmla="*/ 406 w 1132"/>
                <a:gd name="T33" fmla="*/ 577 h 1224"/>
                <a:gd name="T34" fmla="*/ 268 w 1132"/>
                <a:gd name="T35" fmla="*/ 577 h 1224"/>
                <a:gd name="T36" fmla="*/ 268 w 1132"/>
                <a:gd name="T37" fmla="*/ 784 h 1224"/>
                <a:gd name="T38" fmla="*/ 406 w 1132"/>
                <a:gd name="T39" fmla="*/ 784 h 1224"/>
                <a:gd name="T40" fmla="*/ 250 w 1132"/>
                <a:gd name="T41" fmla="*/ 784 h 1224"/>
                <a:gd name="T42" fmla="*/ 250 w 1132"/>
                <a:gd name="T43" fmla="*/ 577 h 1224"/>
                <a:gd name="T44" fmla="*/ 103 w 1132"/>
                <a:gd name="T45" fmla="*/ 577 h 1224"/>
                <a:gd name="T46" fmla="*/ 103 w 1132"/>
                <a:gd name="T47" fmla="*/ 784 h 1224"/>
                <a:gd name="T48" fmla="*/ 250 w 1132"/>
                <a:gd name="T49" fmla="*/ 784 h 1224"/>
                <a:gd name="T50" fmla="*/ 717 w 1132"/>
                <a:gd name="T51" fmla="*/ 284 h 1224"/>
                <a:gd name="T52" fmla="*/ 717 w 1132"/>
                <a:gd name="T53" fmla="*/ 491 h 1224"/>
                <a:gd name="T54" fmla="*/ 855 w 1132"/>
                <a:gd name="T55" fmla="*/ 491 h 1224"/>
                <a:gd name="T56" fmla="*/ 855 w 1132"/>
                <a:gd name="T57" fmla="*/ 284 h 1224"/>
                <a:gd name="T58" fmla="*/ 717 w 1132"/>
                <a:gd name="T59" fmla="*/ 284 h 1224"/>
                <a:gd name="T60" fmla="*/ 717 w 1132"/>
                <a:gd name="T61" fmla="*/ 577 h 1224"/>
                <a:gd name="T62" fmla="*/ 717 w 1132"/>
                <a:gd name="T63" fmla="*/ 784 h 1224"/>
                <a:gd name="T64" fmla="*/ 855 w 1132"/>
                <a:gd name="T65" fmla="*/ 784 h 1224"/>
                <a:gd name="T66" fmla="*/ 855 w 1132"/>
                <a:gd name="T67" fmla="*/ 577 h 1224"/>
                <a:gd name="T68" fmla="*/ 717 w 1132"/>
                <a:gd name="T69" fmla="*/ 577 h 1224"/>
                <a:gd name="T70" fmla="*/ 1019 w 1132"/>
                <a:gd name="T71" fmla="*/ 491 h 1224"/>
                <a:gd name="T72" fmla="*/ 1019 w 1132"/>
                <a:gd name="T73" fmla="*/ 284 h 1224"/>
                <a:gd name="T74" fmla="*/ 881 w 1132"/>
                <a:gd name="T75" fmla="*/ 284 h 1224"/>
                <a:gd name="T76" fmla="*/ 881 w 1132"/>
                <a:gd name="T77" fmla="*/ 491 h 1224"/>
                <a:gd name="T78" fmla="*/ 1019 w 1132"/>
                <a:gd name="T79" fmla="*/ 491 h 1224"/>
                <a:gd name="T80" fmla="*/ 881 w 1132"/>
                <a:gd name="T81" fmla="*/ 577 h 1224"/>
                <a:gd name="T82" fmla="*/ 881 w 1132"/>
                <a:gd name="T83" fmla="*/ 784 h 1224"/>
                <a:gd name="T84" fmla="*/ 1019 w 1132"/>
                <a:gd name="T85" fmla="*/ 784 h 1224"/>
                <a:gd name="T86" fmla="*/ 1019 w 1132"/>
                <a:gd name="T87" fmla="*/ 577 h 1224"/>
                <a:gd name="T88" fmla="*/ 881 w 1132"/>
                <a:gd name="T89" fmla="*/ 577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2" h="1224">
                  <a:moveTo>
                    <a:pt x="250" y="414"/>
                  </a:moveTo>
                  <a:lnTo>
                    <a:pt x="259" y="371"/>
                  </a:lnTo>
                  <a:lnTo>
                    <a:pt x="458" y="371"/>
                  </a:lnTo>
                  <a:lnTo>
                    <a:pt x="458" y="293"/>
                  </a:lnTo>
                  <a:lnTo>
                    <a:pt x="648" y="293"/>
                  </a:lnTo>
                  <a:lnTo>
                    <a:pt x="648" y="146"/>
                  </a:lnTo>
                  <a:lnTo>
                    <a:pt x="933" y="146"/>
                  </a:lnTo>
                  <a:lnTo>
                    <a:pt x="933" y="52"/>
                  </a:lnTo>
                  <a:lnTo>
                    <a:pt x="994" y="52"/>
                  </a:lnTo>
                  <a:lnTo>
                    <a:pt x="994" y="0"/>
                  </a:lnTo>
                  <a:lnTo>
                    <a:pt x="1132" y="0"/>
                  </a:lnTo>
                  <a:lnTo>
                    <a:pt x="1132" y="1224"/>
                  </a:lnTo>
                  <a:lnTo>
                    <a:pt x="0" y="1224"/>
                  </a:lnTo>
                  <a:lnTo>
                    <a:pt x="0" y="414"/>
                  </a:lnTo>
                  <a:lnTo>
                    <a:pt x="250" y="414"/>
                  </a:lnTo>
                  <a:close/>
                  <a:moveTo>
                    <a:pt x="406" y="784"/>
                  </a:moveTo>
                  <a:lnTo>
                    <a:pt x="406" y="577"/>
                  </a:lnTo>
                  <a:lnTo>
                    <a:pt x="268" y="577"/>
                  </a:lnTo>
                  <a:lnTo>
                    <a:pt x="268" y="784"/>
                  </a:lnTo>
                  <a:lnTo>
                    <a:pt x="406" y="784"/>
                  </a:lnTo>
                  <a:close/>
                  <a:moveTo>
                    <a:pt x="250" y="784"/>
                  </a:moveTo>
                  <a:lnTo>
                    <a:pt x="250" y="577"/>
                  </a:lnTo>
                  <a:lnTo>
                    <a:pt x="103" y="577"/>
                  </a:lnTo>
                  <a:lnTo>
                    <a:pt x="103" y="784"/>
                  </a:lnTo>
                  <a:lnTo>
                    <a:pt x="250" y="784"/>
                  </a:lnTo>
                  <a:close/>
                  <a:moveTo>
                    <a:pt x="717" y="284"/>
                  </a:moveTo>
                  <a:lnTo>
                    <a:pt x="717" y="491"/>
                  </a:lnTo>
                  <a:lnTo>
                    <a:pt x="855" y="491"/>
                  </a:lnTo>
                  <a:lnTo>
                    <a:pt x="855" y="284"/>
                  </a:lnTo>
                  <a:lnTo>
                    <a:pt x="717" y="284"/>
                  </a:lnTo>
                  <a:close/>
                  <a:moveTo>
                    <a:pt x="717" y="577"/>
                  </a:moveTo>
                  <a:lnTo>
                    <a:pt x="717" y="784"/>
                  </a:lnTo>
                  <a:lnTo>
                    <a:pt x="855" y="784"/>
                  </a:lnTo>
                  <a:lnTo>
                    <a:pt x="855" y="577"/>
                  </a:lnTo>
                  <a:lnTo>
                    <a:pt x="717" y="577"/>
                  </a:lnTo>
                  <a:close/>
                  <a:moveTo>
                    <a:pt x="1019" y="491"/>
                  </a:moveTo>
                  <a:lnTo>
                    <a:pt x="1019" y="284"/>
                  </a:lnTo>
                  <a:lnTo>
                    <a:pt x="881" y="284"/>
                  </a:lnTo>
                  <a:lnTo>
                    <a:pt x="881" y="491"/>
                  </a:lnTo>
                  <a:lnTo>
                    <a:pt x="1019" y="491"/>
                  </a:lnTo>
                  <a:close/>
                  <a:moveTo>
                    <a:pt x="881" y="577"/>
                  </a:moveTo>
                  <a:lnTo>
                    <a:pt x="881" y="784"/>
                  </a:lnTo>
                  <a:lnTo>
                    <a:pt x="1019" y="784"/>
                  </a:lnTo>
                  <a:lnTo>
                    <a:pt x="1019" y="577"/>
                  </a:lnTo>
                  <a:lnTo>
                    <a:pt x="881" y="5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97" name="Freeform 47"/>
            <p:cNvSpPr>
              <a:spLocks noEditPoints="1"/>
            </p:cNvSpPr>
            <p:nvPr/>
          </p:nvSpPr>
          <p:spPr bwMode="auto">
            <a:xfrm>
              <a:off x="2316330" y="2779144"/>
              <a:ext cx="960801" cy="1038888"/>
            </a:xfrm>
            <a:custGeom>
              <a:avLst/>
              <a:gdLst>
                <a:gd name="T0" fmla="*/ 250 w 1132"/>
                <a:gd name="T1" fmla="*/ 414 h 1224"/>
                <a:gd name="T2" fmla="*/ 259 w 1132"/>
                <a:gd name="T3" fmla="*/ 371 h 1224"/>
                <a:gd name="T4" fmla="*/ 458 w 1132"/>
                <a:gd name="T5" fmla="*/ 371 h 1224"/>
                <a:gd name="T6" fmla="*/ 458 w 1132"/>
                <a:gd name="T7" fmla="*/ 293 h 1224"/>
                <a:gd name="T8" fmla="*/ 648 w 1132"/>
                <a:gd name="T9" fmla="*/ 293 h 1224"/>
                <a:gd name="T10" fmla="*/ 648 w 1132"/>
                <a:gd name="T11" fmla="*/ 146 h 1224"/>
                <a:gd name="T12" fmla="*/ 933 w 1132"/>
                <a:gd name="T13" fmla="*/ 146 h 1224"/>
                <a:gd name="T14" fmla="*/ 933 w 1132"/>
                <a:gd name="T15" fmla="*/ 52 h 1224"/>
                <a:gd name="T16" fmla="*/ 994 w 1132"/>
                <a:gd name="T17" fmla="*/ 52 h 1224"/>
                <a:gd name="T18" fmla="*/ 994 w 1132"/>
                <a:gd name="T19" fmla="*/ 0 h 1224"/>
                <a:gd name="T20" fmla="*/ 1132 w 1132"/>
                <a:gd name="T21" fmla="*/ 0 h 1224"/>
                <a:gd name="T22" fmla="*/ 1132 w 1132"/>
                <a:gd name="T23" fmla="*/ 1224 h 1224"/>
                <a:gd name="T24" fmla="*/ 0 w 1132"/>
                <a:gd name="T25" fmla="*/ 1224 h 1224"/>
                <a:gd name="T26" fmla="*/ 0 w 1132"/>
                <a:gd name="T27" fmla="*/ 414 h 1224"/>
                <a:gd name="T28" fmla="*/ 250 w 1132"/>
                <a:gd name="T29" fmla="*/ 414 h 1224"/>
                <a:gd name="T30" fmla="*/ 406 w 1132"/>
                <a:gd name="T31" fmla="*/ 784 h 1224"/>
                <a:gd name="T32" fmla="*/ 406 w 1132"/>
                <a:gd name="T33" fmla="*/ 577 h 1224"/>
                <a:gd name="T34" fmla="*/ 268 w 1132"/>
                <a:gd name="T35" fmla="*/ 577 h 1224"/>
                <a:gd name="T36" fmla="*/ 268 w 1132"/>
                <a:gd name="T37" fmla="*/ 784 h 1224"/>
                <a:gd name="T38" fmla="*/ 406 w 1132"/>
                <a:gd name="T39" fmla="*/ 784 h 1224"/>
                <a:gd name="T40" fmla="*/ 250 w 1132"/>
                <a:gd name="T41" fmla="*/ 784 h 1224"/>
                <a:gd name="T42" fmla="*/ 250 w 1132"/>
                <a:gd name="T43" fmla="*/ 577 h 1224"/>
                <a:gd name="T44" fmla="*/ 103 w 1132"/>
                <a:gd name="T45" fmla="*/ 577 h 1224"/>
                <a:gd name="T46" fmla="*/ 103 w 1132"/>
                <a:gd name="T47" fmla="*/ 784 h 1224"/>
                <a:gd name="T48" fmla="*/ 250 w 1132"/>
                <a:gd name="T49" fmla="*/ 784 h 1224"/>
                <a:gd name="T50" fmla="*/ 717 w 1132"/>
                <a:gd name="T51" fmla="*/ 284 h 1224"/>
                <a:gd name="T52" fmla="*/ 717 w 1132"/>
                <a:gd name="T53" fmla="*/ 491 h 1224"/>
                <a:gd name="T54" fmla="*/ 855 w 1132"/>
                <a:gd name="T55" fmla="*/ 491 h 1224"/>
                <a:gd name="T56" fmla="*/ 855 w 1132"/>
                <a:gd name="T57" fmla="*/ 284 h 1224"/>
                <a:gd name="T58" fmla="*/ 717 w 1132"/>
                <a:gd name="T59" fmla="*/ 284 h 1224"/>
                <a:gd name="T60" fmla="*/ 717 w 1132"/>
                <a:gd name="T61" fmla="*/ 577 h 1224"/>
                <a:gd name="T62" fmla="*/ 717 w 1132"/>
                <a:gd name="T63" fmla="*/ 784 h 1224"/>
                <a:gd name="T64" fmla="*/ 855 w 1132"/>
                <a:gd name="T65" fmla="*/ 784 h 1224"/>
                <a:gd name="T66" fmla="*/ 855 w 1132"/>
                <a:gd name="T67" fmla="*/ 577 h 1224"/>
                <a:gd name="T68" fmla="*/ 717 w 1132"/>
                <a:gd name="T69" fmla="*/ 577 h 1224"/>
                <a:gd name="T70" fmla="*/ 1019 w 1132"/>
                <a:gd name="T71" fmla="*/ 491 h 1224"/>
                <a:gd name="T72" fmla="*/ 1019 w 1132"/>
                <a:gd name="T73" fmla="*/ 284 h 1224"/>
                <a:gd name="T74" fmla="*/ 881 w 1132"/>
                <a:gd name="T75" fmla="*/ 284 h 1224"/>
                <a:gd name="T76" fmla="*/ 881 w 1132"/>
                <a:gd name="T77" fmla="*/ 491 h 1224"/>
                <a:gd name="T78" fmla="*/ 1019 w 1132"/>
                <a:gd name="T79" fmla="*/ 491 h 1224"/>
                <a:gd name="T80" fmla="*/ 881 w 1132"/>
                <a:gd name="T81" fmla="*/ 577 h 1224"/>
                <a:gd name="T82" fmla="*/ 881 w 1132"/>
                <a:gd name="T83" fmla="*/ 784 h 1224"/>
                <a:gd name="T84" fmla="*/ 1019 w 1132"/>
                <a:gd name="T85" fmla="*/ 784 h 1224"/>
                <a:gd name="T86" fmla="*/ 1019 w 1132"/>
                <a:gd name="T87" fmla="*/ 577 h 1224"/>
                <a:gd name="T88" fmla="*/ 881 w 1132"/>
                <a:gd name="T89" fmla="*/ 577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2" h="1224">
                  <a:moveTo>
                    <a:pt x="250" y="414"/>
                  </a:moveTo>
                  <a:lnTo>
                    <a:pt x="259" y="371"/>
                  </a:lnTo>
                  <a:lnTo>
                    <a:pt x="458" y="371"/>
                  </a:lnTo>
                  <a:lnTo>
                    <a:pt x="458" y="293"/>
                  </a:lnTo>
                  <a:lnTo>
                    <a:pt x="648" y="293"/>
                  </a:lnTo>
                  <a:lnTo>
                    <a:pt x="648" y="146"/>
                  </a:lnTo>
                  <a:lnTo>
                    <a:pt x="933" y="146"/>
                  </a:lnTo>
                  <a:lnTo>
                    <a:pt x="933" y="52"/>
                  </a:lnTo>
                  <a:lnTo>
                    <a:pt x="994" y="52"/>
                  </a:lnTo>
                  <a:lnTo>
                    <a:pt x="994" y="0"/>
                  </a:lnTo>
                  <a:lnTo>
                    <a:pt x="1132" y="0"/>
                  </a:lnTo>
                  <a:lnTo>
                    <a:pt x="1132" y="1224"/>
                  </a:lnTo>
                  <a:lnTo>
                    <a:pt x="0" y="1224"/>
                  </a:lnTo>
                  <a:lnTo>
                    <a:pt x="0" y="414"/>
                  </a:lnTo>
                  <a:lnTo>
                    <a:pt x="250" y="414"/>
                  </a:lnTo>
                  <a:close/>
                  <a:moveTo>
                    <a:pt x="406" y="784"/>
                  </a:moveTo>
                  <a:lnTo>
                    <a:pt x="406" y="577"/>
                  </a:lnTo>
                  <a:lnTo>
                    <a:pt x="268" y="577"/>
                  </a:lnTo>
                  <a:lnTo>
                    <a:pt x="268" y="784"/>
                  </a:lnTo>
                  <a:lnTo>
                    <a:pt x="406" y="784"/>
                  </a:lnTo>
                  <a:close/>
                  <a:moveTo>
                    <a:pt x="250" y="784"/>
                  </a:moveTo>
                  <a:lnTo>
                    <a:pt x="250" y="577"/>
                  </a:lnTo>
                  <a:lnTo>
                    <a:pt x="103" y="577"/>
                  </a:lnTo>
                  <a:lnTo>
                    <a:pt x="103" y="784"/>
                  </a:lnTo>
                  <a:lnTo>
                    <a:pt x="250" y="784"/>
                  </a:lnTo>
                  <a:close/>
                  <a:moveTo>
                    <a:pt x="717" y="284"/>
                  </a:moveTo>
                  <a:lnTo>
                    <a:pt x="717" y="491"/>
                  </a:lnTo>
                  <a:lnTo>
                    <a:pt x="855" y="491"/>
                  </a:lnTo>
                  <a:lnTo>
                    <a:pt x="855" y="284"/>
                  </a:lnTo>
                  <a:lnTo>
                    <a:pt x="717" y="284"/>
                  </a:lnTo>
                  <a:close/>
                  <a:moveTo>
                    <a:pt x="717" y="577"/>
                  </a:moveTo>
                  <a:lnTo>
                    <a:pt x="717" y="784"/>
                  </a:lnTo>
                  <a:lnTo>
                    <a:pt x="855" y="784"/>
                  </a:lnTo>
                  <a:lnTo>
                    <a:pt x="855" y="577"/>
                  </a:lnTo>
                  <a:lnTo>
                    <a:pt x="717" y="577"/>
                  </a:lnTo>
                  <a:close/>
                  <a:moveTo>
                    <a:pt x="1019" y="491"/>
                  </a:moveTo>
                  <a:lnTo>
                    <a:pt x="1019" y="284"/>
                  </a:lnTo>
                  <a:lnTo>
                    <a:pt x="881" y="284"/>
                  </a:lnTo>
                  <a:lnTo>
                    <a:pt x="881" y="491"/>
                  </a:lnTo>
                  <a:lnTo>
                    <a:pt x="1019" y="491"/>
                  </a:lnTo>
                  <a:close/>
                  <a:moveTo>
                    <a:pt x="881" y="577"/>
                  </a:moveTo>
                  <a:lnTo>
                    <a:pt x="881" y="784"/>
                  </a:lnTo>
                  <a:lnTo>
                    <a:pt x="1019" y="784"/>
                  </a:lnTo>
                  <a:lnTo>
                    <a:pt x="1019" y="577"/>
                  </a:lnTo>
                  <a:lnTo>
                    <a:pt x="881" y="5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198" name="Freeform 47"/>
            <p:cNvSpPr>
              <a:spLocks noEditPoints="1"/>
            </p:cNvSpPr>
            <p:nvPr/>
          </p:nvSpPr>
          <p:spPr bwMode="auto">
            <a:xfrm flipH="1">
              <a:off x="390105" y="2305585"/>
              <a:ext cx="900728" cy="1512447"/>
            </a:xfrm>
            <a:custGeom>
              <a:avLst/>
              <a:gdLst>
                <a:gd name="T0" fmla="*/ 250 w 1132"/>
                <a:gd name="T1" fmla="*/ 414 h 1224"/>
                <a:gd name="T2" fmla="*/ 259 w 1132"/>
                <a:gd name="T3" fmla="*/ 371 h 1224"/>
                <a:gd name="T4" fmla="*/ 458 w 1132"/>
                <a:gd name="T5" fmla="*/ 371 h 1224"/>
                <a:gd name="T6" fmla="*/ 458 w 1132"/>
                <a:gd name="T7" fmla="*/ 293 h 1224"/>
                <a:gd name="T8" fmla="*/ 648 w 1132"/>
                <a:gd name="T9" fmla="*/ 293 h 1224"/>
                <a:gd name="T10" fmla="*/ 648 w 1132"/>
                <a:gd name="T11" fmla="*/ 146 h 1224"/>
                <a:gd name="T12" fmla="*/ 933 w 1132"/>
                <a:gd name="T13" fmla="*/ 146 h 1224"/>
                <a:gd name="T14" fmla="*/ 933 w 1132"/>
                <a:gd name="T15" fmla="*/ 52 h 1224"/>
                <a:gd name="T16" fmla="*/ 994 w 1132"/>
                <a:gd name="T17" fmla="*/ 52 h 1224"/>
                <a:gd name="T18" fmla="*/ 994 w 1132"/>
                <a:gd name="T19" fmla="*/ 0 h 1224"/>
                <a:gd name="T20" fmla="*/ 1132 w 1132"/>
                <a:gd name="T21" fmla="*/ 0 h 1224"/>
                <a:gd name="T22" fmla="*/ 1132 w 1132"/>
                <a:gd name="T23" fmla="*/ 1224 h 1224"/>
                <a:gd name="T24" fmla="*/ 0 w 1132"/>
                <a:gd name="T25" fmla="*/ 1224 h 1224"/>
                <a:gd name="T26" fmla="*/ 0 w 1132"/>
                <a:gd name="T27" fmla="*/ 414 h 1224"/>
                <a:gd name="T28" fmla="*/ 250 w 1132"/>
                <a:gd name="T29" fmla="*/ 414 h 1224"/>
                <a:gd name="T30" fmla="*/ 406 w 1132"/>
                <a:gd name="T31" fmla="*/ 784 h 1224"/>
                <a:gd name="T32" fmla="*/ 406 w 1132"/>
                <a:gd name="T33" fmla="*/ 577 h 1224"/>
                <a:gd name="T34" fmla="*/ 268 w 1132"/>
                <a:gd name="T35" fmla="*/ 577 h 1224"/>
                <a:gd name="T36" fmla="*/ 268 w 1132"/>
                <a:gd name="T37" fmla="*/ 784 h 1224"/>
                <a:gd name="T38" fmla="*/ 406 w 1132"/>
                <a:gd name="T39" fmla="*/ 784 h 1224"/>
                <a:gd name="T40" fmla="*/ 250 w 1132"/>
                <a:gd name="T41" fmla="*/ 784 h 1224"/>
                <a:gd name="T42" fmla="*/ 250 w 1132"/>
                <a:gd name="T43" fmla="*/ 577 h 1224"/>
                <a:gd name="T44" fmla="*/ 103 w 1132"/>
                <a:gd name="T45" fmla="*/ 577 h 1224"/>
                <a:gd name="T46" fmla="*/ 103 w 1132"/>
                <a:gd name="T47" fmla="*/ 784 h 1224"/>
                <a:gd name="T48" fmla="*/ 250 w 1132"/>
                <a:gd name="T49" fmla="*/ 784 h 1224"/>
                <a:gd name="T50" fmla="*/ 717 w 1132"/>
                <a:gd name="T51" fmla="*/ 284 h 1224"/>
                <a:gd name="T52" fmla="*/ 717 w 1132"/>
                <a:gd name="T53" fmla="*/ 491 h 1224"/>
                <a:gd name="T54" fmla="*/ 855 w 1132"/>
                <a:gd name="T55" fmla="*/ 491 h 1224"/>
                <a:gd name="T56" fmla="*/ 855 w 1132"/>
                <a:gd name="T57" fmla="*/ 284 h 1224"/>
                <a:gd name="T58" fmla="*/ 717 w 1132"/>
                <a:gd name="T59" fmla="*/ 284 h 1224"/>
                <a:gd name="T60" fmla="*/ 717 w 1132"/>
                <a:gd name="T61" fmla="*/ 577 h 1224"/>
                <a:gd name="T62" fmla="*/ 717 w 1132"/>
                <a:gd name="T63" fmla="*/ 784 h 1224"/>
                <a:gd name="T64" fmla="*/ 855 w 1132"/>
                <a:gd name="T65" fmla="*/ 784 h 1224"/>
                <a:gd name="T66" fmla="*/ 855 w 1132"/>
                <a:gd name="T67" fmla="*/ 577 h 1224"/>
                <a:gd name="T68" fmla="*/ 717 w 1132"/>
                <a:gd name="T69" fmla="*/ 577 h 1224"/>
                <a:gd name="T70" fmla="*/ 1019 w 1132"/>
                <a:gd name="T71" fmla="*/ 491 h 1224"/>
                <a:gd name="T72" fmla="*/ 1019 w 1132"/>
                <a:gd name="T73" fmla="*/ 284 h 1224"/>
                <a:gd name="T74" fmla="*/ 881 w 1132"/>
                <a:gd name="T75" fmla="*/ 284 h 1224"/>
                <a:gd name="T76" fmla="*/ 881 w 1132"/>
                <a:gd name="T77" fmla="*/ 491 h 1224"/>
                <a:gd name="T78" fmla="*/ 1019 w 1132"/>
                <a:gd name="T79" fmla="*/ 491 h 1224"/>
                <a:gd name="T80" fmla="*/ 881 w 1132"/>
                <a:gd name="T81" fmla="*/ 577 h 1224"/>
                <a:gd name="T82" fmla="*/ 881 w 1132"/>
                <a:gd name="T83" fmla="*/ 784 h 1224"/>
                <a:gd name="T84" fmla="*/ 1019 w 1132"/>
                <a:gd name="T85" fmla="*/ 784 h 1224"/>
                <a:gd name="T86" fmla="*/ 1019 w 1132"/>
                <a:gd name="T87" fmla="*/ 577 h 1224"/>
                <a:gd name="T88" fmla="*/ 881 w 1132"/>
                <a:gd name="T89" fmla="*/ 577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2" h="1224">
                  <a:moveTo>
                    <a:pt x="250" y="414"/>
                  </a:moveTo>
                  <a:lnTo>
                    <a:pt x="259" y="371"/>
                  </a:lnTo>
                  <a:lnTo>
                    <a:pt x="458" y="371"/>
                  </a:lnTo>
                  <a:lnTo>
                    <a:pt x="458" y="293"/>
                  </a:lnTo>
                  <a:lnTo>
                    <a:pt x="648" y="293"/>
                  </a:lnTo>
                  <a:lnTo>
                    <a:pt x="648" y="146"/>
                  </a:lnTo>
                  <a:lnTo>
                    <a:pt x="933" y="146"/>
                  </a:lnTo>
                  <a:lnTo>
                    <a:pt x="933" y="52"/>
                  </a:lnTo>
                  <a:lnTo>
                    <a:pt x="994" y="52"/>
                  </a:lnTo>
                  <a:lnTo>
                    <a:pt x="994" y="0"/>
                  </a:lnTo>
                  <a:lnTo>
                    <a:pt x="1132" y="0"/>
                  </a:lnTo>
                  <a:lnTo>
                    <a:pt x="1132" y="1224"/>
                  </a:lnTo>
                  <a:lnTo>
                    <a:pt x="0" y="1224"/>
                  </a:lnTo>
                  <a:lnTo>
                    <a:pt x="0" y="414"/>
                  </a:lnTo>
                  <a:lnTo>
                    <a:pt x="250" y="414"/>
                  </a:lnTo>
                  <a:close/>
                  <a:moveTo>
                    <a:pt x="406" y="784"/>
                  </a:moveTo>
                  <a:lnTo>
                    <a:pt x="406" y="577"/>
                  </a:lnTo>
                  <a:lnTo>
                    <a:pt x="268" y="577"/>
                  </a:lnTo>
                  <a:lnTo>
                    <a:pt x="268" y="784"/>
                  </a:lnTo>
                  <a:lnTo>
                    <a:pt x="406" y="784"/>
                  </a:lnTo>
                  <a:close/>
                  <a:moveTo>
                    <a:pt x="250" y="784"/>
                  </a:moveTo>
                  <a:lnTo>
                    <a:pt x="250" y="577"/>
                  </a:lnTo>
                  <a:lnTo>
                    <a:pt x="103" y="577"/>
                  </a:lnTo>
                  <a:lnTo>
                    <a:pt x="103" y="784"/>
                  </a:lnTo>
                  <a:lnTo>
                    <a:pt x="250" y="784"/>
                  </a:lnTo>
                  <a:close/>
                  <a:moveTo>
                    <a:pt x="717" y="284"/>
                  </a:moveTo>
                  <a:lnTo>
                    <a:pt x="717" y="491"/>
                  </a:lnTo>
                  <a:lnTo>
                    <a:pt x="855" y="491"/>
                  </a:lnTo>
                  <a:lnTo>
                    <a:pt x="855" y="284"/>
                  </a:lnTo>
                  <a:lnTo>
                    <a:pt x="717" y="284"/>
                  </a:lnTo>
                  <a:close/>
                  <a:moveTo>
                    <a:pt x="717" y="577"/>
                  </a:moveTo>
                  <a:lnTo>
                    <a:pt x="717" y="784"/>
                  </a:lnTo>
                  <a:lnTo>
                    <a:pt x="855" y="784"/>
                  </a:lnTo>
                  <a:lnTo>
                    <a:pt x="855" y="577"/>
                  </a:lnTo>
                  <a:lnTo>
                    <a:pt x="717" y="577"/>
                  </a:lnTo>
                  <a:close/>
                  <a:moveTo>
                    <a:pt x="1019" y="491"/>
                  </a:moveTo>
                  <a:lnTo>
                    <a:pt x="1019" y="284"/>
                  </a:lnTo>
                  <a:lnTo>
                    <a:pt x="881" y="284"/>
                  </a:lnTo>
                  <a:lnTo>
                    <a:pt x="881" y="491"/>
                  </a:lnTo>
                  <a:lnTo>
                    <a:pt x="1019" y="491"/>
                  </a:lnTo>
                  <a:close/>
                  <a:moveTo>
                    <a:pt x="881" y="577"/>
                  </a:moveTo>
                  <a:lnTo>
                    <a:pt x="881" y="784"/>
                  </a:lnTo>
                  <a:lnTo>
                    <a:pt x="1019" y="784"/>
                  </a:lnTo>
                  <a:lnTo>
                    <a:pt x="1019" y="577"/>
                  </a:lnTo>
                  <a:lnTo>
                    <a:pt x="881" y="5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</p:grpSp>
      <p:sp>
        <p:nvSpPr>
          <p:cNvPr id="199" name="자유형 198"/>
          <p:cNvSpPr/>
          <p:nvPr/>
        </p:nvSpPr>
        <p:spPr>
          <a:xfrm>
            <a:off x="2308394" y="1260705"/>
            <a:ext cx="447429" cy="350397"/>
          </a:xfrm>
          <a:custGeom>
            <a:avLst/>
            <a:gdLst>
              <a:gd name="connsiteX0" fmla="*/ 574272 w 756580"/>
              <a:gd name="connsiteY0" fmla="*/ 0 h 592503"/>
              <a:gd name="connsiteX1" fmla="*/ 707964 w 756580"/>
              <a:gd name="connsiteY1" fmla="*/ 60770 h 592503"/>
              <a:gd name="connsiteX2" fmla="*/ 756580 w 756580"/>
              <a:gd name="connsiteY2" fmla="*/ 206616 h 592503"/>
              <a:gd name="connsiteX3" fmla="*/ 744426 w 756580"/>
              <a:gd name="connsiteY3" fmla="*/ 302328 h 592503"/>
              <a:gd name="connsiteX4" fmla="*/ 711003 w 756580"/>
              <a:gd name="connsiteY4" fmla="*/ 395002 h 592503"/>
              <a:gd name="connsiteX5" fmla="*/ 621368 w 756580"/>
              <a:gd name="connsiteY5" fmla="*/ 513502 h 592503"/>
              <a:gd name="connsiteX6" fmla="*/ 495271 w 756580"/>
              <a:gd name="connsiteY6" fmla="*/ 592503 h 592503"/>
              <a:gd name="connsiteX7" fmla="*/ 434502 w 756580"/>
              <a:gd name="connsiteY7" fmla="*/ 525656 h 592503"/>
              <a:gd name="connsiteX8" fmla="*/ 533252 w 756580"/>
              <a:gd name="connsiteY8" fmla="*/ 443618 h 592503"/>
              <a:gd name="connsiteX9" fmla="*/ 583387 w 756580"/>
              <a:gd name="connsiteY9" fmla="*/ 316002 h 592503"/>
              <a:gd name="connsiteX10" fmla="*/ 539329 w 756580"/>
              <a:gd name="connsiteY10" fmla="*/ 323598 h 592503"/>
              <a:gd name="connsiteX11" fmla="*/ 498310 w 756580"/>
              <a:gd name="connsiteY11" fmla="*/ 312963 h 592503"/>
              <a:gd name="connsiteX12" fmla="*/ 431463 w 756580"/>
              <a:gd name="connsiteY12" fmla="*/ 252194 h 592503"/>
              <a:gd name="connsiteX13" fmla="*/ 410194 w 756580"/>
              <a:gd name="connsiteY13" fmla="*/ 161039 h 592503"/>
              <a:gd name="connsiteX14" fmla="*/ 458810 w 756580"/>
              <a:gd name="connsiteY14" fmla="*/ 48616 h 592503"/>
              <a:gd name="connsiteX15" fmla="*/ 574272 w 756580"/>
              <a:gd name="connsiteY15" fmla="*/ 0 h 592503"/>
              <a:gd name="connsiteX16" fmla="*/ 164078 w 756580"/>
              <a:gd name="connsiteY16" fmla="*/ 0 h 592503"/>
              <a:gd name="connsiteX17" fmla="*/ 297770 w 756580"/>
              <a:gd name="connsiteY17" fmla="*/ 60770 h 592503"/>
              <a:gd name="connsiteX18" fmla="*/ 346386 w 756580"/>
              <a:gd name="connsiteY18" fmla="*/ 206616 h 592503"/>
              <a:gd name="connsiteX19" fmla="*/ 334232 w 756580"/>
              <a:gd name="connsiteY19" fmla="*/ 302328 h 592503"/>
              <a:gd name="connsiteX20" fmla="*/ 300809 w 756580"/>
              <a:gd name="connsiteY20" fmla="*/ 395002 h 592503"/>
              <a:gd name="connsiteX21" fmla="*/ 212693 w 756580"/>
              <a:gd name="connsiteY21" fmla="*/ 513502 h 592503"/>
              <a:gd name="connsiteX22" fmla="*/ 88116 w 756580"/>
              <a:gd name="connsiteY22" fmla="*/ 592503 h 592503"/>
              <a:gd name="connsiteX23" fmla="*/ 24308 w 756580"/>
              <a:gd name="connsiteY23" fmla="*/ 525656 h 592503"/>
              <a:gd name="connsiteX24" fmla="*/ 123058 w 756580"/>
              <a:gd name="connsiteY24" fmla="*/ 443618 h 592503"/>
              <a:gd name="connsiteX25" fmla="*/ 173193 w 756580"/>
              <a:gd name="connsiteY25" fmla="*/ 316002 h 592503"/>
              <a:gd name="connsiteX26" fmla="*/ 129135 w 756580"/>
              <a:gd name="connsiteY26" fmla="*/ 323598 h 592503"/>
              <a:gd name="connsiteX27" fmla="*/ 88116 w 756580"/>
              <a:gd name="connsiteY27" fmla="*/ 312963 h 592503"/>
              <a:gd name="connsiteX28" fmla="*/ 21269 w 756580"/>
              <a:gd name="connsiteY28" fmla="*/ 252194 h 592503"/>
              <a:gd name="connsiteX29" fmla="*/ 0 w 756580"/>
              <a:gd name="connsiteY29" fmla="*/ 161039 h 592503"/>
              <a:gd name="connsiteX30" fmla="*/ 48615 w 756580"/>
              <a:gd name="connsiteY30" fmla="*/ 48616 h 592503"/>
              <a:gd name="connsiteX31" fmla="*/ 164078 w 756580"/>
              <a:gd name="connsiteY31" fmla="*/ 0 h 59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56580" h="592503">
                <a:moveTo>
                  <a:pt x="574272" y="0"/>
                </a:moveTo>
                <a:cubicBezTo>
                  <a:pt x="630990" y="0"/>
                  <a:pt x="675554" y="20257"/>
                  <a:pt x="707964" y="60770"/>
                </a:cubicBezTo>
                <a:cubicBezTo>
                  <a:pt x="740375" y="101283"/>
                  <a:pt x="756580" y="149898"/>
                  <a:pt x="756580" y="206616"/>
                </a:cubicBezTo>
                <a:cubicBezTo>
                  <a:pt x="756580" y="239027"/>
                  <a:pt x="752529" y="270931"/>
                  <a:pt x="744426" y="302328"/>
                </a:cubicBezTo>
                <a:cubicBezTo>
                  <a:pt x="736324" y="333726"/>
                  <a:pt x="725182" y="364617"/>
                  <a:pt x="711003" y="395002"/>
                </a:cubicBezTo>
                <a:cubicBezTo>
                  <a:pt x="688721" y="439566"/>
                  <a:pt x="658843" y="479066"/>
                  <a:pt x="621368" y="513502"/>
                </a:cubicBezTo>
                <a:cubicBezTo>
                  <a:pt x="583893" y="547939"/>
                  <a:pt x="541861" y="574272"/>
                  <a:pt x="495271" y="592503"/>
                </a:cubicBezTo>
                <a:lnTo>
                  <a:pt x="434502" y="525656"/>
                </a:lnTo>
                <a:cubicBezTo>
                  <a:pt x="472989" y="507426"/>
                  <a:pt x="505906" y="480079"/>
                  <a:pt x="533252" y="443618"/>
                </a:cubicBezTo>
                <a:cubicBezTo>
                  <a:pt x="560598" y="407156"/>
                  <a:pt x="577310" y="364617"/>
                  <a:pt x="583387" y="316002"/>
                </a:cubicBezTo>
                <a:cubicBezTo>
                  <a:pt x="571233" y="322079"/>
                  <a:pt x="556547" y="324611"/>
                  <a:pt x="539329" y="323598"/>
                </a:cubicBezTo>
                <a:cubicBezTo>
                  <a:pt x="522111" y="322585"/>
                  <a:pt x="508438" y="319040"/>
                  <a:pt x="498310" y="312963"/>
                </a:cubicBezTo>
                <a:cubicBezTo>
                  <a:pt x="467925" y="300809"/>
                  <a:pt x="445643" y="280553"/>
                  <a:pt x="431463" y="252194"/>
                </a:cubicBezTo>
                <a:cubicBezTo>
                  <a:pt x="417284" y="223835"/>
                  <a:pt x="410194" y="193450"/>
                  <a:pt x="410194" y="161039"/>
                </a:cubicBezTo>
                <a:cubicBezTo>
                  <a:pt x="410194" y="118501"/>
                  <a:pt x="426399" y="81026"/>
                  <a:pt x="458810" y="48616"/>
                </a:cubicBezTo>
                <a:cubicBezTo>
                  <a:pt x="491220" y="16205"/>
                  <a:pt x="529707" y="0"/>
                  <a:pt x="574272" y="0"/>
                </a:cubicBezTo>
                <a:close/>
                <a:moveTo>
                  <a:pt x="164078" y="0"/>
                </a:moveTo>
                <a:cubicBezTo>
                  <a:pt x="220796" y="0"/>
                  <a:pt x="265360" y="20257"/>
                  <a:pt x="297770" y="60770"/>
                </a:cubicBezTo>
                <a:cubicBezTo>
                  <a:pt x="330181" y="101283"/>
                  <a:pt x="346386" y="149898"/>
                  <a:pt x="346386" y="206616"/>
                </a:cubicBezTo>
                <a:cubicBezTo>
                  <a:pt x="346386" y="239027"/>
                  <a:pt x="342335" y="270931"/>
                  <a:pt x="334232" y="302328"/>
                </a:cubicBezTo>
                <a:cubicBezTo>
                  <a:pt x="326129" y="333726"/>
                  <a:pt x="314989" y="364617"/>
                  <a:pt x="300809" y="395002"/>
                </a:cubicBezTo>
                <a:cubicBezTo>
                  <a:pt x="278527" y="439566"/>
                  <a:pt x="249155" y="479066"/>
                  <a:pt x="212693" y="513502"/>
                </a:cubicBezTo>
                <a:cubicBezTo>
                  <a:pt x="176231" y="547939"/>
                  <a:pt x="134706" y="574272"/>
                  <a:pt x="88116" y="592503"/>
                </a:cubicBezTo>
                <a:lnTo>
                  <a:pt x="24308" y="525656"/>
                </a:lnTo>
                <a:cubicBezTo>
                  <a:pt x="62795" y="507426"/>
                  <a:pt x="95712" y="480079"/>
                  <a:pt x="123058" y="443618"/>
                </a:cubicBezTo>
                <a:cubicBezTo>
                  <a:pt x="150404" y="407156"/>
                  <a:pt x="167116" y="364617"/>
                  <a:pt x="173193" y="316002"/>
                </a:cubicBezTo>
                <a:cubicBezTo>
                  <a:pt x="161039" y="322079"/>
                  <a:pt x="146353" y="324611"/>
                  <a:pt x="129135" y="323598"/>
                </a:cubicBezTo>
                <a:cubicBezTo>
                  <a:pt x="111917" y="322585"/>
                  <a:pt x="98244" y="319040"/>
                  <a:pt x="88116" y="312963"/>
                </a:cubicBezTo>
                <a:cubicBezTo>
                  <a:pt x="57731" y="300809"/>
                  <a:pt x="35449" y="280553"/>
                  <a:pt x="21269" y="252194"/>
                </a:cubicBezTo>
                <a:cubicBezTo>
                  <a:pt x="7090" y="223835"/>
                  <a:pt x="0" y="193450"/>
                  <a:pt x="0" y="161039"/>
                </a:cubicBezTo>
                <a:cubicBezTo>
                  <a:pt x="0" y="118501"/>
                  <a:pt x="16205" y="81026"/>
                  <a:pt x="48615" y="48616"/>
                </a:cubicBezTo>
                <a:cubicBezTo>
                  <a:pt x="81026" y="16205"/>
                  <a:pt x="119513" y="0"/>
                  <a:pt x="164078" y="0"/>
                </a:cubicBezTo>
                <a:close/>
              </a:path>
            </a:pathLst>
          </a:cu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200" name="자유형 199"/>
          <p:cNvSpPr/>
          <p:nvPr/>
        </p:nvSpPr>
        <p:spPr>
          <a:xfrm>
            <a:off x="1644247" y="1260706"/>
            <a:ext cx="449226" cy="350396"/>
          </a:xfrm>
          <a:custGeom>
            <a:avLst/>
            <a:gdLst>
              <a:gd name="connsiteX0" fmla="*/ 668465 w 759619"/>
              <a:gd name="connsiteY0" fmla="*/ 0 h 592502"/>
              <a:gd name="connsiteX1" fmla="*/ 729234 w 759619"/>
              <a:gd name="connsiteY1" fmla="*/ 66846 h 592502"/>
              <a:gd name="connsiteX2" fmla="*/ 630484 w 759619"/>
              <a:gd name="connsiteY2" fmla="*/ 148885 h 592502"/>
              <a:gd name="connsiteX3" fmla="*/ 577310 w 759619"/>
              <a:gd name="connsiteY3" fmla="*/ 270424 h 592502"/>
              <a:gd name="connsiteX4" fmla="*/ 622888 w 759619"/>
              <a:gd name="connsiteY4" fmla="*/ 268905 h 592502"/>
              <a:gd name="connsiteX5" fmla="*/ 668465 w 759619"/>
              <a:gd name="connsiteY5" fmla="*/ 279539 h 592502"/>
              <a:gd name="connsiteX6" fmla="*/ 735311 w 759619"/>
              <a:gd name="connsiteY6" fmla="*/ 341828 h 592502"/>
              <a:gd name="connsiteX7" fmla="*/ 759619 w 759619"/>
              <a:gd name="connsiteY7" fmla="*/ 428425 h 592502"/>
              <a:gd name="connsiteX8" fmla="*/ 707965 w 759619"/>
              <a:gd name="connsiteY8" fmla="*/ 545406 h 592502"/>
              <a:gd name="connsiteX9" fmla="*/ 592503 w 759619"/>
              <a:gd name="connsiteY9" fmla="*/ 592502 h 592502"/>
              <a:gd name="connsiteX10" fmla="*/ 457291 w 759619"/>
              <a:gd name="connsiteY10" fmla="*/ 533252 h 592502"/>
              <a:gd name="connsiteX11" fmla="*/ 410194 w 759619"/>
              <a:gd name="connsiteY11" fmla="*/ 385886 h 592502"/>
              <a:gd name="connsiteX12" fmla="*/ 480079 w 759619"/>
              <a:gd name="connsiteY12" fmla="*/ 154962 h 592502"/>
              <a:gd name="connsiteX13" fmla="*/ 668465 w 759619"/>
              <a:gd name="connsiteY13" fmla="*/ 0 h 592502"/>
              <a:gd name="connsiteX14" fmla="*/ 261309 w 759619"/>
              <a:gd name="connsiteY14" fmla="*/ 0 h 592502"/>
              <a:gd name="connsiteX15" fmla="*/ 319040 w 759619"/>
              <a:gd name="connsiteY15" fmla="*/ 66846 h 592502"/>
              <a:gd name="connsiteX16" fmla="*/ 220290 w 759619"/>
              <a:gd name="connsiteY16" fmla="*/ 148885 h 592502"/>
              <a:gd name="connsiteX17" fmla="*/ 170155 w 759619"/>
              <a:gd name="connsiteY17" fmla="*/ 270424 h 592502"/>
              <a:gd name="connsiteX18" fmla="*/ 212693 w 759619"/>
              <a:gd name="connsiteY18" fmla="*/ 268905 h 592502"/>
              <a:gd name="connsiteX19" fmla="*/ 258271 w 759619"/>
              <a:gd name="connsiteY19" fmla="*/ 279539 h 592502"/>
              <a:gd name="connsiteX20" fmla="*/ 323598 w 759619"/>
              <a:gd name="connsiteY20" fmla="*/ 341828 h 592502"/>
              <a:gd name="connsiteX21" fmla="*/ 346386 w 759619"/>
              <a:gd name="connsiteY21" fmla="*/ 428425 h 592502"/>
              <a:gd name="connsiteX22" fmla="*/ 296252 w 759619"/>
              <a:gd name="connsiteY22" fmla="*/ 545406 h 592502"/>
              <a:gd name="connsiteX23" fmla="*/ 182309 w 759619"/>
              <a:gd name="connsiteY23" fmla="*/ 592502 h 592502"/>
              <a:gd name="connsiteX24" fmla="*/ 47097 w 759619"/>
              <a:gd name="connsiteY24" fmla="*/ 533252 h 592502"/>
              <a:gd name="connsiteX25" fmla="*/ 0 w 759619"/>
              <a:gd name="connsiteY25" fmla="*/ 385886 h 592502"/>
              <a:gd name="connsiteX26" fmla="*/ 69885 w 759619"/>
              <a:gd name="connsiteY26" fmla="*/ 154962 h 592502"/>
              <a:gd name="connsiteX27" fmla="*/ 261309 w 759619"/>
              <a:gd name="connsiteY27" fmla="*/ 0 h 59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59619" h="592502">
                <a:moveTo>
                  <a:pt x="668465" y="0"/>
                </a:moveTo>
                <a:lnTo>
                  <a:pt x="729234" y="66846"/>
                </a:lnTo>
                <a:cubicBezTo>
                  <a:pt x="692772" y="85077"/>
                  <a:pt x="659856" y="112423"/>
                  <a:pt x="630484" y="148885"/>
                </a:cubicBezTo>
                <a:cubicBezTo>
                  <a:pt x="601112" y="185347"/>
                  <a:pt x="583387" y="225860"/>
                  <a:pt x="577310" y="270424"/>
                </a:cubicBezTo>
                <a:cubicBezTo>
                  <a:pt x="589464" y="266373"/>
                  <a:pt x="604657" y="265866"/>
                  <a:pt x="622888" y="268905"/>
                </a:cubicBezTo>
                <a:cubicBezTo>
                  <a:pt x="641119" y="271943"/>
                  <a:pt x="656311" y="275488"/>
                  <a:pt x="668465" y="279539"/>
                </a:cubicBezTo>
                <a:cubicBezTo>
                  <a:pt x="696824" y="293719"/>
                  <a:pt x="719106" y="314482"/>
                  <a:pt x="735311" y="341828"/>
                </a:cubicBezTo>
                <a:cubicBezTo>
                  <a:pt x="751516" y="369175"/>
                  <a:pt x="759619" y="398040"/>
                  <a:pt x="759619" y="428425"/>
                </a:cubicBezTo>
                <a:cubicBezTo>
                  <a:pt x="759619" y="475015"/>
                  <a:pt x="742401" y="514008"/>
                  <a:pt x="707965" y="545406"/>
                </a:cubicBezTo>
                <a:cubicBezTo>
                  <a:pt x="673529" y="576804"/>
                  <a:pt x="635042" y="592502"/>
                  <a:pt x="592503" y="592502"/>
                </a:cubicBezTo>
                <a:cubicBezTo>
                  <a:pt x="533759" y="592502"/>
                  <a:pt x="488688" y="572752"/>
                  <a:pt x="457291" y="533252"/>
                </a:cubicBezTo>
                <a:cubicBezTo>
                  <a:pt x="425893" y="493752"/>
                  <a:pt x="410194" y="444630"/>
                  <a:pt x="410194" y="385886"/>
                </a:cubicBezTo>
                <a:cubicBezTo>
                  <a:pt x="410194" y="304860"/>
                  <a:pt x="433489" y="227885"/>
                  <a:pt x="480079" y="154962"/>
                </a:cubicBezTo>
                <a:cubicBezTo>
                  <a:pt x="526669" y="82039"/>
                  <a:pt x="589464" y="30384"/>
                  <a:pt x="668465" y="0"/>
                </a:cubicBezTo>
                <a:close/>
                <a:moveTo>
                  <a:pt x="261309" y="0"/>
                </a:moveTo>
                <a:lnTo>
                  <a:pt x="319040" y="66846"/>
                </a:lnTo>
                <a:cubicBezTo>
                  <a:pt x="280553" y="85077"/>
                  <a:pt x="247636" y="112423"/>
                  <a:pt x="220290" y="148885"/>
                </a:cubicBezTo>
                <a:cubicBezTo>
                  <a:pt x="192944" y="185347"/>
                  <a:pt x="176232" y="225860"/>
                  <a:pt x="170155" y="270424"/>
                </a:cubicBezTo>
                <a:cubicBezTo>
                  <a:pt x="180283" y="266373"/>
                  <a:pt x="194463" y="265866"/>
                  <a:pt x="212693" y="268905"/>
                </a:cubicBezTo>
                <a:cubicBezTo>
                  <a:pt x="230924" y="271943"/>
                  <a:pt x="246117" y="275488"/>
                  <a:pt x="258271" y="279539"/>
                </a:cubicBezTo>
                <a:cubicBezTo>
                  <a:pt x="286630" y="293719"/>
                  <a:pt x="308405" y="314482"/>
                  <a:pt x="323598" y="341828"/>
                </a:cubicBezTo>
                <a:cubicBezTo>
                  <a:pt x="338790" y="369175"/>
                  <a:pt x="346386" y="398040"/>
                  <a:pt x="346386" y="428425"/>
                </a:cubicBezTo>
                <a:cubicBezTo>
                  <a:pt x="346386" y="475015"/>
                  <a:pt x="329675" y="514008"/>
                  <a:pt x="296252" y="545406"/>
                </a:cubicBezTo>
                <a:cubicBezTo>
                  <a:pt x="262828" y="576804"/>
                  <a:pt x="224847" y="592502"/>
                  <a:pt x="182309" y="592502"/>
                </a:cubicBezTo>
                <a:cubicBezTo>
                  <a:pt x="123565" y="592502"/>
                  <a:pt x="78494" y="572752"/>
                  <a:pt x="47097" y="533252"/>
                </a:cubicBezTo>
                <a:cubicBezTo>
                  <a:pt x="15699" y="493752"/>
                  <a:pt x="0" y="444630"/>
                  <a:pt x="0" y="385886"/>
                </a:cubicBezTo>
                <a:cubicBezTo>
                  <a:pt x="0" y="304860"/>
                  <a:pt x="23295" y="227885"/>
                  <a:pt x="69885" y="154962"/>
                </a:cubicBezTo>
                <a:cubicBezTo>
                  <a:pt x="116475" y="82039"/>
                  <a:pt x="180283" y="30384"/>
                  <a:pt x="261309" y="0"/>
                </a:cubicBezTo>
                <a:close/>
              </a:path>
            </a:pathLst>
          </a:cu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62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509486" y="456787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algn="ctr">
              <a:spcBef>
                <a:spcPts val="0"/>
              </a:spcBef>
              <a:spcAft>
                <a:spcPts val="0"/>
              </a:spcAft>
            </a:pPr>
            <a:r>
              <a:rPr lang="ko-KR" altLang="en-US" sz="1600" dirty="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본 </a:t>
            </a:r>
            <a:r>
              <a:rPr lang="en-US" altLang="ko-KR" sz="1600" dirty="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PPT </a:t>
            </a:r>
            <a:r>
              <a:rPr lang="ko-KR" altLang="ko-KR" sz="1600" dirty="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템플릿은 </a:t>
            </a:r>
            <a:r>
              <a:rPr lang="ko-KR" altLang="ko-KR" sz="1600" dirty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㈜ </a:t>
            </a:r>
            <a:r>
              <a:rPr lang="ko-KR" altLang="en-US" sz="1600" dirty="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재미</a:t>
            </a:r>
            <a:r>
              <a:rPr lang="ko-KR" altLang="ko-KR" sz="1600" dirty="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의 </a:t>
            </a:r>
            <a:r>
              <a:rPr lang="ko-KR" altLang="ko-KR" sz="1600" dirty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소유이며</a:t>
            </a:r>
            <a:r>
              <a:rPr lang="en-US" altLang="ko-KR" sz="1600" dirty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 </a:t>
            </a:r>
            <a:r>
              <a:rPr lang="ko-KR" altLang="ko-KR" sz="1600" dirty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타 용도로 사용하실 수 없습니다</a:t>
            </a:r>
            <a:r>
              <a:rPr lang="en-US" altLang="ko-KR" sz="1600" dirty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.</a:t>
            </a:r>
            <a:endParaRPr lang="ko-KR" altLang="ko-KR" sz="1600" dirty="0">
              <a:solidFill>
                <a:schemeClr val="bg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  <a:p>
            <a:pPr marL="342900" marR="0" algn="ctr">
              <a:spcBef>
                <a:spcPts val="0"/>
              </a:spcBef>
              <a:spcAft>
                <a:spcPts val="0"/>
              </a:spcAft>
            </a:pPr>
            <a:r>
              <a:rPr lang="ko-KR" altLang="ko-KR" sz="1600" dirty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ⓒ </a:t>
            </a:r>
            <a:r>
              <a:rPr lang="en-US" altLang="ko-KR" sz="1600" dirty="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Copyright 2016 </a:t>
            </a:r>
            <a:r>
              <a:rPr lang="en-US" altLang="ko-KR" sz="1600" dirty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XEMI all right </a:t>
            </a:r>
            <a:r>
              <a:rPr lang="en-US" altLang="ko-KR" sz="1600" dirty="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reserved.</a:t>
            </a:r>
            <a:endParaRPr lang="ko-KR" altLang="ko-KR" sz="1600" dirty="0">
              <a:solidFill>
                <a:schemeClr val="bg1"/>
              </a:solidFill>
              <a:effectLst/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456774" y="2459112"/>
            <a:ext cx="4057658" cy="1404813"/>
            <a:chOff x="4456774" y="2459112"/>
            <a:chExt cx="4057658" cy="1404813"/>
          </a:xfrm>
        </p:grpSpPr>
        <p:sp>
          <p:nvSpPr>
            <p:cNvPr id="18" name="직사각형 17"/>
            <p:cNvSpPr/>
            <p:nvPr/>
          </p:nvSpPr>
          <p:spPr>
            <a:xfrm>
              <a:off x="5922146" y="3094484"/>
              <a:ext cx="2592286" cy="76944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4400" dirty="0" smtClean="0">
                  <a:ln>
                    <a:solidFill>
                      <a:srgbClr val="313131">
                        <a:alpha val="33000"/>
                      </a:srgbClr>
                    </a:solidFill>
                  </a:ln>
                  <a:solidFill>
                    <a:schemeClr val="bg1"/>
                  </a:solidFill>
                  <a:latin typeface="HY동녘M" panose="02030600000101010101" pitchFamily="18" charset="-127"/>
                  <a:ea typeface="HY동녘M" panose="02030600000101010101" pitchFamily="18" charset="-127"/>
                </a:rPr>
                <a:t>Y o u</a:t>
              </a:r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4456774" y="2459112"/>
              <a:ext cx="2644437" cy="769441"/>
              <a:chOff x="3513086" y="2575059"/>
              <a:chExt cx="2644437" cy="769441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3513086" y="2674809"/>
                <a:ext cx="2644437" cy="620329"/>
              </a:xfrm>
              <a:prstGeom prst="rect">
                <a:avLst/>
              </a:prstGeom>
              <a:solidFill>
                <a:srgbClr val="8FBEE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FBEE1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  <a:cs typeface="+mn-cs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3552537" y="2575059"/>
                <a:ext cx="2592286" cy="769441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4400" b="0" i="0" u="none" strike="noStrike" kern="0" cap="none" spc="0" normalizeH="0" baseline="0" noProof="0" dirty="0" smtClean="0">
                    <a:solidFill>
                      <a:schemeClr val="bg1"/>
                    </a:solidFill>
                    <a:effectLst/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rPr>
                  <a:t>T h a n k</a:t>
                </a:r>
              </a:p>
            </p:txBody>
          </p:sp>
        </p:grpSp>
      </p:grpSp>
      <p:grpSp>
        <p:nvGrpSpPr>
          <p:cNvPr id="21" name="그룹 20"/>
          <p:cNvGrpSpPr/>
          <p:nvPr/>
        </p:nvGrpSpPr>
        <p:grpSpPr>
          <a:xfrm>
            <a:off x="5922146" y="2558862"/>
            <a:ext cx="852935" cy="864098"/>
            <a:chOff x="6321208" y="3329046"/>
            <a:chExt cx="852935" cy="864098"/>
          </a:xfrm>
        </p:grpSpPr>
        <p:sp>
          <p:nvSpPr>
            <p:cNvPr id="25" name="직각 삼각형 24"/>
            <p:cNvSpPr/>
            <p:nvPr/>
          </p:nvSpPr>
          <p:spPr>
            <a:xfrm flipH="1">
              <a:off x="6321208" y="3401055"/>
              <a:ext cx="792088" cy="792089"/>
            </a:xfrm>
            <a:prstGeom prst="rtTriangl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cs typeface="+mn-cs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 flipH="1">
              <a:off x="6382055" y="3329046"/>
              <a:ext cx="792088" cy="792088"/>
            </a:xfrm>
            <a:prstGeom prst="line">
              <a:avLst/>
            </a:prstGeom>
            <a:noFill/>
            <a:ln w="60325" cap="flat" cmpd="sng" algn="ctr">
              <a:gradFill flip="none" rotWithShape="1">
                <a:gsLst>
                  <a:gs pos="0">
                    <a:srgbClr val="313131"/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solid"/>
            </a:ln>
            <a:effectLst/>
          </p:spPr>
        </p:cxnSp>
      </p:grpSp>
      <p:grpSp>
        <p:nvGrpSpPr>
          <p:cNvPr id="22" name="그룹 21"/>
          <p:cNvGrpSpPr/>
          <p:nvPr/>
        </p:nvGrpSpPr>
        <p:grpSpPr>
          <a:xfrm>
            <a:off x="5792368" y="2593634"/>
            <a:ext cx="796850" cy="793321"/>
            <a:chOff x="3159206" y="2340821"/>
            <a:chExt cx="796850" cy="793321"/>
          </a:xfrm>
        </p:grpSpPr>
        <p:sp>
          <p:nvSpPr>
            <p:cNvPr id="23" name="직각 삼각형 22"/>
            <p:cNvSpPr/>
            <p:nvPr/>
          </p:nvSpPr>
          <p:spPr>
            <a:xfrm flipV="1">
              <a:off x="3163968" y="2342053"/>
              <a:ext cx="792088" cy="792089"/>
            </a:xfrm>
            <a:prstGeom prst="rtTriangl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cs typeface="+mn-cs"/>
              </a:endParaRPr>
            </a:p>
          </p:txBody>
        </p:sp>
        <p:cxnSp>
          <p:nvCxnSpPr>
            <p:cNvPr id="24" name="직선 연결선 23"/>
            <p:cNvCxnSpPr/>
            <p:nvPr/>
          </p:nvCxnSpPr>
          <p:spPr>
            <a:xfrm flipV="1">
              <a:off x="3159206" y="2340821"/>
              <a:ext cx="792088" cy="792088"/>
            </a:xfrm>
            <a:prstGeom prst="line">
              <a:avLst/>
            </a:prstGeom>
            <a:noFill/>
            <a:ln w="53975" cap="flat" cmpd="sng" algn="ctr">
              <a:gradFill flip="none" rotWithShape="1">
                <a:gsLst>
                  <a:gs pos="0">
                    <a:srgbClr val="313131"/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1775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13294 -0.0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-2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11784 0.0951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47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9817249" y="136262"/>
            <a:ext cx="217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학습목표 및 내용</a:t>
            </a:r>
            <a:endParaRPr lang="ko-KR" altLang="en-US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9875990" y="371648"/>
            <a:ext cx="2080888" cy="288752"/>
            <a:chOff x="9875990" y="371648"/>
            <a:chExt cx="2080888" cy="288752"/>
          </a:xfrm>
        </p:grpSpPr>
        <p:cxnSp>
          <p:nvCxnSpPr>
            <p:cNvPr id="42" name="직선 연결선 41"/>
            <p:cNvCxnSpPr/>
            <p:nvPr/>
          </p:nvCxnSpPr>
          <p:spPr>
            <a:xfrm>
              <a:off x="9875990" y="556378"/>
              <a:ext cx="2080888" cy="0"/>
            </a:xfrm>
            <a:prstGeom prst="line">
              <a:avLst/>
            </a:prstGeom>
            <a:noFill/>
            <a:ln w="28575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  <p:cxnSp>
          <p:nvCxnSpPr>
            <p:cNvPr id="43" name="직선 연결선 42"/>
            <p:cNvCxnSpPr/>
            <p:nvPr/>
          </p:nvCxnSpPr>
          <p:spPr>
            <a:xfrm>
              <a:off x="11859496" y="371648"/>
              <a:ext cx="0" cy="288752"/>
            </a:xfrm>
            <a:prstGeom prst="line">
              <a:avLst/>
            </a:prstGeom>
            <a:noFill/>
            <a:ln w="28575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</p:grpSp>
      <p:grpSp>
        <p:nvGrpSpPr>
          <p:cNvPr id="8" name="그룹 7"/>
          <p:cNvGrpSpPr/>
          <p:nvPr/>
        </p:nvGrpSpPr>
        <p:grpSpPr>
          <a:xfrm>
            <a:off x="6096000" y="3052767"/>
            <a:ext cx="5547368" cy="769774"/>
            <a:chOff x="9461860" y="3466030"/>
            <a:chExt cx="2080888" cy="288752"/>
          </a:xfrm>
        </p:grpSpPr>
        <p:cxnSp>
          <p:nvCxnSpPr>
            <p:cNvPr id="46" name="직선 연결선 45"/>
            <p:cNvCxnSpPr/>
            <p:nvPr/>
          </p:nvCxnSpPr>
          <p:spPr>
            <a:xfrm>
              <a:off x="9461860" y="3650760"/>
              <a:ext cx="2080888" cy="0"/>
            </a:xfrm>
            <a:prstGeom prst="line">
              <a:avLst/>
            </a:prstGeom>
            <a:noFill/>
            <a:ln w="31750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  <p:cxnSp>
          <p:nvCxnSpPr>
            <p:cNvPr id="47" name="직선 연결선 46"/>
            <p:cNvCxnSpPr/>
            <p:nvPr/>
          </p:nvCxnSpPr>
          <p:spPr>
            <a:xfrm>
              <a:off x="11445366" y="3466030"/>
              <a:ext cx="0" cy="288752"/>
            </a:xfrm>
            <a:prstGeom prst="line">
              <a:avLst/>
            </a:prstGeom>
            <a:noFill/>
            <a:ln w="31750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</p:grpSp>
      <p:grpSp>
        <p:nvGrpSpPr>
          <p:cNvPr id="49" name="그룹 48"/>
          <p:cNvGrpSpPr/>
          <p:nvPr/>
        </p:nvGrpSpPr>
        <p:grpSpPr>
          <a:xfrm rot="10800000">
            <a:off x="5859320" y="1468176"/>
            <a:ext cx="5547368" cy="769774"/>
            <a:chOff x="9461860" y="3466030"/>
            <a:chExt cx="2080888" cy="288752"/>
          </a:xfrm>
        </p:grpSpPr>
        <p:cxnSp>
          <p:nvCxnSpPr>
            <p:cNvPr id="50" name="직선 연결선 49"/>
            <p:cNvCxnSpPr/>
            <p:nvPr/>
          </p:nvCxnSpPr>
          <p:spPr>
            <a:xfrm>
              <a:off x="9461860" y="3650760"/>
              <a:ext cx="2080888" cy="0"/>
            </a:xfrm>
            <a:prstGeom prst="line">
              <a:avLst/>
            </a:prstGeom>
            <a:noFill/>
            <a:ln w="31750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  <p:cxnSp>
          <p:nvCxnSpPr>
            <p:cNvPr id="51" name="직선 연결선 50"/>
            <p:cNvCxnSpPr/>
            <p:nvPr/>
          </p:nvCxnSpPr>
          <p:spPr>
            <a:xfrm>
              <a:off x="11445366" y="3466030"/>
              <a:ext cx="0" cy="288752"/>
            </a:xfrm>
            <a:prstGeom prst="line">
              <a:avLst/>
            </a:prstGeom>
            <a:noFill/>
            <a:ln w="31750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</p:grpSp>
      <p:sp>
        <p:nvSpPr>
          <p:cNvPr id="28" name="직사각형 27"/>
          <p:cNvSpPr/>
          <p:nvPr/>
        </p:nvSpPr>
        <p:spPr>
          <a:xfrm>
            <a:off x="6240320" y="1837159"/>
            <a:ext cx="1292119" cy="620329"/>
          </a:xfrm>
          <a:prstGeom prst="rect">
            <a:avLst/>
          </a:prstGeom>
          <a:solidFill>
            <a:srgbClr val="8FBE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8FBEE1"/>
              </a:solidFill>
              <a:effectLst/>
              <a:uLnTx/>
              <a:uFillTx/>
              <a:latin typeface="HY동녘M" panose="02030600000101010101" pitchFamily="18" charset="-127"/>
              <a:ea typeface="HY동녘M" panose="02030600000101010101" pitchFamily="18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7731" y="1947269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학습 목표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5320" y="2539287"/>
            <a:ext cx="5464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이곳에 학습 목표를 적어 주십시오</a:t>
            </a:r>
            <a:r>
              <a:rPr lang="en-US" altLang="ko-KR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.</a:t>
            </a:r>
            <a:endParaRPr lang="ko-KR" altLang="en-US" sz="1400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5320" y="2966670"/>
            <a:ext cx="5464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이곳에 학습 목표를 적어 주십시오</a:t>
            </a:r>
            <a:r>
              <a:rPr lang="en-US" altLang="ko-KR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.</a:t>
            </a:r>
            <a:endParaRPr lang="ko-KR" altLang="en-US" sz="1400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6096000" y="5345617"/>
            <a:ext cx="5547368" cy="769774"/>
            <a:chOff x="9461860" y="3466030"/>
            <a:chExt cx="2080888" cy="288752"/>
          </a:xfrm>
        </p:grpSpPr>
        <p:cxnSp>
          <p:nvCxnSpPr>
            <p:cNvPr id="32" name="직선 연결선 31"/>
            <p:cNvCxnSpPr/>
            <p:nvPr/>
          </p:nvCxnSpPr>
          <p:spPr>
            <a:xfrm>
              <a:off x="9461860" y="3650760"/>
              <a:ext cx="2080888" cy="0"/>
            </a:xfrm>
            <a:prstGeom prst="line">
              <a:avLst/>
            </a:prstGeom>
            <a:noFill/>
            <a:ln w="31750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  <p:cxnSp>
          <p:nvCxnSpPr>
            <p:cNvPr id="33" name="직선 연결선 32"/>
            <p:cNvCxnSpPr/>
            <p:nvPr/>
          </p:nvCxnSpPr>
          <p:spPr>
            <a:xfrm>
              <a:off x="11445366" y="3466030"/>
              <a:ext cx="0" cy="288752"/>
            </a:xfrm>
            <a:prstGeom prst="line">
              <a:avLst/>
            </a:prstGeom>
            <a:noFill/>
            <a:ln w="31750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</p:grpSp>
      <p:grpSp>
        <p:nvGrpSpPr>
          <p:cNvPr id="34" name="그룹 33"/>
          <p:cNvGrpSpPr/>
          <p:nvPr/>
        </p:nvGrpSpPr>
        <p:grpSpPr>
          <a:xfrm rot="10800000">
            <a:off x="5859320" y="3761026"/>
            <a:ext cx="5547368" cy="769774"/>
            <a:chOff x="9461860" y="3466030"/>
            <a:chExt cx="2080888" cy="288752"/>
          </a:xfrm>
        </p:grpSpPr>
        <p:cxnSp>
          <p:nvCxnSpPr>
            <p:cNvPr id="35" name="직선 연결선 34"/>
            <p:cNvCxnSpPr/>
            <p:nvPr/>
          </p:nvCxnSpPr>
          <p:spPr>
            <a:xfrm>
              <a:off x="9461860" y="3650760"/>
              <a:ext cx="2080888" cy="0"/>
            </a:xfrm>
            <a:prstGeom prst="line">
              <a:avLst/>
            </a:prstGeom>
            <a:noFill/>
            <a:ln w="31750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  <p:cxnSp>
          <p:nvCxnSpPr>
            <p:cNvPr id="36" name="직선 연결선 35"/>
            <p:cNvCxnSpPr/>
            <p:nvPr/>
          </p:nvCxnSpPr>
          <p:spPr>
            <a:xfrm>
              <a:off x="11445366" y="3466030"/>
              <a:ext cx="0" cy="288752"/>
            </a:xfrm>
            <a:prstGeom prst="line">
              <a:avLst/>
            </a:prstGeom>
            <a:noFill/>
            <a:ln w="31750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</p:grpSp>
      <p:sp>
        <p:nvSpPr>
          <p:cNvPr id="37" name="직사각형 36"/>
          <p:cNvSpPr/>
          <p:nvPr/>
        </p:nvSpPr>
        <p:spPr>
          <a:xfrm>
            <a:off x="6240320" y="4130009"/>
            <a:ext cx="1292119" cy="620329"/>
          </a:xfrm>
          <a:prstGeom prst="rect">
            <a:avLst/>
          </a:prstGeom>
          <a:solidFill>
            <a:srgbClr val="8FBE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8FBEE1"/>
              </a:solidFill>
              <a:effectLst/>
              <a:uLnTx/>
              <a:uFillTx/>
              <a:latin typeface="HY동녘M" panose="02030600000101010101" pitchFamily="18" charset="-127"/>
              <a:ea typeface="HY동녘M" panose="02030600000101010101" pitchFamily="18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0320" y="4963749"/>
            <a:ext cx="5486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ko-KR" altLang="en-US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이곳에 학습 </a:t>
            </a:r>
            <a:r>
              <a:rPr lang="ko-KR" altLang="en-US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내용을 </a:t>
            </a:r>
            <a:r>
              <a:rPr lang="ko-KR" altLang="en-US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적어 </a:t>
            </a:r>
            <a:r>
              <a:rPr lang="ko-KR" altLang="en-US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주십시오</a:t>
            </a:r>
            <a:r>
              <a:rPr lang="en-US" altLang="ko-KR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0320" y="5316589"/>
            <a:ext cx="5486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1450" indent="-171450">
              <a:buFont typeface="Arial" panose="020B0604020202020204" pitchFamily="34" charset="0"/>
              <a:buChar char="•"/>
              <a:defRPr sz="1400"/>
            </a:lvl1pPr>
          </a:lstStyle>
          <a:p>
            <a:r>
              <a:rPr lang="ko-KR" altLang="en-US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이곳에 학습 </a:t>
            </a:r>
            <a:r>
              <a:rPr lang="ko-KR" altLang="en-US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내용을 </a:t>
            </a:r>
            <a:r>
              <a:rPr lang="ko-KR" altLang="en-US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적어 </a:t>
            </a:r>
            <a:r>
              <a:rPr lang="ko-KR" altLang="en-US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주십시오</a:t>
            </a:r>
            <a:r>
              <a:rPr lang="en-US" altLang="ko-KR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5031" y="4245381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학습 내용</a:t>
            </a:r>
            <a:endParaRPr lang="ko-KR" altLang="en-US" sz="2000" b="1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6907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" grpId="0"/>
      <p:bldP spid="11" grpId="0"/>
      <p:bldP spid="17" grpId="0"/>
      <p:bldP spid="37" grpId="0" animBg="1"/>
      <p:bldP spid="14" grpId="0"/>
      <p:bldP spid="2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직사각형 75"/>
          <p:cNvSpPr/>
          <p:nvPr/>
        </p:nvSpPr>
        <p:spPr>
          <a:xfrm>
            <a:off x="7775254" y="985531"/>
            <a:ext cx="1292119" cy="620329"/>
          </a:xfrm>
          <a:prstGeom prst="rect">
            <a:avLst/>
          </a:prstGeom>
          <a:solidFill>
            <a:srgbClr val="8FBE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8FBEE1"/>
              </a:solidFill>
              <a:effectLst/>
              <a:uLnTx/>
              <a:uFillTx/>
              <a:latin typeface="HY동녘M" panose="02030600000101010101" pitchFamily="18" charset="-127"/>
              <a:ea typeface="HY동녘M" panose="02030600000101010101" pitchFamily="18" charset="-127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36018" y="1023631"/>
            <a:ext cx="217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건축학</a:t>
            </a:r>
            <a:endParaRPr lang="ko-KR" altLang="en-US" sz="2800" dirty="0">
              <a:latin typeface="HY동녘M" panose="02030600000101010101" pitchFamily="18" charset="-127"/>
              <a:ea typeface="HY동녘M" panose="0203060000010101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49430" y="2025691"/>
            <a:ext cx="5638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HY동녘M" panose="02030600000101010101" pitchFamily="18" charset="-127"/>
                <a:ea typeface="HY동녘M" panose="02030600000101010101" pitchFamily="18" charset="-127"/>
              </a:rPr>
              <a:t>건축은 인간을 외적으로부터 보호하고 아울러 수시로 변화하는 외부환경의 시련에서 벗어나 우리의 생명을 보존하며</a:t>
            </a:r>
            <a:r>
              <a:rPr lang="en-US" altLang="ko-KR" sz="1200" dirty="0">
                <a:latin typeface="HY동녘M" panose="02030600000101010101" pitchFamily="18" charset="-127"/>
                <a:ea typeface="HY동녘M" panose="02030600000101010101" pitchFamily="18" charset="-127"/>
              </a:rPr>
              <a:t>, </a:t>
            </a:r>
            <a:r>
              <a:rPr lang="ko-KR" altLang="en-US" sz="1200" dirty="0">
                <a:latin typeface="HY동녘M" panose="02030600000101010101" pitchFamily="18" charset="-127"/>
                <a:ea typeface="HY동녘M" panose="02030600000101010101" pitchFamily="18" charset="-127"/>
              </a:rPr>
              <a:t>평안하고 단란한 생활을 위한 실내환경을 창조하는</a:t>
            </a:r>
            <a:r>
              <a:rPr lang="en-US" altLang="ko-KR" sz="1200" dirty="0">
                <a:latin typeface="HY동녘M" panose="02030600000101010101" pitchFamily="18" charset="-127"/>
                <a:ea typeface="HY동녘M" panose="02030600000101010101" pitchFamily="18" charset="-127"/>
              </a:rPr>
              <a:t>, </a:t>
            </a:r>
            <a:r>
              <a:rPr lang="ko-KR" altLang="en-US" sz="1200" dirty="0">
                <a:latin typeface="HY동녘M" panose="02030600000101010101" pitchFamily="18" charset="-127"/>
                <a:ea typeface="HY동녘M" panose="02030600000101010101" pitchFamily="18" charset="-127"/>
              </a:rPr>
              <a:t>인류가 만든 최초의 조형물이다</a:t>
            </a:r>
            <a:r>
              <a:rPr lang="en-US" altLang="ko-KR" sz="1200" dirty="0">
                <a:latin typeface="HY동녘M" panose="02030600000101010101" pitchFamily="18" charset="-127"/>
                <a:ea typeface="HY동녘M" panose="02030600000101010101" pitchFamily="18" charset="-127"/>
              </a:rPr>
              <a:t>. </a:t>
            </a:r>
            <a:r>
              <a:rPr lang="ko-KR" altLang="en-US" sz="1200" dirty="0" smtClean="0">
                <a:latin typeface="HY동녘M" panose="02030600000101010101" pitchFamily="18" charset="-127"/>
                <a:ea typeface="HY동녘M" panose="02030600000101010101" pitchFamily="18" charset="-127"/>
              </a:rPr>
              <a:t>인류문화가 </a:t>
            </a:r>
            <a:r>
              <a:rPr lang="ko-KR" altLang="en-US" sz="1200" dirty="0">
                <a:latin typeface="HY동녘M" panose="02030600000101010101" pitchFamily="18" charset="-127"/>
                <a:ea typeface="HY동녘M" panose="02030600000101010101" pitchFamily="18" charset="-127"/>
              </a:rPr>
              <a:t>발달함에 따라 건축기술이 발달하였으며</a:t>
            </a:r>
            <a:r>
              <a:rPr lang="en-US" altLang="ko-KR" sz="1200" dirty="0">
                <a:latin typeface="HY동녘M" panose="02030600000101010101" pitchFamily="18" charset="-127"/>
                <a:ea typeface="HY동녘M" panose="02030600000101010101" pitchFamily="18" charset="-127"/>
              </a:rPr>
              <a:t>, </a:t>
            </a:r>
            <a:r>
              <a:rPr lang="ko-KR" altLang="en-US" sz="1200" dirty="0">
                <a:latin typeface="HY동녘M" panose="02030600000101010101" pitchFamily="18" charset="-127"/>
                <a:ea typeface="HY동녘M" panose="02030600000101010101" pitchFamily="18" charset="-127"/>
              </a:rPr>
              <a:t>건축물은 그 시대의 문화를 대변하는 </a:t>
            </a:r>
            <a:r>
              <a:rPr lang="ko-KR" altLang="en-US" sz="1200" dirty="0" err="1" smtClean="0">
                <a:latin typeface="HY동녘M" panose="02030600000101010101" pitchFamily="18" charset="-127"/>
                <a:ea typeface="HY동녘M" panose="02030600000101010101" pitchFamily="18" charset="-127"/>
              </a:rPr>
              <a:t>예술물로</a:t>
            </a:r>
            <a:r>
              <a:rPr lang="ko-KR" altLang="en-US" sz="1200" dirty="0" smtClean="0">
                <a:latin typeface="HY동녘M" panose="02030600000101010101" pitchFamily="18" charset="-127"/>
                <a:ea typeface="HY동녘M" panose="02030600000101010101" pitchFamily="18" charset="-127"/>
              </a:rPr>
              <a:t> </a:t>
            </a:r>
            <a:r>
              <a:rPr lang="ko-KR" altLang="en-US" sz="1200" dirty="0">
                <a:latin typeface="HY동녘M" panose="02030600000101010101" pitchFamily="18" charset="-127"/>
                <a:ea typeface="HY동녘M" panose="02030600000101010101" pitchFamily="18" charset="-127"/>
              </a:rPr>
              <a:t>등장하게 되어 오늘날 우리는 세계 곳곳에서 인류가 걸어온 문명의 발자취를 볼 수 있다</a:t>
            </a:r>
            <a:r>
              <a:rPr lang="en-US" altLang="ko-KR" sz="1200" dirty="0" smtClean="0">
                <a:latin typeface="HY동녘M" panose="02030600000101010101" pitchFamily="18" charset="-127"/>
                <a:ea typeface="HY동녘M" panose="02030600000101010101" pitchFamily="18" charset="-127"/>
              </a:rPr>
              <a:t>.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5949411" y="5476949"/>
            <a:ext cx="5308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o-KR" altLang="en-US" sz="14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그래서 건축학이란 건축에 필요한 모든 학문과 지식을 종합해서 </a:t>
            </a:r>
            <a:r>
              <a:rPr lang="ko-KR" altLang="en-US" dirty="0">
                <a:solidFill>
                  <a:srgbClr val="8FBEE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분야별로 체계화</a:t>
            </a:r>
            <a:r>
              <a:rPr lang="ko-KR" altLang="en-US" sz="14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한 것이라고 말할 수 있을 것이다</a:t>
            </a:r>
            <a:r>
              <a:rPr lang="en-US" altLang="ko-KR" sz="14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. </a:t>
            </a:r>
          </a:p>
        </p:txBody>
      </p:sp>
      <p:sp>
        <p:nvSpPr>
          <p:cNvPr id="53" name="Freeform 22"/>
          <p:cNvSpPr>
            <a:spLocks/>
          </p:cNvSpPr>
          <p:nvPr/>
        </p:nvSpPr>
        <p:spPr bwMode="auto">
          <a:xfrm rot="5400000">
            <a:off x="7821153" y="3624768"/>
            <a:ext cx="1387592" cy="1601250"/>
          </a:xfrm>
          <a:custGeom>
            <a:avLst/>
            <a:gdLst>
              <a:gd name="T0" fmla="*/ 0 w 1169"/>
              <a:gd name="T1" fmla="*/ 1349 h 1349"/>
              <a:gd name="T2" fmla="*/ 0 w 1169"/>
              <a:gd name="T3" fmla="*/ 0 h 1349"/>
              <a:gd name="T4" fmla="*/ 1169 w 1169"/>
              <a:gd name="T5" fmla="*/ 674 h 1349"/>
              <a:gd name="T6" fmla="*/ 0 w 1169"/>
              <a:gd name="T7" fmla="*/ 134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9" h="1349">
                <a:moveTo>
                  <a:pt x="0" y="1349"/>
                </a:moveTo>
                <a:lnTo>
                  <a:pt x="0" y="0"/>
                </a:lnTo>
                <a:lnTo>
                  <a:pt x="1169" y="674"/>
                </a:lnTo>
                <a:lnTo>
                  <a:pt x="0" y="1349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2000" t="-3000" r="2000" b="3000"/>
            </a:stretch>
          </a:blipFill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ffectLst>
            <a:glow rad="152400">
              <a:schemeClr val="tx1">
                <a:alpha val="48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292591" y="134448"/>
            <a:ext cx="217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건축학</a:t>
            </a:r>
            <a:endParaRPr lang="ko-KR" altLang="en-US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55" name="그룹 54"/>
          <p:cNvGrpSpPr/>
          <p:nvPr/>
        </p:nvGrpSpPr>
        <p:grpSpPr>
          <a:xfrm>
            <a:off x="9875990" y="371648"/>
            <a:ext cx="2080888" cy="288752"/>
            <a:chOff x="9875990" y="371648"/>
            <a:chExt cx="2080888" cy="288752"/>
          </a:xfrm>
        </p:grpSpPr>
        <p:cxnSp>
          <p:nvCxnSpPr>
            <p:cNvPr id="56" name="직선 연결선 55"/>
            <p:cNvCxnSpPr/>
            <p:nvPr/>
          </p:nvCxnSpPr>
          <p:spPr>
            <a:xfrm>
              <a:off x="9875990" y="556378"/>
              <a:ext cx="2080888" cy="0"/>
            </a:xfrm>
            <a:prstGeom prst="line">
              <a:avLst/>
            </a:prstGeom>
            <a:noFill/>
            <a:ln w="28575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  <p:cxnSp>
          <p:nvCxnSpPr>
            <p:cNvPr id="57" name="직선 연결선 56"/>
            <p:cNvCxnSpPr/>
            <p:nvPr/>
          </p:nvCxnSpPr>
          <p:spPr>
            <a:xfrm>
              <a:off x="11859496" y="371648"/>
              <a:ext cx="0" cy="288752"/>
            </a:xfrm>
            <a:prstGeom prst="line">
              <a:avLst/>
            </a:prstGeom>
            <a:noFill/>
            <a:ln w="28575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10921322" y="590114"/>
            <a:ext cx="1007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1</a:t>
            </a:r>
            <a:r>
              <a:rPr lang="en-US" altLang="ko-KR" sz="1400" dirty="0" smtClean="0"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sz="1400" dirty="0" smtClean="0"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내용</a:t>
            </a:r>
            <a:r>
              <a:rPr lang="en-US" altLang="ko-KR" sz="1400" dirty="0" smtClean="0"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 </a:t>
            </a:r>
            <a:endParaRPr lang="ko-KR" altLang="en-US" sz="1400" dirty="0">
              <a:latin typeface="HY동녘M" panose="02030600000101010101" pitchFamily="18" charset="-127"/>
              <a:ea typeface="HY동녘M" panose="0203060000010101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61" name="그룹 60"/>
          <p:cNvGrpSpPr/>
          <p:nvPr/>
        </p:nvGrpSpPr>
        <p:grpSpPr>
          <a:xfrm>
            <a:off x="9740897" y="6070616"/>
            <a:ext cx="1952184" cy="355595"/>
            <a:chOff x="10810459" y="3560246"/>
            <a:chExt cx="732289" cy="133388"/>
          </a:xfrm>
        </p:grpSpPr>
        <p:cxnSp>
          <p:nvCxnSpPr>
            <p:cNvPr id="62" name="직선 연결선 61"/>
            <p:cNvCxnSpPr/>
            <p:nvPr/>
          </p:nvCxnSpPr>
          <p:spPr>
            <a:xfrm>
              <a:off x="10810459" y="3650760"/>
              <a:ext cx="732289" cy="0"/>
            </a:xfrm>
            <a:prstGeom prst="line">
              <a:avLst/>
            </a:prstGeom>
            <a:noFill/>
            <a:ln w="31750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  <p:cxnSp>
          <p:nvCxnSpPr>
            <p:cNvPr id="63" name="직선 연결선 62"/>
            <p:cNvCxnSpPr/>
            <p:nvPr/>
          </p:nvCxnSpPr>
          <p:spPr>
            <a:xfrm>
              <a:off x="11445366" y="3560246"/>
              <a:ext cx="0" cy="133388"/>
            </a:xfrm>
            <a:prstGeom prst="line">
              <a:avLst/>
            </a:prstGeom>
            <a:noFill/>
            <a:ln w="31750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</p:grpSp>
      <p:grpSp>
        <p:nvGrpSpPr>
          <p:cNvPr id="64" name="그룹 63"/>
          <p:cNvGrpSpPr/>
          <p:nvPr/>
        </p:nvGrpSpPr>
        <p:grpSpPr>
          <a:xfrm rot="10800000">
            <a:off x="4911047" y="1026928"/>
            <a:ext cx="6513787" cy="3773671"/>
            <a:chOff x="9252097" y="2529225"/>
            <a:chExt cx="2443404" cy="1415552"/>
          </a:xfrm>
        </p:grpSpPr>
        <p:cxnSp>
          <p:nvCxnSpPr>
            <p:cNvPr id="65" name="직선 연결선 64"/>
            <p:cNvCxnSpPr/>
            <p:nvPr/>
          </p:nvCxnSpPr>
          <p:spPr>
            <a:xfrm rot="10800000" flipH="1">
              <a:off x="9252097" y="3726984"/>
              <a:ext cx="2443404" cy="0"/>
            </a:xfrm>
            <a:prstGeom prst="line">
              <a:avLst/>
            </a:prstGeom>
            <a:noFill/>
            <a:ln w="31750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  <p:cxnSp>
          <p:nvCxnSpPr>
            <p:cNvPr id="66" name="직선 연결선 65"/>
            <p:cNvCxnSpPr/>
            <p:nvPr/>
          </p:nvCxnSpPr>
          <p:spPr>
            <a:xfrm rot="10800000" flipV="1">
              <a:off x="11445366" y="2529225"/>
              <a:ext cx="0" cy="1415552"/>
            </a:xfrm>
            <a:prstGeom prst="line">
              <a:avLst/>
            </a:prstGeom>
            <a:noFill/>
            <a:ln w="31750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52471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47" grpId="0"/>
      <p:bldP spid="48" grpId="0"/>
      <p:bldP spid="52" grpId="0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9" r="36082" b="7513"/>
          <a:stretch/>
        </p:blipFill>
        <p:spPr>
          <a:xfrm>
            <a:off x="5592387" y="1636563"/>
            <a:ext cx="4298117" cy="3914843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 rot="10800000">
            <a:off x="4911047" y="1026928"/>
            <a:ext cx="6513787" cy="3773671"/>
            <a:chOff x="9252097" y="2529225"/>
            <a:chExt cx="2443404" cy="1415552"/>
          </a:xfrm>
        </p:grpSpPr>
        <p:cxnSp>
          <p:nvCxnSpPr>
            <p:cNvPr id="5" name="직선 연결선 4"/>
            <p:cNvCxnSpPr/>
            <p:nvPr/>
          </p:nvCxnSpPr>
          <p:spPr>
            <a:xfrm rot="10800000" flipH="1">
              <a:off x="9252097" y="3726984"/>
              <a:ext cx="2443404" cy="0"/>
            </a:xfrm>
            <a:prstGeom prst="line">
              <a:avLst/>
            </a:prstGeom>
            <a:noFill/>
            <a:ln w="31750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  <p:cxnSp>
          <p:nvCxnSpPr>
            <p:cNvPr id="6" name="직선 연결선 5"/>
            <p:cNvCxnSpPr/>
            <p:nvPr/>
          </p:nvCxnSpPr>
          <p:spPr>
            <a:xfrm rot="10800000" flipV="1">
              <a:off x="11445366" y="2529225"/>
              <a:ext cx="0" cy="1415552"/>
            </a:xfrm>
            <a:prstGeom prst="line">
              <a:avLst/>
            </a:prstGeom>
            <a:noFill/>
            <a:ln w="31750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10292591" y="134448"/>
            <a:ext cx="217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건축학</a:t>
            </a:r>
            <a:endParaRPr lang="ko-KR" altLang="en-US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9875990" y="371648"/>
            <a:ext cx="2080888" cy="288752"/>
            <a:chOff x="9875990" y="371648"/>
            <a:chExt cx="2080888" cy="288752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9875990" y="556378"/>
              <a:ext cx="2080888" cy="0"/>
            </a:xfrm>
            <a:prstGeom prst="line">
              <a:avLst/>
            </a:prstGeom>
            <a:noFill/>
            <a:ln w="28575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  <p:cxnSp>
          <p:nvCxnSpPr>
            <p:cNvPr id="10" name="직선 연결선 9"/>
            <p:cNvCxnSpPr/>
            <p:nvPr/>
          </p:nvCxnSpPr>
          <p:spPr>
            <a:xfrm>
              <a:off x="11859496" y="371648"/>
              <a:ext cx="0" cy="288752"/>
            </a:xfrm>
            <a:prstGeom prst="line">
              <a:avLst/>
            </a:prstGeom>
            <a:noFill/>
            <a:ln w="28575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9283700" y="590114"/>
            <a:ext cx="2543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1</a:t>
            </a:r>
            <a:r>
              <a:rPr lang="en-US" altLang="ko-KR" sz="1400" dirty="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sz="1400" dirty="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내용 </a:t>
            </a:r>
            <a:r>
              <a:rPr lang="en-US" altLang="ko-KR" sz="1400" dirty="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– </a:t>
            </a:r>
            <a:r>
              <a:rPr lang="ko-KR" altLang="en-US" sz="1400" dirty="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인물 대체적용 가능</a:t>
            </a:r>
            <a:r>
              <a:rPr lang="en-US" altLang="ko-KR" sz="1400" dirty="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 </a:t>
            </a:r>
            <a:endParaRPr lang="ko-KR" altLang="en-US" sz="1400" dirty="0">
              <a:solidFill>
                <a:schemeClr val="bg1"/>
              </a:solidFill>
              <a:latin typeface="HY동녘M" panose="02030600000101010101" pitchFamily="18" charset="-127"/>
              <a:ea typeface="HY동녘M" panose="0203060000010101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8027" y="5741736"/>
            <a:ext cx="5638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Akita International University, Library </a:t>
            </a:r>
            <a:r>
              <a:rPr lang="en-US" altLang="ko-KR" sz="1400" dirty="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2008</a:t>
            </a:r>
          </a:p>
          <a:p>
            <a:pPr algn="r"/>
            <a:r>
              <a:rPr lang="en-US" altLang="ko-KR" sz="1400" dirty="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- </a:t>
            </a:r>
            <a:r>
              <a:rPr lang="ko-KR" altLang="en-US" sz="1400" dirty="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설명</a:t>
            </a:r>
            <a:endParaRPr lang="en-US" altLang="ko-KR" sz="1400" dirty="0" smtClean="0">
              <a:solidFill>
                <a:schemeClr val="bg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25708" y="6502447"/>
            <a:ext cx="3611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이미지 출처 </a:t>
            </a:r>
            <a:r>
              <a:rPr lang="en-US" altLang="ko-KR" sz="1200" dirty="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: [DESIGNING </a:t>
            </a:r>
            <a:r>
              <a:rPr lang="en-US" altLang="ko-KR" sz="1200" dirty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With </a:t>
            </a:r>
            <a:r>
              <a:rPr lang="en-US" altLang="ko-KR" sz="1200" dirty="0" smtClean="0">
                <a:solidFill>
                  <a:schemeClr val="bg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SHADOW]</a:t>
            </a:r>
          </a:p>
        </p:txBody>
      </p:sp>
    </p:spTree>
    <p:extLst>
      <p:ext uri="{BB962C8B-B14F-4D97-AF65-F5344CB8AC3E}">
        <p14:creationId xmlns:p14="http://schemas.microsoft.com/office/powerpoint/2010/main" val="900785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292591" y="121748"/>
            <a:ext cx="2170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건축학</a:t>
            </a:r>
            <a:endParaRPr lang="ko-KR" altLang="en-US" sz="2000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9875990" y="371648"/>
            <a:ext cx="2080888" cy="288752"/>
            <a:chOff x="9875990" y="371648"/>
            <a:chExt cx="2080888" cy="288752"/>
          </a:xfrm>
        </p:grpSpPr>
        <p:cxnSp>
          <p:nvCxnSpPr>
            <p:cNvPr id="30" name="직선 연결선 29"/>
            <p:cNvCxnSpPr/>
            <p:nvPr/>
          </p:nvCxnSpPr>
          <p:spPr>
            <a:xfrm>
              <a:off x="9875990" y="556378"/>
              <a:ext cx="2080888" cy="0"/>
            </a:xfrm>
            <a:prstGeom prst="line">
              <a:avLst/>
            </a:prstGeom>
            <a:noFill/>
            <a:ln w="28575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  <p:cxnSp>
          <p:nvCxnSpPr>
            <p:cNvPr id="31" name="직선 연결선 30"/>
            <p:cNvCxnSpPr/>
            <p:nvPr/>
          </p:nvCxnSpPr>
          <p:spPr>
            <a:xfrm>
              <a:off x="11859496" y="371648"/>
              <a:ext cx="0" cy="288752"/>
            </a:xfrm>
            <a:prstGeom prst="line">
              <a:avLst/>
            </a:prstGeom>
            <a:noFill/>
            <a:ln w="28575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6313024" y="5348625"/>
            <a:ext cx="5638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그래프는 도형으로 </a:t>
            </a:r>
            <a:r>
              <a:rPr lang="ko-KR" altLang="en-US" sz="12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이루어져있습니다</a:t>
            </a:r>
            <a:r>
              <a:rPr lang="en-US" altLang="ko-KR" sz="12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. </a:t>
            </a:r>
          </a:p>
          <a:p>
            <a:pPr algn="ctr"/>
            <a:r>
              <a:rPr lang="ko-KR" altLang="en-US" sz="12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각 도형 별로 </a:t>
            </a:r>
            <a:r>
              <a:rPr lang="ko-KR" altLang="en-US" sz="12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노란 점을 드래그 하여</a:t>
            </a:r>
            <a:r>
              <a:rPr lang="ko-KR" altLang="en-US" sz="12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 </a:t>
            </a:r>
            <a:r>
              <a:rPr lang="ko-KR" altLang="en-US" sz="12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수치 조절하면 됩니다</a:t>
            </a:r>
            <a:r>
              <a:rPr lang="en-US" altLang="ko-KR" sz="12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. </a:t>
            </a:r>
          </a:p>
          <a:p>
            <a:pPr algn="ctr"/>
            <a:r>
              <a:rPr lang="ko-KR" altLang="en-US" sz="12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색 편집은 도형서식</a:t>
            </a:r>
            <a:r>
              <a:rPr lang="en-US" altLang="ko-KR" sz="12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_</a:t>
            </a:r>
            <a:r>
              <a:rPr lang="ko-KR" altLang="en-US" sz="12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채우기에서 조절하면 됩니다</a:t>
            </a:r>
            <a:r>
              <a:rPr lang="en-US" altLang="ko-KR" sz="12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.</a:t>
            </a:r>
          </a:p>
          <a:p>
            <a:pPr algn="ctr"/>
            <a:r>
              <a:rPr lang="ko-KR" altLang="en-US" sz="12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이곳에 원하는 내용을 입력하세요</a:t>
            </a:r>
            <a:r>
              <a:rPr lang="en-US" altLang="ko-KR" sz="12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.</a:t>
            </a:r>
          </a:p>
          <a:p>
            <a:pPr algn="ctr"/>
            <a:endParaRPr lang="en-US" altLang="ko-KR" sz="1200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cxnSp>
        <p:nvCxnSpPr>
          <p:cNvPr id="33" name="직선 연결선 32"/>
          <p:cNvCxnSpPr/>
          <p:nvPr/>
        </p:nvCxnSpPr>
        <p:spPr>
          <a:xfrm flipV="1">
            <a:off x="8643400" y="5307088"/>
            <a:ext cx="792088" cy="792088"/>
          </a:xfrm>
          <a:prstGeom prst="line">
            <a:avLst/>
          </a:prstGeom>
          <a:noFill/>
          <a:ln w="53975" cap="flat" cmpd="sng" algn="ctr">
            <a:gradFill flip="none" rotWithShape="1">
              <a:gsLst>
                <a:gs pos="0">
                  <a:srgbClr val="3D8ECB"/>
                </a:gs>
                <a:gs pos="100000">
                  <a:srgbClr val="4F81BD">
                    <a:tint val="23500"/>
                    <a:satMod val="160000"/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  <a:effectLst/>
        </p:spPr>
      </p:cxnSp>
      <p:cxnSp>
        <p:nvCxnSpPr>
          <p:cNvPr id="34" name="직선 연결선 33"/>
          <p:cNvCxnSpPr/>
          <p:nvPr/>
        </p:nvCxnSpPr>
        <p:spPr>
          <a:xfrm flipV="1">
            <a:off x="8826994" y="5352407"/>
            <a:ext cx="792088" cy="792088"/>
          </a:xfrm>
          <a:prstGeom prst="line">
            <a:avLst/>
          </a:prstGeom>
          <a:noFill/>
          <a:ln w="53975" cap="flat" cmpd="sng" algn="ctr">
            <a:gradFill flip="none" rotWithShape="1">
              <a:gsLst>
                <a:gs pos="0">
                  <a:srgbClr val="3D8ECB"/>
                </a:gs>
                <a:gs pos="100000">
                  <a:srgbClr val="4F81BD">
                    <a:tint val="23500"/>
                    <a:satMod val="160000"/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10342033" y="604851"/>
            <a:ext cx="1603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2. </a:t>
            </a:r>
            <a:r>
              <a:rPr lang="ko-KR" altLang="en-US" sz="12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소스 적용 내용</a:t>
            </a:r>
            <a:endParaRPr lang="ko-KR" altLang="en-US" sz="1200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 flipH="1">
            <a:off x="8817608" y="4207080"/>
            <a:ext cx="566201" cy="967688"/>
            <a:chOff x="4482304" y="2121064"/>
            <a:chExt cx="531130" cy="1207844"/>
          </a:xfrm>
        </p:grpSpPr>
        <p:cxnSp>
          <p:nvCxnSpPr>
            <p:cNvPr id="37" name="직선 연결선 36"/>
            <p:cNvCxnSpPr/>
            <p:nvPr/>
          </p:nvCxnSpPr>
          <p:spPr>
            <a:xfrm flipV="1">
              <a:off x="4484600" y="2345441"/>
              <a:ext cx="0" cy="983467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ysDot"/>
              <a:miter lim="800000"/>
              <a:headEnd type="none"/>
            </a:ln>
            <a:effectLst/>
          </p:spPr>
        </p:cxnSp>
        <p:cxnSp>
          <p:nvCxnSpPr>
            <p:cNvPr id="38" name="직선 연결선 37"/>
            <p:cNvCxnSpPr/>
            <p:nvPr/>
          </p:nvCxnSpPr>
          <p:spPr>
            <a:xfrm>
              <a:off x="4633530" y="2123445"/>
              <a:ext cx="379904" cy="0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ysDot"/>
              <a:miter lim="800000"/>
            </a:ln>
            <a:effectLst/>
          </p:spPr>
        </p:cxnSp>
        <p:cxnSp>
          <p:nvCxnSpPr>
            <p:cNvPr id="39" name="직선 연결선 38"/>
            <p:cNvCxnSpPr/>
            <p:nvPr/>
          </p:nvCxnSpPr>
          <p:spPr>
            <a:xfrm flipH="1">
              <a:off x="4482304" y="2121064"/>
              <a:ext cx="158454" cy="228803"/>
            </a:xfrm>
            <a:prstGeom prst="lin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ysDot"/>
              <a:miter lim="800000"/>
            </a:ln>
            <a:effectLst/>
          </p:spPr>
        </p:cxnSp>
      </p:grpSp>
      <p:grpSp>
        <p:nvGrpSpPr>
          <p:cNvPr id="5" name="그룹 4"/>
          <p:cNvGrpSpPr/>
          <p:nvPr/>
        </p:nvGrpSpPr>
        <p:grpSpPr>
          <a:xfrm>
            <a:off x="5636785" y="1403607"/>
            <a:ext cx="3545150" cy="3524069"/>
            <a:chOff x="5636785" y="1403607"/>
            <a:chExt cx="3545150" cy="3524069"/>
          </a:xfrm>
        </p:grpSpPr>
        <p:grpSp>
          <p:nvGrpSpPr>
            <p:cNvPr id="4" name="그룹 3"/>
            <p:cNvGrpSpPr/>
            <p:nvPr/>
          </p:nvGrpSpPr>
          <p:grpSpPr>
            <a:xfrm>
              <a:off x="5636785" y="1403607"/>
              <a:ext cx="3545150" cy="3524069"/>
              <a:chOff x="1920761" y="2123583"/>
              <a:chExt cx="3394329" cy="3374145"/>
            </a:xfrm>
          </p:grpSpPr>
          <p:sp>
            <p:nvSpPr>
              <p:cNvPr id="27" name="막힌 원호 26"/>
              <p:cNvSpPr/>
              <p:nvPr/>
            </p:nvSpPr>
            <p:spPr>
              <a:xfrm rot="19294905">
                <a:off x="2001887" y="2184525"/>
                <a:ext cx="3160803" cy="3160803"/>
              </a:xfrm>
              <a:prstGeom prst="blockArc">
                <a:avLst>
                  <a:gd name="adj1" fmla="val 9863828"/>
                  <a:gd name="adj2" fmla="val 11889606"/>
                  <a:gd name="adj3" fmla="val 22587"/>
                </a:avLst>
              </a:prstGeom>
              <a:solidFill>
                <a:srgbClr val="BFBFBF"/>
              </a:solidFill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" name="그룹 2"/>
              <p:cNvGrpSpPr/>
              <p:nvPr/>
            </p:nvGrpSpPr>
            <p:grpSpPr>
              <a:xfrm>
                <a:off x="1920761" y="2123583"/>
                <a:ext cx="3160803" cy="3237393"/>
                <a:chOff x="1920761" y="2123583"/>
                <a:chExt cx="3160803" cy="3237393"/>
              </a:xfrm>
            </p:grpSpPr>
            <p:sp>
              <p:nvSpPr>
                <p:cNvPr id="2" name="막힌 원호 1"/>
                <p:cNvSpPr/>
                <p:nvPr/>
              </p:nvSpPr>
              <p:spPr>
                <a:xfrm>
                  <a:off x="2016625" y="2319819"/>
                  <a:ext cx="3041157" cy="3041157"/>
                </a:xfrm>
                <a:prstGeom prst="blockArc">
                  <a:avLst>
                    <a:gd name="adj1" fmla="val 9792988"/>
                    <a:gd name="adj2" fmla="val 806766"/>
                    <a:gd name="adj3" fmla="val 24197"/>
                  </a:avLst>
                </a:prstGeom>
                <a:solidFill>
                  <a:srgbClr val="313131"/>
                </a:solidFill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막힌 원호 51"/>
                <p:cNvSpPr/>
                <p:nvPr/>
              </p:nvSpPr>
              <p:spPr>
                <a:xfrm rot="17011763">
                  <a:off x="1920761" y="2123583"/>
                  <a:ext cx="3160803" cy="3160803"/>
                </a:xfrm>
                <a:prstGeom prst="blockArc">
                  <a:avLst>
                    <a:gd name="adj1" fmla="val 7760348"/>
                    <a:gd name="adj2" fmla="val 11889606"/>
                    <a:gd name="adj3" fmla="val 22587"/>
                  </a:avLst>
                </a:prstGeom>
                <a:solidFill>
                  <a:srgbClr val="7F7F7F"/>
                </a:solidFill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3" name="막힌 원호 52"/>
              <p:cNvSpPr/>
              <p:nvPr/>
            </p:nvSpPr>
            <p:spPr>
              <a:xfrm rot="12776039">
                <a:off x="2154287" y="2336925"/>
                <a:ext cx="3160803" cy="3160803"/>
              </a:xfrm>
              <a:prstGeom prst="blockArc">
                <a:avLst>
                  <a:gd name="adj1" fmla="val 9863828"/>
                  <a:gd name="adj2" fmla="val 11889606"/>
                  <a:gd name="adj3" fmla="val 22587"/>
                </a:avLst>
              </a:prstGeom>
              <a:solidFill>
                <a:srgbClr val="9DC3E6"/>
              </a:solidFill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5870792" y="1805456"/>
              <a:ext cx="3259355" cy="2645056"/>
              <a:chOff x="5870792" y="1805456"/>
              <a:chExt cx="3259355" cy="2645056"/>
            </a:xfrm>
          </p:grpSpPr>
          <p:grpSp>
            <p:nvGrpSpPr>
              <p:cNvPr id="41" name="그룹 40"/>
              <p:cNvGrpSpPr/>
              <p:nvPr/>
            </p:nvGrpSpPr>
            <p:grpSpPr>
              <a:xfrm>
                <a:off x="5870792" y="1805456"/>
                <a:ext cx="3259355" cy="2645056"/>
                <a:chOff x="5870792" y="1805456"/>
                <a:chExt cx="3259355" cy="2645056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8181639" y="3764926"/>
                  <a:ext cx="9485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0" cap="none" spc="0" normalizeH="0" baseline="0" noProof="0" dirty="0" smtClean="0">
                      <a:ln>
                        <a:solidFill>
                          <a:srgbClr val="F3F3F3">
                            <a:alpha val="33000"/>
                          </a:srgbClr>
                        </a:solidFill>
                      </a:ln>
                      <a:solidFill>
                        <a:srgbClr val="F3F3F3"/>
                      </a:solidFill>
                      <a:effectLst/>
                      <a:uLnTx/>
                      <a:uFillTx/>
                      <a:latin typeface="HY동녘M" panose="02030600000101010101" pitchFamily="18" charset="-127"/>
                      <a:ea typeface="HY동녘M" panose="02030600000101010101" pitchFamily="18" charset="-127"/>
                    </a:rPr>
                    <a:t>5%</a:t>
                  </a:r>
                  <a:endParaRPr kumimoji="0" lang="ko-KR" altLang="en-US" sz="1800" b="0" i="0" u="none" strike="noStrike" kern="0" cap="none" spc="0" normalizeH="0" baseline="0" noProof="0" dirty="0" smtClean="0">
                    <a:ln>
                      <a:solidFill>
                        <a:srgbClr val="F3F3F3">
                          <a:alpha val="33000"/>
                        </a:srgbClr>
                      </a:solidFill>
                    </a:ln>
                    <a:solidFill>
                      <a:srgbClr val="F3F3F3"/>
                    </a:solidFill>
                    <a:effectLst/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871330" y="4081180"/>
                  <a:ext cx="9368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0" cap="none" spc="0" normalizeH="0" baseline="0" noProof="0" dirty="0" smtClean="0">
                      <a:ln>
                        <a:solidFill>
                          <a:srgbClr val="F3F3F3">
                            <a:alpha val="33000"/>
                          </a:srgbClr>
                        </a:solidFill>
                      </a:ln>
                      <a:solidFill>
                        <a:srgbClr val="F3F3F3"/>
                      </a:solidFill>
                      <a:effectLst/>
                      <a:uLnTx/>
                      <a:uFillTx/>
                      <a:latin typeface="HY동녘M" panose="02030600000101010101" pitchFamily="18" charset="-127"/>
                      <a:ea typeface="HY동녘M" panose="02030600000101010101" pitchFamily="18" charset="-127"/>
                    </a:rPr>
                    <a:t>25%</a:t>
                  </a:r>
                  <a:endParaRPr kumimoji="0" lang="ko-KR" altLang="en-US" sz="1800" b="0" i="0" u="none" strike="noStrike" kern="0" cap="none" spc="0" normalizeH="0" baseline="0" noProof="0" dirty="0" smtClean="0">
                    <a:ln>
                      <a:solidFill>
                        <a:srgbClr val="F3F3F3">
                          <a:alpha val="33000"/>
                        </a:srgbClr>
                      </a:solidFill>
                    </a:ln>
                    <a:solidFill>
                      <a:srgbClr val="F3F3F3"/>
                    </a:solidFill>
                    <a:effectLst/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5870792" y="3635401"/>
                  <a:ext cx="90986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0" cap="none" spc="0" normalizeH="0" baseline="0" noProof="0" dirty="0" smtClean="0">
                      <a:ln>
                        <a:solidFill>
                          <a:srgbClr val="313131">
                            <a:alpha val="33000"/>
                          </a:srgbClr>
                        </a:solidFill>
                      </a:ln>
                      <a:solidFill>
                        <a:srgbClr val="313131"/>
                      </a:solidFill>
                      <a:effectLst/>
                      <a:uLnTx/>
                      <a:uFillTx/>
                      <a:latin typeface="HY동녘M" panose="02030600000101010101" pitchFamily="18" charset="-127"/>
                      <a:ea typeface="HY동녘M" panose="02030600000101010101" pitchFamily="18" charset="-127"/>
                    </a:rPr>
                    <a:t>10%</a:t>
                  </a:r>
                  <a:endParaRPr kumimoji="0" lang="ko-KR" altLang="en-US" sz="1800" b="0" i="0" u="none" strike="noStrike" kern="0" cap="none" spc="0" normalizeH="0" baseline="0" noProof="0" dirty="0" smtClean="0">
                    <a:ln>
                      <a:solidFill>
                        <a:srgbClr val="313131">
                          <a:alpha val="33000"/>
                        </a:srgbClr>
                      </a:solidFill>
                    </a:ln>
                    <a:solidFill>
                      <a:srgbClr val="313131"/>
                    </a:solidFill>
                    <a:effectLst/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6862326" y="1805456"/>
                  <a:ext cx="950819" cy="369332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0" cap="none" spc="0" normalizeH="0" baseline="0" noProof="0" dirty="0" smtClean="0">
                      <a:ln>
                        <a:solidFill>
                          <a:srgbClr val="F3F3F3">
                            <a:alpha val="33000"/>
                          </a:srgbClr>
                        </a:solidFill>
                      </a:ln>
                      <a:solidFill>
                        <a:srgbClr val="F3F3F3"/>
                      </a:solidFill>
                      <a:effectLst/>
                      <a:uLnTx/>
                      <a:uFillTx/>
                      <a:latin typeface="HY동녘M" panose="02030600000101010101" pitchFamily="18" charset="-127"/>
                      <a:ea typeface="HY동녘M" panose="02030600000101010101" pitchFamily="18" charset="-127"/>
                    </a:rPr>
                    <a:t>60%</a:t>
                  </a:r>
                  <a:endParaRPr kumimoji="0" lang="ko-KR" altLang="en-US" sz="1800" b="0" i="0" u="none" strike="noStrike" kern="0" cap="none" spc="0" normalizeH="0" baseline="0" noProof="0" dirty="0" smtClean="0">
                    <a:ln>
                      <a:solidFill>
                        <a:srgbClr val="F3F3F3">
                          <a:alpha val="33000"/>
                        </a:srgbClr>
                      </a:solidFill>
                    </a:ln>
                    <a:solidFill>
                      <a:srgbClr val="F3F3F3"/>
                    </a:solidFill>
                    <a:effectLst/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endParaRP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6884030" y="2936968"/>
                <a:ext cx="950819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800" b="0" i="0" u="none" strike="noStrike" kern="0" cap="none" spc="0" normalizeH="0" baseline="0" noProof="0" dirty="0" smtClean="0">
                    <a:ln>
                      <a:solidFill>
                        <a:srgbClr val="F3F3F3">
                          <a:alpha val="33000"/>
                        </a:srgbClr>
                      </a:solidFill>
                    </a:ln>
                    <a:solidFill>
                      <a:srgbClr val="F3F3F3"/>
                    </a:solidFill>
                    <a:effectLst/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rPr>
                  <a:t>그래프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23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0873 -0.05764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-28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20091 0.06389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319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10292591" y="134448"/>
            <a:ext cx="217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건축학</a:t>
            </a:r>
            <a:endParaRPr lang="ko-KR" altLang="en-US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9875990" y="371648"/>
            <a:ext cx="2080888" cy="288752"/>
            <a:chOff x="9875990" y="371648"/>
            <a:chExt cx="2080888" cy="288752"/>
          </a:xfrm>
        </p:grpSpPr>
        <p:cxnSp>
          <p:nvCxnSpPr>
            <p:cNvPr id="64" name="직선 연결선 63"/>
            <p:cNvCxnSpPr/>
            <p:nvPr/>
          </p:nvCxnSpPr>
          <p:spPr>
            <a:xfrm>
              <a:off x="9875990" y="556378"/>
              <a:ext cx="2080888" cy="0"/>
            </a:xfrm>
            <a:prstGeom prst="line">
              <a:avLst/>
            </a:prstGeom>
            <a:noFill/>
            <a:ln w="28575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  <p:cxnSp>
          <p:nvCxnSpPr>
            <p:cNvPr id="65" name="직선 연결선 64"/>
            <p:cNvCxnSpPr/>
            <p:nvPr/>
          </p:nvCxnSpPr>
          <p:spPr>
            <a:xfrm>
              <a:off x="11859496" y="371648"/>
              <a:ext cx="0" cy="288752"/>
            </a:xfrm>
            <a:prstGeom prst="line">
              <a:avLst/>
            </a:prstGeom>
            <a:noFill/>
            <a:ln w="28575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</p:grpSp>
      <p:sp>
        <p:nvSpPr>
          <p:cNvPr id="66" name="TextBox 65"/>
          <p:cNvSpPr txBox="1"/>
          <p:nvPr/>
        </p:nvSpPr>
        <p:spPr>
          <a:xfrm>
            <a:off x="9980308" y="604851"/>
            <a:ext cx="2170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2. </a:t>
            </a:r>
            <a:r>
              <a:rPr lang="ko-KR" altLang="en-US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소스 적용 내용</a:t>
            </a:r>
            <a:endParaRPr lang="ko-KR" altLang="en-US" sz="1400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5305966" y="5727269"/>
            <a:ext cx="638826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건축물의 설계 </a:t>
            </a:r>
            <a:r>
              <a:rPr lang="en-US" altLang="ko-KR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·</a:t>
            </a:r>
            <a:r>
              <a:rPr lang="ko-KR" altLang="en-US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건축 </a:t>
            </a:r>
            <a:r>
              <a:rPr lang="en-US" altLang="ko-KR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·</a:t>
            </a:r>
            <a:r>
              <a:rPr lang="ko-KR" altLang="en-US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유지 등을 위한 이론과 기술체계를 연구하는 학문을 말하는데</a:t>
            </a:r>
            <a:r>
              <a:rPr lang="en-US" altLang="ko-KR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, </a:t>
            </a:r>
            <a:r>
              <a:rPr lang="ko-KR" altLang="en-US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건물의 수요</a:t>
            </a:r>
            <a:r>
              <a:rPr lang="en-US" altLang="ko-KR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,  </a:t>
            </a:r>
            <a:r>
              <a:rPr lang="ko-KR" altLang="en-US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설계</a:t>
            </a:r>
            <a:r>
              <a:rPr lang="en-US" altLang="ko-KR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, </a:t>
            </a:r>
            <a:r>
              <a:rPr lang="ko-KR" altLang="en-US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시공의 </a:t>
            </a:r>
            <a:r>
              <a:rPr lang="en-US" altLang="ko-KR" sz="1600" dirty="0" smtClean="0">
                <a:solidFill>
                  <a:srgbClr val="74AEDA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1600" dirty="0" smtClean="0">
                <a:solidFill>
                  <a:srgbClr val="74AEDA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r>
              <a:rPr lang="ko-KR" altLang="en-US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로 구별할 수 있다</a:t>
            </a:r>
            <a:r>
              <a:rPr lang="en-US" altLang="ko-KR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9194428" y="1303048"/>
            <a:ext cx="2514972" cy="472484"/>
          </a:xfrm>
          <a:prstGeom prst="rect">
            <a:avLst/>
          </a:prstGeom>
          <a:solidFill>
            <a:srgbClr val="8FBE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4400" kern="0" dirty="0" smtClean="0">
              <a:solidFill>
                <a:srgbClr val="8FBEE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453431" y="1324257"/>
            <a:ext cx="196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건축학의 </a:t>
            </a:r>
            <a:r>
              <a:rPr lang="en-US" altLang="ko-KR" sz="20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20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</a:p>
        </p:txBody>
      </p:sp>
      <p:grpSp>
        <p:nvGrpSpPr>
          <p:cNvPr id="70" name="그룹 69"/>
          <p:cNvGrpSpPr/>
          <p:nvPr/>
        </p:nvGrpSpPr>
        <p:grpSpPr>
          <a:xfrm>
            <a:off x="7541959" y="1906947"/>
            <a:ext cx="1803833" cy="1803828"/>
            <a:chOff x="7070260" y="2099703"/>
            <a:chExt cx="1803833" cy="1803828"/>
          </a:xfrm>
        </p:grpSpPr>
        <p:grpSp>
          <p:nvGrpSpPr>
            <p:cNvPr id="71" name="그룹 70"/>
            <p:cNvGrpSpPr/>
            <p:nvPr/>
          </p:nvGrpSpPr>
          <p:grpSpPr>
            <a:xfrm>
              <a:off x="7070260" y="2099703"/>
              <a:ext cx="1803833" cy="1803828"/>
              <a:chOff x="1292438" y="4131630"/>
              <a:chExt cx="827363" cy="827361"/>
            </a:xfrm>
          </p:grpSpPr>
          <p:sp>
            <p:nvSpPr>
              <p:cNvPr id="79" name="타원 78"/>
              <p:cNvSpPr/>
              <p:nvPr/>
            </p:nvSpPr>
            <p:spPr>
              <a:xfrm>
                <a:off x="1292438" y="4131630"/>
                <a:ext cx="827362" cy="827361"/>
              </a:xfrm>
              <a:prstGeom prst="ellipse">
                <a:avLst/>
              </a:prstGeom>
              <a:gradFill>
                <a:gsLst>
                  <a:gs pos="0">
                    <a:sysClr val="windowText" lastClr="000000">
                      <a:alpha val="0"/>
                    </a:sysClr>
                  </a:gs>
                  <a:gs pos="100000">
                    <a:srgbClr val="36D4B5"/>
                  </a:gs>
                  <a:gs pos="0">
                    <a:srgbClr val="275BA7"/>
                  </a:gs>
                </a:gsLst>
                <a:lin ang="0" scaled="0"/>
              </a:gradFill>
              <a:ln w="38100" cap="flat" cmpd="sng" algn="ctr">
                <a:solidFill>
                  <a:sysClr val="window" lastClr="FFFFFF"/>
                </a:solidFill>
                <a:prstDash val="sys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80" name="자유형 79"/>
              <p:cNvSpPr/>
              <p:nvPr/>
            </p:nvSpPr>
            <p:spPr>
              <a:xfrm>
                <a:off x="1509064" y="4233419"/>
                <a:ext cx="610737" cy="723284"/>
              </a:xfrm>
              <a:custGeom>
                <a:avLst/>
                <a:gdLst>
                  <a:gd name="connsiteX0" fmla="*/ 250825 w 820815"/>
                  <a:gd name="connsiteY0" fmla="*/ 0 h 1094526"/>
                  <a:gd name="connsiteX1" fmla="*/ 806364 w 820815"/>
                  <a:gd name="connsiteY1" fmla="*/ 327120 h 1094526"/>
                  <a:gd name="connsiteX2" fmla="*/ 807861 w 820815"/>
                  <a:gd name="connsiteY2" fmla="*/ 331943 h 1094526"/>
                  <a:gd name="connsiteX3" fmla="*/ 820815 w 820815"/>
                  <a:gd name="connsiteY3" fmla="*/ 460443 h 1094526"/>
                  <a:gd name="connsiteX4" fmla="*/ 311706 w 820815"/>
                  <a:gd name="connsiteY4" fmla="*/ 1085099 h 1094526"/>
                  <a:gd name="connsiteX5" fmla="*/ 218199 w 820815"/>
                  <a:gd name="connsiteY5" fmla="*/ 1094526 h 1094526"/>
                  <a:gd name="connsiteX6" fmla="*/ 0 w 820815"/>
                  <a:gd name="connsiteY6" fmla="*/ 387350 h 1094526"/>
                  <a:gd name="connsiteX7" fmla="*/ 174625 w 820815"/>
                  <a:gd name="connsiteY7" fmla="*/ 482600 h 1094526"/>
                  <a:gd name="connsiteX8" fmla="*/ 301625 w 820815"/>
                  <a:gd name="connsiteY8" fmla="*/ 434975 h 1094526"/>
                  <a:gd name="connsiteX9" fmla="*/ 285750 w 820815"/>
                  <a:gd name="connsiteY9" fmla="*/ 298450 h 1094526"/>
                  <a:gd name="connsiteX10" fmla="*/ 57150 w 820815"/>
                  <a:gd name="connsiteY10" fmla="*/ 196850 h 1094526"/>
                  <a:gd name="connsiteX11" fmla="*/ 69850 w 820815"/>
                  <a:gd name="connsiteY11" fmla="*/ 69850 h 1094526"/>
                  <a:gd name="connsiteX0" fmla="*/ 394477 w 820815"/>
                  <a:gd name="connsiteY0" fmla="*/ 0 h 1103504"/>
                  <a:gd name="connsiteX1" fmla="*/ 806364 w 820815"/>
                  <a:gd name="connsiteY1" fmla="*/ 336098 h 1103504"/>
                  <a:gd name="connsiteX2" fmla="*/ 807861 w 820815"/>
                  <a:gd name="connsiteY2" fmla="*/ 340921 h 1103504"/>
                  <a:gd name="connsiteX3" fmla="*/ 820815 w 820815"/>
                  <a:gd name="connsiteY3" fmla="*/ 469421 h 1103504"/>
                  <a:gd name="connsiteX4" fmla="*/ 311706 w 820815"/>
                  <a:gd name="connsiteY4" fmla="*/ 1094077 h 1103504"/>
                  <a:gd name="connsiteX5" fmla="*/ 218199 w 820815"/>
                  <a:gd name="connsiteY5" fmla="*/ 1103504 h 1103504"/>
                  <a:gd name="connsiteX6" fmla="*/ 0 w 820815"/>
                  <a:gd name="connsiteY6" fmla="*/ 396328 h 1103504"/>
                  <a:gd name="connsiteX7" fmla="*/ 174625 w 820815"/>
                  <a:gd name="connsiteY7" fmla="*/ 491578 h 1103504"/>
                  <a:gd name="connsiteX8" fmla="*/ 301625 w 820815"/>
                  <a:gd name="connsiteY8" fmla="*/ 443953 h 1103504"/>
                  <a:gd name="connsiteX9" fmla="*/ 285750 w 820815"/>
                  <a:gd name="connsiteY9" fmla="*/ 307428 h 1103504"/>
                  <a:gd name="connsiteX10" fmla="*/ 57150 w 820815"/>
                  <a:gd name="connsiteY10" fmla="*/ 205828 h 1103504"/>
                  <a:gd name="connsiteX11" fmla="*/ 69850 w 820815"/>
                  <a:gd name="connsiteY11" fmla="*/ 78828 h 1103504"/>
                  <a:gd name="connsiteX12" fmla="*/ 394477 w 820815"/>
                  <a:gd name="connsiteY12" fmla="*/ 0 h 1103504"/>
                  <a:gd name="connsiteX0" fmla="*/ 394477 w 820815"/>
                  <a:gd name="connsiteY0" fmla="*/ 0 h 1103504"/>
                  <a:gd name="connsiteX1" fmla="*/ 806364 w 820815"/>
                  <a:gd name="connsiteY1" fmla="*/ 336098 h 1103504"/>
                  <a:gd name="connsiteX2" fmla="*/ 807861 w 820815"/>
                  <a:gd name="connsiteY2" fmla="*/ 340921 h 1103504"/>
                  <a:gd name="connsiteX3" fmla="*/ 820815 w 820815"/>
                  <a:gd name="connsiteY3" fmla="*/ 469421 h 1103504"/>
                  <a:gd name="connsiteX4" fmla="*/ 311706 w 820815"/>
                  <a:gd name="connsiteY4" fmla="*/ 1094077 h 1103504"/>
                  <a:gd name="connsiteX5" fmla="*/ 218199 w 820815"/>
                  <a:gd name="connsiteY5" fmla="*/ 1103504 h 1103504"/>
                  <a:gd name="connsiteX6" fmla="*/ 0 w 820815"/>
                  <a:gd name="connsiteY6" fmla="*/ 396328 h 1103504"/>
                  <a:gd name="connsiteX7" fmla="*/ 174625 w 820815"/>
                  <a:gd name="connsiteY7" fmla="*/ 491578 h 1103504"/>
                  <a:gd name="connsiteX8" fmla="*/ 301625 w 820815"/>
                  <a:gd name="connsiteY8" fmla="*/ 443953 h 1103504"/>
                  <a:gd name="connsiteX9" fmla="*/ 285750 w 820815"/>
                  <a:gd name="connsiteY9" fmla="*/ 307428 h 1103504"/>
                  <a:gd name="connsiteX10" fmla="*/ 57150 w 820815"/>
                  <a:gd name="connsiteY10" fmla="*/ 205828 h 1103504"/>
                  <a:gd name="connsiteX11" fmla="*/ 334709 w 820815"/>
                  <a:gd name="connsiteY11" fmla="*/ 116986 h 1103504"/>
                  <a:gd name="connsiteX12" fmla="*/ 394477 w 820815"/>
                  <a:gd name="connsiteY12" fmla="*/ 0 h 1103504"/>
                  <a:gd name="connsiteX0" fmla="*/ 394477 w 820815"/>
                  <a:gd name="connsiteY0" fmla="*/ 0 h 1103504"/>
                  <a:gd name="connsiteX1" fmla="*/ 806364 w 820815"/>
                  <a:gd name="connsiteY1" fmla="*/ 336098 h 1103504"/>
                  <a:gd name="connsiteX2" fmla="*/ 807861 w 820815"/>
                  <a:gd name="connsiteY2" fmla="*/ 340921 h 1103504"/>
                  <a:gd name="connsiteX3" fmla="*/ 820815 w 820815"/>
                  <a:gd name="connsiteY3" fmla="*/ 469421 h 1103504"/>
                  <a:gd name="connsiteX4" fmla="*/ 311706 w 820815"/>
                  <a:gd name="connsiteY4" fmla="*/ 1094077 h 1103504"/>
                  <a:gd name="connsiteX5" fmla="*/ 218199 w 820815"/>
                  <a:gd name="connsiteY5" fmla="*/ 1103504 h 1103504"/>
                  <a:gd name="connsiteX6" fmla="*/ 0 w 820815"/>
                  <a:gd name="connsiteY6" fmla="*/ 396328 h 1103504"/>
                  <a:gd name="connsiteX7" fmla="*/ 167891 w 820815"/>
                  <a:gd name="connsiteY7" fmla="*/ 361393 h 1103504"/>
                  <a:gd name="connsiteX8" fmla="*/ 301625 w 820815"/>
                  <a:gd name="connsiteY8" fmla="*/ 443953 h 1103504"/>
                  <a:gd name="connsiteX9" fmla="*/ 285750 w 820815"/>
                  <a:gd name="connsiteY9" fmla="*/ 307428 h 1103504"/>
                  <a:gd name="connsiteX10" fmla="*/ 57150 w 820815"/>
                  <a:gd name="connsiteY10" fmla="*/ 205828 h 1103504"/>
                  <a:gd name="connsiteX11" fmla="*/ 334709 w 820815"/>
                  <a:gd name="connsiteY11" fmla="*/ 116986 h 1103504"/>
                  <a:gd name="connsiteX12" fmla="*/ 394477 w 820815"/>
                  <a:gd name="connsiteY12" fmla="*/ 0 h 1103504"/>
                  <a:gd name="connsiteX0" fmla="*/ 372031 w 798369"/>
                  <a:gd name="connsiteY0" fmla="*/ 0 h 1103504"/>
                  <a:gd name="connsiteX1" fmla="*/ 783918 w 798369"/>
                  <a:gd name="connsiteY1" fmla="*/ 336098 h 1103504"/>
                  <a:gd name="connsiteX2" fmla="*/ 785415 w 798369"/>
                  <a:gd name="connsiteY2" fmla="*/ 340921 h 1103504"/>
                  <a:gd name="connsiteX3" fmla="*/ 798369 w 798369"/>
                  <a:gd name="connsiteY3" fmla="*/ 469421 h 1103504"/>
                  <a:gd name="connsiteX4" fmla="*/ 289260 w 798369"/>
                  <a:gd name="connsiteY4" fmla="*/ 1094077 h 1103504"/>
                  <a:gd name="connsiteX5" fmla="*/ 195753 w 798369"/>
                  <a:gd name="connsiteY5" fmla="*/ 1103504 h 1103504"/>
                  <a:gd name="connsiteX6" fmla="*/ 0 w 798369"/>
                  <a:gd name="connsiteY6" fmla="*/ 488355 h 1103504"/>
                  <a:gd name="connsiteX7" fmla="*/ 145445 w 798369"/>
                  <a:gd name="connsiteY7" fmla="*/ 361393 h 1103504"/>
                  <a:gd name="connsiteX8" fmla="*/ 279179 w 798369"/>
                  <a:gd name="connsiteY8" fmla="*/ 443953 h 1103504"/>
                  <a:gd name="connsiteX9" fmla="*/ 263304 w 798369"/>
                  <a:gd name="connsiteY9" fmla="*/ 307428 h 1103504"/>
                  <a:gd name="connsiteX10" fmla="*/ 34704 w 798369"/>
                  <a:gd name="connsiteY10" fmla="*/ 205828 h 1103504"/>
                  <a:gd name="connsiteX11" fmla="*/ 312263 w 798369"/>
                  <a:gd name="connsiteY11" fmla="*/ 116986 h 1103504"/>
                  <a:gd name="connsiteX12" fmla="*/ 372031 w 798369"/>
                  <a:gd name="connsiteY12" fmla="*/ 0 h 1103504"/>
                  <a:gd name="connsiteX0" fmla="*/ 172265 w 798369"/>
                  <a:gd name="connsiteY0" fmla="*/ 0 h 995765"/>
                  <a:gd name="connsiteX1" fmla="*/ 783918 w 798369"/>
                  <a:gd name="connsiteY1" fmla="*/ 228359 h 995765"/>
                  <a:gd name="connsiteX2" fmla="*/ 785415 w 798369"/>
                  <a:gd name="connsiteY2" fmla="*/ 233182 h 995765"/>
                  <a:gd name="connsiteX3" fmla="*/ 798369 w 798369"/>
                  <a:gd name="connsiteY3" fmla="*/ 361682 h 995765"/>
                  <a:gd name="connsiteX4" fmla="*/ 289260 w 798369"/>
                  <a:gd name="connsiteY4" fmla="*/ 986338 h 995765"/>
                  <a:gd name="connsiteX5" fmla="*/ 195753 w 798369"/>
                  <a:gd name="connsiteY5" fmla="*/ 995765 h 995765"/>
                  <a:gd name="connsiteX6" fmla="*/ 0 w 798369"/>
                  <a:gd name="connsiteY6" fmla="*/ 380616 h 995765"/>
                  <a:gd name="connsiteX7" fmla="*/ 145445 w 798369"/>
                  <a:gd name="connsiteY7" fmla="*/ 253654 h 995765"/>
                  <a:gd name="connsiteX8" fmla="*/ 279179 w 798369"/>
                  <a:gd name="connsiteY8" fmla="*/ 336214 h 995765"/>
                  <a:gd name="connsiteX9" fmla="*/ 263304 w 798369"/>
                  <a:gd name="connsiteY9" fmla="*/ 199689 h 995765"/>
                  <a:gd name="connsiteX10" fmla="*/ 34704 w 798369"/>
                  <a:gd name="connsiteY10" fmla="*/ 98089 h 995765"/>
                  <a:gd name="connsiteX11" fmla="*/ 312263 w 798369"/>
                  <a:gd name="connsiteY11" fmla="*/ 9247 h 995765"/>
                  <a:gd name="connsiteX12" fmla="*/ 172265 w 798369"/>
                  <a:gd name="connsiteY12" fmla="*/ 0 h 995765"/>
                  <a:gd name="connsiteX0" fmla="*/ 172265 w 798369"/>
                  <a:gd name="connsiteY0" fmla="*/ 0 h 995765"/>
                  <a:gd name="connsiteX1" fmla="*/ 783918 w 798369"/>
                  <a:gd name="connsiteY1" fmla="*/ 228359 h 995765"/>
                  <a:gd name="connsiteX2" fmla="*/ 785415 w 798369"/>
                  <a:gd name="connsiteY2" fmla="*/ 233182 h 995765"/>
                  <a:gd name="connsiteX3" fmla="*/ 798369 w 798369"/>
                  <a:gd name="connsiteY3" fmla="*/ 361682 h 995765"/>
                  <a:gd name="connsiteX4" fmla="*/ 289260 w 798369"/>
                  <a:gd name="connsiteY4" fmla="*/ 986338 h 995765"/>
                  <a:gd name="connsiteX5" fmla="*/ 195753 w 798369"/>
                  <a:gd name="connsiteY5" fmla="*/ 995765 h 995765"/>
                  <a:gd name="connsiteX6" fmla="*/ 0 w 798369"/>
                  <a:gd name="connsiteY6" fmla="*/ 380616 h 995765"/>
                  <a:gd name="connsiteX7" fmla="*/ 145445 w 798369"/>
                  <a:gd name="connsiteY7" fmla="*/ 253654 h 995765"/>
                  <a:gd name="connsiteX8" fmla="*/ 279179 w 798369"/>
                  <a:gd name="connsiteY8" fmla="*/ 336214 h 995765"/>
                  <a:gd name="connsiteX9" fmla="*/ 263304 w 798369"/>
                  <a:gd name="connsiteY9" fmla="*/ 199689 h 995765"/>
                  <a:gd name="connsiteX10" fmla="*/ 34704 w 798369"/>
                  <a:gd name="connsiteY10" fmla="*/ 98089 h 995765"/>
                  <a:gd name="connsiteX11" fmla="*/ 188812 w 798369"/>
                  <a:gd name="connsiteY11" fmla="*/ 168612 h 995765"/>
                  <a:gd name="connsiteX12" fmla="*/ 172265 w 798369"/>
                  <a:gd name="connsiteY12" fmla="*/ 0 h 995765"/>
                  <a:gd name="connsiteX0" fmla="*/ 172265 w 798369"/>
                  <a:gd name="connsiteY0" fmla="*/ 0 h 995765"/>
                  <a:gd name="connsiteX1" fmla="*/ 783918 w 798369"/>
                  <a:gd name="connsiteY1" fmla="*/ 228359 h 995765"/>
                  <a:gd name="connsiteX2" fmla="*/ 785415 w 798369"/>
                  <a:gd name="connsiteY2" fmla="*/ 233182 h 995765"/>
                  <a:gd name="connsiteX3" fmla="*/ 798369 w 798369"/>
                  <a:gd name="connsiteY3" fmla="*/ 361682 h 995765"/>
                  <a:gd name="connsiteX4" fmla="*/ 289260 w 798369"/>
                  <a:gd name="connsiteY4" fmla="*/ 986338 h 995765"/>
                  <a:gd name="connsiteX5" fmla="*/ 195753 w 798369"/>
                  <a:gd name="connsiteY5" fmla="*/ 995765 h 995765"/>
                  <a:gd name="connsiteX6" fmla="*/ 0 w 798369"/>
                  <a:gd name="connsiteY6" fmla="*/ 380616 h 995765"/>
                  <a:gd name="connsiteX7" fmla="*/ 145445 w 798369"/>
                  <a:gd name="connsiteY7" fmla="*/ 253654 h 995765"/>
                  <a:gd name="connsiteX8" fmla="*/ 279179 w 798369"/>
                  <a:gd name="connsiteY8" fmla="*/ 336214 h 995765"/>
                  <a:gd name="connsiteX9" fmla="*/ 263304 w 798369"/>
                  <a:gd name="connsiteY9" fmla="*/ 199689 h 995765"/>
                  <a:gd name="connsiteX10" fmla="*/ 34704 w 798369"/>
                  <a:gd name="connsiteY10" fmla="*/ 98089 h 995765"/>
                  <a:gd name="connsiteX11" fmla="*/ 188812 w 798369"/>
                  <a:gd name="connsiteY11" fmla="*/ 168612 h 995765"/>
                  <a:gd name="connsiteX12" fmla="*/ 172265 w 798369"/>
                  <a:gd name="connsiteY12" fmla="*/ 0 h 995765"/>
                  <a:gd name="connsiteX0" fmla="*/ 172265 w 798369"/>
                  <a:gd name="connsiteY0" fmla="*/ 0 h 995765"/>
                  <a:gd name="connsiteX1" fmla="*/ 783918 w 798369"/>
                  <a:gd name="connsiteY1" fmla="*/ 228359 h 995765"/>
                  <a:gd name="connsiteX2" fmla="*/ 785415 w 798369"/>
                  <a:gd name="connsiteY2" fmla="*/ 233182 h 995765"/>
                  <a:gd name="connsiteX3" fmla="*/ 798369 w 798369"/>
                  <a:gd name="connsiteY3" fmla="*/ 361682 h 995765"/>
                  <a:gd name="connsiteX4" fmla="*/ 289260 w 798369"/>
                  <a:gd name="connsiteY4" fmla="*/ 986338 h 995765"/>
                  <a:gd name="connsiteX5" fmla="*/ 195753 w 798369"/>
                  <a:gd name="connsiteY5" fmla="*/ 995765 h 995765"/>
                  <a:gd name="connsiteX6" fmla="*/ 0 w 798369"/>
                  <a:gd name="connsiteY6" fmla="*/ 380616 h 995765"/>
                  <a:gd name="connsiteX7" fmla="*/ 145445 w 798369"/>
                  <a:gd name="connsiteY7" fmla="*/ 253654 h 995765"/>
                  <a:gd name="connsiteX8" fmla="*/ 279179 w 798369"/>
                  <a:gd name="connsiteY8" fmla="*/ 336214 h 995765"/>
                  <a:gd name="connsiteX9" fmla="*/ 263304 w 798369"/>
                  <a:gd name="connsiteY9" fmla="*/ 199689 h 995765"/>
                  <a:gd name="connsiteX10" fmla="*/ 34704 w 798369"/>
                  <a:gd name="connsiteY10" fmla="*/ 98089 h 995765"/>
                  <a:gd name="connsiteX11" fmla="*/ 188812 w 798369"/>
                  <a:gd name="connsiteY11" fmla="*/ 168612 h 995765"/>
                  <a:gd name="connsiteX12" fmla="*/ 172265 w 798369"/>
                  <a:gd name="connsiteY12" fmla="*/ 0 h 995765"/>
                  <a:gd name="connsiteX0" fmla="*/ 196955 w 798369"/>
                  <a:gd name="connsiteY0" fmla="*/ 0 h 989031"/>
                  <a:gd name="connsiteX1" fmla="*/ 783918 w 798369"/>
                  <a:gd name="connsiteY1" fmla="*/ 221625 h 989031"/>
                  <a:gd name="connsiteX2" fmla="*/ 785415 w 798369"/>
                  <a:gd name="connsiteY2" fmla="*/ 226448 h 989031"/>
                  <a:gd name="connsiteX3" fmla="*/ 798369 w 798369"/>
                  <a:gd name="connsiteY3" fmla="*/ 354948 h 989031"/>
                  <a:gd name="connsiteX4" fmla="*/ 289260 w 798369"/>
                  <a:gd name="connsiteY4" fmla="*/ 979604 h 989031"/>
                  <a:gd name="connsiteX5" fmla="*/ 195753 w 798369"/>
                  <a:gd name="connsiteY5" fmla="*/ 989031 h 989031"/>
                  <a:gd name="connsiteX6" fmla="*/ 0 w 798369"/>
                  <a:gd name="connsiteY6" fmla="*/ 373882 h 989031"/>
                  <a:gd name="connsiteX7" fmla="*/ 145445 w 798369"/>
                  <a:gd name="connsiteY7" fmla="*/ 246920 h 989031"/>
                  <a:gd name="connsiteX8" fmla="*/ 279179 w 798369"/>
                  <a:gd name="connsiteY8" fmla="*/ 329480 h 989031"/>
                  <a:gd name="connsiteX9" fmla="*/ 263304 w 798369"/>
                  <a:gd name="connsiteY9" fmla="*/ 192955 h 989031"/>
                  <a:gd name="connsiteX10" fmla="*/ 34704 w 798369"/>
                  <a:gd name="connsiteY10" fmla="*/ 91355 h 989031"/>
                  <a:gd name="connsiteX11" fmla="*/ 188812 w 798369"/>
                  <a:gd name="connsiteY11" fmla="*/ 161878 h 989031"/>
                  <a:gd name="connsiteX12" fmla="*/ 196955 w 798369"/>
                  <a:gd name="connsiteY12" fmla="*/ 0 h 989031"/>
                  <a:gd name="connsiteX0" fmla="*/ 196955 w 798369"/>
                  <a:gd name="connsiteY0" fmla="*/ 0 h 989031"/>
                  <a:gd name="connsiteX1" fmla="*/ 783918 w 798369"/>
                  <a:gd name="connsiteY1" fmla="*/ 221625 h 989031"/>
                  <a:gd name="connsiteX2" fmla="*/ 785415 w 798369"/>
                  <a:gd name="connsiteY2" fmla="*/ 226448 h 989031"/>
                  <a:gd name="connsiteX3" fmla="*/ 798369 w 798369"/>
                  <a:gd name="connsiteY3" fmla="*/ 354948 h 989031"/>
                  <a:gd name="connsiteX4" fmla="*/ 289260 w 798369"/>
                  <a:gd name="connsiteY4" fmla="*/ 979604 h 989031"/>
                  <a:gd name="connsiteX5" fmla="*/ 195753 w 798369"/>
                  <a:gd name="connsiteY5" fmla="*/ 989031 h 989031"/>
                  <a:gd name="connsiteX6" fmla="*/ 0 w 798369"/>
                  <a:gd name="connsiteY6" fmla="*/ 373882 h 989031"/>
                  <a:gd name="connsiteX7" fmla="*/ 145445 w 798369"/>
                  <a:gd name="connsiteY7" fmla="*/ 246920 h 989031"/>
                  <a:gd name="connsiteX8" fmla="*/ 279179 w 798369"/>
                  <a:gd name="connsiteY8" fmla="*/ 329480 h 989031"/>
                  <a:gd name="connsiteX9" fmla="*/ 238613 w 798369"/>
                  <a:gd name="connsiteY9" fmla="*/ 210911 h 989031"/>
                  <a:gd name="connsiteX10" fmla="*/ 34704 w 798369"/>
                  <a:gd name="connsiteY10" fmla="*/ 91355 h 989031"/>
                  <a:gd name="connsiteX11" fmla="*/ 188812 w 798369"/>
                  <a:gd name="connsiteY11" fmla="*/ 161878 h 989031"/>
                  <a:gd name="connsiteX12" fmla="*/ 196955 w 798369"/>
                  <a:gd name="connsiteY12" fmla="*/ 0 h 989031"/>
                  <a:gd name="connsiteX0" fmla="*/ 196955 w 798369"/>
                  <a:gd name="connsiteY0" fmla="*/ 0 h 989031"/>
                  <a:gd name="connsiteX1" fmla="*/ 783918 w 798369"/>
                  <a:gd name="connsiteY1" fmla="*/ 221625 h 989031"/>
                  <a:gd name="connsiteX2" fmla="*/ 785415 w 798369"/>
                  <a:gd name="connsiteY2" fmla="*/ 226448 h 989031"/>
                  <a:gd name="connsiteX3" fmla="*/ 798369 w 798369"/>
                  <a:gd name="connsiteY3" fmla="*/ 354948 h 989031"/>
                  <a:gd name="connsiteX4" fmla="*/ 289260 w 798369"/>
                  <a:gd name="connsiteY4" fmla="*/ 979604 h 989031"/>
                  <a:gd name="connsiteX5" fmla="*/ 195753 w 798369"/>
                  <a:gd name="connsiteY5" fmla="*/ 989031 h 989031"/>
                  <a:gd name="connsiteX6" fmla="*/ 0 w 798369"/>
                  <a:gd name="connsiteY6" fmla="*/ 373882 h 989031"/>
                  <a:gd name="connsiteX7" fmla="*/ 145445 w 798369"/>
                  <a:gd name="connsiteY7" fmla="*/ 246920 h 989031"/>
                  <a:gd name="connsiteX8" fmla="*/ 279179 w 798369"/>
                  <a:gd name="connsiteY8" fmla="*/ 329480 h 989031"/>
                  <a:gd name="connsiteX9" fmla="*/ 238613 w 798369"/>
                  <a:gd name="connsiteY9" fmla="*/ 210911 h 989031"/>
                  <a:gd name="connsiteX10" fmla="*/ 189579 w 798369"/>
                  <a:gd name="connsiteY10" fmla="*/ 165426 h 989031"/>
                  <a:gd name="connsiteX11" fmla="*/ 188812 w 798369"/>
                  <a:gd name="connsiteY11" fmla="*/ 161878 h 989031"/>
                  <a:gd name="connsiteX12" fmla="*/ 196955 w 798369"/>
                  <a:gd name="connsiteY12" fmla="*/ 0 h 989031"/>
                  <a:gd name="connsiteX0" fmla="*/ 337510 w 938924"/>
                  <a:gd name="connsiteY0" fmla="*/ 119435 h 1108466"/>
                  <a:gd name="connsiteX1" fmla="*/ 924473 w 938924"/>
                  <a:gd name="connsiteY1" fmla="*/ 341060 h 1108466"/>
                  <a:gd name="connsiteX2" fmla="*/ 925970 w 938924"/>
                  <a:gd name="connsiteY2" fmla="*/ 345883 h 1108466"/>
                  <a:gd name="connsiteX3" fmla="*/ 938924 w 938924"/>
                  <a:gd name="connsiteY3" fmla="*/ 474383 h 1108466"/>
                  <a:gd name="connsiteX4" fmla="*/ 429815 w 938924"/>
                  <a:gd name="connsiteY4" fmla="*/ 1099039 h 1108466"/>
                  <a:gd name="connsiteX5" fmla="*/ 336308 w 938924"/>
                  <a:gd name="connsiteY5" fmla="*/ 1108466 h 1108466"/>
                  <a:gd name="connsiteX6" fmla="*/ 140555 w 938924"/>
                  <a:gd name="connsiteY6" fmla="*/ 493317 h 1108466"/>
                  <a:gd name="connsiteX7" fmla="*/ 286000 w 938924"/>
                  <a:gd name="connsiteY7" fmla="*/ 366355 h 1108466"/>
                  <a:gd name="connsiteX8" fmla="*/ 0 w 938924"/>
                  <a:gd name="connsiteY8" fmla="*/ 0 h 1108466"/>
                  <a:gd name="connsiteX9" fmla="*/ 379168 w 938924"/>
                  <a:gd name="connsiteY9" fmla="*/ 330346 h 1108466"/>
                  <a:gd name="connsiteX10" fmla="*/ 330134 w 938924"/>
                  <a:gd name="connsiteY10" fmla="*/ 284861 h 1108466"/>
                  <a:gd name="connsiteX11" fmla="*/ 329367 w 938924"/>
                  <a:gd name="connsiteY11" fmla="*/ 281313 h 1108466"/>
                  <a:gd name="connsiteX12" fmla="*/ 337510 w 938924"/>
                  <a:gd name="connsiteY12" fmla="*/ 119435 h 1108466"/>
                  <a:gd name="connsiteX0" fmla="*/ 337510 w 938924"/>
                  <a:gd name="connsiteY0" fmla="*/ 119435 h 1108466"/>
                  <a:gd name="connsiteX1" fmla="*/ 924473 w 938924"/>
                  <a:gd name="connsiteY1" fmla="*/ 341060 h 1108466"/>
                  <a:gd name="connsiteX2" fmla="*/ 925970 w 938924"/>
                  <a:gd name="connsiteY2" fmla="*/ 345883 h 1108466"/>
                  <a:gd name="connsiteX3" fmla="*/ 938924 w 938924"/>
                  <a:gd name="connsiteY3" fmla="*/ 474383 h 1108466"/>
                  <a:gd name="connsiteX4" fmla="*/ 429815 w 938924"/>
                  <a:gd name="connsiteY4" fmla="*/ 1099039 h 1108466"/>
                  <a:gd name="connsiteX5" fmla="*/ 336308 w 938924"/>
                  <a:gd name="connsiteY5" fmla="*/ 1108466 h 1108466"/>
                  <a:gd name="connsiteX6" fmla="*/ 140555 w 938924"/>
                  <a:gd name="connsiteY6" fmla="*/ 493317 h 1108466"/>
                  <a:gd name="connsiteX7" fmla="*/ 16652 w 938924"/>
                  <a:gd name="connsiteY7" fmla="*/ 729976 h 1108466"/>
                  <a:gd name="connsiteX8" fmla="*/ 0 w 938924"/>
                  <a:gd name="connsiteY8" fmla="*/ 0 h 1108466"/>
                  <a:gd name="connsiteX9" fmla="*/ 379168 w 938924"/>
                  <a:gd name="connsiteY9" fmla="*/ 330346 h 1108466"/>
                  <a:gd name="connsiteX10" fmla="*/ 330134 w 938924"/>
                  <a:gd name="connsiteY10" fmla="*/ 284861 h 1108466"/>
                  <a:gd name="connsiteX11" fmla="*/ 329367 w 938924"/>
                  <a:gd name="connsiteY11" fmla="*/ 281313 h 1108466"/>
                  <a:gd name="connsiteX12" fmla="*/ 337510 w 938924"/>
                  <a:gd name="connsiteY12" fmla="*/ 119435 h 1108466"/>
                  <a:gd name="connsiteX0" fmla="*/ 337510 w 938924"/>
                  <a:gd name="connsiteY0" fmla="*/ 119435 h 1108466"/>
                  <a:gd name="connsiteX1" fmla="*/ 924473 w 938924"/>
                  <a:gd name="connsiteY1" fmla="*/ 341060 h 1108466"/>
                  <a:gd name="connsiteX2" fmla="*/ 925970 w 938924"/>
                  <a:gd name="connsiteY2" fmla="*/ 345883 h 1108466"/>
                  <a:gd name="connsiteX3" fmla="*/ 938924 w 938924"/>
                  <a:gd name="connsiteY3" fmla="*/ 474383 h 1108466"/>
                  <a:gd name="connsiteX4" fmla="*/ 429815 w 938924"/>
                  <a:gd name="connsiteY4" fmla="*/ 1099039 h 1108466"/>
                  <a:gd name="connsiteX5" fmla="*/ 336308 w 938924"/>
                  <a:gd name="connsiteY5" fmla="*/ 1108466 h 1108466"/>
                  <a:gd name="connsiteX6" fmla="*/ 14859 w 938924"/>
                  <a:gd name="connsiteY6" fmla="*/ 722264 h 1108466"/>
                  <a:gd name="connsiteX7" fmla="*/ 16652 w 938924"/>
                  <a:gd name="connsiteY7" fmla="*/ 729976 h 1108466"/>
                  <a:gd name="connsiteX8" fmla="*/ 0 w 938924"/>
                  <a:gd name="connsiteY8" fmla="*/ 0 h 1108466"/>
                  <a:gd name="connsiteX9" fmla="*/ 379168 w 938924"/>
                  <a:gd name="connsiteY9" fmla="*/ 330346 h 1108466"/>
                  <a:gd name="connsiteX10" fmla="*/ 330134 w 938924"/>
                  <a:gd name="connsiteY10" fmla="*/ 284861 h 1108466"/>
                  <a:gd name="connsiteX11" fmla="*/ 329367 w 938924"/>
                  <a:gd name="connsiteY11" fmla="*/ 281313 h 1108466"/>
                  <a:gd name="connsiteX12" fmla="*/ 337510 w 938924"/>
                  <a:gd name="connsiteY12" fmla="*/ 119435 h 1108466"/>
                  <a:gd name="connsiteX0" fmla="*/ 337510 w 938924"/>
                  <a:gd name="connsiteY0" fmla="*/ 119435 h 1108466"/>
                  <a:gd name="connsiteX1" fmla="*/ 924473 w 938924"/>
                  <a:gd name="connsiteY1" fmla="*/ 341060 h 1108466"/>
                  <a:gd name="connsiteX2" fmla="*/ 925970 w 938924"/>
                  <a:gd name="connsiteY2" fmla="*/ 345883 h 1108466"/>
                  <a:gd name="connsiteX3" fmla="*/ 938924 w 938924"/>
                  <a:gd name="connsiteY3" fmla="*/ 474383 h 1108466"/>
                  <a:gd name="connsiteX4" fmla="*/ 429815 w 938924"/>
                  <a:gd name="connsiteY4" fmla="*/ 1099039 h 1108466"/>
                  <a:gd name="connsiteX5" fmla="*/ 336308 w 938924"/>
                  <a:gd name="connsiteY5" fmla="*/ 1108466 h 1108466"/>
                  <a:gd name="connsiteX6" fmla="*/ 14859 w 938924"/>
                  <a:gd name="connsiteY6" fmla="*/ 722264 h 1108466"/>
                  <a:gd name="connsiteX7" fmla="*/ 16652 w 938924"/>
                  <a:gd name="connsiteY7" fmla="*/ 729976 h 1108466"/>
                  <a:gd name="connsiteX8" fmla="*/ 0 w 938924"/>
                  <a:gd name="connsiteY8" fmla="*/ 0 h 1108466"/>
                  <a:gd name="connsiteX9" fmla="*/ 379168 w 938924"/>
                  <a:gd name="connsiteY9" fmla="*/ 330346 h 1108466"/>
                  <a:gd name="connsiteX10" fmla="*/ 330134 w 938924"/>
                  <a:gd name="connsiteY10" fmla="*/ 284861 h 1108466"/>
                  <a:gd name="connsiteX11" fmla="*/ 309166 w 938924"/>
                  <a:gd name="connsiteY11" fmla="*/ 151128 h 1108466"/>
                  <a:gd name="connsiteX12" fmla="*/ 337510 w 938924"/>
                  <a:gd name="connsiteY12" fmla="*/ 119435 h 1108466"/>
                  <a:gd name="connsiteX0" fmla="*/ 337510 w 938924"/>
                  <a:gd name="connsiteY0" fmla="*/ 119435 h 1108466"/>
                  <a:gd name="connsiteX1" fmla="*/ 924473 w 938924"/>
                  <a:gd name="connsiteY1" fmla="*/ 341060 h 1108466"/>
                  <a:gd name="connsiteX2" fmla="*/ 925970 w 938924"/>
                  <a:gd name="connsiteY2" fmla="*/ 345883 h 1108466"/>
                  <a:gd name="connsiteX3" fmla="*/ 938924 w 938924"/>
                  <a:gd name="connsiteY3" fmla="*/ 474383 h 1108466"/>
                  <a:gd name="connsiteX4" fmla="*/ 429815 w 938924"/>
                  <a:gd name="connsiteY4" fmla="*/ 1099039 h 1108466"/>
                  <a:gd name="connsiteX5" fmla="*/ 336308 w 938924"/>
                  <a:gd name="connsiteY5" fmla="*/ 1108466 h 1108466"/>
                  <a:gd name="connsiteX6" fmla="*/ 14859 w 938924"/>
                  <a:gd name="connsiteY6" fmla="*/ 722264 h 1108466"/>
                  <a:gd name="connsiteX7" fmla="*/ 16652 w 938924"/>
                  <a:gd name="connsiteY7" fmla="*/ 729976 h 1108466"/>
                  <a:gd name="connsiteX8" fmla="*/ 0 w 938924"/>
                  <a:gd name="connsiteY8" fmla="*/ 0 h 1108466"/>
                  <a:gd name="connsiteX9" fmla="*/ 379168 w 938924"/>
                  <a:gd name="connsiteY9" fmla="*/ 330346 h 1108466"/>
                  <a:gd name="connsiteX10" fmla="*/ 330134 w 938924"/>
                  <a:gd name="connsiteY10" fmla="*/ 284861 h 1108466"/>
                  <a:gd name="connsiteX11" fmla="*/ 309166 w 938924"/>
                  <a:gd name="connsiteY11" fmla="*/ 151128 h 1108466"/>
                  <a:gd name="connsiteX12" fmla="*/ 337510 w 938924"/>
                  <a:gd name="connsiteY12" fmla="*/ 119435 h 1108466"/>
                  <a:gd name="connsiteX0" fmla="*/ 337510 w 938924"/>
                  <a:gd name="connsiteY0" fmla="*/ 119435 h 1108466"/>
                  <a:gd name="connsiteX1" fmla="*/ 924473 w 938924"/>
                  <a:gd name="connsiteY1" fmla="*/ 341060 h 1108466"/>
                  <a:gd name="connsiteX2" fmla="*/ 925970 w 938924"/>
                  <a:gd name="connsiteY2" fmla="*/ 345883 h 1108466"/>
                  <a:gd name="connsiteX3" fmla="*/ 938924 w 938924"/>
                  <a:gd name="connsiteY3" fmla="*/ 474383 h 1108466"/>
                  <a:gd name="connsiteX4" fmla="*/ 429815 w 938924"/>
                  <a:gd name="connsiteY4" fmla="*/ 1099039 h 1108466"/>
                  <a:gd name="connsiteX5" fmla="*/ 336308 w 938924"/>
                  <a:gd name="connsiteY5" fmla="*/ 1108466 h 1108466"/>
                  <a:gd name="connsiteX6" fmla="*/ 14859 w 938924"/>
                  <a:gd name="connsiteY6" fmla="*/ 722264 h 1108466"/>
                  <a:gd name="connsiteX7" fmla="*/ 16652 w 938924"/>
                  <a:gd name="connsiteY7" fmla="*/ 729976 h 1108466"/>
                  <a:gd name="connsiteX8" fmla="*/ 0 w 938924"/>
                  <a:gd name="connsiteY8" fmla="*/ 0 h 1108466"/>
                  <a:gd name="connsiteX9" fmla="*/ 379168 w 938924"/>
                  <a:gd name="connsiteY9" fmla="*/ 330346 h 1108466"/>
                  <a:gd name="connsiteX10" fmla="*/ 336867 w 938924"/>
                  <a:gd name="connsiteY10" fmla="*/ 262415 h 1108466"/>
                  <a:gd name="connsiteX11" fmla="*/ 309166 w 938924"/>
                  <a:gd name="connsiteY11" fmla="*/ 151128 h 1108466"/>
                  <a:gd name="connsiteX12" fmla="*/ 337510 w 938924"/>
                  <a:gd name="connsiteY12" fmla="*/ 119435 h 1108466"/>
                  <a:gd name="connsiteX0" fmla="*/ 337510 w 938924"/>
                  <a:gd name="connsiteY0" fmla="*/ 119435 h 1108466"/>
                  <a:gd name="connsiteX1" fmla="*/ 924473 w 938924"/>
                  <a:gd name="connsiteY1" fmla="*/ 341060 h 1108466"/>
                  <a:gd name="connsiteX2" fmla="*/ 925970 w 938924"/>
                  <a:gd name="connsiteY2" fmla="*/ 345883 h 1108466"/>
                  <a:gd name="connsiteX3" fmla="*/ 938924 w 938924"/>
                  <a:gd name="connsiteY3" fmla="*/ 474383 h 1108466"/>
                  <a:gd name="connsiteX4" fmla="*/ 429815 w 938924"/>
                  <a:gd name="connsiteY4" fmla="*/ 1099039 h 1108466"/>
                  <a:gd name="connsiteX5" fmla="*/ 336308 w 938924"/>
                  <a:gd name="connsiteY5" fmla="*/ 1108466 h 1108466"/>
                  <a:gd name="connsiteX6" fmla="*/ 14859 w 938924"/>
                  <a:gd name="connsiteY6" fmla="*/ 722264 h 1108466"/>
                  <a:gd name="connsiteX7" fmla="*/ 16652 w 938924"/>
                  <a:gd name="connsiteY7" fmla="*/ 729976 h 1108466"/>
                  <a:gd name="connsiteX8" fmla="*/ 0 w 938924"/>
                  <a:gd name="connsiteY8" fmla="*/ 0 h 1108466"/>
                  <a:gd name="connsiteX9" fmla="*/ 379168 w 938924"/>
                  <a:gd name="connsiteY9" fmla="*/ 330346 h 1108466"/>
                  <a:gd name="connsiteX10" fmla="*/ 341356 w 938924"/>
                  <a:gd name="connsiteY10" fmla="*/ 275883 h 1108466"/>
                  <a:gd name="connsiteX11" fmla="*/ 309166 w 938924"/>
                  <a:gd name="connsiteY11" fmla="*/ 151128 h 1108466"/>
                  <a:gd name="connsiteX12" fmla="*/ 337510 w 938924"/>
                  <a:gd name="connsiteY12" fmla="*/ 119435 h 1108466"/>
                  <a:gd name="connsiteX0" fmla="*/ 339919 w 941333"/>
                  <a:gd name="connsiteY0" fmla="*/ 125775 h 1114806"/>
                  <a:gd name="connsiteX1" fmla="*/ 926882 w 941333"/>
                  <a:gd name="connsiteY1" fmla="*/ 347400 h 1114806"/>
                  <a:gd name="connsiteX2" fmla="*/ 928379 w 941333"/>
                  <a:gd name="connsiteY2" fmla="*/ 352223 h 1114806"/>
                  <a:gd name="connsiteX3" fmla="*/ 941333 w 941333"/>
                  <a:gd name="connsiteY3" fmla="*/ 480723 h 1114806"/>
                  <a:gd name="connsiteX4" fmla="*/ 432224 w 941333"/>
                  <a:gd name="connsiteY4" fmla="*/ 1105379 h 1114806"/>
                  <a:gd name="connsiteX5" fmla="*/ 338717 w 941333"/>
                  <a:gd name="connsiteY5" fmla="*/ 1114806 h 1114806"/>
                  <a:gd name="connsiteX6" fmla="*/ 17268 w 941333"/>
                  <a:gd name="connsiteY6" fmla="*/ 728604 h 1114806"/>
                  <a:gd name="connsiteX7" fmla="*/ 19061 w 941333"/>
                  <a:gd name="connsiteY7" fmla="*/ 736316 h 1114806"/>
                  <a:gd name="connsiteX8" fmla="*/ 2409 w 941333"/>
                  <a:gd name="connsiteY8" fmla="*/ 6340 h 1114806"/>
                  <a:gd name="connsiteX9" fmla="*/ 0 w 941333"/>
                  <a:gd name="connsiteY9" fmla="*/ 0 h 1114806"/>
                  <a:gd name="connsiteX10" fmla="*/ 343765 w 941333"/>
                  <a:gd name="connsiteY10" fmla="*/ 282223 h 1114806"/>
                  <a:gd name="connsiteX11" fmla="*/ 311575 w 941333"/>
                  <a:gd name="connsiteY11" fmla="*/ 157468 h 1114806"/>
                  <a:gd name="connsiteX12" fmla="*/ 339919 w 941333"/>
                  <a:gd name="connsiteY12" fmla="*/ 125775 h 1114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1333" h="1114806">
                    <a:moveTo>
                      <a:pt x="339919" y="125775"/>
                    </a:moveTo>
                    <a:lnTo>
                      <a:pt x="926882" y="347400"/>
                    </a:lnTo>
                    <a:lnTo>
                      <a:pt x="928379" y="352223"/>
                    </a:lnTo>
                    <a:cubicBezTo>
                      <a:pt x="936873" y="393730"/>
                      <a:pt x="941333" y="436706"/>
                      <a:pt x="941333" y="480723"/>
                    </a:cubicBezTo>
                    <a:cubicBezTo>
                      <a:pt x="941333" y="788848"/>
                      <a:pt x="722772" y="1045924"/>
                      <a:pt x="432224" y="1105379"/>
                    </a:cubicBezTo>
                    <a:lnTo>
                      <a:pt x="338717" y="1114806"/>
                    </a:lnTo>
                    <a:lnTo>
                      <a:pt x="17268" y="728604"/>
                    </a:lnTo>
                    <a:lnTo>
                      <a:pt x="19061" y="736316"/>
                    </a:lnTo>
                    <a:lnTo>
                      <a:pt x="2409" y="6340"/>
                    </a:lnTo>
                    <a:lnTo>
                      <a:pt x="0" y="0"/>
                    </a:lnTo>
                    <a:lnTo>
                      <a:pt x="343765" y="282223"/>
                    </a:lnTo>
                    <a:lnTo>
                      <a:pt x="311575" y="157468"/>
                    </a:lnTo>
                    <a:cubicBezTo>
                      <a:pt x="347209" y="84804"/>
                      <a:pt x="279594" y="149058"/>
                      <a:pt x="339919" y="125775"/>
                    </a:cubicBezTo>
                    <a:close/>
                  </a:path>
                </a:pathLst>
              </a:custGeom>
              <a:solidFill>
                <a:srgbClr val="E7E6E6">
                  <a:lumMod val="25000"/>
                  <a:alpha val="23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rPr>
                  <a:t> </a:t>
                </a: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1553446" y="4724660"/>
                <a:ext cx="296453" cy="169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rPr>
                  <a:t>설계</a:t>
                </a:r>
              </a:p>
            </p:txBody>
          </p:sp>
        </p:grpSp>
        <p:sp>
          <p:nvSpPr>
            <p:cNvPr id="72" name="Freeform 18"/>
            <p:cNvSpPr>
              <a:spLocks noEditPoints="1"/>
            </p:cNvSpPr>
            <p:nvPr/>
          </p:nvSpPr>
          <p:spPr bwMode="auto">
            <a:xfrm>
              <a:off x="7549968" y="2339615"/>
              <a:ext cx="918765" cy="1056689"/>
            </a:xfrm>
            <a:custGeom>
              <a:avLst/>
              <a:gdLst>
                <a:gd name="T0" fmla="*/ 0 w 1259"/>
                <a:gd name="T1" fmla="*/ 0 h 1448"/>
                <a:gd name="T2" fmla="*/ 0 w 1259"/>
                <a:gd name="T3" fmla="*/ 1448 h 1448"/>
                <a:gd name="T4" fmla="*/ 1259 w 1259"/>
                <a:gd name="T5" fmla="*/ 1448 h 1448"/>
                <a:gd name="T6" fmla="*/ 0 w 1259"/>
                <a:gd name="T7" fmla="*/ 0 h 1448"/>
                <a:gd name="T8" fmla="*/ 42 w 1259"/>
                <a:gd name="T9" fmla="*/ 1283 h 1448"/>
                <a:gd name="T10" fmla="*/ 168 w 1259"/>
                <a:gd name="T11" fmla="*/ 1283 h 1448"/>
                <a:gd name="T12" fmla="*/ 168 w 1259"/>
                <a:gd name="T13" fmla="*/ 1241 h 1448"/>
                <a:gd name="T14" fmla="*/ 42 w 1259"/>
                <a:gd name="T15" fmla="*/ 1241 h 1448"/>
                <a:gd name="T16" fmla="*/ 42 w 1259"/>
                <a:gd name="T17" fmla="*/ 1159 h 1448"/>
                <a:gd name="T18" fmla="*/ 168 w 1259"/>
                <a:gd name="T19" fmla="*/ 1159 h 1448"/>
                <a:gd name="T20" fmla="*/ 168 w 1259"/>
                <a:gd name="T21" fmla="*/ 1076 h 1448"/>
                <a:gd name="T22" fmla="*/ 42 w 1259"/>
                <a:gd name="T23" fmla="*/ 1076 h 1448"/>
                <a:gd name="T24" fmla="*/ 42 w 1259"/>
                <a:gd name="T25" fmla="*/ 993 h 1448"/>
                <a:gd name="T26" fmla="*/ 168 w 1259"/>
                <a:gd name="T27" fmla="*/ 993 h 1448"/>
                <a:gd name="T28" fmla="*/ 168 w 1259"/>
                <a:gd name="T29" fmla="*/ 952 h 1448"/>
                <a:gd name="T30" fmla="*/ 42 w 1259"/>
                <a:gd name="T31" fmla="*/ 952 h 1448"/>
                <a:gd name="T32" fmla="*/ 42 w 1259"/>
                <a:gd name="T33" fmla="*/ 869 h 1448"/>
                <a:gd name="T34" fmla="*/ 168 w 1259"/>
                <a:gd name="T35" fmla="*/ 869 h 1448"/>
                <a:gd name="T36" fmla="*/ 168 w 1259"/>
                <a:gd name="T37" fmla="*/ 786 h 1448"/>
                <a:gd name="T38" fmla="*/ 42 w 1259"/>
                <a:gd name="T39" fmla="*/ 786 h 1448"/>
                <a:gd name="T40" fmla="*/ 42 w 1259"/>
                <a:gd name="T41" fmla="*/ 745 h 1448"/>
                <a:gd name="T42" fmla="*/ 168 w 1259"/>
                <a:gd name="T43" fmla="*/ 745 h 1448"/>
                <a:gd name="T44" fmla="*/ 168 w 1259"/>
                <a:gd name="T45" fmla="*/ 662 h 1448"/>
                <a:gd name="T46" fmla="*/ 42 w 1259"/>
                <a:gd name="T47" fmla="*/ 662 h 1448"/>
                <a:gd name="T48" fmla="*/ 42 w 1259"/>
                <a:gd name="T49" fmla="*/ 579 h 1448"/>
                <a:gd name="T50" fmla="*/ 168 w 1259"/>
                <a:gd name="T51" fmla="*/ 579 h 1448"/>
                <a:gd name="T52" fmla="*/ 168 w 1259"/>
                <a:gd name="T53" fmla="*/ 538 h 1448"/>
                <a:gd name="T54" fmla="*/ 42 w 1259"/>
                <a:gd name="T55" fmla="*/ 538 h 1448"/>
                <a:gd name="T56" fmla="*/ 42 w 1259"/>
                <a:gd name="T57" fmla="*/ 455 h 1448"/>
                <a:gd name="T58" fmla="*/ 168 w 1259"/>
                <a:gd name="T59" fmla="*/ 455 h 1448"/>
                <a:gd name="T60" fmla="*/ 168 w 1259"/>
                <a:gd name="T61" fmla="*/ 373 h 1448"/>
                <a:gd name="T62" fmla="*/ 42 w 1259"/>
                <a:gd name="T63" fmla="*/ 373 h 1448"/>
                <a:gd name="T64" fmla="*/ 42 w 1259"/>
                <a:gd name="T65" fmla="*/ 166 h 1448"/>
                <a:gd name="T66" fmla="*/ 1091 w 1259"/>
                <a:gd name="T67" fmla="*/ 1407 h 1448"/>
                <a:gd name="T68" fmla="*/ 42 w 1259"/>
                <a:gd name="T69" fmla="*/ 1407 h 1448"/>
                <a:gd name="T70" fmla="*/ 42 w 1259"/>
                <a:gd name="T71" fmla="*/ 1283 h 1448"/>
                <a:gd name="T72" fmla="*/ 294 w 1259"/>
                <a:gd name="T73" fmla="*/ 745 h 1448"/>
                <a:gd name="T74" fmla="*/ 294 w 1259"/>
                <a:gd name="T75" fmla="*/ 1200 h 1448"/>
                <a:gd name="T76" fmla="*/ 713 w 1259"/>
                <a:gd name="T77" fmla="*/ 1200 h 1448"/>
                <a:gd name="T78" fmla="*/ 294 w 1259"/>
                <a:gd name="T79" fmla="*/ 745 h 1448"/>
                <a:gd name="T80" fmla="*/ 378 w 1259"/>
                <a:gd name="T81" fmla="*/ 910 h 1448"/>
                <a:gd name="T82" fmla="*/ 588 w 1259"/>
                <a:gd name="T83" fmla="*/ 1159 h 1448"/>
                <a:gd name="T84" fmla="*/ 378 w 1259"/>
                <a:gd name="T85" fmla="*/ 1159 h 1448"/>
                <a:gd name="T86" fmla="*/ 378 w 1259"/>
                <a:gd name="T87" fmla="*/ 910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9" h="1448">
                  <a:moveTo>
                    <a:pt x="0" y="0"/>
                  </a:moveTo>
                  <a:lnTo>
                    <a:pt x="0" y="1448"/>
                  </a:lnTo>
                  <a:lnTo>
                    <a:pt x="1259" y="1448"/>
                  </a:lnTo>
                  <a:lnTo>
                    <a:pt x="0" y="0"/>
                  </a:lnTo>
                  <a:close/>
                  <a:moveTo>
                    <a:pt x="42" y="1283"/>
                  </a:moveTo>
                  <a:lnTo>
                    <a:pt x="168" y="1283"/>
                  </a:lnTo>
                  <a:lnTo>
                    <a:pt x="168" y="1241"/>
                  </a:lnTo>
                  <a:lnTo>
                    <a:pt x="42" y="1241"/>
                  </a:lnTo>
                  <a:lnTo>
                    <a:pt x="42" y="1159"/>
                  </a:lnTo>
                  <a:lnTo>
                    <a:pt x="168" y="1159"/>
                  </a:lnTo>
                  <a:lnTo>
                    <a:pt x="168" y="1076"/>
                  </a:lnTo>
                  <a:lnTo>
                    <a:pt x="42" y="1076"/>
                  </a:lnTo>
                  <a:lnTo>
                    <a:pt x="42" y="993"/>
                  </a:lnTo>
                  <a:lnTo>
                    <a:pt x="168" y="993"/>
                  </a:lnTo>
                  <a:lnTo>
                    <a:pt x="168" y="952"/>
                  </a:lnTo>
                  <a:lnTo>
                    <a:pt x="42" y="952"/>
                  </a:lnTo>
                  <a:lnTo>
                    <a:pt x="42" y="869"/>
                  </a:lnTo>
                  <a:lnTo>
                    <a:pt x="168" y="869"/>
                  </a:lnTo>
                  <a:lnTo>
                    <a:pt x="168" y="786"/>
                  </a:lnTo>
                  <a:lnTo>
                    <a:pt x="42" y="786"/>
                  </a:lnTo>
                  <a:lnTo>
                    <a:pt x="42" y="745"/>
                  </a:lnTo>
                  <a:lnTo>
                    <a:pt x="168" y="745"/>
                  </a:lnTo>
                  <a:lnTo>
                    <a:pt x="168" y="662"/>
                  </a:lnTo>
                  <a:lnTo>
                    <a:pt x="42" y="662"/>
                  </a:lnTo>
                  <a:lnTo>
                    <a:pt x="42" y="579"/>
                  </a:lnTo>
                  <a:lnTo>
                    <a:pt x="168" y="579"/>
                  </a:lnTo>
                  <a:lnTo>
                    <a:pt x="168" y="538"/>
                  </a:lnTo>
                  <a:lnTo>
                    <a:pt x="42" y="538"/>
                  </a:lnTo>
                  <a:lnTo>
                    <a:pt x="42" y="455"/>
                  </a:lnTo>
                  <a:lnTo>
                    <a:pt x="168" y="455"/>
                  </a:lnTo>
                  <a:lnTo>
                    <a:pt x="168" y="373"/>
                  </a:lnTo>
                  <a:lnTo>
                    <a:pt x="42" y="373"/>
                  </a:lnTo>
                  <a:lnTo>
                    <a:pt x="42" y="166"/>
                  </a:lnTo>
                  <a:lnTo>
                    <a:pt x="1091" y="1407"/>
                  </a:lnTo>
                  <a:lnTo>
                    <a:pt x="42" y="1407"/>
                  </a:lnTo>
                  <a:lnTo>
                    <a:pt x="42" y="1283"/>
                  </a:lnTo>
                  <a:close/>
                  <a:moveTo>
                    <a:pt x="294" y="745"/>
                  </a:moveTo>
                  <a:lnTo>
                    <a:pt x="294" y="1200"/>
                  </a:lnTo>
                  <a:lnTo>
                    <a:pt x="713" y="1200"/>
                  </a:lnTo>
                  <a:lnTo>
                    <a:pt x="294" y="745"/>
                  </a:lnTo>
                  <a:close/>
                  <a:moveTo>
                    <a:pt x="378" y="910"/>
                  </a:moveTo>
                  <a:lnTo>
                    <a:pt x="588" y="1159"/>
                  </a:lnTo>
                  <a:lnTo>
                    <a:pt x="378" y="1159"/>
                  </a:lnTo>
                  <a:lnTo>
                    <a:pt x="378" y="91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grpSp>
          <p:nvGrpSpPr>
            <p:cNvPr id="73" name="그룹 72"/>
            <p:cNvGrpSpPr/>
            <p:nvPr/>
          </p:nvGrpSpPr>
          <p:grpSpPr>
            <a:xfrm rot="16511190" flipV="1">
              <a:off x="7936957" y="2531585"/>
              <a:ext cx="701467" cy="697395"/>
              <a:chOff x="4308476" y="-1163638"/>
              <a:chExt cx="2187575" cy="2174876"/>
            </a:xfrm>
            <a:solidFill>
              <a:sysClr val="window" lastClr="FFFFFF"/>
            </a:solidFill>
          </p:grpSpPr>
          <p:sp>
            <p:nvSpPr>
              <p:cNvPr id="74" name="Freeform 22"/>
              <p:cNvSpPr>
                <a:spLocks/>
              </p:cNvSpPr>
              <p:nvPr/>
            </p:nvSpPr>
            <p:spPr bwMode="auto">
              <a:xfrm>
                <a:off x="4502151" y="-460375"/>
                <a:ext cx="1092200" cy="1087438"/>
              </a:xfrm>
              <a:custGeom>
                <a:avLst/>
                <a:gdLst>
                  <a:gd name="T0" fmla="*/ 0 w 688"/>
                  <a:gd name="T1" fmla="*/ 41 h 685"/>
                  <a:gd name="T2" fmla="*/ 40 w 688"/>
                  <a:gd name="T3" fmla="*/ 0 h 685"/>
                  <a:gd name="T4" fmla="*/ 688 w 688"/>
                  <a:gd name="T5" fmla="*/ 645 h 685"/>
                  <a:gd name="T6" fmla="*/ 648 w 688"/>
                  <a:gd name="T7" fmla="*/ 685 h 685"/>
                  <a:gd name="T8" fmla="*/ 0 w 688"/>
                  <a:gd name="T9" fmla="*/ 41 h 685"/>
                  <a:gd name="T10" fmla="*/ 0 w 688"/>
                  <a:gd name="T11" fmla="*/ 41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8" h="685">
                    <a:moveTo>
                      <a:pt x="0" y="41"/>
                    </a:moveTo>
                    <a:lnTo>
                      <a:pt x="40" y="0"/>
                    </a:lnTo>
                    <a:lnTo>
                      <a:pt x="688" y="645"/>
                    </a:lnTo>
                    <a:lnTo>
                      <a:pt x="648" y="685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75" name="Freeform 23"/>
              <p:cNvSpPr>
                <a:spLocks/>
              </p:cNvSpPr>
              <p:nvPr/>
            </p:nvSpPr>
            <p:spPr bwMode="auto">
              <a:xfrm>
                <a:off x="4694238" y="-715963"/>
                <a:ext cx="1157288" cy="1087438"/>
              </a:xfrm>
              <a:custGeom>
                <a:avLst/>
                <a:gdLst>
                  <a:gd name="T0" fmla="*/ 0 w 729"/>
                  <a:gd name="T1" fmla="*/ 41 h 685"/>
                  <a:gd name="T2" fmla="*/ 81 w 729"/>
                  <a:gd name="T3" fmla="*/ 0 h 685"/>
                  <a:gd name="T4" fmla="*/ 729 w 729"/>
                  <a:gd name="T5" fmla="*/ 645 h 685"/>
                  <a:gd name="T6" fmla="*/ 689 w 729"/>
                  <a:gd name="T7" fmla="*/ 685 h 685"/>
                  <a:gd name="T8" fmla="*/ 0 w 729"/>
                  <a:gd name="T9" fmla="*/ 41 h 685"/>
                  <a:gd name="T10" fmla="*/ 0 w 729"/>
                  <a:gd name="T11" fmla="*/ 41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9" h="685">
                    <a:moveTo>
                      <a:pt x="0" y="41"/>
                    </a:moveTo>
                    <a:lnTo>
                      <a:pt x="81" y="0"/>
                    </a:lnTo>
                    <a:lnTo>
                      <a:pt x="729" y="645"/>
                    </a:lnTo>
                    <a:lnTo>
                      <a:pt x="689" y="685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76" name="Freeform 24"/>
              <p:cNvSpPr>
                <a:spLocks/>
              </p:cNvSpPr>
              <p:nvPr/>
            </p:nvSpPr>
            <p:spPr bwMode="auto">
              <a:xfrm>
                <a:off x="4951413" y="-971550"/>
                <a:ext cx="1157288" cy="1087438"/>
              </a:xfrm>
              <a:custGeom>
                <a:avLst/>
                <a:gdLst>
                  <a:gd name="T0" fmla="*/ 0 w 729"/>
                  <a:gd name="T1" fmla="*/ 40 h 685"/>
                  <a:gd name="T2" fmla="*/ 41 w 729"/>
                  <a:gd name="T3" fmla="*/ 0 h 685"/>
                  <a:gd name="T4" fmla="*/ 729 w 729"/>
                  <a:gd name="T5" fmla="*/ 645 h 685"/>
                  <a:gd name="T6" fmla="*/ 648 w 729"/>
                  <a:gd name="T7" fmla="*/ 685 h 685"/>
                  <a:gd name="T8" fmla="*/ 0 w 729"/>
                  <a:gd name="T9" fmla="*/ 40 h 685"/>
                  <a:gd name="T10" fmla="*/ 0 w 729"/>
                  <a:gd name="T11" fmla="*/ 40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9" h="685">
                    <a:moveTo>
                      <a:pt x="0" y="40"/>
                    </a:moveTo>
                    <a:lnTo>
                      <a:pt x="41" y="0"/>
                    </a:lnTo>
                    <a:lnTo>
                      <a:pt x="729" y="645"/>
                    </a:lnTo>
                    <a:lnTo>
                      <a:pt x="648" y="685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77" name="Freeform 25"/>
              <p:cNvSpPr>
                <a:spLocks noEditPoints="1"/>
              </p:cNvSpPr>
              <p:nvPr/>
            </p:nvSpPr>
            <p:spPr bwMode="auto">
              <a:xfrm>
                <a:off x="5659438" y="242888"/>
                <a:ext cx="836613" cy="768350"/>
              </a:xfrm>
              <a:custGeom>
                <a:avLst/>
                <a:gdLst>
                  <a:gd name="T0" fmla="*/ 12 w 13"/>
                  <a:gd name="T1" fmla="*/ 12 h 12"/>
                  <a:gd name="T2" fmla="*/ 1 w 13"/>
                  <a:gd name="T3" fmla="*/ 9 h 12"/>
                  <a:gd name="T4" fmla="*/ 0 w 13"/>
                  <a:gd name="T5" fmla="*/ 8 h 12"/>
                  <a:gd name="T6" fmla="*/ 0 w 13"/>
                  <a:gd name="T7" fmla="*/ 8 h 12"/>
                  <a:gd name="T8" fmla="*/ 1 w 13"/>
                  <a:gd name="T9" fmla="*/ 8 h 12"/>
                  <a:gd name="T10" fmla="*/ 1 w 13"/>
                  <a:gd name="T11" fmla="*/ 8 h 12"/>
                  <a:gd name="T12" fmla="*/ 8 w 13"/>
                  <a:gd name="T13" fmla="*/ 0 h 12"/>
                  <a:gd name="T14" fmla="*/ 9 w 13"/>
                  <a:gd name="T15" fmla="*/ 0 h 12"/>
                  <a:gd name="T16" fmla="*/ 9 w 13"/>
                  <a:gd name="T17" fmla="*/ 0 h 12"/>
                  <a:gd name="T18" fmla="*/ 10 w 13"/>
                  <a:gd name="T19" fmla="*/ 0 h 12"/>
                  <a:gd name="T20" fmla="*/ 10 w 13"/>
                  <a:gd name="T21" fmla="*/ 0 h 12"/>
                  <a:gd name="T22" fmla="*/ 13 w 13"/>
                  <a:gd name="T23" fmla="*/ 11 h 12"/>
                  <a:gd name="T24" fmla="*/ 12 w 13"/>
                  <a:gd name="T25" fmla="*/ 12 h 12"/>
                  <a:gd name="T26" fmla="*/ 12 w 13"/>
                  <a:gd name="T27" fmla="*/ 12 h 12"/>
                  <a:gd name="T28" fmla="*/ 12 w 13"/>
                  <a:gd name="T29" fmla="*/ 12 h 12"/>
                  <a:gd name="T30" fmla="*/ 12 w 13"/>
                  <a:gd name="T31" fmla="*/ 12 h 12"/>
                  <a:gd name="T32" fmla="*/ 12 w 13"/>
                  <a:gd name="T33" fmla="*/ 12 h 12"/>
                  <a:gd name="T34" fmla="*/ 3 w 13"/>
                  <a:gd name="T35" fmla="*/ 8 h 12"/>
                  <a:gd name="T36" fmla="*/ 11 w 13"/>
                  <a:gd name="T37" fmla="*/ 10 h 12"/>
                  <a:gd name="T38" fmla="*/ 9 w 13"/>
                  <a:gd name="T39" fmla="*/ 2 h 12"/>
                  <a:gd name="T40" fmla="*/ 3 w 13"/>
                  <a:gd name="T4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12">
                    <a:moveTo>
                      <a:pt x="12" y="12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1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lose/>
                    <a:moveTo>
                      <a:pt x="3" y="8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3" y="8"/>
                      <a:pt x="3" y="8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78" name="Freeform 26"/>
              <p:cNvSpPr>
                <a:spLocks/>
              </p:cNvSpPr>
              <p:nvPr/>
            </p:nvSpPr>
            <p:spPr bwMode="auto">
              <a:xfrm>
                <a:off x="4308476" y="-1163638"/>
                <a:ext cx="579438" cy="639763"/>
              </a:xfrm>
              <a:custGeom>
                <a:avLst/>
                <a:gdLst>
                  <a:gd name="T0" fmla="*/ 0 w 365"/>
                  <a:gd name="T1" fmla="*/ 363 h 403"/>
                  <a:gd name="T2" fmla="*/ 324 w 365"/>
                  <a:gd name="T3" fmla="*/ 0 h 403"/>
                  <a:gd name="T4" fmla="*/ 365 w 365"/>
                  <a:gd name="T5" fmla="*/ 41 h 403"/>
                  <a:gd name="T6" fmla="*/ 41 w 365"/>
                  <a:gd name="T7" fmla="*/ 403 h 403"/>
                  <a:gd name="T8" fmla="*/ 0 w 365"/>
                  <a:gd name="T9" fmla="*/ 363 h 403"/>
                  <a:gd name="T10" fmla="*/ 0 w 365"/>
                  <a:gd name="T11" fmla="*/ 36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5" h="403">
                    <a:moveTo>
                      <a:pt x="0" y="363"/>
                    </a:moveTo>
                    <a:lnTo>
                      <a:pt x="324" y="0"/>
                    </a:lnTo>
                    <a:lnTo>
                      <a:pt x="365" y="41"/>
                    </a:lnTo>
                    <a:lnTo>
                      <a:pt x="41" y="403"/>
                    </a:lnTo>
                    <a:lnTo>
                      <a:pt x="0" y="363"/>
                    </a:lnTo>
                    <a:lnTo>
                      <a:pt x="0" y="3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</p:grpSp>
      </p:grpSp>
      <p:grpSp>
        <p:nvGrpSpPr>
          <p:cNvPr id="82" name="그룹 81"/>
          <p:cNvGrpSpPr/>
          <p:nvPr/>
        </p:nvGrpSpPr>
        <p:grpSpPr>
          <a:xfrm>
            <a:off x="5561639" y="3547961"/>
            <a:ext cx="1803831" cy="1803828"/>
            <a:chOff x="4755851" y="3485259"/>
            <a:chExt cx="1803831" cy="1803828"/>
          </a:xfrm>
        </p:grpSpPr>
        <p:grpSp>
          <p:nvGrpSpPr>
            <p:cNvPr id="83" name="그룹 82"/>
            <p:cNvGrpSpPr/>
            <p:nvPr/>
          </p:nvGrpSpPr>
          <p:grpSpPr>
            <a:xfrm>
              <a:off x="4755851" y="3485259"/>
              <a:ext cx="1803831" cy="1803828"/>
              <a:chOff x="5513082" y="3454166"/>
              <a:chExt cx="1803831" cy="1803828"/>
            </a:xfrm>
          </p:grpSpPr>
          <p:grpSp>
            <p:nvGrpSpPr>
              <p:cNvPr id="85" name="그룹 84"/>
              <p:cNvGrpSpPr/>
              <p:nvPr/>
            </p:nvGrpSpPr>
            <p:grpSpPr>
              <a:xfrm>
                <a:off x="5513082" y="3454166"/>
                <a:ext cx="1803831" cy="1803828"/>
                <a:chOff x="1292438" y="4131630"/>
                <a:chExt cx="827362" cy="827361"/>
              </a:xfrm>
            </p:grpSpPr>
            <p:sp>
              <p:nvSpPr>
                <p:cNvPr id="94" name="타원 93"/>
                <p:cNvSpPr/>
                <p:nvPr/>
              </p:nvSpPr>
              <p:spPr>
                <a:xfrm>
                  <a:off x="1292438" y="4131630"/>
                  <a:ext cx="827362" cy="827361"/>
                </a:xfrm>
                <a:prstGeom prst="ellipse">
                  <a:avLst/>
                </a:prstGeom>
                <a:gradFill>
                  <a:gsLst>
                    <a:gs pos="0">
                      <a:srgbClr val="9667E8"/>
                    </a:gs>
                    <a:gs pos="82000">
                      <a:srgbClr val="5B9BD5">
                        <a:lumMod val="60000"/>
                        <a:lumOff val="40000"/>
                      </a:srgbClr>
                    </a:gs>
                    <a:gs pos="0">
                      <a:srgbClr val="5B9BD5">
                        <a:lumMod val="75000"/>
                      </a:srgbClr>
                    </a:gs>
                  </a:gsLst>
                  <a:lin ang="0" scaled="0"/>
                </a:gradFill>
                <a:ln w="38100" cap="flat" cmpd="sng" algn="ctr">
                  <a:solidFill>
                    <a:sysClr val="window" lastClr="FFFFFF"/>
                  </a:solidFill>
                  <a:prstDash val="sysDot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endParaRPr>
                </a:p>
              </p:txBody>
            </p:sp>
            <p:sp>
              <p:nvSpPr>
                <p:cNvPr id="95" name="자유형 94"/>
                <p:cNvSpPr/>
                <p:nvPr/>
              </p:nvSpPr>
              <p:spPr>
                <a:xfrm>
                  <a:off x="1588292" y="4247304"/>
                  <a:ext cx="531508" cy="709399"/>
                </a:xfrm>
                <a:custGeom>
                  <a:avLst/>
                  <a:gdLst>
                    <a:gd name="connsiteX0" fmla="*/ 250825 w 820815"/>
                    <a:gd name="connsiteY0" fmla="*/ 0 h 1094526"/>
                    <a:gd name="connsiteX1" fmla="*/ 806364 w 820815"/>
                    <a:gd name="connsiteY1" fmla="*/ 327120 h 1094526"/>
                    <a:gd name="connsiteX2" fmla="*/ 807861 w 820815"/>
                    <a:gd name="connsiteY2" fmla="*/ 331943 h 1094526"/>
                    <a:gd name="connsiteX3" fmla="*/ 820815 w 820815"/>
                    <a:gd name="connsiteY3" fmla="*/ 460443 h 1094526"/>
                    <a:gd name="connsiteX4" fmla="*/ 311706 w 820815"/>
                    <a:gd name="connsiteY4" fmla="*/ 1085099 h 1094526"/>
                    <a:gd name="connsiteX5" fmla="*/ 218199 w 820815"/>
                    <a:gd name="connsiteY5" fmla="*/ 1094526 h 1094526"/>
                    <a:gd name="connsiteX6" fmla="*/ 0 w 820815"/>
                    <a:gd name="connsiteY6" fmla="*/ 387350 h 1094526"/>
                    <a:gd name="connsiteX7" fmla="*/ 174625 w 820815"/>
                    <a:gd name="connsiteY7" fmla="*/ 482600 h 1094526"/>
                    <a:gd name="connsiteX8" fmla="*/ 301625 w 820815"/>
                    <a:gd name="connsiteY8" fmla="*/ 434975 h 1094526"/>
                    <a:gd name="connsiteX9" fmla="*/ 285750 w 820815"/>
                    <a:gd name="connsiteY9" fmla="*/ 298450 h 1094526"/>
                    <a:gd name="connsiteX10" fmla="*/ 57150 w 820815"/>
                    <a:gd name="connsiteY10" fmla="*/ 196850 h 1094526"/>
                    <a:gd name="connsiteX11" fmla="*/ 69850 w 820815"/>
                    <a:gd name="connsiteY11" fmla="*/ 69850 h 1094526"/>
                    <a:gd name="connsiteX0" fmla="*/ 394477 w 820815"/>
                    <a:gd name="connsiteY0" fmla="*/ 0 h 1103504"/>
                    <a:gd name="connsiteX1" fmla="*/ 806364 w 820815"/>
                    <a:gd name="connsiteY1" fmla="*/ 336098 h 1103504"/>
                    <a:gd name="connsiteX2" fmla="*/ 807861 w 820815"/>
                    <a:gd name="connsiteY2" fmla="*/ 340921 h 1103504"/>
                    <a:gd name="connsiteX3" fmla="*/ 820815 w 820815"/>
                    <a:gd name="connsiteY3" fmla="*/ 469421 h 1103504"/>
                    <a:gd name="connsiteX4" fmla="*/ 311706 w 820815"/>
                    <a:gd name="connsiteY4" fmla="*/ 1094077 h 1103504"/>
                    <a:gd name="connsiteX5" fmla="*/ 218199 w 820815"/>
                    <a:gd name="connsiteY5" fmla="*/ 1103504 h 1103504"/>
                    <a:gd name="connsiteX6" fmla="*/ 0 w 820815"/>
                    <a:gd name="connsiteY6" fmla="*/ 396328 h 1103504"/>
                    <a:gd name="connsiteX7" fmla="*/ 174625 w 820815"/>
                    <a:gd name="connsiteY7" fmla="*/ 491578 h 1103504"/>
                    <a:gd name="connsiteX8" fmla="*/ 301625 w 820815"/>
                    <a:gd name="connsiteY8" fmla="*/ 443953 h 1103504"/>
                    <a:gd name="connsiteX9" fmla="*/ 285750 w 820815"/>
                    <a:gd name="connsiteY9" fmla="*/ 307428 h 1103504"/>
                    <a:gd name="connsiteX10" fmla="*/ 57150 w 820815"/>
                    <a:gd name="connsiteY10" fmla="*/ 205828 h 1103504"/>
                    <a:gd name="connsiteX11" fmla="*/ 69850 w 820815"/>
                    <a:gd name="connsiteY11" fmla="*/ 78828 h 1103504"/>
                    <a:gd name="connsiteX12" fmla="*/ 394477 w 820815"/>
                    <a:gd name="connsiteY12" fmla="*/ 0 h 1103504"/>
                    <a:gd name="connsiteX0" fmla="*/ 394477 w 820815"/>
                    <a:gd name="connsiteY0" fmla="*/ 0 h 1103504"/>
                    <a:gd name="connsiteX1" fmla="*/ 806364 w 820815"/>
                    <a:gd name="connsiteY1" fmla="*/ 336098 h 1103504"/>
                    <a:gd name="connsiteX2" fmla="*/ 807861 w 820815"/>
                    <a:gd name="connsiteY2" fmla="*/ 340921 h 1103504"/>
                    <a:gd name="connsiteX3" fmla="*/ 820815 w 820815"/>
                    <a:gd name="connsiteY3" fmla="*/ 469421 h 1103504"/>
                    <a:gd name="connsiteX4" fmla="*/ 311706 w 820815"/>
                    <a:gd name="connsiteY4" fmla="*/ 1094077 h 1103504"/>
                    <a:gd name="connsiteX5" fmla="*/ 218199 w 820815"/>
                    <a:gd name="connsiteY5" fmla="*/ 1103504 h 1103504"/>
                    <a:gd name="connsiteX6" fmla="*/ 0 w 820815"/>
                    <a:gd name="connsiteY6" fmla="*/ 396328 h 1103504"/>
                    <a:gd name="connsiteX7" fmla="*/ 174625 w 820815"/>
                    <a:gd name="connsiteY7" fmla="*/ 491578 h 1103504"/>
                    <a:gd name="connsiteX8" fmla="*/ 301625 w 820815"/>
                    <a:gd name="connsiteY8" fmla="*/ 443953 h 1103504"/>
                    <a:gd name="connsiteX9" fmla="*/ 285750 w 820815"/>
                    <a:gd name="connsiteY9" fmla="*/ 307428 h 1103504"/>
                    <a:gd name="connsiteX10" fmla="*/ 57150 w 820815"/>
                    <a:gd name="connsiteY10" fmla="*/ 205828 h 1103504"/>
                    <a:gd name="connsiteX11" fmla="*/ 334709 w 820815"/>
                    <a:gd name="connsiteY11" fmla="*/ 116986 h 1103504"/>
                    <a:gd name="connsiteX12" fmla="*/ 394477 w 820815"/>
                    <a:gd name="connsiteY12" fmla="*/ 0 h 1103504"/>
                    <a:gd name="connsiteX0" fmla="*/ 394477 w 820815"/>
                    <a:gd name="connsiteY0" fmla="*/ 0 h 1103504"/>
                    <a:gd name="connsiteX1" fmla="*/ 806364 w 820815"/>
                    <a:gd name="connsiteY1" fmla="*/ 336098 h 1103504"/>
                    <a:gd name="connsiteX2" fmla="*/ 807861 w 820815"/>
                    <a:gd name="connsiteY2" fmla="*/ 340921 h 1103504"/>
                    <a:gd name="connsiteX3" fmla="*/ 820815 w 820815"/>
                    <a:gd name="connsiteY3" fmla="*/ 469421 h 1103504"/>
                    <a:gd name="connsiteX4" fmla="*/ 311706 w 820815"/>
                    <a:gd name="connsiteY4" fmla="*/ 1094077 h 1103504"/>
                    <a:gd name="connsiteX5" fmla="*/ 218199 w 820815"/>
                    <a:gd name="connsiteY5" fmla="*/ 1103504 h 1103504"/>
                    <a:gd name="connsiteX6" fmla="*/ 0 w 820815"/>
                    <a:gd name="connsiteY6" fmla="*/ 396328 h 1103504"/>
                    <a:gd name="connsiteX7" fmla="*/ 167891 w 820815"/>
                    <a:gd name="connsiteY7" fmla="*/ 361393 h 1103504"/>
                    <a:gd name="connsiteX8" fmla="*/ 301625 w 820815"/>
                    <a:gd name="connsiteY8" fmla="*/ 443953 h 1103504"/>
                    <a:gd name="connsiteX9" fmla="*/ 285750 w 820815"/>
                    <a:gd name="connsiteY9" fmla="*/ 307428 h 1103504"/>
                    <a:gd name="connsiteX10" fmla="*/ 57150 w 820815"/>
                    <a:gd name="connsiteY10" fmla="*/ 205828 h 1103504"/>
                    <a:gd name="connsiteX11" fmla="*/ 334709 w 820815"/>
                    <a:gd name="connsiteY11" fmla="*/ 116986 h 1103504"/>
                    <a:gd name="connsiteX12" fmla="*/ 394477 w 820815"/>
                    <a:gd name="connsiteY12" fmla="*/ 0 h 1103504"/>
                    <a:gd name="connsiteX0" fmla="*/ 372031 w 798369"/>
                    <a:gd name="connsiteY0" fmla="*/ 0 h 1103504"/>
                    <a:gd name="connsiteX1" fmla="*/ 783918 w 798369"/>
                    <a:gd name="connsiteY1" fmla="*/ 336098 h 1103504"/>
                    <a:gd name="connsiteX2" fmla="*/ 785415 w 798369"/>
                    <a:gd name="connsiteY2" fmla="*/ 340921 h 1103504"/>
                    <a:gd name="connsiteX3" fmla="*/ 798369 w 798369"/>
                    <a:gd name="connsiteY3" fmla="*/ 469421 h 1103504"/>
                    <a:gd name="connsiteX4" fmla="*/ 289260 w 798369"/>
                    <a:gd name="connsiteY4" fmla="*/ 1094077 h 1103504"/>
                    <a:gd name="connsiteX5" fmla="*/ 195753 w 798369"/>
                    <a:gd name="connsiteY5" fmla="*/ 1103504 h 1103504"/>
                    <a:gd name="connsiteX6" fmla="*/ 0 w 798369"/>
                    <a:gd name="connsiteY6" fmla="*/ 488355 h 1103504"/>
                    <a:gd name="connsiteX7" fmla="*/ 145445 w 798369"/>
                    <a:gd name="connsiteY7" fmla="*/ 361393 h 1103504"/>
                    <a:gd name="connsiteX8" fmla="*/ 279179 w 798369"/>
                    <a:gd name="connsiteY8" fmla="*/ 443953 h 1103504"/>
                    <a:gd name="connsiteX9" fmla="*/ 263304 w 798369"/>
                    <a:gd name="connsiteY9" fmla="*/ 307428 h 1103504"/>
                    <a:gd name="connsiteX10" fmla="*/ 34704 w 798369"/>
                    <a:gd name="connsiteY10" fmla="*/ 205828 h 1103504"/>
                    <a:gd name="connsiteX11" fmla="*/ 312263 w 798369"/>
                    <a:gd name="connsiteY11" fmla="*/ 116986 h 1103504"/>
                    <a:gd name="connsiteX12" fmla="*/ 372031 w 798369"/>
                    <a:gd name="connsiteY12" fmla="*/ 0 h 1103504"/>
                    <a:gd name="connsiteX0" fmla="*/ 378765 w 798369"/>
                    <a:gd name="connsiteY0" fmla="*/ 0 h 1093404"/>
                    <a:gd name="connsiteX1" fmla="*/ 783918 w 798369"/>
                    <a:gd name="connsiteY1" fmla="*/ 325998 h 1093404"/>
                    <a:gd name="connsiteX2" fmla="*/ 785415 w 798369"/>
                    <a:gd name="connsiteY2" fmla="*/ 330821 h 1093404"/>
                    <a:gd name="connsiteX3" fmla="*/ 798369 w 798369"/>
                    <a:gd name="connsiteY3" fmla="*/ 459321 h 1093404"/>
                    <a:gd name="connsiteX4" fmla="*/ 289260 w 798369"/>
                    <a:gd name="connsiteY4" fmla="*/ 1083977 h 1093404"/>
                    <a:gd name="connsiteX5" fmla="*/ 195753 w 798369"/>
                    <a:gd name="connsiteY5" fmla="*/ 1093404 h 1093404"/>
                    <a:gd name="connsiteX6" fmla="*/ 0 w 798369"/>
                    <a:gd name="connsiteY6" fmla="*/ 478255 h 1093404"/>
                    <a:gd name="connsiteX7" fmla="*/ 145445 w 798369"/>
                    <a:gd name="connsiteY7" fmla="*/ 351293 h 1093404"/>
                    <a:gd name="connsiteX8" fmla="*/ 279179 w 798369"/>
                    <a:gd name="connsiteY8" fmla="*/ 433853 h 1093404"/>
                    <a:gd name="connsiteX9" fmla="*/ 263304 w 798369"/>
                    <a:gd name="connsiteY9" fmla="*/ 297328 h 1093404"/>
                    <a:gd name="connsiteX10" fmla="*/ 34704 w 798369"/>
                    <a:gd name="connsiteY10" fmla="*/ 195728 h 1093404"/>
                    <a:gd name="connsiteX11" fmla="*/ 312263 w 798369"/>
                    <a:gd name="connsiteY11" fmla="*/ 106886 h 1093404"/>
                    <a:gd name="connsiteX12" fmla="*/ 378765 w 798369"/>
                    <a:gd name="connsiteY12" fmla="*/ 0 h 1093404"/>
                    <a:gd name="connsiteX0" fmla="*/ 399614 w 819218"/>
                    <a:gd name="connsiteY0" fmla="*/ 0 h 1093404"/>
                    <a:gd name="connsiteX1" fmla="*/ 804767 w 819218"/>
                    <a:gd name="connsiteY1" fmla="*/ 325998 h 1093404"/>
                    <a:gd name="connsiteX2" fmla="*/ 806264 w 819218"/>
                    <a:gd name="connsiteY2" fmla="*/ 330821 h 1093404"/>
                    <a:gd name="connsiteX3" fmla="*/ 819218 w 819218"/>
                    <a:gd name="connsiteY3" fmla="*/ 459321 h 1093404"/>
                    <a:gd name="connsiteX4" fmla="*/ 310109 w 819218"/>
                    <a:gd name="connsiteY4" fmla="*/ 1083977 h 1093404"/>
                    <a:gd name="connsiteX5" fmla="*/ 216602 w 819218"/>
                    <a:gd name="connsiteY5" fmla="*/ 1093404 h 1093404"/>
                    <a:gd name="connsiteX6" fmla="*/ 20849 w 819218"/>
                    <a:gd name="connsiteY6" fmla="*/ 478255 h 1093404"/>
                    <a:gd name="connsiteX7" fmla="*/ 166294 w 819218"/>
                    <a:gd name="connsiteY7" fmla="*/ 351293 h 1093404"/>
                    <a:gd name="connsiteX8" fmla="*/ 300028 w 819218"/>
                    <a:gd name="connsiteY8" fmla="*/ 433853 h 1093404"/>
                    <a:gd name="connsiteX9" fmla="*/ 284153 w 819218"/>
                    <a:gd name="connsiteY9" fmla="*/ 297328 h 1093404"/>
                    <a:gd name="connsiteX10" fmla="*/ 0 w 819218"/>
                    <a:gd name="connsiteY10" fmla="*/ 162060 h 1093404"/>
                    <a:gd name="connsiteX11" fmla="*/ 333112 w 819218"/>
                    <a:gd name="connsiteY11" fmla="*/ 106886 h 1093404"/>
                    <a:gd name="connsiteX12" fmla="*/ 399614 w 819218"/>
                    <a:gd name="connsiteY12" fmla="*/ 0 h 1093404"/>
                    <a:gd name="connsiteX0" fmla="*/ 399614 w 819218"/>
                    <a:gd name="connsiteY0" fmla="*/ 0 h 1093404"/>
                    <a:gd name="connsiteX1" fmla="*/ 804767 w 819218"/>
                    <a:gd name="connsiteY1" fmla="*/ 325998 h 1093404"/>
                    <a:gd name="connsiteX2" fmla="*/ 806264 w 819218"/>
                    <a:gd name="connsiteY2" fmla="*/ 330821 h 1093404"/>
                    <a:gd name="connsiteX3" fmla="*/ 819218 w 819218"/>
                    <a:gd name="connsiteY3" fmla="*/ 459321 h 1093404"/>
                    <a:gd name="connsiteX4" fmla="*/ 310109 w 819218"/>
                    <a:gd name="connsiteY4" fmla="*/ 1083977 h 1093404"/>
                    <a:gd name="connsiteX5" fmla="*/ 216602 w 819218"/>
                    <a:gd name="connsiteY5" fmla="*/ 1093404 h 1093404"/>
                    <a:gd name="connsiteX6" fmla="*/ 20849 w 819218"/>
                    <a:gd name="connsiteY6" fmla="*/ 478255 h 1093404"/>
                    <a:gd name="connsiteX7" fmla="*/ 166294 w 819218"/>
                    <a:gd name="connsiteY7" fmla="*/ 351293 h 1093404"/>
                    <a:gd name="connsiteX8" fmla="*/ 300028 w 819218"/>
                    <a:gd name="connsiteY8" fmla="*/ 433853 h 1093404"/>
                    <a:gd name="connsiteX9" fmla="*/ 284153 w 819218"/>
                    <a:gd name="connsiteY9" fmla="*/ 297328 h 1093404"/>
                    <a:gd name="connsiteX10" fmla="*/ 0 w 819218"/>
                    <a:gd name="connsiteY10" fmla="*/ 162060 h 1093404"/>
                    <a:gd name="connsiteX11" fmla="*/ 333112 w 819218"/>
                    <a:gd name="connsiteY11" fmla="*/ 106886 h 1093404"/>
                    <a:gd name="connsiteX12" fmla="*/ 399614 w 819218"/>
                    <a:gd name="connsiteY12" fmla="*/ 0 h 1093404"/>
                    <a:gd name="connsiteX0" fmla="*/ 399614 w 819218"/>
                    <a:gd name="connsiteY0" fmla="*/ 0 h 1093404"/>
                    <a:gd name="connsiteX1" fmla="*/ 804767 w 819218"/>
                    <a:gd name="connsiteY1" fmla="*/ 325998 h 1093404"/>
                    <a:gd name="connsiteX2" fmla="*/ 806264 w 819218"/>
                    <a:gd name="connsiteY2" fmla="*/ 330821 h 1093404"/>
                    <a:gd name="connsiteX3" fmla="*/ 819218 w 819218"/>
                    <a:gd name="connsiteY3" fmla="*/ 459321 h 1093404"/>
                    <a:gd name="connsiteX4" fmla="*/ 310109 w 819218"/>
                    <a:gd name="connsiteY4" fmla="*/ 1083977 h 1093404"/>
                    <a:gd name="connsiteX5" fmla="*/ 216602 w 819218"/>
                    <a:gd name="connsiteY5" fmla="*/ 1093404 h 1093404"/>
                    <a:gd name="connsiteX6" fmla="*/ 20849 w 819218"/>
                    <a:gd name="connsiteY6" fmla="*/ 478255 h 1093404"/>
                    <a:gd name="connsiteX7" fmla="*/ 166294 w 819218"/>
                    <a:gd name="connsiteY7" fmla="*/ 351293 h 1093404"/>
                    <a:gd name="connsiteX8" fmla="*/ 300028 w 819218"/>
                    <a:gd name="connsiteY8" fmla="*/ 433853 h 1093404"/>
                    <a:gd name="connsiteX9" fmla="*/ 284153 w 819218"/>
                    <a:gd name="connsiteY9" fmla="*/ 297328 h 1093404"/>
                    <a:gd name="connsiteX10" fmla="*/ 0 w 819218"/>
                    <a:gd name="connsiteY10" fmla="*/ 162060 h 1093404"/>
                    <a:gd name="connsiteX11" fmla="*/ 333112 w 819218"/>
                    <a:gd name="connsiteY11" fmla="*/ 106886 h 1093404"/>
                    <a:gd name="connsiteX12" fmla="*/ 399614 w 819218"/>
                    <a:gd name="connsiteY12" fmla="*/ 0 h 1093404"/>
                    <a:gd name="connsiteX0" fmla="*/ 399614 w 819218"/>
                    <a:gd name="connsiteY0" fmla="*/ 0 h 1093404"/>
                    <a:gd name="connsiteX1" fmla="*/ 804767 w 819218"/>
                    <a:gd name="connsiteY1" fmla="*/ 325998 h 1093404"/>
                    <a:gd name="connsiteX2" fmla="*/ 806264 w 819218"/>
                    <a:gd name="connsiteY2" fmla="*/ 330821 h 1093404"/>
                    <a:gd name="connsiteX3" fmla="*/ 819218 w 819218"/>
                    <a:gd name="connsiteY3" fmla="*/ 459321 h 1093404"/>
                    <a:gd name="connsiteX4" fmla="*/ 310109 w 819218"/>
                    <a:gd name="connsiteY4" fmla="*/ 1083977 h 1093404"/>
                    <a:gd name="connsiteX5" fmla="*/ 216602 w 819218"/>
                    <a:gd name="connsiteY5" fmla="*/ 1093404 h 1093404"/>
                    <a:gd name="connsiteX6" fmla="*/ 35999 w 819218"/>
                    <a:gd name="connsiteY6" fmla="*/ 474889 h 1093404"/>
                    <a:gd name="connsiteX7" fmla="*/ 166294 w 819218"/>
                    <a:gd name="connsiteY7" fmla="*/ 351293 h 1093404"/>
                    <a:gd name="connsiteX8" fmla="*/ 300028 w 819218"/>
                    <a:gd name="connsiteY8" fmla="*/ 433853 h 1093404"/>
                    <a:gd name="connsiteX9" fmla="*/ 284153 w 819218"/>
                    <a:gd name="connsiteY9" fmla="*/ 297328 h 1093404"/>
                    <a:gd name="connsiteX10" fmla="*/ 0 w 819218"/>
                    <a:gd name="connsiteY10" fmla="*/ 162060 h 1093404"/>
                    <a:gd name="connsiteX11" fmla="*/ 333112 w 819218"/>
                    <a:gd name="connsiteY11" fmla="*/ 106886 h 1093404"/>
                    <a:gd name="connsiteX12" fmla="*/ 399614 w 819218"/>
                    <a:gd name="connsiteY12" fmla="*/ 0 h 1093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19218" h="1093404">
                      <a:moveTo>
                        <a:pt x="399614" y="0"/>
                      </a:moveTo>
                      <a:lnTo>
                        <a:pt x="804767" y="325998"/>
                      </a:lnTo>
                      <a:lnTo>
                        <a:pt x="806264" y="330821"/>
                      </a:lnTo>
                      <a:cubicBezTo>
                        <a:pt x="814758" y="372328"/>
                        <a:pt x="819218" y="415304"/>
                        <a:pt x="819218" y="459321"/>
                      </a:cubicBezTo>
                      <a:cubicBezTo>
                        <a:pt x="819218" y="767446"/>
                        <a:pt x="600657" y="1024522"/>
                        <a:pt x="310109" y="1083977"/>
                      </a:cubicBezTo>
                      <a:lnTo>
                        <a:pt x="216602" y="1093404"/>
                      </a:lnTo>
                      <a:lnTo>
                        <a:pt x="35999" y="474889"/>
                      </a:lnTo>
                      <a:lnTo>
                        <a:pt x="166294" y="351293"/>
                      </a:lnTo>
                      <a:lnTo>
                        <a:pt x="300028" y="433853"/>
                      </a:lnTo>
                      <a:lnTo>
                        <a:pt x="284153" y="297328"/>
                      </a:lnTo>
                      <a:cubicBezTo>
                        <a:pt x="189435" y="252239"/>
                        <a:pt x="10547" y="451246"/>
                        <a:pt x="0" y="162060"/>
                      </a:cubicBezTo>
                      <a:lnTo>
                        <a:pt x="333112" y="106886"/>
                      </a:lnTo>
                      <a:cubicBezTo>
                        <a:pt x="393437" y="83603"/>
                        <a:pt x="339289" y="23283"/>
                        <a:pt x="399614" y="0"/>
                      </a:cubicBezTo>
                      <a:close/>
                    </a:path>
                  </a:pathLst>
                </a:custGeom>
                <a:solidFill>
                  <a:srgbClr val="E7E6E6">
                    <a:lumMod val="25000"/>
                    <a:alpha val="23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Y동녘M" panose="02030600000101010101" pitchFamily="18" charset="-127"/>
                      <a:ea typeface="HY동녘M" panose="02030600000101010101" pitchFamily="18" charset="-127"/>
                    </a:rPr>
                    <a:t> </a:t>
                  </a: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endParaRP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1382541" y="4689710"/>
                  <a:ext cx="651577" cy="169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ko-KR" alt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HY동녘M" panose="02030600000101010101" pitchFamily="18" charset="-127"/>
                      <a:ea typeface="HY동녘M" panose="02030600000101010101" pitchFamily="18" charset="-127"/>
                    </a:rPr>
                    <a:t>건물의 수요</a:t>
                  </a:r>
                </a:p>
              </p:txBody>
            </p:sp>
          </p:grpSp>
          <p:grpSp>
            <p:nvGrpSpPr>
              <p:cNvPr id="86" name="그룹 85"/>
              <p:cNvGrpSpPr/>
              <p:nvPr/>
            </p:nvGrpSpPr>
            <p:grpSpPr>
              <a:xfrm>
                <a:off x="5836973" y="3705836"/>
                <a:ext cx="1119264" cy="933865"/>
                <a:chOff x="9421813" y="4714875"/>
                <a:chExt cx="1811337" cy="1511301"/>
              </a:xfrm>
            </p:grpSpPr>
            <p:sp>
              <p:nvSpPr>
                <p:cNvPr id="87" name="Freeform 6"/>
                <p:cNvSpPr>
                  <a:spLocks/>
                </p:cNvSpPr>
                <p:nvPr/>
              </p:nvSpPr>
              <p:spPr bwMode="auto">
                <a:xfrm>
                  <a:off x="9785350" y="4714875"/>
                  <a:ext cx="1085850" cy="303213"/>
                </a:xfrm>
                <a:custGeom>
                  <a:avLst/>
                  <a:gdLst>
                    <a:gd name="T0" fmla="*/ 256 w 288"/>
                    <a:gd name="T1" fmla="*/ 0 h 80"/>
                    <a:gd name="T2" fmla="*/ 256 w 288"/>
                    <a:gd name="T3" fmla="*/ 32 h 80"/>
                    <a:gd name="T4" fmla="*/ 224 w 288"/>
                    <a:gd name="T5" fmla="*/ 32 h 80"/>
                    <a:gd name="T6" fmla="*/ 224 w 288"/>
                    <a:gd name="T7" fmla="*/ 0 h 80"/>
                    <a:gd name="T8" fmla="*/ 192 w 288"/>
                    <a:gd name="T9" fmla="*/ 0 h 80"/>
                    <a:gd name="T10" fmla="*/ 192 w 288"/>
                    <a:gd name="T11" fmla="*/ 32 h 80"/>
                    <a:gd name="T12" fmla="*/ 160 w 288"/>
                    <a:gd name="T13" fmla="*/ 32 h 80"/>
                    <a:gd name="T14" fmla="*/ 160 w 288"/>
                    <a:gd name="T15" fmla="*/ 0 h 80"/>
                    <a:gd name="T16" fmla="*/ 128 w 288"/>
                    <a:gd name="T17" fmla="*/ 0 h 80"/>
                    <a:gd name="T18" fmla="*/ 128 w 288"/>
                    <a:gd name="T19" fmla="*/ 32 h 80"/>
                    <a:gd name="T20" fmla="*/ 96 w 288"/>
                    <a:gd name="T21" fmla="*/ 32 h 80"/>
                    <a:gd name="T22" fmla="*/ 96 w 288"/>
                    <a:gd name="T23" fmla="*/ 0 h 80"/>
                    <a:gd name="T24" fmla="*/ 64 w 288"/>
                    <a:gd name="T25" fmla="*/ 0 h 80"/>
                    <a:gd name="T26" fmla="*/ 64 w 288"/>
                    <a:gd name="T27" fmla="*/ 32 h 80"/>
                    <a:gd name="T28" fmla="*/ 32 w 288"/>
                    <a:gd name="T29" fmla="*/ 32 h 80"/>
                    <a:gd name="T30" fmla="*/ 32 w 288"/>
                    <a:gd name="T31" fmla="*/ 0 h 80"/>
                    <a:gd name="T32" fmla="*/ 0 w 288"/>
                    <a:gd name="T33" fmla="*/ 0 h 80"/>
                    <a:gd name="T34" fmla="*/ 0 w 288"/>
                    <a:gd name="T35" fmla="*/ 64 h 80"/>
                    <a:gd name="T36" fmla="*/ 5 w 288"/>
                    <a:gd name="T37" fmla="*/ 75 h 80"/>
                    <a:gd name="T38" fmla="*/ 16 w 288"/>
                    <a:gd name="T39" fmla="*/ 80 h 80"/>
                    <a:gd name="T40" fmla="*/ 272 w 288"/>
                    <a:gd name="T41" fmla="*/ 80 h 80"/>
                    <a:gd name="T42" fmla="*/ 283 w 288"/>
                    <a:gd name="T43" fmla="*/ 75 h 80"/>
                    <a:gd name="T44" fmla="*/ 288 w 288"/>
                    <a:gd name="T45" fmla="*/ 64 h 80"/>
                    <a:gd name="T46" fmla="*/ 288 w 288"/>
                    <a:gd name="T47" fmla="*/ 0 h 80"/>
                    <a:gd name="T48" fmla="*/ 256 w 288"/>
                    <a:gd name="T4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88" h="80">
                      <a:moveTo>
                        <a:pt x="256" y="0"/>
                      </a:moveTo>
                      <a:cubicBezTo>
                        <a:pt x="256" y="32"/>
                        <a:pt x="256" y="32"/>
                        <a:pt x="256" y="32"/>
                      </a:cubicBezTo>
                      <a:cubicBezTo>
                        <a:pt x="224" y="32"/>
                        <a:pt x="224" y="32"/>
                        <a:pt x="224" y="32"/>
                      </a:cubicBezTo>
                      <a:cubicBezTo>
                        <a:pt x="224" y="0"/>
                        <a:pt x="224" y="0"/>
                        <a:pt x="224" y="0"/>
                      </a:cubicBezTo>
                      <a:cubicBezTo>
                        <a:pt x="192" y="0"/>
                        <a:pt x="192" y="0"/>
                        <a:pt x="192" y="0"/>
                      </a:cubicBezTo>
                      <a:cubicBezTo>
                        <a:pt x="192" y="32"/>
                        <a:pt x="192" y="32"/>
                        <a:pt x="192" y="32"/>
                      </a:cubicBezTo>
                      <a:cubicBezTo>
                        <a:pt x="160" y="32"/>
                        <a:pt x="160" y="32"/>
                        <a:pt x="160" y="32"/>
                      </a:cubicBezTo>
                      <a:cubicBezTo>
                        <a:pt x="160" y="0"/>
                        <a:pt x="160" y="0"/>
                        <a:pt x="160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8" y="32"/>
                        <a:pt x="128" y="32"/>
                        <a:pt x="128" y="32"/>
                      </a:cubicBezTo>
                      <a:cubicBezTo>
                        <a:pt x="96" y="32"/>
                        <a:pt x="96" y="32"/>
                        <a:pt x="96" y="32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68"/>
                        <a:pt x="2" y="72"/>
                        <a:pt x="5" y="75"/>
                      </a:cubicBezTo>
                      <a:cubicBezTo>
                        <a:pt x="8" y="78"/>
                        <a:pt x="12" y="80"/>
                        <a:pt x="16" y="80"/>
                      </a:cubicBezTo>
                      <a:cubicBezTo>
                        <a:pt x="272" y="80"/>
                        <a:pt x="272" y="80"/>
                        <a:pt x="272" y="80"/>
                      </a:cubicBezTo>
                      <a:cubicBezTo>
                        <a:pt x="276" y="80"/>
                        <a:pt x="280" y="78"/>
                        <a:pt x="283" y="75"/>
                      </a:cubicBezTo>
                      <a:cubicBezTo>
                        <a:pt x="286" y="72"/>
                        <a:pt x="288" y="68"/>
                        <a:pt x="288" y="64"/>
                      </a:cubicBezTo>
                      <a:cubicBezTo>
                        <a:pt x="288" y="0"/>
                        <a:pt x="288" y="0"/>
                        <a:pt x="288" y="0"/>
                      </a:cubicBezTo>
                      <a:lnTo>
                        <a:pt x="256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endParaRPr>
                </a:p>
              </p:txBody>
            </p:sp>
            <p:sp>
              <p:nvSpPr>
                <p:cNvPr id="88" name="Rectangle 8"/>
                <p:cNvSpPr>
                  <a:spLocks noChangeArrowheads="1"/>
                </p:cNvSpPr>
                <p:nvPr/>
              </p:nvSpPr>
              <p:spPr bwMode="auto">
                <a:xfrm>
                  <a:off x="10026650" y="5319713"/>
                  <a:ext cx="120650" cy="60325"/>
                </a:xfrm>
                <a:prstGeom prst="rect">
                  <a:avLst/>
                </a:prstGeom>
                <a:solidFill>
                  <a:srgbClr val="CC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endParaRPr>
                </a:p>
              </p:txBody>
            </p:sp>
            <p:sp>
              <p:nvSpPr>
                <p:cNvPr id="89" name="Rectangle 10"/>
                <p:cNvSpPr>
                  <a:spLocks noChangeArrowheads="1"/>
                </p:cNvSpPr>
                <p:nvPr/>
              </p:nvSpPr>
              <p:spPr bwMode="auto">
                <a:xfrm>
                  <a:off x="10509250" y="5319713"/>
                  <a:ext cx="120650" cy="60325"/>
                </a:xfrm>
                <a:prstGeom prst="rect">
                  <a:avLst/>
                </a:prstGeom>
                <a:solidFill>
                  <a:srgbClr val="CC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endParaRPr>
                </a:p>
              </p:txBody>
            </p:sp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>
                  <a:off x="10750550" y="5500688"/>
                  <a:ext cx="482600" cy="725488"/>
                </a:xfrm>
                <a:custGeom>
                  <a:avLst/>
                  <a:gdLst>
                    <a:gd name="T0" fmla="*/ 228 w 304"/>
                    <a:gd name="T1" fmla="*/ 0 h 457"/>
                    <a:gd name="T2" fmla="*/ 228 w 304"/>
                    <a:gd name="T3" fmla="*/ 76 h 457"/>
                    <a:gd name="T4" fmla="*/ 152 w 304"/>
                    <a:gd name="T5" fmla="*/ 76 h 457"/>
                    <a:gd name="T6" fmla="*/ 152 w 304"/>
                    <a:gd name="T7" fmla="*/ 0 h 457"/>
                    <a:gd name="T8" fmla="*/ 76 w 304"/>
                    <a:gd name="T9" fmla="*/ 0 h 457"/>
                    <a:gd name="T10" fmla="*/ 76 w 304"/>
                    <a:gd name="T11" fmla="*/ 76 h 457"/>
                    <a:gd name="T12" fmla="*/ 0 w 304"/>
                    <a:gd name="T13" fmla="*/ 76 h 457"/>
                    <a:gd name="T14" fmla="*/ 0 w 304"/>
                    <a:gd name="T15" fmla="*/ 457 h 457"/>
                    <a:gd name="T16" fmla="*/ 304 w 304"/>
                    <a:gd name="T17" fmla="*/ 457 h 457"/>
                    <a:gd name="T18" fmla="*/ 304 w 304"/>
                    <a:gd name="T19" fmla="*/ 0 h 457"/>
                    <a:gd name="T20" fmla="*/ 228 w 304"/>
                    <a:gd name="T21" fmla="*/ 0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4" h="457">
                      <a:moveTo>
                        <a:pt x="228" y="0"/>
                      </a:moveTo>
                      <a:lnTo>
                        <a:pt x="228" y="76"/>
                      </a:lnTo>
                      <a:lnTo>
                        <a:pt x="152" y="76"/>
                      </a:lnTo>
                      <a:lnTo>
                        <a:pt x="152" y="0"/>
                      </a:lnTo>
                      <a:lnTo>
                        <a:pt x="76" y="0"/>
                      </a:lnTo>
                      <a:lnTo>
                        <a:pt x="76" y="76"/>
                      </a:lnTo>
                      <a:lnTo>
                        <a:pt x="0" y="76"/>
                      </a:lnTo>
                      <a:lnTo>
                        <a:pt x="0" y="457"/>
                      </a:lnTo>
                      <a:lnTo>
                        <a:pt x="304" y="457"/>
                      </a:lnTo>
                      <a:lnTo>
                        <a:pt x="304" y="0"/>
                      </a:lnTo>
                      <a:lnTo>
                        <a:pt x="228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endParaRPr>
                </a:p>
              </p:txBody>
            </p:sp>
            <p:sp>
              <p:nvSpPr>
                <p:cNvPr id="91" name="Rectangle 12"/>
                <p:cNvSpPr>
                  <a:spLocks noChangeArrowheads="1"/>
                </p:cNvSpPr>
                <p:nvPr/>
              </p:nvSpPr>
              <p:spPr bwMode="auto">
                <a:xfrm>
                  <a:off x="10750550" y="6103938"/>
                  <a:ext cx="482600" cy="122238"/>
                </a:xfrm>
                <a:prstGeom prst="rect">
                  <a:avLst/>
                </a:prstGeom>
                <a:solidFill>
                  <a:srgbClr val="5A69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endParaRPr>
                </a:p>
              </p:txBody>
            </p:sp>
            <p:sp>
              <p:nvSpPr>
                <p:cNvPr id="92" name="Freeform 13"/>
                <p:cNvSpPr>
                  <a:spLocks/>
                </p:cNvSpPr>
                <p:nvPr/>
              </p:nvSpPr>
              <p:spPr bwMode="auto">
                <a:xfrm>
                  <a:off x="9421813" y="5500688"/>
                  <a:ext cx="484187" cy="725488"/>
                </a:xfrm>
                <a:custGeom>
                  <a:avLst/>
                  <a:gdLst>
                    <a:gd name="T0" fmla="*/ 77 w 305"/>
                    <a:gd name="T1" fmla="*/ 0 h 457"/>
                    <a:gd name="T2" fmla="*/ 77 w 305"/>
                    <a:gd name="T3" fmla="*/ 76 h 457"/>
                    <a:gd name="T4" fmla="*/ 153 w 305"/>
                    <a:gd name="T5" fmla="*/ 76 h 457"/>
                    <a:gd name="T6" fmla="*/ 153 w 305"/>
                    <a:gd name="T7" fmla="*/ 0 h 457"/>
                    <a:gd name="T8" fmla="*/ 229 w 305"/>
                    <a:gd name="T9" fmla="*/ 0 h 457"/>
                    <a:gd name="T10" fmla="*/ 229 w 305"/>
                    <a:gd name="T11" fmla="*/ 76 h 457"/>
                    <a:gd name="T12" fmla="*/ 305 w 305"/>
                    <a:gd name="T13" fmla="*/ 76 h 457"/>
                    <a:gd name="T14" fmla="*/ 305 w 305"/>
                    <a:gd name="T15" fmla="*/ 457 h 457"/>
                    <a:gd name="T16" fmla="*/ 0 w 305"/>
                    <a:gd name="T17" fmla="*/ 457 h 457"/>
                    <a:gd name="T18" fmla="*/ 0 w 305"/>
                    <a:gd name="T19" fmla="*/ 0 h 457"/>
                    <a:gd name="T20" fmla="*/ 77 w 305"/>
                    <a:gd name="T21" fmla="*/ 0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5" h="457">
                      <a:moveTo>
                        <a:pt x="77" y="0"/>
                      </a:moveTo>
                      <a:lnTo>
                        <a:pt x="77" y="76"/>
                      </a:lnTo>
                      <a:lnTo>
                        <a:pt x="153" y="76"/>
                      </a:lnTo>
                      <a:lnTo>
                        <a:pt x="153" y="0"/>
                      </a:lnTo>
                      <a:lnTo>
                        <a:pt x="229" y="0"/>
                      </a:lnTo>
                      <a:lnTo>
                        <a:pt x="229" y="76"/>
                      </a:lnTo>
                      <a:lnTo>
                        <a:pt x="305" y="76"/>
                      </a:lnTo>
                      <a:lnTo>
                        <a:pt x="305" y="457"/>
                      </a:lnTo>
                      <a:lnTo>
                        <a:pt x="0" y="457"/>
                      </a:lnTo>
                      <a:lnTo>
                        <a:pt x="0" y="0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endParaRPr>
                </a:p>
              </p:txBody>
            </p:sp>
            <p:sp>
              <p:nvSpPr>
                <p:cNvPr id="93" name="Rectangle 14"/>
                <p:cNvSpPr>
                  <a:spLocks noChangeArrowheads="1"/>
                </p:cNvSpPr>
                <p:nvPr/>
              </p:nvSpPr>
              <p:spPr bwMode="auto">
                <a:xfrm>
                  <a:off x="9421813" y="6103938"/>
                  <a:ext cx="484187" cy="122238"/>
                </a:xfrm>
                <a:prstGeom prst="rect">
                  <a:avLst/>
                </a:prstGeom>
                <a:solidFill>
                  <a:srgbClr val="5A69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endParaRPr>
                </a:p>
              </p:txBody>
            </p:sp>
          </p:grpSp>
        </p:grpSp>
        <p:sp>
          <p:nvSpPr>
            <p:cNvPr id="84" name="자유형 83"/>
            <p:cNvSpPr>
              <a:spLocks/>
            </p:cNvSpPr>
            <p:nvPr/>
          </p:nvSpPr>
          <p:spPr bwMode="auto">
            <a:xfrm>
              <a:off x="5378932" y="3924291"/>
              <a:ext cx="521866" cy="746503"/>
            </a:xfrm>
            <a:custGeom>
              <a:avLst/>
              <a:gdLst>
                <a:gd name="connsiteX0" fmla="*/ 410037 w 521866"/>
                <a:gd name="connsiteY0" fmla="*/ 74552 h 746503"/>
                <a:gd name="connsiteX1" fmla="*/ 384410 w 521866"/>
                <a:gd name="connsiteY1" fmla="*/ 86201 h 746503"/>
                <a:gd name="connsiteX2" fmla="*/ 372761 w 521866"/>
                <a:gd name="connsiteY2" fmla="*/ 111828 h 746503"/>
                <a:gd name="connsiteX3" fmla="*/ 372761 w 521866"/>
                <a:gd name="connsiteY3" fmla="*/ 223656 h 746503"/>
                <a:gd name="connsiteX4" fmla="*/ 447313 w 521866"/>
                <a:gd name="connsiteY4" fmla="*/ 223656 h 746503"/>
                <a:gd name="connsiteX5" fmla="*/ 447313 w 521866"/>
                <a:gd name="connsiteY5" fmla="*/ 111828 h 746503"/>
                <a:gd name="connsiteX6" fmla="*/ 435664 w 521866"/>
                <a:gd name="connsiteY6" fmla="*/ 86201 h 746503"/>
                <a:gd name="connsiteX7" fmla="*/ 410037 w 521866"/>
                <a:gd name="connsiteY7" fmla="*/ 74552 h 746503"/>
                <a:gd name="connsiteX8" fmla="*/ 111828 w 521866"/>
                <a:gd name="connsiteY8" fmla="*/ 74552 h 746503"/>
                <a:gd name="connsiteX9" fmla="*/ 86201 w 521866"/>
                <a:gd name="connsiteY9" fmla="*/ 86201 h 746503"/>
                <a:gd name="connsiteX10" fmla="*/ 74552 w 521866"/>
                <a:gd name="connsiteY10" fmla="*/ 111828 h 746503"/>
                <a:gd name="connsiteX11" fmla="*/ 74552 w 521866"/>
                <a:gd name="connsiteY11" fmla="*/ 223656 h 746503"/>
                <a:gd name="connsiteX12" fmla="*/ 149104 w 521866"/>
                <a:gd name="connsiteY12" fmla="*/ 223656 h 746503"/>
                <a:gd name="connsiteX13" fmla="*/ 149104 w 521866"/>
                <a:gd name="connsiteY13" fmla="*/ 111828 h 746503"/>
                <a:gd name="connsiteX14" fmla="*/ 137455 w 521866"/>
                <a:gd name="connsiteY14" fmla="*/ 86201 h 746503"/>
                <a:gd name="connsiteX15" fmla="*/ 111828 w 521866"/>
                <a:gd name="connsiteY15" fmla="*/ 74552 h 746503"/>
                <a:gd name="connsiteX16" fmla="*/ 0 w 521866"/>
                <a:gd name="connsiteY16" fmla="*/ 0 h 746503"/>
                <a:gd name="connsiteX17" fmla="*/ 521866 w 521866"/>
                <a:gd name="connsiteY17" fmla="*/ 0 h 746503"/>
                <a:gd name="connsiteX18" fmla="*/ 521866 w 521866"/>
                <a:gd name="connsiteY18" fmla="*/ 746503 h 746503"/>
                <a:gd name="connsiteX19" fmla="*/ 372762 w 521866"/>
                <a:gd name="connsiteY19" fmla="*/ 746503 h 746503"/>
                <a:gd name="connsiteX20" fmla="*/ 372762 w 521866"/>
                <a:gd name="connsiteY20" fmla="*/ 597203 h 746503"/>
                <a:gd name="connsiteX21" fmla="*/ 340145 w 521866"/>
                <a:gd name="connsiteY21" fmla="*/ 517887 h 746503"/>
                <a:gd name="connsiteX22" fmla="*/ 260933 w 521866"/>
                <a:gd name="connsiteY22" fmla="*/ 485227 h 746503"/>
                <a:gd name="connsiteX23" fmla="*/ 181721 w 521866"/>
                <a:gd name="connsiteY23" fmla="*/ 517887 h 746503"/>
                <a:gd name="connsiteX24" fmla="*/ 149105 w 521866"/>
                <a:gd name="connsiteY24" fmla="*/ 597203 h 746503"/>
                <a:gd name="connsiteX25" fmla="*/ 149105 w 521866"/>
                <a:gd name="connsiteY25" fmla="*/ 746503 h 746503"/>
                <a:gd name="connsiteX26" fmla="*/ 0 w 521866"/>
                <a:gd name="connsiteY26" fmla="*/ 746503 h 746503"/>
                <a:gd name="connsiteX27" fmla="*/ 0 w 521866"/>
                <a:gd name="connsiteY27" fmla="*/ 0 h 74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866" h="746503">
                  <a:moveTo>
                    <a:pt x="410037" y="74552"/>
                  </a:moveTo>
                  <a:cubicBezTo>
                    <a:pt x="400718" y="74552"/>
                    <a:pt x="391399" y="79212"/>
                    <a:pt x="384410" y="86201"/>
                  </a:cubicBezTo>
                  <a:cubicBezTo>
                    <a:pt x="377421" y="93190"/>
                    <a:pt x="372761" y="102509"/>
                    <a:pt x="372761" y="111828"/>
                  </a:cubicBezTo>
                  <a:cubicBezTo>
                    <a:pt x="372761" y="223656"/>
                    <a:pt x="372761" y="223656"/>
                    <a:pt x="372761" y="223656"/>
                  </a:cubicBezTo>
                  <a:cubicBezTo>
                    <a:pt x="447313" y="223656"/>
                    <a:pt x="447313" y="223656"/>
                    <a:pt x="447313" y="223656"/>
                  </a:cubicBezTo>
                  <a:cubicBezTo>
                    <a:pt x="447313" y="111828"/>
                    <a:pt x="447313" y="111828"/>
                    <a:pt x="447313" y="111828"/>
                  </a:cubicBezTo>
                  <a:cubicBezTo>
                    <a:pt x="447313" y="102509"/>
                    <a:pt x="442654" y="93190"/>
                    <a:pt x="435664" y="86201"/>
                  </a:cubicBezTo>
                  <a:cubicBezTo>
                    <a:pt x="428675" y="79212"/>
                    <a:pt x="419356" y="74552"/>
                    <a:pt x="410037" y="74552"/>
                  </a:cubicBezTo>
                  <a:close/>
                  <a:moveTo>
                    <a:pt x="111828" y="74552"/>
                  </a:moveTo>
                  <a:cubicBezTo>
                    <a:pt x="102509" y="74552"/>
                    <a:pt x="93190" y="79212"/>
                    <a:pt x="86201" y="86201"/>
                  </a:cubicBezTo>
                  <a:cubicBezTo>
                    <a:pt x="79212" y="93190"/>
                    <a:pt x="74552" y="102509"/>
                    <a:pt x="74552" y="111828"/>
                  </a:cubicBezTo>
                  <a:cubicBezTo>
                    <a:pt x="74552" y="223656"/>
                    <a:pt x="74552" y="223656"/>
                    <a:pt x="74552" y="223656"/>
                  </a:cubicBezTo>
                  <a:cubicBezTo>
                    <a:pt x="149104" y="223656"/>
                    <a:pt x="149104" y="223656"/>
                    <a:pt x="149104" y="223656"/>
                  </a:cubicBezTo>
                  <a:cubicBezTo>
                    <a:pt x="149104" y="111828"/>
                    <a:pt x="149104" y="111828"/>
                    <a:pt x="149104" y="111828"/>
                  </a:cubicBezTo>
                  <a:cubicBezTo>
                    <a:pt x="149104" y="102509"/>
                    <a:pt x="144445" y="93190"/>
                    <a:pt x="137455" y="86201"/>
                  </a:cubicBezTo>
                  <a:cubicBezTo>
                    <a:pt x="130466" y="79212"/>
                    <a:pt x="121147" y="74552"/>
                    <a:pt x="111828" y="74552"/>
                  </a:cubicBezTo>
                  <a:close/>
                  <a:moveTo>
                    <a:pt x="0" y="0"/>
                  </a:moveTo>
                  <a:lnTo>
                    <a:pt x="521866" y="0"/>
                  </a:lnTo>
                  <a:cubicBezTo>
                    <a:pt x="521866" y="746503"/>
                    <a:pt x="521866" y="746503"/>
                    <a:pt x="521866" y="746503"/>
                  </a:cubicBezTo>
                  <a:cubicBezTo>
                    <a:pt x="372762" y="746503"/>
                    <a:pt x="372762" y="746503"/>
                    <a:pt x="372762" y="746503"/>
                  </a:cubicBezTo>
                  <a:cubicBezTo>
                    <a:pt x="372762" y="597203"/>
                    <a:pt x="372762" y="597203"/>
                    <a:pt x="372762" y="597203"/>
                  </a:cubicBezTo>
                  <a:cubicBezTo>
                    <a:pt x="372762" y="569209"/>
                    <a:pt x="361113" y="538882"/>
                    <a:pt x="340145" y="517887"/>
                  </a:cubicBezTo>
                  <a:cubicBezTo>
                    <a:pt x="319177" y="496891"/>
                    <a:pt x="288890" y="485227"/>
                    <a:pt x="260933" y="485227"/>
                  </a:cubicBezTo>
                  <a:cubicBezTo>
                    <a:pt x="232976" y="485227"/>
                    <a:pt x="202689" y="496891"/>
                    <a:pt x="181721" y="517887"/>
                  </a:cubicBezTo>
                  <a:cubicBezTo>
                    <a:pt x="160754" y="538882"/>
                    <a:pt x="149105" y="569209"/>
                    <a:pt x="149105" y="597203"/>
                  </a:cubicBezTo>
                  <a:cubicBezTo>
                    <a:pt x="149105" y="746503"/>
                    <a:pt x="149105" y="746503"/>
                    <a:pt x="149105" y="746503"/>
                  </a:cubicBezTo>
                  <a:cubicBezTo>
                    <a:pt x="0" y="746503"/>
                    <a:pt x="0" y="746503"/>
                    <a:pt x="0" y="74650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</p:grpSp>
      <p:grpSp>
        <p:nvGrpSpPr>
          <p:cNvPr id="97" name="그룹 96"/>
          <p:cNvGrpSpPr/>
          <p:nvPr/>
        </p:nvGrpSpPr>
        <p:grpSpPr>
          <a:xfrm>
            <a:off x="9651999" y="3533190"/>
            <a:ext cx="1803831" cy="1803828"/>
            <a:chOff x="9543617" y="3536479"/>
            <a:chExt cx="1803831" cy="1803828"/>
          </a:xfrm>
        </p:grpSpPr>
        <p:grpSp>
          <p:nvGrpSpPr>
            <p:cNvPr id="98" name="그룹 97"/>
            <p:cNvGrpSpPr/>
            <p:nvPr/>
          </p:nvGrpSpPr>
          <p:grpSpPr>
            <a:xfrm>
              <a:off x="9543617" y="3536479"/>
              <a:ext cx="1803831" cy="1803828"/>
              <a:chOff x="1292438" y="4131630"/>
              <a:chExt cx="827362" cy="827361"/>
            </a:xfrm>
          </p:grpSpPr>
          <p:sp>
            <p:nvSpPr>
              <p:cNvPr id="117" name="타원 116"/>
              <p:cNvSpPr/>
              <p:nvPr/>
            </p:nvSpPr>
            <p:spPr>
              <a:xfrm>
                <a:off x="1292438" y="4131630"/>
                <a:ext cx="827362" cy="827361"/>
              </a:xfrm>
              <a:prstGeom prst="ellipse">
                <a:avLst/>
              </a:prstGeom>
              <a:gradFill>
                <a:gsLst>
                  <a:gs pos="0">
                    <a:srgbClr val="9667E8"/>
                  </a:gs>
                  <a:gs pos="82000">
                    <a:srgbClr val="94B8FE"/>
                  </a:gs>
                  <a:gs pos="0">
                    <a:srgbClr val="9667E8"/>
                  </a:gs>
                </a:gsLst>
                <a:lin ang="0" scaled="0"/>
              </a:gradFill>
              <a:ln w="38100" cap="flat" cmpd="sng" algn="ctr">
                <a:solidFill>
                  <a:sysClr val="window" lastClr="FFFFFF"/>
                </a:solidFill>
                <a:prstDash val="sys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18" name="자유형 117"/>
              <p:cNvSpPr/>
              <p:nvPr/>
            </p:nvSpPr>
            <p:spPr>
              <a:xfrm>
                <a:off x="1496515" y="4220312"/>
                <a:ext cx="618917" cy="736390"/>
              </a:xfrm>
              <a:custGeom>
                <a:avLst/>
                <a:gdLst>
                  <a:gd name="connsiteX0" fmla="*/ 250825 w 820815"/>
                  <a:gd name="connsiteY0" fmla="*/ 0 h 1094526"/>
                  <a:gd name="connsiteX1" fmla="*/ 806364 w 820815"/>
                  <a:gd name="connsiteY1" fmla="*/ 327120 h 1094526"/>
                  <a:gd name="connsiteX2" fmla="*/ 807861 w 820815"/>
                  <a:gd name="connsiteY2" fmla="*/ 331943 h 1094526"/>
                  <a:gd name="connsiteX3" fmla="*/ 820815 w 820815"/>
                  <a:gd name="connsiteY3" fmla="*/ 460443 h 1094526"/>
                  <a:gd name="connsiteX4" fmla="*/ 311706 w 820815"/>
                  <a:gd name="connsiteY4" fmla="*/ 1085099 h 1094526"/>
                  <a:gd name="connsiteX5" fmla="*/ 218199 w 820815"/>
                  <a:gd name="connsiteY5" fmla="*/ 1094526 h 1094526"/>
                  <a:gd name="connsiteX6" fmla="*/ 0 w 820815"/>
                  <a:gd name="connsiteY6" fmla="*/ 387350 h 1094526"/>
                  <a:gd name="connsiteX7" fmla="*/ 174625 w 820815"/>
                  <a:gd name="connsiteY7" fmla="*/ 482600 h 1094526"/>
                  <a:gd name="connsiteX8" fmla="*/ 301625 w 820815"/>
                  <a:gd name="connsiteY8" fmla="*/ 434975 h 1094526"/>
                  <a:gd name="connsiteX9" fmla="*/ 285750 w 820815"/>
                  <a:gd name="connsiteY9" fmla="*/ 298450 h 1094526"/>
                  <a:gd name="connsiteX10" fmla="*/ 57150 w 820815"/>
                  <a:gd name="connsiteY10" fmla="*/ 196850 h 1094526"/>
                  <a:gd name="connsiteX11" fmla="*/ 69850 w 820815"/>
                  <a:gd name="connsiteY11" fmla="*/ 69850 h 1094526"/>
                  <a:gd name="connsiteX0" fmla="*/ 394477 w 820815"/>
                  <a:gd name="connsiteY0" fmla="*/ 0 h 1103504"/>
                  <a:gd name="connsiteX1" fmla="*/ 806364 w 820815"/>
                  <a:gd name="connsiteY1" fmla="*/ 336098 h 1103504"/>
                  <a:gd name="connsiteX2" fmla="*/ 807861 w 820815"/>
                  <a:gd name="connsiteY2" fmla="*/ 340921 h 1103504"/>
                  <a:gd name="connsiteX3" fmla="*/ 820815 w 820815"/>
                  <a:gd name="connsiteY3" fmla="*/ 469421 h 1103504"/>
                  <a:gd name="connsiteX4" fmla="*/ 311706 w 820815"/>
                  <a:gd name="connsiteY4" fmla="*/ 1094077 h 1103504"/>
                  <a:gd name="connsiteX5" fmla="*/ 218199 w 820815"/>
                  <a:gd name="connsiteY5" fmla="*/ 1103504 h 1103504"/>
                  <a:gd name="connsiteX6" fmla="*/ 0 w 820815"/>
                  <a:gd name="connsiteY6" fmla="*/ 396328 h 1103504"/>
                  <a:gd name="connsiteX7" fmla="*/ 174625 w 820815"/>
                  <a:gd name="connsiteY7" fmla="*/ 491578 h 1103504"/>
                  <a:gd name="connsiteX8" fmla="*/ 301625 w 820815"/>
                  <a:gd name="connsiteY8" fmla="*/ 443953 h 1103504"/>
                  <a:gd name="connsiteX9" fmla="*/ 285750 w 820815"/>
                  <a:gd name="connsiteY9" fmla="*/ 307428 h 1103504"/>
                  <a:gd name="connsiteX10" fmla="*/ 57150 w 820815"/>
                  <a:gd name="connsiteY10" fmla="*/ 205828 h 1103504"/>
                  <a:gd name="connsiteX11" fmla="*/ 69850 w 820815"/>
                  <a:gd name="connsiteY11" fmla="*/ 78828 h 1103504"/>
                  <a:gd name="connsiteX12" fmla="*/ 394477 w 820815"/>
                  <a:gd name="connsiteY12" fmla="*/ 0 h 1103504"/>
                  <a:gd name="connsiteX0" fmla="*/ 394477 w 820815"/>
                  <a:gd name="connsiteY0" fmla="*/ 0 h 1103504"/>
                  <a:gd name="connsiteX1" fmla="*/ 806364 w 820815"/>
                  <a:gd name="connsiteY1" fmla="*/ 336098 h 1103504"/>
                  <a:gd name="connsiteX2" fmla="*/ 807861 w 820815"/>
                  <a:gd name="connsiteY2" fmla="*/ 340921 h 1103504"/>
                  <a:gd name="connsiteX3" fmla="*/ 820815 w 820815"/>
                  <a:gd name="connsiteY3" fmla="*/ 469421 h 1103504"/>
                  <a:gd name="connsiteX4" fmla="*/ 311706 w 820815"/>
                  <a:gd name="connsiteY4" fmla="*/ 1094077 h 1103504"/>
                  <a:gd name="connsiteX5" fmla="*/ 218199 w 820815"/>
                  <a:gd name="connsiteY5" fmla="*/ 1103504 h 1103504"/>
                  <a:gd name="connsiteX6" fmla="*/ 0 w 820815"/>
                  <a:gd name="connsiteY6" fmla="*/ 396328 h 1103504"/>
                  <a:gd name="connsiteX7" fmla="*/ 174625 w 820815"/>
                  <a:gd name="connsiteY7" fmla="*/ 491578 h 1103504"/>
                  <a:gd name="connsiteX8" fmla="*/ 301625 w 820815"/>
                  <a:gd name="connsiteY8" fmla="*/ 443953 h 1103504"/>
                  <a:gd name="connsiteX9" fmla="*/ 285750 w 820815"/>
                  <a:gd name="connsiteY9" fmla="*/ 307428 h 1103504"/>
                  <a:gd name="connsiteX10" fmla="*/ 57150 w 820815"/>
                  <a:gd name="connsiteY10" fmla="*/ 205828 h 1103504"/>
                  <a:gd name="connsiteX11" fmla="*/ 334709 w 820815"/>
                  <a:gd name="connsiteY11" fmla="*/ 116986 h 1103504"/>
                  <a:gd name="connsiteX12" fmla="*/ 394477 w 820815"/>
                  <a:gd name="connsiteY12" fmla="*/ 0 h 1103504"/>
                  <a:gd name="connsiteX0" fmla="*/ 394477 w 820815"/>
                  <a:gd name="connsiteY0" fmla="*/ 0 h 1103504"/>
                  <a:gd name="connsiteX1" fmla="*/ 806364 w 820815"/>
                  <a:gd name="connsiteY1" fmla="*/ 336098 h 1103504"/>
                  <a:gd name="connsiteX2" fmla="*/ 807861 w 820815"/>
                  <a:gd name="connsiteY2" fmla="*/ 340921 h 1103504"/>
                  <a:gd name="connsiteX3" fmla="*/ 820815 w 820815"/>
                  <a:gd name="connsiteY3" fmla="*/ 469421 h 1103504"/>
                  <a:gd name="connsiteX4" fmla="*/ 311706 w 820815"/>
                  <a:gd name="connsiteY4" fmla="*/ 1094077 h 1103504"/>
                  <a:gd name="connsiteX5" fmla="*/ 218199 w 820815"/>
                  <a:gd name="connsiteY5" fmla="*/ 1103504 h 1103504"/>
                  <a:gd name="connsiteX6" fmla="*/ 0 w 820815"/>
                  <a:gd name="connsiteY6" fmla="*/ 396328 h 1103504"/>
                  <a:gd name="connsiteX7" fmla="*/ 167891 w 820815"/>
                  <a:gd name="connsiteY7" fmla="*/ 361393 h 1103504"/>
                  <a:gd name="connsiteX8" fmla="*/ 301625 w 820815"/>
                  <a:gd name="connsiteY8" fmla="*/ 443953 h 1103504"/>
                  <a:gd name="connsiteX9" fmla="*/ 285750 w 820815"/>
                  <a:gd name="connsiteY9" fmla="*/ 307428 h 1103504"/>
                  <a:gd name="connsiteX10" fmla="*/ 57150 w 820815"/>
                  <a:gd name="connsiteY10" fmla="*/ 205828 h 1103504"/>
                  <a:gd name="connsiteX11" fmla="*/ 334709 w 820815"/>
                  <a:gd name="connsiteY11" fmla="*/ 116986 h 1103504"/>
                  <a:gd name="connsiteX12" fmla="*/ 394477 w 820815"/>
                  <a:gd name="connsiteY12" fmla="*/ 0 h 1103504"/>
                  <a:gd name="connsiteX0" fmla="*/ 372031 w 798369"/>
                  <a:gd name="connsiteY0" fmla="*/ 0 h 1103504"/>
                  <a:gd name="connsiteX1" fmla="*/ 783918 w 798369"/>
                  <a:gd name="connsiteY1" fmla="*/ 336098 h 1103504"/>
                  <a:gd name="connsiteX2" fmla="*/ 785415 w 798369"/>
                  <a:gd name="connsiteY2" fmla="*/ 340921 h 1103504"/>
                  <a:gd name="connsiteX3" fmla="*/ 798369 w 798369"/>
                  <a:gd name="connsiteY3" fmla="*/ 469421 h 1103504"/>
                  <a:gd name="connsiteX4" fmla="*/ 289260 w 798369"/>
                  <a:gd name="connsiteY4" fmla="*/ 1094077 h 1103504"/>
                  <a:gd name="connsiteX5" fmla="*/ 195753 w 798369"/>
                  <a:gd name="connsiteY5" fmla="*/ 1103504 h 1103504"/>
                  <a:gd name="connsiteX6" fmla="*/ 0 w 798369"/>
                  <a:gd name="connsiteY6" fmla="*/ 488355 h 1103504"/>
                  <a:gd name="connsiteX7" fmla="*/ 145445 w 798369"/>
                  <a:gd name="connsiteY7" fmla="*/ 361393 h 1103504"/>
                  <a:gd name="connsiteX8" fmla="*/ 279179 w 798369"/>
                  <a:gd name="connsiteY8" fmla="*/ 443953 h 1103504"/>
                  <a:gd name="connsiteX9" fmla="*/ 263304 w 798369"/>
                  <a:gd name="connsiteY9" fmla="*/ 307428 h 1103504"/>
                  <a:gd name="connsiteX10" fmla="*/ 34704 w 798369"/>
                  <a:gd name="connsiteY10" fmla="*/ 205828 h 1103504"/>
                  <a:gd name="connsiteX11" fmla="*/ 312263 w 798369"/>
                  <a:gd name="connsiteY11" fmla="*/ 116986 h 1103504"/>
                  <a:gd name="connsiteX12" fmla="*/ 372031 w 798369"/>
                  <a:gd name="connsiteY12" fmla="*/ 0 h 1103504"/>
                  <a:gd name="connsiteX0" fmla="*/ 172265 w 798369"/>
                  <a:gd name="connsiteY0" fmla="*/ 0 h 995765"/>
                  <a:gd name="connsiteX1" fmla="*/ 783918 w 798369"/>
                  <a:gd name="connsiteY1" fmla="*/ 228359 h 995765"/>
                  <a:gd name="connsiteX2" fmla="*/ 785415 w 798369"/>
                  <a:gd name="connsiteY2" fmla="*/ 233182 h 995765"/>
                  <a:gd name="connsiteX3" fmla="*/ 798369 w 798369"/>
                  <a:gd name="connsiteY3" fmla="*/ 361682 h 995765"/>
                  <a:gd name="connsiteX4" fmla="*/ 289260 w 798369"/>
                  <a:gd name="connsiteY4" fmla="*/ 986338 h 995765"/>
                  <a:gd name="connsiteX5" fmla="*/ 195753 w 798369"/>
                  <a:gd name="connsiteY5" fmla="*/ 995765 h 995765"/>
                  <a:gd name="connsiteX6" fmla="*/ 0 w 798369"/>
                  <a:gd name="connsiteY6" fmla="*/ 380616 h 995765"/>
                  <a:gd name="connsiteX7" fmla="*/ 145445 w 798369"/>
                  <a:gd name="connsiteY7" fmla="*/ 253654 h 995765"/>
                  <a:gd name="connsiteX8" fmla="*/ 279179 w 798369"/>
                  <a:gd name="connsiteY8" fmla="*/ 336214 h 995765"/>
                  <a:gd name="connsiteX9" fmla="*/ 263304 w 798369"/>
                  <a:gd name="connsiteY9" fmla="*/ 199689 h 995765"/>
                  <a:gd name="connsiteX10" fmla="*/ 34704 w 798369"/>
                  <a:gd name="connsiteY10" fmla="*/ 98089 h 995765"/>
                  <a:gd name="connsiteX11" fmla="*/ 312263 w 798369"/>
                  <a:gd name="connsiteY11" fmla="*/ 9247 h 995765"/>
                  <a:gd name="connsiteX12" fmla="*/ 172265 w 798369"/>
                  <a:gd name="connsiteY12" fmla="*/ 0 h 995765"/>
                  <a:gd name="connsiteX0" fmla="*/ 172265 w 798369"/>
                  <a:gd name="connsiteY0" fmla="*/ 0 h 995765"/>
                  <a:gd name="connsiteX1" fmla="*/ 783918 w 798369"/>
                  <a:gd name="connsiteY1" fmla="*/ 228359 h 995765"/>
                  <a:gd name="connsiteX2" fmla="*/ 785415 w 798369"/>
                  <a:gd name="connsiteY2" fmla="*/ 233182 h 995765"/>
                  <a:gd name="connsiteX3" fmla="*/ 798369 w 798369"/>
                  <a:gd name="connsiteY3" fmla="*/ 361682 h 995765"/>
                  <a:gd name="connsiteX4" fmla="*/ 289260 w 798369"/>
                  <a:gd name="connsiteY4" fmla="*/ 986338 h 995765"/>
                  <a:gd name="connsiteX5" fmla="*/ 195753 w 798369"/>
                  <a:gd name="connsiteY5" fmla="*/ 995765 h 995765"/>
                  <a:gd name="connsiteX6" fmla="*/ 0 w 798369"/>
                  <a:gd name="connsiteY6" fmla="*/ 380616 h 995765"/>
                  <a:gd name="connsiteX7" fmla="*/ 145445 w 798369"/>
                  <a:gd name="connsiteY7" fmla="*/ 253654 h 995765"/>
                  <a:gd name="connsiteX8" fmla="*/ 279179 w 798369"/>
                  <a:gd name="connsiteY8" fmla="*/ 336214 h 995765"/>
                  <a:gd name="connsiteX9" fmla="*/ 263304 w 798369"/>
                  <a:gd name="connsiteY9" fmla="*/ 199689 h 995765"/>
                  <a:gd name="connsiteX10" fmla="*/ 34704 w 798369"/>
                  <a:gd name="connsiteY10" fmla="*/ 98089 h 995765"/>
                  <a:gd name="connsiteX11" fmla="*/ 188812 w 798369"/>
                  <a:gd name="connsiteY11" fmla="*/ 168612 h 995765"/>
                  <a:gd name="connsiteX12" fmla="*/ 172265 w 798369"/>
                  <a:gd name="connsiteY12" fmla="*/ 0 h 995765"/>
                  <a:gd name="connsiteX0" fmla="*/ 172265 w 798369"/>
                  <a:gd name="connsiteY0" fmla="*/ 0 h 995765"/>
                  <a:gd name="connsiteX1" fmla="*/ 783918 w 798369"/>
                  <a:gd name="connsiteY1" fmla="*/ 228359 h 995765"/>
                  <a:gd name="connsiteX2" fmla="*/ 785415 w 798369"/>
                  <a:gd name="connsiteY2" fmla="*/ 233182 h 995765"/>
                  <a:gd name="connsiteX3" fmla="*/ 798369 w 798369"/>
                  <a:gd name="connsiteY3" fmla="*/ 361682 h 995765"/>
                  <a:gd name="connsiteX4" fmla="*/ 289260 w 798369"/>
                  <a:gd name="connsiteY4" fmla="*/ 986338 h 995765"/>
                  <a:gd name="connsiteX5" fmla="*/ 195753 w 798369"/>
                  <a:gd name="connsiteY5" fmla="*/ 995765 h 995765"/>
                  <a:gd name="connsiteX6" fmla="*/ 0 w 798369"/>
                  <a:gd name="connsiteY6" fmla="*/ 380616 h 995765"/>
                  <a:gd name="connsiteX7" fmla="*/ 145445 w 798369"/>
                  <a:gd name="connsiteY7" fmla="*/ 253654 h 995765"/>
                  <a:gd name="connsiteX8" fmla="*/ 279179 w 798369"/>
                  <a:gd name="connsiteY8" fmla="*/ 336214 h 995765"/>
                  <a:gd name="connsiteX9" fmla="*/ 263304 w 798369"/>
                  <a:gd name="connsiteY9" fmla="*/ 199689 h 995765"/>
                  <a:gd name="connsiteX10" fmla="*/ 34704 w 798369"/>
                  <a:gd name="connsiteY10" fmla="*/ 98089 h 995765"/>
                  <a:gd name="connsiteX11" fmla="*/ 188812 w 798369"/>
                  <a:gd name="connsiteY11" fmla="*/ 168612 h 995765"/>
                  <a:gd name="connsiteX12" fmla="*/ 172265 w 798369"/>
                  <a:gd name="connsiteY12" fmla="*/ 0 h 995765"/>
                  <a:gd name="connsiteX0" fmla="*/ 172265 w 798369"/>
                  <a:gd name="connsiteY0" fmla="*/ 0 h 995765"/>
                  <a:gd name="connsiteX1" fmla="*/ 783918 w 798369"/>
                  <a:gd name="connsiteY1" fmla="*/ 228359 h 995765"/>
                  <a:gd name="connsiteX2" fmla="*/ 785415 w 798369"/>
                  <a:gd name="connsiteY2" fmla="*/ 233182 h 995765"/>
                  <a:gd name="connsiteX3" fmla="*/ 798369 w 798369"/>
                  <a:gd name="connsiteY3" fmla="*/ 361682 h 995765"/>
                  <a:gd name="connsiteX4" fmla="*/ 289260 w 798369"/>
                  <a:gd name="connsiteY4" fmla="*/ 986338 h 995765"/>
                  <a:gd name="connsiteX5" fmla="*/ 195753 w 798369"/>
                  <a:gd name="connsiteY5" fmla="*/ 995765 h 995765"/>
                  <a:gd name="connsiteX6" fmla="*/ 0 w 798369"/>
                  <a:gd name="connsiteY6" fmla="*/ 380616 h 995765"/>
                  <a:gd name="connsiteX7" fmla="*/ 145445 w 798369"/>
                  <a:gd name="connsiteY7" fmla="*/ 253654 h 995765"/>
                  <a:gd name="connsiteX8" fmla="*/ 279179 w 798369"/>
                  <a:gd name="connsiteY8" fmla="*/ 336214 h 995765"/>
                  <a:gd name="connsiteX9" fmla="*/ 263304 w 798369"/>
                  <a:gd name="connsiteY9" fmla="*/ 199689 h 995765"/>
                  <a:gd name="connsiteX10" fmla="*/ 34704 w 798369"/>
                  <a:gd name="connsiteY10" fmla="*/ 98089 h 995765"/>
                  <a:gd name="connsiteX11" fmla="*/ 188812 w 798369"/>
                  <a:gd name="connsiteY11" fmla="*/ 168612 h 995765"/>
                  <a:gd name="connsiteX12" fmla="*/ 172265 w 798369"/>
                  <a:gd name="connsiteY12" fmla="*/ 0 h 995765"/>
                  <a:gd name="connsiteX0" fmla="*/ 196955 w 798369"/>
                  <a:gd name="connsiteY0" fmla="*/ 0 h 989031"/>
                  <a:gd name="connsiteX1" fmla="*/ 783918 w 798369"/>
                  <a:gd name="connsiteY1" fmla="*/ 221625 h 989031"/>
                  <a:gd name="connsiteX2" fmla="*/ 785415 w 798369"/>
                  <a:gd name="connsiteY2" fmla="*/ 226448 h 989031"/>
                  <a:gd name="connsiteX3" fmla="*/ 798369 w 798369"/>
                  <a:gd name="connsiteY3" fmla="*/ 354948 h 989031"/>
                  <a:gd name="connsiteX4" fmla="*/ 289260 w 798369"/>
                  <a:gd name="connsiteY4" fmla="*/ 979604 h 989031"/>
                  <a:gd name="connsiteX5" fmla="*/ 195753 w 798369"/>
                  <a:gd name="connsiteY5" fmla="*/ 989031 h 989031"/>
                  <a:gd name="connsiteX6" fmla="*/ 0 w 798369"/>
                  <a:gd name="connsiteY6" fmla="*/ 373882 h 989031"/>
                  <a:gd name="connsiteX7" fmla="*/ 145445 w 798369"/>
                  <a:gd name="connsiteY7" fmla="*/ 246920 h 989031"/>
                  <a:gd name="connsiteX8" fmla="*/ 279179 w 798369"/>
                  <a:gd name="connsiteY8" fmla="*/ 329480 h 989031"/>
                  <a:gd name="connsiteX9" fmla="*/ 263304 w 798369"/>
                  <a:gd name="connsiteY9" fmla="*/ 192955 h 989031"/>
                  <a:gd name="connsiteX10" fmla="*/ 34704 w 798369"/>
                  <a:gd name="connsiteY10" fmla="*/ 91355 h 989031"/>
                  <a:gd name="connsiteX11" fmla="*/ 188812 w 798369"/>
                  <a:gd name="connsiteY11" fmla="*/ 161878 h 989031"/>
                  <a:gd name="connsiteX12" fmla="*/ 196955 w 798369"/>
                  <a:gd name="connsiteY12" fmla="*/ 0 h 989031"/>
                  <a:gd name="connsiteX0" fmla="*/ 196955 w 798369"/>
                  <a:gd name="connsiteY0" fmla="*/ 0 h 989031"/>
                  <a:gd name="connsiteX1" fmla="*/ 783918 w 798369"/>
                  <a:gd name="connsiteY1" fmla="*/ 221625 h 989031"/>
                  <a:gd name="connsiteX2" fmla="*/ 785415 w 798369"/>
                  <a:gd name="connsiteY2" fmla="*/ 226448 h 989031"/>
                  <a:gd name="connsiteX3" fmla="*/ 798369 w 798369"/>
                  <a:gd name="connsiteY3" fmla="*/ 354948 h 989031"/>
                  <a:gd name="connsiteX4" fmla="*/ 289260 w 798369"/>
                  <a:gd name="connsiteY4" fmla="*/ 979604 h 989031"/>
                  <a:gd name="connsiteX5" fmla="*/ 195753 w 798369"/>
                  <a:gd name="connsiteY5" fmla="*/ 989031 h 989031"/>
                  <a:gd name="connsiteX6" fmla="*/ 0 w 798369"/>
                  <a:gd name="connsiteY6" fmla="*/ 373882 h 989031"/>
                  <a:gd name="connsiteX7" fmla="*/ 145445 w 798369"/>
                  <a:gd name="connsiteY7" fmla="*/ 246920 h 989031"/>
                  <a:gd name="connsiteX8" fmla="*/ 279179 w 798369"/>
                  <a:gd name="connsiteY8" fmla="*/ 329480 h 989031"/>
                  <a:gd name="connsiteX9" fmla="*/ 238613 w 798369"/>
                  <a:gd name="connsiteY9" fmla="*/ 210911 h 989031"/>
                  <a:gd name="connsiteX10" fmla="*/ 34704 w 798369"/>
                  <a:gd name="connsiteY10" fmla="*/ 91355 h 989031"/>
                  <a:gd name="connsiteX11" fmla="*/ 188812 w 798369"/>
                  <a:gd name="connsiteY11" fmla="*/ 161878 h 989031"/>
                  <a:gd name="connsiteX12" fmla="*/ 196955 w 798369"/>
                  <a:gd name="connsiteY12" fmla="*/ 0 h 989031"/>
                  <a:gd name="connsiteX0" fmla="*/ 196955 w 798369"/>
                  <a:gd name="connsiteY0" fmla="*/ 0 h 989031"/>
                  <a:gd name="connsiteX1" fmla="*/ 783918 w 798369"/>
                  <a:gd name="connsiteY1" fmla="*/ 221625 h 989031"/>
                  <a:gd name="connsiteX2" fmla="*/ 785415 w 798369"/>
                  <a:gd name="connsiteY2" fmla="*/ 226448 h 989031"/>
                  <a:gd name="connsiteX3" fmla="*/ 798369 w 798369"/>
                  <a:gd name="connsiteY3" fmla="*/ 354948 h 989031"/>
                  <a:gd name="connsiteX4" fmla="*/ 289260 w 798369"/>
                  <a:gd name="connsiteY4" fmla="*/ 979604 h 989031"/>
                  <a:gd name="connsiteX5" fmla="*/ 195753 w 798369"/>
                  <a:gd name="connsiteY5" fmla="*/ 989031 h 989031"/>
                  <a:gd name="connsiteX6" fmla="*/ 0 w 798369"/>
                  <a:gd name="connsiteY6" fmla="*/ 373882 h 989031"/>
                  <a:gd name="connsiteX7" fmla="*/ 145445 w 798369"/>
                  <a:gd name="connsiteY7" fmla="*/ 246920 h 989031"/>
                  <a:gd name="connsiteX8" fmla="*/ 279179 w 798369"/>
                  <a:gd name="connsiteY8" fmla="*/ 329480 h 989031"/>
                  <a:gd name="connsiteX9" fmla="*/ 238613 w 798369"/>
                  <a:gd name="connsiteY9" fmla="*/ 210911 h 989031"/>
                  <a:gd name="connsiteX10" fmla="*/ 189579 w 798369"/>
                  <a:gd name="connsiteY10" fmla="*/ 165426 h 989031"/>
                  <a:gd name="connsiteX11" fmla="*/ 188812 w 798369"/>
                  <a:gd name="connsiteY11" fmla="*/ 161878 h 989031"/>
                  <a:gd name="connsiteX12" fmla="*/ 196955 w 798369"/>
                  <a:gd name="connsiteY12" fmla="*/ 0 h 989031"/>
                  <a:gd name="connsiteX0" fmla="*/ 337510 w 938924"/>
                  <a:gd name="connsiteY0" fmla="*/ 119435 h 1108466"/>
                  <a:gd name="connsiteX1" fmla="*/ 924473 w 938924"/>
                  <a:gd name="connsiteY1" fmla="*/ 341060 h 1108466"/>
                  <a:gd name="connsiteX2" fmla="*/ 925970 w 938924"/>
                  <a:gd name="connsiteY2" fmla="*/ 345883 h 1108466"/>
                  <a:gd name="connsiteX3" fmla="*/ 938924 w 938924"/>
                  <a:gd name="connsiteY3" fmla="*/ 474383 h 1108466"/>
                  <a:gd name="connsiteX4" fmla="*/ 429815 w 938924"/>
                  <a:gd name="connsiteY4" fmla="*/ 1099039 h 1108466"/>
                  <a:gd name="connsiteX5" fmla="*/ 336308 w 938924"/>
                  <a:gd name="connsiteY5" fmla="*/ 1108466 h 1108466"/>
                  <a:gd name="connsiteX6" fmla="*/ 140555 w 938924"/>
                  <a:gd name="connsiteY6" fmla="*/ 493317 h 1108466"/>
                  <a:gd name="connsiteX7" fmla="*/ 286000 w 938924"/>
                  <a:gd name="connsiteY7" fmla="*/ 366355 h 1108466"/>
                  <a:gd name="connsiteX8" fmla="*/ 0 w 938924"/>
                  <a:gd name="connsiteY8" fmla="*/ 0 h 1108466"/>
                  <a:gd name="connsiteX9" fmla="*/ 379168 w 938924"/>
                  <a:gd name="connsiteY9" fmla="*/ 330346 h 1108466"/>
                  <a:gd name="connsiteX10" fmla="*/ 330134 w 938924"/>
                  <a:gd name="connsiteY10" fmla="*/ 284861 h 1108466"/>
                  <a:gd name="connsiteX11" fmla="*/ 329367 w 938924"/>
                  <a:gd name="connsiteY11" fmla="*/ 281313 h 1108466"/>
                  <a:gd name="connsiteX12" fmla="*/ 337510 w 938924"/>
                  <a:gd name="connsiteY12" fmla="*/ 119435 h 1108466"/>
                  <a:gd name="connsiteX0" fmla="*/ 337510 w 938924"/>
                  <a:gd name="connsiteY0" fmla="*/ 119435 h 1108466"/>
                  <a:gd name="connsiteX1" fmla="*/ 924473 w 938924"/>
                  <a:gd name="connsiteY1" fmla="*/ 341060 h 1108466"/>
                  <a:gd name="connsiteX2" fmla="*/ 925970 w 938924"/>
                  <a:gd name="connsiteY2" fmla="*/ 345883 h 1108466"/>
                  <a:gd name="connsiteX3" fmla="*/ 938924 w 938924"/>
                  <a:gd name="connsiteY3" fmla="*/ 474383 h 1108466"/>
                  <a:gd name="connsiteX4" fmla="*/ 429815 w 938924"/>
                  <a:gd name="connsiteY4" fmla="*/ 1099039 h 1108466"/>
                  <a:gd name="connsiteX5" fmla="*/ 336308 w 938924"/>
                  <a:gd name="connsiteY5" fmla="*/ 1108466 h 1108466"/>
                  <a:gd name="connsiteX6" fmla="*/ 140555 w 938924"/>
                  <a:gd name="connsiteY6" fmla="*/ 493317 h 1108466"/>
                  <a:gd name="connsiteX7" fmla="*/ 16652 w 938924"/>
                  <a:gd name="connsiteY7" fmla="*/ 729976 h 1108466"/>
                  <a:gd name="connsiteX8" fmla="*/ 0 w 938924"/>
                  <a:gd name="connsiteY8" fmla="*/ 0 h 1108466"/>
                  <a:gd name="connsiteX9" fmla="*/ 379168 w 938924"/>
                  <a:gd name="connsiteY9" fmla="*/ 330346 h 1108466"/>
                  <a:gd name="connsiteX10" fmla="*/ 330134 w 938924"/>
                  <a:gd name="connsiteY10" fmla="*/ 284861 h 1108466"/>
                  <a:gd name="connsiteX11" fmla="*/ 329367 w 938924"/>
                  <a:gd name="connsiteY11" fmla="*/ 281313 h 1108466"/>
                  <a:gd name="connsiteX12" fmla="*/ 337510 w 938924"/>
                  <a:gd name="connsiteY12" fmla="*/ 119435 h 1108466"/>
                  <a:gd name="connsiteX0" fmla="*/ 337510 w 938924"/>
                  <a:gd name="connsiteY0" fmla="*/ 119435 h 1108466"/>
                  <a:gd name="connsiteX1" fmla="*/ 924473 w 938924"/>
                  <a:gd name="connsiteY1" fmla="*/ 341060 h 1108466"/>
                  <a:gd name="connsiteX2" fmla="*/ 925970 w 938924"/>
                  <a:gd name="connsiteY2" fmla="*/ 345883 h 1108466"/>
                  <a:gd name="connsiteX3" fmla="*/ 938924 w 938924"/>
                  <a:gd name="connsiteY3" fmla="*/ 474383 h 1108466"/>
                  <a:gd name="connsiteX4" fmla="*/ 429815 w 938924"/>
                  <a:gd name="connsiteY4" fmla="*/ 1099039 h 1108466"/>
                  <a:gd name="connsiteX5" fmla="*/ 336308 w 938924"/>
                  <a:gd name="connsiteY5" fmla="*/ 1108466 h 1108466"/>
                  <a:gd name="connsiteX6" fmla="*/ 14859 w 938924"/>
                  <a:gd name="connsiteY6" fmla="*/ 722264 h 1108466"/>
                  <a:gd name="connsiteX7" fmla="*/ 16652 w 938924"/>
                  <a:gd name="connsiteY7" fmla="*/ 729976 h 1108466"/>
                  <a:gd name="connsiteX8" fmla="*/ 0 w 938924"/>
                  <a:gd name="connsiteY8" fmla="*/ 0 h 1108466"/>
                  <a:gd name="connsiteX9" fmla="*/ 379168 w 938924"/>
                  <a:gd name="connsiteY9" fmla="*/ 330346 h 1108466"/>
                  <a:gd name="connsiteX10" fmla="*/ 330134 w 938924"/>
                  <a:gd name="connsiteY10" fmla="*/ 284861 h 1108466"/>
                  <a:gd name="connsiteX11" fmla="*/ 329367 w 938924"/>
                  <a:gd name="connsiteY11" fmla="*/ 281313 h 1108466"/>
                  <a:gd name="connsiteX12" fmla="*/ 337510 w 938924"/>
                  <a:gd name="connsiteY12" fmla="*/ 119435 h 1108466"/>
                  <a:gd name="connsiteX0" fmla="*/ 337510 w 938924"/>
                  <a:gd name="connsiteY0" fmla="*/ 119435 h 1108466"/>
                  <a:gd name="connsiteX1" fmla="*/ 924473 w 938924"/>
                  <a:gd name="connsiteY1" fmla="*/ 341060 h 1108466"/>
                  <a:gd name="connsiteX2" fmla="*/ 925970 w 938924"/>
                  <a:gd name="connsiteY2" fmla="*/ 345883 h 1108466"/>
                  <a:gd name="connsiteX3" fmla="*/ 938924 w 938924"/>
                  <a:gd name="connsiteY3" fmla="*/ 474383 h 1108466"/>
                  <a:gd name="connsiteX4" fmla="*/ 429815 w 938924"/>
                  <a:gd name="connsiteY4" fmla="*/ 1099039 h 1108466"/>
                  <a:gd name="connsiteX5" fmla="*/ 336308 w 938924"/>
                  <a:gd name="connsiteY5" fmla="*/ 1108466 h 1108466"/>
                  <a:gd name="connsiteX6" fmla="*/ 14859 w 938924"/>
                  <a:gd name="connsiteY6" fmla="*/ 722264 h 1108466"/>
                  <a:gd name="connsiteX7" fmla="*/ 16652 w 938924"/>
                  <a:gd name="connsiteY7" fmla="*/ 729976 h 1108466"/>
                  <a:gd name="connsiteX8" fmla="*/ 0 w 938924"/>
                  <a:gd name="connsiteY8" fmla="*/ 0 h 1108466"/>
                  <a:gd name="connsiteX9" fmla="*/ 379168 w 938924"/>
                  <a:gd name="connsiteY9" fmla="*/ 330346 h 1108466"/>
                  <a:gd name="connsiteX10" fmla="*/ 330134 w 938924"/>
                  <a:gd name="connsiteY10" fmla="*/ 284861 h 1108466"/>
                  <a:gd name="connsiteX11" fmla="*/ 309166 w 938924"/>
                  <a:gd name="connsiteY11" fmla="*/ 151128 h 1108466"/>
                  <a:gd name="connsiteX12" fmla="*/ 337510 w 938924"/>
                  <a:gd name="connsiteY12" fmla="*/ 119435 h 1108466"/>
                  <a:gd name="connsiteX0" fmla="*/ 337510 w 938924"/>
                  <a:gd name="connsiteY0" fmla="*/ 119435 h 1108466"/>
                  <a:gd name="connsiteX1" fmla="*/ 924473 w 938924"/>
                  <a:gd name="connsiteY1" fmla="*/ 341060 h 1108466"/>
                  <a:gd name="connsiteX2" fmla="*/ 925970 w 938924"/>
                  <a:gd name="connsiteY2" fmla="*/ 345883 h 1108466"/>
                  <a:gd name="connsiteX3" fmla="*/ 938924 w 938924"/>
                  <a:gd name="connsiteY3" fmla="*/ 474383 h 1108466"/>
                  <a:gd name="connsiteX4" fmla="*/ 429815 w 938924"/>
                  <a:gd name="connsiteY4" fmla="*/ 1099039 h 1108466"/>
                  <a:gd name="connsiteX5" fmla="*/ 336308 w 938924"/>
                  <a:gd name="connsiteY5" fmla="*/ 1108466 h 1108466"/>
                  <a:gd name="connsiteX6" fmla="*/ 14859 w 938924"/>
                  <a:gd name="connsiteY6" fmla="*/ 722264 h 1108466"/>
                  <a:gd name="connsiteX7" fmla="*/ 16652 w 938924"/>
                  <a:gd name="connsiteY7" fmla="*/ 729976 h 1108466"/>
                  <a:gd name="connsiteX8" fmla="*/ 0 w 938924"/>
                  <a:gd name="connsiteY8" fmla="*/ 0 h 1108466"/>
                  <a:gd name="connsiteX9" fmla="*/ 379168 w 938924"/>
                  <a:gd name="connsiteY9" fmla="*/ 330346 h 1108466"/>
                  <a:gd name="connsiteX10" fmla="*/ 330134 w 938924"/>
                  <a:gd name="connsiteY10" fmla="*/ 284861 h 1108466"/>
                  <a:gd name="connsiteX11" fmla="*/ 309166 w 938924"/>
                  <a:gd name="connsiteY11" fmla="*/ 151128 h 1108466"/>
                  <a:gd name="connsiteX12" fmla="*/ 337510 w 938924"/>
                  <a:gd name="connsiteY12" fmla="*/ 119435 h 1108466"/>
                  <a:gd name="connsiteX0" fmla="*/ 337510 w 938924"/>
                  <a:gd name="connsiteY0" fmla="*/ 119435 h 1108466"/>
                  <a:gd name="connsiteX1" fmla="*/ 924473 w 938924"/>
                  <a:gd name="connsiteY1" fmla="*/ 341060 h 1108466"/>
                  <a:gd name="connsiteX2" fmla="*/ 925970 w 938924"/>
                  <a:gd name="connsiteY2" fmla="*/ 345883 h 1108466"/>
                  <a:gd name="connsiteX3" fmla="*/ 938924 w 938924"/>
                  <a:gd name="connsiteY3" fmla="*/ 474383 h 1108466"/>
                  <a:gd name="connsiteX4" fmla="*/ 429815 w 938924"/>
                  <a:gd name="connsiteY4" fmla="*/ 1099039 h 1108466"/>
                  <a:gd name="connsiteX5" fmla="*/ 336308 w 938924"/>
                  <a:gd name="connsiteY5" fmla="*/ 1108466 h 1108466"/>
                  <a:gd name="connsiteX6" fmla="*/ 14859 w 938924"/>
                  <a:gd name="connsiteY6" fmla="*/ 722264 h 1108466"/>
                  <a:gd name="connsiteX7" fmla="*/ 16652 w 938924"/>
                  <a:gd name="connsiteY7" fmla="*/ 729976 h 1108466"/>
                  <a:gd name="connsiteX8" fmla="*/ 0 w 938924"/>
                  <a:gd name="connsiteY8" fmla="*/ 0 h 1108466"/>
                  <a:gd name="connsiteX9" fmla="*/ 379168 w 938924"/>
                  <a:gd name="connsiteY9" fmla="*/ 330346 h 1108466"/>
                  <a:gd name="connsiteX10" fmla="*/ 336867 w 938924"/>
                  <a:gd name="connsiteY10" fmla="*/ 262415 h 1108466"/>
                  <a:gd name="connsiteX11" fmla="*/ 309166 w 938924"/>
                  <a:gd name="connsiteY11" fmla="*/ 151128 h 1108466"/>
                  <a:gd name="connsiteX12" fmla="*/ 337510 w 938924"/>
                  <a:gd name="connsiteY12" fmla="*/ 119435 h 1108466"/>
                  <a:gd name="connsiteX0" fmla="*/ 337510 w 938924"/>
                  <a:gd name="connsiteY0" fmla="*/ 119435 h 1108466"/>
                  <a:gd name="connsiteX1" fmla="*/ 924473 w 938924"/>
                  <a:gd name="connsiteY1" fmla="*/ 341060 h 1108466"/>
                  <a:gd name="connsiteX2" fmla="*/ 925970 w 938924"/>
                  <a:gd name="connsiteY2" fmla="*/ 345883 h 1108466"/>
                  <a:gd name="connsiteX3" fmla="*/ 938924 w 938924"/>
                  <a:gd name="connsiteY3" fmla="*/ 474383 h 1108466"/>
                  <a:gd name="connsiteX4" fmla="*/ 429815 w 938924"/>
                  <a:gd name="connsiteY4" fmla="*/ 1099039 h 1108466"/>
                  <a:gd name="connsiteX5" fmla="*/ 336308 w 938924"/>
                  <a:gd name="connsiteY5" fmla="*/ 1108466 h 1108466"/>
                  <a:gd name="connsiteX6" fmla="*/ 14859 w 938924"/>
                  <a:gd name="connsiteY6" fmla="*/ 722264 h 1108466"/>
                  <a:gd name="connsiteX7" fmla="*/ 16652 w 938924"/>
                  <a:gd name="connsiteY7" fmla="*/ 729976 h 1108466"/>
                  <a:gd name="connsiteX8" fmla="*/ 0 w 938924"/>
                  <a:gd name="connsiteY8" fmla="*/ 0 h 1108466"/>
                  <a:gd name="connsiteX9" fmla="*/ 379168 w 938924"/>
                  <a:gd name="connsiteY9" fmla="*/ 330346 h 1108466"/>
                  <a:gd name="connsiteX10" fmla="*/ 341356 w 938924"/>
                  <a:gd name="connsiteY10" fmla="*/ 275883 h 1108466"/>
                  <a:gd name="connsiteX11" fmla="*/ 309166 w 938924"/>
                  <a:gd name="connsiteY11" fmla="*/ 151128 h 1108466"/>
                  <a:gd name="connsiteX12" fmla="*/ 337510 w 938924"/>
                  <a:gd name="connsiteY12" fmla="*/ 119435 h 1108466"/>
                  <a:gd name="connsiteX0" fmla="*/ 339919 w 941333"/>
                  <a:gd name="connsiteY0" fmla="*/ 125775 h 1114806"/>
                  <a:gd name="connsiteX1" fmla="*/ 926882 w 941333"/>
                  <a:gd name="connsiteY1" fmla="*/ 347400 h 1114806"/>
                  <a:gd name="connsiteX2" fmla="*/ 928379 w 941333"/>
                  <a:gd name="connsiteY2" fmla="*/ 352223 h 1114806"/>
                  <a:gd name="connsiteX3" fmla="*/ 941333 w 941333"/>
                  <a:gd name="connsiteY3" fmla="*/ 480723 h 1114806"/>
                  <a:gd name="connsiteX4" fmla="*/ 432224 w 941333"/>
                  <a:gd name="connsiteY4" fmla="*/ 1105379 h 1114806"/>
                  <a:gd name="connsiteX5" fmla="*/ 338717 w 941333"/>
                  <a:gd name="connsiteY5" fmla="*/ 1114806 h 1114806"/>
                  <a:gd name="connsiteX6" fmla="*/ 17268 w 941333"/>
                  <a:gd name="connsiteY6" fmla="*/ 728604 h 1114806"/>
                  <a:gd name="connsiteX7" fmla="*/ 19061 w 941333"/>
                  <a:gd name="connsiteY7" fmla="*/ 736316 h 1114806"/>
                  <a:gd name="connsiteX8" fmla="*/ 2409 w 941333"/>
                  <a:gd name="connsiteY8" fmla="*/ 6340 h 1114806"/>
                  <a:gd name="connsiteX9" fmla="*/ 0 w 941333"/>
                  <a:gd name="connsiteY9" fmla="*/ 0 h 1114806"/>
                  <a:gd name="connsiteX10" fmla="*/ 343765 w 941333"/>
                  <a:gd name="connsiteY10" fmla="*/ 282223 h 1114806"/>
                  <a:gd name="connsiteX11" fmla="*/ 311575 w 941333"/>
                  <a:gd name="connsiteY11" fmla="*/ 157468 h 1114806"/>
                  <a:gd name="connsiteX12" fmla="*/ 339919 w 941333"/>
                  <a:gd name="connsiteY12" fmla="*/ 125775 h 1114806"/>
                  <a:gd name="connsiteX0" fmla="*/ 604778 w 941333"/>
                  <a:gd name="connsiteY0" fmla="*/ 435526 h 1114806"/>
                  <a:gd name="connsiteX1" fmla="*/ 926882 w 941333"/>
                  <a:gd name="connsiteY1" fmla="*/ 347400 h 1114806"/>
                  <a:gd name="connsiteX2" fmla="*/ 928379 w 941333"/>
                  <a:gd name="connsiteY2" fmla="*/ 352223 h 1114806"/>
                  <a:gd name="connsiteX3" fmla="*/ 941333 w 941333"/>
                  <a:gd name="connsiteY3" fmla="*/ 480723 h 1114806"/>
                  <a:gd name="connsiteX4" fmla="*/ 432224 w 941333"/>
                  <a:gd name="connsiteY4" fmla="*/ 1105379 h 1114806"/>
                  <a:gd name="connsiteX5" fmla="*/ 338717 w 941333"/>
                  <a:gd name="connsiteY5" fmla="*/ 1114806 h 1114806"/>
                  <a:gd name="connsiteX6" fmla="*/ 17268 w 941333"/>
                  <a:gd name="connsiteY6" fmla="*/ 728604 h 1114806"/>
                  <a:gd name="connsiteX7" fmla="*/ 19061 w 941333"/>
                  <a:gd name="connsiteY7" fmla="*/ 736316 h 1114806"/>
                  <a:gd name="connsiteX8" fmla="*/ 2409 w 941333"/>
                  <a:gd name="connsiteY8" fmla="*/ 6340 h 1114806"/>
                  <a:gd name="connsiteX9" fmla="*/ 0 w 941333"/>
                  <a:gd name="connsiteY9" fmla="*/ 0 h 1114806"/>
                  <a:gd name="connsiteX10" fmla="*/ 343765 w 941333"/>
                  <a:gd name="connsiteY10" fmla="*/ 282223 h 1114806"/>
                  <a:gd name="connsiteX11" fmla="*/ 311575 w 941333"/>
                  <a:gd name="connsiteY11" fmla="*/ 157468 h 1114806"/>
                  <a:gd name="connsiteX12" fmla="*/ 604778 w 941333"/>
                  <a:gd name="connsiteY12" fmla="*/ 435526 h 1114806"/>
                  <a:gd name="connsiteX0" fmla="*/ 604778 w 941333"/>
                  <a:gd name="connsiteY0" fmla="*/ 435526 h 1114806"/>
                  <a:gd name="connsiteX1" fmla="*/ 926882 w 941333"/>
                  <a:gd name="connsiteY1" fmla="*/ 347400 h 1114806"/>
                  <a:gd name="connsiteX2" fmla="*/ 928379 w 941333"/>
                  <a:gd name="connsiteY2" fmla="*/ 352223 h 1114806"/>
                  <a:gd name="connsiteX3" fmla="*/ 941333 w 941333"/>
                  <a:gd name="connsiteY3" fmla="*/ 480723 h 1114806"/>
                  <a:gd name="connsiteX4" fmla="*/ 432224 w 941333"/>
                  <a:gd name="connsiteY4" fmla="*/ 1105379 h 1114806"/>
                  <a:gd name="connsiteX5" fmla="*/ 338717 w 941333"/>
                  <a:gd name="connsiteY5" fmla="*/ 1114806 h 1114806"/>
                  <a:gd name="connsiteX6" fmla="*/ 17268 w 941333"/>
                  <a:gd name="connsiteY6" fmla="*/ 728604 h 1114806"/>
                  <a:gd name="connsiteX7" fmla="*/ 19061 w 941333"/>
                  <a:gd name="connsiteY7" fmla="*/ 736316 h 1114806"/>
                  <a:gd name="connsiteX8" fmla="*/ 2409 w 941333"/>
                  <a:gd name="connsiteY8" fmla="*/ 6340 h 1114806"/>
                  <a:gd name="connsiteX9" fmla="*/ 0 w 941333"/>
                  <a:gd name="connsiteY9" fmla="*/ 0 h 1114806"/>
                  <a:gd name="connsiteX10" fmla="*/ 343765 w 941333"/>
                  <a:gd name="connsiteY10" fmla="*/ 282223 h 1114806"/>
                  <a:gd name="connsiteX11" fmla="*/ 365444 w 941333"/>
                  <a:gd name="connsiteY11" fmla="*/ 307855 h 1114806"/>
                  <a:gd name="connsiteX12" fmla="*/ 604778 w 941333"/>
                  <a:gd name="connsiteY12" fmla="*/ 435526 h 1114806"/>
                  <a:gd name="connsiteX0" fmla="*/ 604778 w 941333"/>
                  <a:gd name="connsiteY0" fmla="*/ 435526 h 1114806"/>
                  <a:gd name="connsiteX1" fmla="*/ 926882 w 941333"/>
                  <a:gd name="connsiteY1" fmla="*/ 347400 h 1114806"/>
                  <a:gd name="connsiteX2" fmla="*/ 928379 w 941333"/>
                  <a:gd name="connsiteY2" fmla="*/ 352223 h 1114806"/>
                  <a:gd name="connsiteX3" fmla="*/ 941333 w 941333"/>
                  <a:gd name="connsiteY3" fmla="*/ 480723 h 1114806"/>
                  <a:gd name="connsiteX4" fmla="*/ 432224 w 941333"/>
                  <a:gd name="connsiteY4" fmla="*/ 1105379 h 1114806"/>
                  <a:gd name="connsiteX5" fmla="*/ 338717 w 941333"/>
                  <a:gd name="connsiteY5" fmla="*/ 1114806 h 1114806"/>
                  <a:gd name="connsiteX6" fmla="*/ 17268 w 941333"/>
                  <a:gd name="connsiteY6" fmla="*/ 728604 h 1114806"/>
                  <a:gd name="connsiteX7" fmla="*/ 19061 w 941333"/>
                  <a:gd name="connsiteY7" fmla="*/ 736316 h 1114806"/>
                  <a:gd name="connsiteX8" fmla="*/ 2409 w 941333"/>
                  <a:gd name="connsiteY8" fmla="*/ 6340 h 1114806"/>
                  <a:gd name="connsiteX9" fmla="*/ 0 w 941333"/>
                  <a:gd name="connsiteY9" fmla="*/ 0 h 1114806"/>
                  <a:gd name="connsiteX10" fmla="*/ 343765 w 941333"/>
                  <a:gd name="connsiteY10" fmla="*/ 282223 h 1114806"/>
                  <a:gd name="connsiteX11" fmla="*/ 604778 w 941333"/>
                  <a:gd name="connsiteY11" fmla="*/ 435526 h 1114806"/>
                  <a:gd name="connsiteX0" fmla="*/ 604778 w 941333"/>
                  <a:gd name="connsiteY0" fmla="*/ 435526 h 1114806"/>
                  <a:gd name="connsiteX1" fmla="*/ 926882 w 941333"/>
                  <a:gd name="connsiteY1" fmla="*/ 347400 h 1114806"/>
                  <a:gd name="connsiteX2" fmla="*/ 928379 w 941333"/>
                  <a:gd name="connsiteY2" fmla="*/ 352223 h 1114806"/>
                  <a:gd name="connsiteX3" fmla="*/ 941333 w 941333"/>
                  <a:gd name="connsiteY3" fmla="*/ 480723 h 1114806"/>
                  <a:gd name="connsiteX4" fmla="*/ 432224 w 941333"/>
                  <a:gd name="connsiteY4" fmla="*/ 1105379 h 1114806"/>
                  <a:gd name="connsiteX5" fmla="*/ 338717 w 941333"/>
                  <a:gd name="connsiteY5" fmla="*/ 1114806 h 1114806"/>
                  <a:gd name="connsiteX6" fmla="*/ 17268 w 941333"/>
                  <a:gd name="connsiteY6" fmla="*/ 728604 h 1114806"/>
                  <a:gd name="connsiteX7" fmla="*/ 19061 w 941333"/>
                  <a:gd name="connsiteY7" fmla="*/ 736316 h 1114806"/>
                  <a:gd name="connsiteX8" fmla="*/ 2409 w 941333"/>
                  <a:gd name="connsiteY8" fmla="*/ 6340 h 1114806"/>
                  <a:gd name="connsiteX9" fmla="*/ 0 w 941333"/>
                  <a:gd name="connsiteY9" fmla="*/ 0 h 1114806"/>
                  <a:gd name="connsiteX10" fmla="*/ 334787 w 941333"/>
                  <a:gd name="connsiteY10" fmla="*/ 291202 h 1114806"/>
                  <a:gd name="connsiteX11" fmla="*/ 604778 w 941333"/>
                  <a:gd name="connsiteY11" fmla="*/ 435526 h 1114806"/>
                  <a:gd name="connsiteX0" fmla="*/ 604778 w 941333"/>
                  <a:gd name="connsiteY0" fmla="*/ 435526 h 1114806"/>
                  <a:gd name="connsiteX1" fmla="*/ 926882 w 941333"/>
                  <a:gd name="connsiteY1" fmla="*/ 347400 h 1114806"/>
                  <a:gd name="connsiteX2" fmla="*/ 928379 w 941333"/>
                  <a:gd name="connsiteY2" fmla="*/ 352223 h 1114806"/>
                  <a:gd name="connsiteX3" fmla="*/ 941333 w 941333"/>
                  <a:gd name="connsiteY3" fmla="*/ 480723 h 1114806"/>
                  <a:gd name="connsiteX4" fmla="*/ 432224 w 941333"/>
                  <a:gd name="connsiteY4" fmla="*/ 1105379 h 1114806"/>
                  <a:gd name="connsiteX5" fmla="*/ 338717 w 941333"/>
                  <a:gd name="connsiteY5" fmla="*/ 1114806 h 1114806"/>
                  <a:gd name="connsiteX6" fmla="*/ 17268 w 941333"/>
                  <a:gd name="connsiteY6" fmla="*/ 728604 h 1114806"/>
                  <a:gd name="connsiteX7" fmla="*/ 19061 w 941333"/>
                  <a:gd name="connsiteY7" fmla="*/ 736316 h 1114806"/>
                  <a:gd name="connsiteX8" fmla="*/ 2409 w 941333"/>
                  <a:gd name="connsiteY8" fmla="*/ 6340 h 1114806"/>
                  <a:gd name="connsiteX9" fmla="*/ 0 w 941333"/>
                  <a:gd name="connsiteY9" fmla="*/ 0 h 1114806"/>
                  <a:gd name="connsiteX10" fmla="*/ 334787 w 941333"/>
                  <a:gd name="connsiteY10" fmla="*/ 291202 h 1114806"/>
                  <a:gd name="connsiteX11" fmla="*/ 604778 w 941333"/>
                  <a:gd name="connsiteY11" fmla="*/ 435526 h 1114806"/>
                  <a:gd name="connsiteX0" fmla="*/ 602369 w 938924"/>
                  <a:gd name="connsiteY0" fmla="*/ 471439 h 1150719"/>
                  <a:gd name="connsiteX1" fmla="*/ 924473 w 938924"/>
                  <a:gd name="connsiteY1" fmla="*/ 383313 h 1150719"/>
                  <a:gd name="connsiteX2" fmla="*/ 925970 w 938924"/>
                  <a:gd name="connsiteY2" fmla="*/ 388136 h 1150719"/>
                  <a:gd name="connsiteX3" fmla="*/ 938924 w 938924"/>
                  <a:gd name="connsiteY3" fmla="*/ 516636 h 1150719"/>
                  <a:gd name="connsiteX4" fmla="*/ 429815 w 938924"/>
                  <a:gd name="connsiteY4" fmla="*/ 1141292 h 1150719"/>
                  <a:gd name="connsiteX5" fmla="*/ 336308 w 938924"/>
                  <a:gd name="connsiteY5" fmla="*/ 1150719 h 1150719"/>
                  <a:gd name="connsiteX6" fmla="*/ 14859 w 938924"/>
                  <a:gd name="connsiteY6" fmla="*/ 764517 h 1150719"/>
                  <a:gd name="connsiteX7" fmla="*/ 16652 w 938924"/>
                  <a:gd name="connsiteY7" fmla="*/ 772229 h 1150719"/>
                  <a:gd name="connsiteX8" fmla="*/ 0 w 938924"/>
                  <a:gd name="connsiteY8" fmla="*/ 42253 h 1150719"/>
                  <a:gd name="connsiteX9" fmla="*/ 170423 w 938924"/>
                  <a:gd name="connsiteY9" fmla="*/ 0 h 1150719"/>
                  <a:gd name="connsiteX10" fmla="*/ 332378 w 938924"/>
                  <a:gd name="connsiteY10" fmla="*/ 327115 h 1150719"/>
                  <a:gd name="connsiteX11" fmla="*/ 602369 w 938924"/>
                  <a:gd name="connsiteY11" fmla="*/ 471439 h 1150719"/>
                  <a:gd name="connsiteX0" fmla="*/ 602369 w 938924"/>
                  <a:gd name="connsiteY0" fmla="*/ 471439 h 1150719"/>
                  <a:gd name="connsiteX1" fmla="*/ 924473 w 938924"/>
                  <a:gd name="connsiteY1" fmla="*/ 383313 h 1150719"/>
                  <a:gd name="connsiteX2" fmla="*/ 925970 w 938924"/>
                  <a:gd name="connsiteY2" fmla="*/ 388136 h 1150719"/>
                  <a:gd name="connsiteX3" fmla="*/ 938924 w 938924"/>
                  <a:gd name="connsiteY3" fmla="*/ 516636 h 1150719"/>
                  <a:gd name="connsiteX4" fmla="*/ 429815 w 938924"/>
                  <a:gd name="connsiteY4" fmla="*/ 1141292 h 1150719"/>
                  <a:gd name="connsiteX5" fmla="*/ 336308 w 938924"/>
                  <a:gd name="connsiteY5" fmla="*/ 1150719 h 1150719"/>
                  <a:gd name="connsiteX6" fmla="*/ 14859 w 938924"/>
                  <a:gd name="connsiteY6" fmla="*/ 764517 h 1150719"/>
                  <a:gd name="connsiteX7" fmla="*/ 16652 w 938924"/>
                  <a:gd name="connsiteY7" fmla="*/ 772229 h 1150719"/>
                  <a:gd name="connsiteX8" fmla="*/ 0 w 938924"/>
                  <a:gd name="connsiteY8" fmla="*/ 42253 h 1150719"/>
                  <a:gd name="connsiteX9" fmla="*/ 170423 w 938924"/>
                  <a:gd name="connsiteY9" fmla="*/ 0 h 1150719"/>
                  <a:gd name="connsiteX10" fmla="*/ 236374 w 938924"/>
                  <a:gd name="connsiteY10" fmla="*/ 207067 h 1150719"/>
                  <a:gd name="connsiteX11" fmla="*/ 332378 w 938924"/>
                  <a:gd name="connsiteY11" fmla="*/ 327115 h 1150719"/>
                  <a:gd name="connsiteX12" fmla="*/ 602369 w 938924"/>
                  <a:gd name="connsiteY12" fmla="*/ 471439 h 1150719"/>
                  <a:gd name="connsiteX0" fmla="*/ 602369 w 938924"/>
                  <a:gd name="connsiteY0" fmla="*/ 471439 h 1150719"/>
                  <a:gd name="connsiteX1" fmla="*/ 924473 w 938924"/>
                  <a:gd name="connsiteY1" fmla="*/ 383313 h 1150719"/>
                  <a:gd name="connsiteX2" fmla="*/ 925970 w 938924"/>
                  <a:gd name="connsiteY2" fmla="*/ 388136 h 1150719"/>
                  <a:gd name="connsiteX3" fmla="*/ 938924 w 938924"/>
                  <a:gd name="connsiteY3" fmla="*/ 516636 h 1150719"/>
                  <a:gd name="connsiteX4" fmla="*/ 429815 w 938924"/>
                  <a:gd name="connsiteY4" fmla="*/ 1141292 h 1150719"/>
                  <a:gd name="connsiteX5" fmla="*/ 336308 w 938924"/>
                  <a:gd name="connsiteY5" fmla="*/ 1150719 h 1150719"/>
                  <a:gd name="connsiteX6" fmla="*/ 14859 w 938924"/>
                  <a:gd name="connsiteY6" fmla="*/ 764517 h 1150719"/>
                  <a:gd name="connsiteX7" fmla="*/ 16652 w 938924"/>
                  <a:gd name="connsiteY7" fmla="*/ 772229 h 1150719"/>
                  <a:gd name="connsiteX8" fmla="*/ 0 w 938924"/>
                  <a:gd name="connsiteY8" fmla="*/ 42253 h 1150719"/>
                  <a:gd name="connsiteX9" fmla="*/ 170423 w 938924"/>
                  <a:gd name="connsiteY9" fmla="*/ 0 h 1150719"/>
                  <a:gd name="connsiteX10" fmla="*/ 164548 w 938924"/>
                  <a:gd name="connsiteY10" fmla="*/ 218290 h 1150719"/>
                  <a:gd name="connsiteX11" fmla="*/ 332378 w 938924"/>
                  <a:gd name="connsiteY11" fmla="*/ 327115 h 1150719"/>
                  <a:gd name="connsiteX12" fmla="*/ 602369 w 938924"/>
                  <a:gd name="connsiteY12" fmla="*/ 471439 h 1150719"/>
                  <a:gd name="connsiteX0" fmla="*/ 602369 w 938924"/>
                  <a:gd name="connsiteY0" fmla="*/ 471439 h 1150719"/>
                  <a:gd name="connsiteX1" fmla="*/ 924473 w 938924"/>
                  <a:gd name="connsiteY1" fmla="*/ 383313 h 1150719"/>
                  <a:gd name="connsiteX2" fmla="*/ 925970 w 938924"/>
                  <a:gd name="connsiteY2" fmla="*/ 388136 h 1150719"/>
                  <a:gd name="connsiteX3" fmla="*/ 938924 w 938924"/>
                  <a:gd name="connsiteY3" fmla="*/ 516636 h 1150719"/>
                  <a:gd name="connsiteX4" fmla="*/ 429815 w 938924"/>
                  <a:gd name="connsiteY4" fmla="*/ 1141292 h 1150719"/>
                  <a:gd name="connsiteX5" fmla="*/ 336308 w 938924"/>
                  <a:gd name="connsiteY5" fmla="*/ 1150719 h 1150719"/>
                  <a:gd name="connsiteX6" fmla="*/ 14859 w 938924"/>
                  <a:gd name="connsiteY6" fmla="*/ 764517 h 1150719"/>
                  <a:gd name="connsiteX7" fmla="*/ 16652 w 938924"/>
                  <a:gd name="connsiteY7" fmla="*/ 772229 h 1150719"/>
                  <a:gd name="connsiteX8" fmla="*/ 0 w 938924"/>
                  <a:gd name="connsiteY8" fmla="*/ 42253 h 1150719"/>
                  <a:gd name="connsiteX9" fmla="*/ 170423 w 938924"/>
                  <a:gd name="connsiteY9" fmla="*/ 0 h 1150719"/>
                  <a:gd name="connsiteX10" fmla="*/ 164548 w 938924"/>
                  <a:gd name="connsiteY10" fmla="*/ 218290 h 1150719"/>
                  <a:gd name="connsiteX11" fmla="*/ 332378 w 938924"/>
                  <a:gd name="connsiteY11" fmla="*/ 327115 h 1150719"/>
                  <a:gd name="connsiteX12" fmla="*/ 602369 w 938924"/>
                  <a:gd name="connsiteY12" fmla="*/ 471439 h 1150719"/>
                  <a:gd name="connsiteX0" fmla="*/ 602369 w 938924"/>
                  <a:gd name="connsiteY0" fmla="*/ 455727 h 1135007"/>
                  <a:gd name="connsiteX1" fmla="*/ 924473 w 938924"/>
                  <a:gd name="connsiteY1" fmla="*/ 367601 h 1135007"/>
                  <a:gd name="connsiteX2" fmla="*/ 925970 w 938924"/>
                  <a:gd name="connsiteY2" fmla="*/ 372424 h 1135007"/>
                  <a:gd name="connsiteX3" fmla="*/ 938924 w 938924"/>
                  <a:gd name="connsiteY3" fmla="*/ 500924 h 1135007"/>
                  <a:gd name="connsiteX4" fmla="*/ 429815 w 938924"/>
                  <a:gd name="connsiteY4" fmla="*/ 1125580 h 1135007"/>
                  <a:gd name="connsiteX5" fmla="*/ 336308 w 938924"/>
                  <a:gd name="connsiteY5" fmla="*/ 1135007 h 1135007"/>
                  <a:gd name="connsiteX6" fmla="*/ 14859 w 938924"/>
                  <a:gd name="connsiteY6" fmla="*/ 748805 h 1135007"/>
                  <a:gd name="connsiteX7" fmla="*/ 16652 w 938924"/>
                  <a:gd name="connsiteY7" fmla="*/ 756517 h 1135007"/>
                  <a:gd name="connsiteX8" fmla="*/ 0 w 938924"/>
                  <a:gd name="connsiteY8" fmla="*/ 26541 h 1135007"/>
                  <a:gd name="connsiteX9" fmla="*/ 159200 w 938924"/>
                  <a:gd name="connsiteY9" fmla="*/ 0 h 1135007"/>
                  <a:gd name="connsiteX10" fmla="*/ 164548 w 938924"/>
                  <a:gd name="connsiteY10" fmla="*/ 202578 h 1135007"/>
                  <a:gd name="connsiteX11" fmla="*/ 332378 w 938924"/>
                  <a:gd name="connsiteY11" fmla="*/ 311403 h 1135007"/>
                  <a:gd name="connsiteX12" fmla="*/ 602369 w 938924"/>
                  <a:gd name="connsiteY12" fmla="*/ 455727 h 1135007"/>
                  <a:gd name="connsiteX0" fmla="*/ 587510 w 924065"/>
                  <a:gd name="connsiteY0" fmla="*/ 455727 h 1135007"/>
                  <a:gd name="connsiteX1" fmla="*/ 909614 w 924065"/>
                  <a:gd name="connsiteY1" fmla="*/ 367601 h 1135007"/>
                  <a:gd name="connsiteX2" fmla="*/ 911111 w 924065"/>
                  <a:gd name="connsiteY2" fmla="*/ 372424 h 1135007"/>
                  <a:gd name="connsiteX3" fmla="*/ 924065 w 924065"/>
                  <a:gd name="connsiteY3" fmla="*/ 500924 h 1135007"/>
                  <a:gd name="connsiteX4" fmla="*/ 414956 w 924065"/>
                  <a:gd name="connsiteY4" fmla="*/ 1125580 h 1135007"/>
                  <a:gd name="connsiteX5" fmla="*/ 321449 w 924065"/>
                  <a:gd name="connsiteY5" fmla="*/ 1135007 h 1135007"/>
                  <a:gd name="connsiteX6" fmla="*/ 0 w 924065"/>
                  <a:gd name="connsiteY6" fmla="*/ 748805 h 1135007"/>
                  <a:gd name="connsiteX7" fmla="*/ 1793 w 924065"/>
                  <a:gd name="connsiteY7" fmla="*/ 756517 h 1135007"/>
                  <a:gd name="connsiteX8" fmla="*/ 63701 w 924065"/>
                  <a:gd name="connsiteY8" fmla="*/ 82656 h 1135007"/>
                  <a:gd name="connsiteX9" fmla="*/ 144341 w 924065"/>
                  <a:gd name="connsiteY9" fmla="*/ 0 h 1135007"/>
                  <a:gd name="connsiteX10" fmla="*/ 149689 w 924065"/>
                  <a:gd name="connsiteY10" fmla="*/ 202578 h 1135007"/>
                  <a:gd name="connsiteX11" fmla="*/ 317519 w 924065"/>
                  <a:gd name="connsiteY11" fmla="*/ 311403 h 1135007"/>
                  <a:gd name="connsiteX12" fmla="*/ 587510 w 924065"/>
                  <a:gd name="connsiteY12" fmla="*/ 455727 h 1135007"/>
                  <a:gd name="connsiteX0" fmla="*/ 587510 w 924065"/>
                  <a:gd name="connsiteY0" fmla="*/ 455727 h 1135007"/>
                  <a:gd name="connsiteX1" fmla="*/ 909614 w 924065"/>
                  <a:gd name="connsiteY1" fmla="*/ 367601 h 1135007"/>
                  <a:gd name="connsiteX2" fmla="*/ 911111 w 924065"/>
                  <a:gd name="connsiteY2" fmla="*/ 372424 h 1135007"/>
                  <a:gd name="connsiteX3" fmla="*/ 924065 w 924065"/>
                  <a:gd name="connsiteY3" fmla="*/ 500924 h 1135007"/>
                  <a:gd name="connsiteX4" fmla="*/ 414956 w 924065"/>
                  <a:gd name="connsiteY4" fmla="*/ 1125580 h 1135007"/>
                  <a:gd name="connsiteX5" fmla="*/ 321449 w 924065"/>
                  <a:gd name="connsiteY5" fmla="*/ 1135007 h 1135007"/>
                  <a:gd name="connsiteX6" fmla="*/ 0 w 924065"/>
                  <a:gd name="connsiteY6" fmla="*/ 748805 h 1135007"/>
                  <a:gd name="connsiteX7" fmla="*/ 1793 w 924065"/>
                  <a:gd name="connsiteY7" fmla="*/ 756517 h 1135007"/>
                  <a:gd name="connsiteX8" fmla="*/ 63701 w 924065"/>
                  <a:gd name="connsiteY8" fmla="*/ 82656 h 1135007"/>
                  <a:gd name="connsiteX9" fmla="*/ 144341 w 924065"/>
                  <a:gd name="connsiteY9" fmla="*/ 0 h 1135007"/>
                  <a:gd name="connsiteX10" fmla="*/ 149689 w 924065"/>
                  <a:gd name="connsiteY10" fmla="*/ 202578 h 1135007"/>
                  <a:gd name="connsiteX11" fmla="*/ 317519 w 924065"/>
                  <a:gd name="connsiteY11" fmla="*/ 311403 h 1135007"/>
                  <a:gd name="connsiteX12" fmla="*/ 587510 w 924065"/>
                  <a:gd name="connsiteY12" fmla="*/ 455727 h 1135007"/>
                  <a:gd name="connsiteX0" fmla="*/ 587510 w 924065"/>
                  <a:gd name="connsiteY0" fmla="*/ 455727 h 1135007"/>
                  <a:gd name="connsiteX1" fmla="*/ 909614 w 924065"/>
                  <a:gd name="connsiteY1" fmla="*/ 367601 h 1135007"/>
                  <a:gd name="connsiteX2" fmla="*/ 911111 w 924065"/>
                  <a:gd name="connsiteY2" fmla="*/ 372424 h 1135007"/>
                  <a:gd name="connsiteX3" fmla="*/ 924065 w 924065"/>
                  <a:gd name="connsiteY3" fmla="*/ 500924 h 1135007"/>
                  <a:gd name="connsiteX4" fmla="*/ 414956 w 924065"/>
                  <a:gd name="connsiteY4" fmla="*/ 1125580 h 1135007"/>
                  <a:gd name="connsiteX5" fmla="*/ 321449 w 924065"/>
                  <a:gd name="connsiteY5" fmla="*/ 1135007 h 1135007"/>
                  <a:gd name="connsiteX6" fmla="*/ 0 w 924065"/>
                  <a:gd name="connsiteY6" fmla="*/ 748805 h 1135007"/>
                  <a:gd name="connsiteX7" fmla="*/ 4037 w 924065"/>
                  <a:gd name="connsiteY7" fmla="*/ 368205 h 1135007"/>
                  <a:gd name="connsiteX8" fmla="*/ 63701 w 924065"/>
                  <a:gd name="connsiteY8" fmla="*/ 82656 h 1135007"/>
                  <a:gd name="connsiteX9" fmla="*/ 144341 w 924065"/>
                  <a:gd name="connsiteY9" fmla="*/ 0 h 1135007"/>
                  <a:gd name="connsiteX10" fmla="*/ 149689 w 924065"/>
                  <a:gd name="connsiteY10" fmla="*/ 202578 h 1135007"/>
                  <a:gd name="connsiteX11" fmla="*/ 317519 w 924065"/>
                  <a:gd name="connsiteY11" fmla="*/ 311403 h 1135007"/>
                  <a:gd name="connsiteX12" fmla="*/ 587510 w 924065"/>
                  <a:gd name="connsiteY12" fmla="*/ 455727 h 1135007"/>
                  <a:gd name="connsiteX0" fmla="*/ 587510 w 924065"/>
                  <a:gd name="connsiteY0" fmla="*/ 455727 h 1135007"/>
                  <a:gd name="connsiteX1" fmla="*/ 909614 w 924065"/>
                  <a:gd name="connsiteY1" fmla="*/ 367601 h 1135007"/>
                  <a:gd name="connsiteX2" fmla="*/ 924065 w 924065"/>
                  <a:gd name="connsiteY2" fmla="*/ 500924 h 1135007"/>
                  <a:gd name="connsiteX3" fmla="*/ 414956 w 924065"/>
                  <a:gd name="connsiteY3" fmla="*/ 1125580 h 1135007"/>
                  <a:gd name="connsiteX4" fmla="*/ 321449 w 924065"/>
                  <a:gd name="connsiteY4" fmla="*/ 1135007 h 1135007"/>
                  <a:gd name="connsiteX5" fmla="*/ 0 w 924065"/>
                  <a:gd name="connsiteY5" fmla="*/ 748805 h 1135007"/>
                  <a:gd name="connsiteX6" fmla="*/ 4037 w 924065"/>
                  <a:gd name="connsiteY6" fmla="*/ 368205 h 1135007"/>
                  <a:gd name="connsiteX7" fmla="*/ 63701 w 924065"/>
                  <a:gd name="connsiteY7" fmla="*/ 82656 h 1135007"/>
                  <a:gd name="connsiteX8" fmla="*/ 144341 w 924065"/>
                  <a:gd name="connsiteY8" fmla="*/ 0 h 1135007"/>
                  <a:gd name="connsiteX9" fmla="*/ 149689 w 924065"/>
                  <a:gd name="connsiteY9" fmla="*/ 202578 h 1135007"/>
                  <a:gd name="connsiteX10" fmla="*/ 317519 w 924065"/>
                  <a:gd name="connsiteY10" fmla="*/ 311403 h 1135007"/>
                  <a:gd name="connsiteX11" fmla="*/ 587510 w 924065"/>
                  <a:gd name="connsiteY11" fmla="*/ 455727 h 1135007"/>
                  <a:gd name="connsiteX0" fmla="*/ 587510 w 924065"/>
                  <a:gd name="connsiteY0" fmla="*/ 455727 h 1135007"/>
                  <a:gd name="connsiteX1" fmla="*/ 924065 w 924065"/>
                  <a:gd name="connsiteY1" fmla="*/ 500924 h 1135007"/>
                  <a:gd name="connsiteX2" fmla="*/ 414956 w 924065"/>
                  <a:gd name="connsiteY2" fmla="*/ 1125580 h 1135007"/>
                  <a:gd name="connsiteX3" fmla="*/ 321449 w 924065"/>
                  <a:gd name="connsiteY3" fmla="*/ 1135007 h 1135007"/>
                  <a:gd name="connsiteX4" fmla="*/ 0 w 924065"/>
                  <a:gd name="connsiteY4" fmla="*/ 748805 h 1135007"/>
                  <a:gd name="connsiteX5" fmla="*/ 4037 w 924065"/>
                  <a:gd name="connsiteY5" fmla="*/ 368205 h 1135007"/>
                  <a:gd name="connsiteX6" fmla="*/ 63701 w 924065"/>
                  <a:gd name="connsiteY6" fmla="*/ 82656 h 1135007"/>
                  <a:gd name="connsiteX7" fmla="*/ 144341 w 924065"/>
                  <a:gd name="connsiteY7" fmla="*/ 0 h 1135007"/>
                  <a:gd name="connsiteX8" fmla="*/ 149689 w 924065"/>
                  <a:gd name="connsiteY8" fmla="*/ 202578 h 1135007"/>
                  <a:gd name="connsiteX9" fmla="*/ 317519 w 924065"/>
                  <a:gd name="connsiteY9" fmla="*/ 311403 h 1135007"/>
                  <a:gd name="connsiteX10" fmla="*/ 587510 w 924065"/>
                  <a:gd name="connsiteY10" fmla="*/ 455727 h 1135007"/>
                  <a:gd name="connsiteX0" fmla="*/ 587510 w 917331"/>
                  <a:gd name="connsiteY0" fmla="*/ 455727 h 1135007"/>
                  <a:gd name="connsiteX1" fmla="*/ 917331 w 917331"/>
                  <a:gd name="connsiteY1" fmla="*/ 583973 h 1135007"/>
                  <a:gd name="connsiteX2" fmla="*/ 414956 w 917331"/>
                  <a:gd name="connsiteY2" fmla="*/ 1125580 h 1135007"/>
                  <a:gd name="connsiteX3" fmla="*/ 321449 w 917331"/>
                  <a:gd name="connsiteY3" fmla="*/ 1135007 h 1135007"/>
                  <a:gd name="connsiteX4" fmla="*/ 0 w 917331"/>
                  <a:gd name="connsiteY4" fmla="*/ 748805 h 1135007"/>
                  <a:gd name="connsiteX5" fmla="*/ 4037 w 917331"/>
                  <a:gd name="connsiteY5" fmla="*/ 368205 h 1135007"/>
                  <a:gd name="connsiteX6" fmla="*/ 63701 w 917331"/>
                  <a:gd name="connsiteY6" fmla="*/ 82656 h 1135007"/>
                  <a:gd name="connsiteX7" fmla="*/ 144341 w 917331"/>
                  <a:gd name="connsiteY7" fmla="*/ 0 h 1135007"/>
                  <a:gd name="connsiteX8" fmla="*/ 149689 w 917331"/>
                  <a:gd name="connsiteY8" fmla="*/ 202578 h 1135007"/>
                  <a:gd name="connsiteX9" fmla="*/ 317519 w 917331"/>
                  <a:gd name="connsiteY9" fmla="*/ 311403 h 1135007"/>
                  <a:gd name="connsiteX10" fmla="*/ 587510 w 917331"/>
                  <a:gd name="connsiteY10" fmla="*/ 455727 h 1135007"/>
                  <a:gd name="connsiteX0" fmla="*/ 587510 w 918263"/>
                  <a:gd name="connsiteY0" fmla="*/ 455727 h 1135007"/>
                  <a:gd name="connsiteX1" fmla="*/ 917331 w 918263"/>
                  <a:gd name="connsiteY1" fmla="*/ 583973 h 1135007"/>
                  <a:gd name="connsiteX2" fmla="*/ 414956 w 918263"/>
                  <a:gd name="connsiteY2" fmla="*/ 1125580 h 1135007"/>
                  <a:gd name="connsiteX3" fmla="*/ 321449 w 918263"/>
                  <a:gd name="connsiteY3" fmla="*/ 1135007 h 1135007"/>
                  <a:gd name="connsiteX4" fmla="*/ 0 w 918263"/>
                  <a:gd name="connsiteY4" fmla="*/ 748805 h 1135007"/>
                  <a:gd name="connsiteX5" fmla="*/ 4037 w 918263"/>
                  <a:gd name="connsiteY5" fmla="*/ 368205 h 1135007"/>
                  <a:gd name="connsiteX6" fmla="*/ 63701 w 918263"/>
                  <a:gd name="connsiteY6" fmla="*/ 82656 h 1135007"/>
                  <a:gd name="connsiteX7" fmla="*/ 144341 w 918263"/>
                  <a:gd name="connsiteY7" fmla="*/ 0 h 1135007"/>
                  <a:gd name="connsiteX8" fmla="*/ 149689 w 918263"/>
                  <a:gd name="connsiteY8" fmla="*/ 202578 h 1135007"/>
                  <a:gd name="connsiteX9" fmla="*/ 317519 w 918263"/>
                  <a:gd name="connsiteY9" fmla="*/ 311403 h 1135007"/>
                  <a:gd name="connsiteX10" fmla="*/ 587510 w 918263"/>
                  <a:gd name="connsiteY10" fmla="*/ 455727 h 1135007"/>
                  <a:gd name="connsiteX0" fmla="*/ 587510 w 917331"/>
                  <a:gd name="connsiteY0" fmla="*/ 455727 h 1135007"/>
                  <a:gd name="connsiteX1" fmla="*/ 917331 w 917331"/>
                  <a:gd name="connsiteY1" fmla="*/ 583973 h 1135007"/>
                  <a:gd name="connsiteX2" fmla="*/ 414956 w 917331"/>
                  <a:gd name="connsiteY2" fmla="*/ 1125580 h 1135007"/>
                  <a:gd name="connsiteX3" fmla="*/ 321449 w 917331"/>
                  <a:gd name="connsiteY3" fmla="*/ 1135007 h 1135007"/>
                  <a:gd name="connsiteX4" fmla="*/ 0 w 917331"/>
                  <a:gd name="connsiteY4" fmla="*/ 748805 h 1135007"/>
                  <a:gd name="connsiteX5" fmla="*/ 4037 w 917331"/>
                  <a:gd name="connsiteY5" fmla="*/ 368205 h 1135007"/>
                  <a:gd name="connsiteX6" fmla="*/ 63701 w 917331"/>
                  <a:gd name="connsiteY6" fmla="*/ 82656 h 1135007"/>
                  <a:gd name="connsiteX7" fmla="*/ 144341 w 917331"/>
                  <a:gd name="connsiteY7" fmla="*/ 0 h 1135007"/>
                  <a:gd name="connsiteX8" fmla="*/ 149689 w 917331"/>
                  <a:gd name="connsiteY8" fmla="*/ 202578 h 1135007"/>
                  <a:gd name="connsiteX9" fmla="*/ 317519 w 917331"/>
                  <a:gd name="connsiteY9" fmla="*/ 311403 h 1135007"/>
                  <a:gd name="connsiteX10" fmla="*/ 587510 w 917331"/>
                  <a:gd name="connsiteY10" fmla="*/ 455727 h 1135007"/>
                  <a:gd name="connsiteX0" fmla="*/ 587510 w 917331"/>
                  <a:gd name="connsiteY0" fmla="*/ 455727 h 1135007"/>
                  <a:gd name="connsiteX1" fmla="*/ 917331 w 917331"/>
                  <a:gd name="connsiteY1" fmla="*/ 583973 h 1135007"/>
                  <a:gd name="connsiteX2" fmla="*/ 414956 w 917331"/>
                  <a:gd name="connsiteY2" fmla="*/ 1125580 h 1135007"/>
                  <a:gd name="connsiteX3" fmla="*/ 321449 w 917331"/>
                  <a:gd name="connsiteY3" fmla="*/ 1135007 h 1135007"/>
                  <a:gd name="connsiteX4" fmla="*/ 0 w 917331"/>
                  <a:gd name="connsiteY4" fmla="*/ 771251 h 1135007"/>
                  <a:gd name="connsiteX5" fmla="*/ 4037 w 917331"/>
                  <a:gd name="connsiteY5" fmla="*/ 368205 h 1135007"/>
                  <a:gd name="connsiteX6" fmla="*/ 63701 w 917331"/>
                  <a:gd name="connsiteY6" fmla="*/ 82656 h 1135007"/>
                  <a:gd name="connsiteX7" fmla="*/ 144341 w 917331"/>
                  <a:gd name="connsiteY7" fmla="*/ 0 h 1135007"/>
                  <a:gd name="connsiteX8" fmla="*/ 149689 w 917331"/>
                  <a:gd name="connsiteY8" fmla="*/ 202578 h 1135007"/>
                  <a:gd name="connsiteX9" fmla="*/ 317519 w 917331"/>
                  <a:gd name="connsiteY9" fmla="*/ 311403 h 1135007"/>
                  <a:gd name="connsiteX10" fmla="*/ 587510 w 917331"/>
                  <a:gd name="connsiteY10" fmla="*/ 455727 h 1135007"/>
                  <a:gd name="connsiteX0" fmla="*/ 587510 w 917331"/>
                  <a:gd name="connsiteY0" fmla="*/ 455727 h 1135007"/>
                  <a:gd name="connsiteX1" fmla="*/ 917331 w 917331"/>
                  <a:gd name="connsiteY1" fmla="*/ 583973 h 1135007"/>
                  <a:gd name="connsiteX2" fmla="*/ 414956 w 917331"/>
                  <a:gd name="connsiteY2" fmla="*/ 1125580 h 1135007"/>
                  <a:gd name="connsiteX3" fmla="*/ 321449 w 917331"/>
                  <a:gd name="connsiteY3" fmla="*/ 1135007 h 1135007"/>
                  <a:gd name="connsiteX4" fmla="*/ 100311 w 917331"/>
                  <a:gd name="connsiteY4" fmla="*/ 878195 h 1135007"/>
                  <a:gd name="connsiteX5" fmla="*/ 0 w 917331"/>
                  <a:gd name="connsiteY5" fmla="*/ 771251 h 1135007"/>
                  <a:gd name="connsiteX6" fmla="*/ 4037 w 917331"/>
                  <a:gd name="connsiteY6" fmla="*/ 368205 h 1135007"/>
                  <a:gd name="connsiteX7" fmla="*/ 63701 w 917331"/>
                  <a:gd name="connsiteY7" fmla="*/ 82656 h 1135007"/>
                  <a:gd name="connsiteX8" fmla="*/ 144341 w 917331"/>
                  <a:gd name="connsiteY8" fmla="*/ 0 h 1135007"/>
                  <a:gd name="connsiteX9" fmla="*/ 149689 w 917331"/>
                  <a:gd name="connsiteY9" fmla="*/ 202578 h 1135007"/>
                  <a:gd name="connsiteX10" fmla="*/ 317519 w 917331"/>
                  <a:gd name="connsiteY10" fmla="*/ 311403 h 1135007"/>
                  <a:gd name="connsiteX11" fmla="*/ 587510 w 917331"/>
                  <a:gd name="connsiteY11" fmla="*/ 455727 h 1135007"/>
                  <a:gd name="connsiteX0" fmla="*/ 624117 w 953938"/>
                  <a:gd name="connsiteY0" fmla="*/ 455727 h 1135007"/>
                  <a:gd name="connsiteX1" fmla="*/ 953938 w 953938"/>
                  <a:gd name="connsiteY1" fmla="*/ 583973 h 1135007"/>
                  <a:gd name="connsiteX2" fmla="*/ 451563 w 953938"/>
                  <a:gd name="connsiteY2" fmla="*/ 1125580 h 1135007"/>
                  <a:gd name="connsiteX3" fmla="*/ 358056 w 953938"/>
                  <a:gd name="connsiteY3" fmla="*/ 1135007 h 1135007"/>
                  <a:gd name="connsiteX4" fmla="*/ 0 w 953938"/>
                  <a:gd name="connsiteY4" fmla="*/ 799635 h 1135007"/>
                  <a:gd name="connsiteX5" fmla="*/ 36607 w 953938"/>
                  <a:gd name="connsiteY5" fmla="*/ 771251 h 1135007"/>
                  <a:gd name="connsiteX6" fmla="*/ 40644 w 953938"/>
                  <a:gd name="connsiteY6" fmla="*/ 368205 h 1135007"/>
                  <a:gd name="connsiteX7" fmla="*/ 100308 w 953938"/>
                  <a:gd name="connsiteY7" fmla="*/ 82656 h 1135007"/>
                  <a:gd name="connsiteX8" fmla="*/ 180948 w 953938"/>
                  <a:gd name="connsiteY8" fmla="*/ 0 h 1135007"/>
                  <a:gd name="connsiteX9" fmla="*/ 186296 w 953938"/>
                  <a:gd name="connsiteY9" fmla="*/ 202578 h 1135007"/>
                  <a:gd name="connsiteX10" fmla="*/ 354126 w 953938"/>
                  <a:gd name="connsiteY10" fmla="*/ 311403 h 1135007"/>
                  <a:gd name="connsiteX11" fmla="*/ 624117 w 953938"/>
                  <a:gd name="connsiteY11" fmla="*/ 455727 h 1135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3938" h="1135007">
                    <a:moveTo>
                      <a:pt x="624117" y="455727"/>
                    </a:moveTo>
                    <a:lnTo>
                      <a:pt x="953938" y="583973"/>
                    </a:lnTo>
                    <a:cubicBezTo>
                      <a:pt x="915780" y="835983"/>
                      <a:pt x="742111" y="1066125"/>
                      <a:pt x="451563" y="1125580"/>
                    </a:cubicBezTo>
                    <a:lnTo>
                      <a:pt x="358056" y="1135007"/>
                    </a:lnTo>
                    <a:lnTo>
                      <a:pt x="0" y="799635"/>
                    </a:lnTo>
                    <a:lnTo>
                      <a:pt x="36607" y="771251"/>
                    </a:lnTo>
                    <a:cubicBezTo>
                      <a:pt x="37953" y="644384"/>
                      <a:pt x="39298" y="495072"/>
                      <a:pt x="40644" y="368205"/>
                    </a:cubicBezTo>
                    <a:cubicBezTo>
                      <a:pt x="61280" y="143585"/>
                      <a:pt x="39270" y="233205"/>
                      <a:pt x="100308" y="82656"/>
                    </a:cubicBezTo>
                    <a:lnTo>
                      <a:pt x="180948" y="0"/>
                    </a:lnTo>
                    <a:cubicBezTo>
                      <a:pt x="220344" y="27469"/>
                      <a:pt x="150326" y="141325"/>
                      <a:pt x="186296" y="202578"/>
                    </a:cubicBezTo>
                    <a:cubicBezTo>
                      <a:pt x="213289" y="257097"/>
                      <a:pt x="293127" y="267341"/>
                      <a:pt x="354126" y="311403"/>
                    </a:cubicBezTo>
                    <a:lnTo>
                      <a:pt x="624117" y="455727"/>
                    </a:lnTo>
                    <a:close/>
                  </a:path>
                </a:pathLst>
              </a:custGeom>
              <a:solidFill>
                <a:srgbClr val="E7E6E6">
                  <a:lumMod val="25000"/>
                  <a:alpha val="23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rPr>
                  <a:t> </a:t>
                </a: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1553446" y="4727573"/>
                <a:ext cx="296453" cy="169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rPr>
                  <a:t>시공</a:t>
                </a:r>
              </a:p>
            </p:txBody>
          </p:sp>
        </p:grpSp>
        <p:grpSp>
          <p:nvGrpSpPr>
            <p:cNvPr id="99" name="그룹 98"/>
            <p:cNvGrpSpPr/>
            <p:nvPr/>
          </p:nvGrpSpPr>
          <p:grpSpPr>
            <a:xfrm>
              <a:off x="9988918" y="3699080"/>
              <a:ext cx="925890" cy="1166492"/>
              <a:chOff x="4222750" y="-3770313"/>
              <a:chExt cx="2052638" cy="2586038"/>
            </a:xfrm>
          </p:grpSpPr>
          <p:sp>
            <p:nvSpPr>
              <p:cNvPr id="100" name="Rectangle 5"/>
              <p:cNvSpPr>
                <a:spLocks noChangeArrowheads="1"/>
              </p:cNvSpPr>
              <p:nvPr/>
            </p:nvSpPr>
            <p:spPr bwMode="auto">
              <a:xfrm>
                <a:off x="4316413" y="-2784475"/>
                <a:ext cx="30163" cy="152717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01" name="Freeform 6"/>
              <p:cNvSpPr>
                <a:spLocks/>
              </p:cNvSpPr>
              <p:nvPr/>
            </p:nvSpPr>
            <p:spPr bwMode="auto">
              <a:xfrm>
                <a:off x="4702175" y="-3081338"/>
                <a:ext cx="1428750" cy="911225"/>
              </a:xfrm>
              <a:custGeom>
                <a:avLst/>
                <a:gdLst>
                  <a:gd name="T0" fmla="*/ 5 w 197"/>
                  <a:gd name="T1" fmla="*/ 17 h 126"/>
                  <a:gd name="T2" fmla="*/ 67 w 197"/>
                  <a:gd name="T3" fmla="*/ 54 h 126"/>
                  <a:gd name="T4" fmla="*/ 71 w 197"/>
                  <a:gd name="T5" fmla="*/ 56 h 126"/>
                  <a:gd name="T6" fmla="*/ 82 w 197"/>
                  <a:gd name="T7" fmla="*/ 63 h 126"/>
                  <a:gd name="T8" fmla="*/ 84 w 197"/>
                  <a:gd name="T9" fmla="*/ 64 h 126"/>
                  <a:gd name="T10" fmla="*/ 86 w 197"/>
                  <a:gd name="T11" fmla="*/ 65 h 126"/>
                  <a:gd name="T12" fmla="*/ 88 w 197"/>
                  <a:gd name="T13" fmla="*/ 66 h 126"/>
                  <a:gd name="T14" fmla="*/ 186 w 197"/>
                  <a:gd name="T15" fmla="*/ 124 h 126"/>
                  <a:gd name="T16" fmla="*/ 195 w 197"/>
                  <a:gd name="T17" fmla="*/ 120 h 126"/>
                  <a:gd name="T18" fmla="*/ 192 w 197"/>
                  <a:gd name="T19" fmla="*/ 108 h 126"/>
                  <a:gd name="T20" fmla="*/ 11 w 197"/>
                  <a:gd name="T21" fmla="*/ 1 h 126"/>
                  <a:gd name="T22" fmla="*/ 8 w 197"/>
                  <a:gd name="T23" fmla="*/ 0 h 126"/>
                  <a:gd name="T24" fmla="*/ 2 w 197"/>
                  <a:gd name="T25" fmla="*/ 5 h 126"/>
                  <a:gd name="T26" fmla="*/ 5 w 197"/>
                  <a:gd name="T27" fmla="*/ 1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7" h="126">
                    <a:moveTo>
                      <a:pt x="5" y="17"/>
                    </a:moveTo>
                    <a:cubicBezTo>
                      <a:pt x="67" y="54"/>
                      <a:pt x="67" y="54"/>
                      <a:pt x="67" y="54"/>
                    </a:cubicBezTo>
                    <a:cubicBezTo>
                      <a:pt x="71" y="56"/>
                      <a:pt x="71" y="56"/>
                      <a:pt x="71" y="56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84" y="64"/>
                      <a:pt x="84" y="64"/>
                      <a:pt x="84" y="64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186" y="124"/>
                      <a:pt x="186" y="124"/>
                      <a:pt x="186" y="124"/>
                    </a:cubicBezTo>
                    <a:cubicBezTo>
                      <a:pt x="189" y="126"/>
                      <a:pt x="194" y="124"/>
                      <a:pt x="195" y="120"/>
                    </a:cubicBezTo>
                    <a:cubicBezTo>
                      <a:pt x="197" y="115"/>
                      <a:pt x="196" y="110"/>
                      <a:pt x="192" y="10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1"/>
                      <a:pt x="9" y="0"/>
                      <a:pt x="8" y="0"/>
                    </a:cubicBezTo>
                    <a:cubicBezTo>
                      <a:pt x="5" y="0"/>
                      <a:pt x="3" y="2"/>
                      <a:pt x="2" y="5"/>
                    </a:cubicBezTo>
                    <a:cubicBezTo>
                      <a:pt x="0" y="10"/>
                      <a:pt x="2" y="15"/>
                      <a:pt x="5" y="1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02" name="Freeform 7"/>
              <p:cNvSpPr>
                <a:spLocks/>
              </p:cNvSpPr>
              <p:nvPr/>
            </p:nvSpPr>
            <p:spPr bwMode="auto">
              <a:xfrm>
                <a:off x="5092700" y="-2459038"/>
                <a:ext cx="276225" cy="268288"/>
              </a:xfrm>
              <a:custGeom>
                <a:avLst/>
                <a:gdLst>
                  <a:gd name="T0" fmla="*/ 10 w 174"/>
                  <a:gd name="T1" fmla="*/ 169 h 169"/>
                  <a:gd name="T2" fmla="*/ 0 w 174"/>
                  <a:gd name="T3" fmla="*/ 150 h 169"/>
                  <a:gd name="T4" fmla="*/ 165 w 174"/>
                  <a:gd name="T5" fmla="*/ 0 h 169"/>
                  <a:gd name="T6" fmla="*/ 174 w 174"/>
                  <a:gd name="T7" fmla="*/ 18 h 169"/>
                  <a:gd name="T8" fmla="*/ 10 w 174"/>
                  <a:gd name="T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69">
                    <a:moveTo>
                      <a:pt x="10" y="169"/>
                    </a:moveTo>
                    <a:lnTo>
                      <a:pt x="0" y="150"/>
                    </a:lnTo>
                    <a:lnTo>
                      <a:pt x="165" y="0"/>
                    </a:lnTo>
                    <a:lnTo>
                      <a:pt x="174" y="18"/>
                    </a:lnTo>
                    <a:lnTo>
                      <a:pt x="10" y="16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03" name="Freeform 8"/>
              <p:cNvSpPr>
                <a:spLocks/>
              </p:cNvSpPr>
              <p:nvPr/>
            </p:nvSpPr>
            <p:spPr bwMode="auto">
              <a:xfrm>
                <a:off x="4897438" y="-2690813"/>
                <a:ext cx="717550" cy="1447800"/>
              </a:xfrm>
              <a:custGeom>
                <a:avLst/>
                <a:gdLst>
                  <a:gd name="T0" fmla="*/ 183 w 452"/>
                  <a:gd name="T1" fmla="*/ 0 h 912"/>
                  <a:gd name="T2" fmla="*/ 201 w 452"/>
                  <a:gd name="T3" fmla="*/ 9 h 912"/>
                  <a:gd name="T4" fmla="*/ 192 w 452"/>
                  <a:gd name="T5" fmla="*/ 36 h 912"/>
                  <a:gd name="T6" fmla="*/ 187 w 452"/>
                  <a:gd name="T7" fmla="*/ 59 h 912"/>
                  <a:gd name="T8" fmla="*/ 174 w 452"/>
                  <a:gd name="T9" fmla="*/ 123 h 912"/>
                  <a:gd name="T10" fmla="*/ 169 w 452"/>
                  <a:gd name="T11" fmla="*/ 159 h 912"/>
                  <a:gd name="T12" fmla="*/ 23 w 452"/>
                  <a:gd name="T13" fmla="*/ 889 h 912"/>
                  <a:gd name="T14" fmla="*/ 430 w 452"/>
                  <a:gd name="T15" fmla="*/ 889 h 912"/>
                  <a:gd name="T16" fmla="*/ 283 w 452"/>
                  <a:gd name="T17" fmla="*/ 159 h 912"/>
                  <a:gd name="T18" fmla="*/ 274 w 452"/>
                  <a:gd name="T19" fmla="*/ 123 h 912"/>
                  <a:gd name="T20" fmla="*/ 261 w 452"/>
                  <a:gd name="T21" fmla="*/ 59 h 912"/>
                  <a:gd name="T22" fmla="*/ 261 w 452"/>
                  <a:gd name="T23" fmla="*/ 45 h 912"/>
                  <a:gd name="T24" fmla="*/ 270 w 452"/>
                  <a:gd name="T25" fmla="*/ 50 h 912"/>
                  <a:gd name="T26" fmla="*/ 279 w 452"/>
                  <a:gd name="T27" fmla="*/ 55 h 912"/>
                  <a:gd name="T28" fmla="*/ 452 w 452"/>
                  <a:gd name="T29" fmla="*/ 912 h 912"/>
                  <a:gd name="T30" fmla="*/ 0 w 452"/>
                  <a:gd name="T31" fmla="*/ 912 h 912"/>
                  <a:gd name="T32" fmla="*/ 183 w 452"/>
                  <a:gd name="T33" fmla="*/ 0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2" h="912">
                    <a:moveTo>
                      <a:pt x="183" y="0"/>
                    </a:moveTo>
                    <a:lnTo>
                      <a:pt x="201" y="9"/>
                    </a:lnTo>
                    <a:lnTo>
                      <a:pt x="192" y="36"/>
                    </a:lnTo>
                    <a:lnTo>
                      <a:pt x="187" y="59"/>
                    </a:lnTo>
                    <a:lnTo>
                      <a:pt x="174" y="123"/>
                    </a:lnTo>
                    <a:lnTo>
                      <a:pt x="169" y="159"/>
                    </a:lnTo>
                    <a:lnTo>
                      <a:pt x="23" y="889"/>
                    </a:lnTo>
                    <a:lnTo>
                      <a:pt x="430" y="889"/>
                    </a:lnTo>
                    <a:lnTo>
                      <a:pt x="283" y="159"/>
                    </a:lnTo>
                    <a:lnTo>
                      <a:pt x="274" y="123"/>
                    </a:lnTo>
                    <a:lnTo>
                      <a:pt x="261" y="59"/>
                    </a:lnTo>
                    <a:lnTo>
                      <a:pt x="261" y="45"/>
                    </a:lnTo>
                    <a:lnTo>
                      <a:pt x="270" y="50"/>
                    </a:lnTo>
                    <a:lnTo>
                      <a:pt x="279" y="55"/>
                    </a:lnTo>
                    <a:lnTo>
                      <a:pt x="452" y="912"/>
                    </a:lnTo>
                    <a:lnTo>
                      <a:pt x="0" y="912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04" name="Freeform 9"/>
              <p:cNvSpPr>
                <a:spLocks/>
              </p:cNvSpPr>
              <p:nvPr/>
            </p:nvSpPr>
            <p:spPr bwMode="auto">
              <a:xfrm>
                <a:off x="4905375" y="-1633538"/>
                <a:ext cx="630238" cy="390525"/>
              </a:xfrm>
              <a:custGeom>
                <a:avLst/>
                <a:gdLst>
                  <a:gd name="T0" fmla="*/ 9 w 397"/>
                  <a:gd name="T1" fmla="*/ 246 h 246"/>
                  <a:gd name="T2" fmla="*/ 0 w 397"/>
                  <a:gd name="T3" fmla="*/ 228 h 246"/>
                  <a:gd name="T4" fmla="*/ 388 w 397"/>
                  <a:gd name="T5" fmla="*/ 0 h 246"/>
                  <a:gd name="T6" fmla="*/ 397 w 397"/>
                  <a:gd name="T7" fmla="*/ 23 h 246"/>
                  <a:gd name="T8" fmla="*/ 9 w 397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" h="246">
                    <a:moveTo>
                      <a:pt x="9" y="246"/>
                    </a:moveTo>
                    <a:lnTo>
                      <a:pt x="0" y="228"/>
                    </a:lnTo>
                    <a:lnTo>
                      <a:pt x="388" y="0"/>
                    </a:lnTo>
                    <a:lnTo>
                      <a:pt x="397" y="23"/>
                    </a:lnTo>
                    <a:lnTo>
                      <a:pt x="9" y="24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05" name="Freeform 10"/>
              <p:cNvSpPr>
                <a:spLocks/>
              </p:cNvSpPr>
              <p:nvPr/>
            </p:nvSpPr>
            <p:spPr bwMode="auto">
              <a:xfrm>
                <a:off x="4976813" y="-1633538"/>
                <a:ext cx="623888" cy="390525"/>
              </a:xfrm>
              <a:custGeom>
                <a:avLst/>
                <a:gdLst>
                  <a:gd name="T0" fmla="*/ 389 w 393"/>
                  <a:gd name="T1" fmla="*/ 246 h 246"/>
                  <a:gd name="T2" fmla="*/ 0 w 393"/>
                  <a:gd name="T3" fmla="*/ 23 h 246"/>
                  <a:gd name="T4" fmla="*/ 9 w 393"/>
                  <a:gd name="T5" fmla="*/ 0 h 246"/>
                  <a:gd name="T6" fmla="*/ 393 w 393"/>
                  <a:gd name="T7" fmla="*/ 228 h 246"/>
                  <a:gd name="T8" fmla="*/ 389 w 393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3" h="246">
                    <a:moveTo>
                      <a:pt x="389" y="246"/>
                    </a:moveTo>
                    <a:lnTo>
                      <a:pt x="0" y="23"/>
                    </a:lnTo>
                    <a:lnTo>
                      <a:pt x="9" y="0"/>
                    </a:lnTo>
                    <a:lnTo>
                      <a:pt x="393" y="228"/>
                    </a:lnTo>
                    <a:lnTo>
                      <a:pt x="389" y="24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06" name="Freeform 11"/>
              <p:cNvSpPr>
                <a:spLocks/>
              </p:cNvSpPr>
              <p:nvPr/>
            </p:nvSpPr>
            <p:spPr bwMode="auto">
              <a:xfrm>
                <a:off x="5035550" y="-1924050"/>
                <a:ext cx="500063" cy="327025"/>
              </a:xfrm>
              <a:custGeom>
                <a:avLst/>
                <a:gdLst>
                  <a:gd name="T0" fmla="*/ 306 w 315"/>
                  <a:gd name="T1" fmla="*/ 206 h 206"/>
                  <a:gd name="T2" fmla="*/ 0 w 315"/>
                  <a:gd name="T3" fmla="*/ 19 h 206"/>
                  <a:gd name="T4" fmla="*/ 9 w 315"/>
                  <a:gd name="T5" fmla="*/ 0 h 206"/>
                  <a:gd name="T6" fmla="*/ 315 w 315"/>
                  <a:gd name="T7" fmla="*/ 183 h 206"/>
                  <a:gd name="T8" fmla="*/ 306 w 315"/>
                  <a:gd name="T9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206">
                    <a:moveTo>
                      <a:pt x="306" y="206"/>
                    </a:moveTo>
                    <a:lnTo>
                      <a:pt x="0" y="19"/>
                    </a:lnTo>
                    <a:lnTo>
                      <a:pt x="9" y="0"/>
                    </a:lnTo>
                    <a:lnTo>
                      <a:pt x="315" y="183"/>
                    </a:lnTo>
                    <a:lnTo>
                      <a:pt x="306" y="20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07" name="Freeform 12"/>
              <p:cNvSpPr>
                <a:spLocks/>
              </p:cNvSpPr>
              <p:nvPr/>
            </p:nvSpPr>
            <p:spPr bwMode="auto">
              <a:xfrm>
                <a:off x="4976813" y="-1924050"/>
                <a:ext cx="493713" cy="327025"/>
              </a:xfrm>
              <a:custGeom>
                <a:avLst/>
                <a:gdLst>
                  <a:gd name="T0" fmla="*/ 9 w 311"/>
                  <a:gd name="T1" fmla="*/ 206 h 206"/>
                  <a:gd name="T2" fmla="*/ 0 w 311"/>
                  <a:gd name="T3" fmla="*/ 183 h 206"/>
                  <a:gd name="T4" fmla="*/ 306 w 311"/>
                  <a:gd name="T5" fmla="*/ 0 h 206"/>
                  <a:gd name="T6" fmla="*/ 311 w 311"/>
                  <a:gd name="T7" fmla="*/ 19 h 206"/>
                  <a:gd name="T8" fmla="*/ 9 w 311"/>
                  <a:gd name="T9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1" h="206">
                    <a:moveTo>
                      <a:pt x="9" y="206"/>
                    </a:moveTo>
                    <a:lnTo>
                      <a:pt x="0" y="183"/>
                    </a:lnTo>
                    <a:lnTo>
                      <a:pt x="306" y="0"/>
                    </a:lnTo>
                    <a:lnTo>
                      <a:pt x="311" y="19"/>
                    </a:lnTo>
                    <a:lnTo>
                      <a:pt x="9" y="20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08" name="Freeform 13"/>
              <p:cNvSpPr>
                <a:spLocks/>
              </p:cNvSpPr>
              <p:nvPr/>
            </p:nvSpPr>
            <p:spPr bwMode="auto">
              <a:xfrm>
                <a:off x="5035550" y="-2220913"/>
                <a:ext cx="376238" cy="327025"/>
              </a:xfrm>
              <a:custGeom>
                <a:avLst/>
                <a:gdLst>
                  <a:gd name="T0" fmla="*/ 9 w 237"/>
                  <a:gd name="T1" fmla="*/ 206 h 206"/>
                  <a:gd name="T2" fmla="*/ 0 w 237"/>
                  <a:gd name="T3" fmla="*/ 187 h 206"/>
                  <a:gd name="T4" fmla="*/ 228 w 237"/>
                  <a:gd name="T5" fmla="*/ 0 h 206"/>
                  <a:gd name="T6" fmla="*/ 237 w 237"/>
                  <a:gd name="T7" fmla="*/ 19 h 206"/>
                  <a:gd name="T8" fmla="*/ 9 w 237"/>
                  <a:gd name="T9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206">
                    <a:moveTo>
                      <a:pt x="9" y="206"/>
                    </a:moveTo>
                    <a:lnTo>
                      <a:pt x="0" y="187"/>
                    </a:lnTo>
                    <a:lnTo>
                      <a:pt x="228" y="0"/>
                    </a:lnTo>
                    <a:lnTo>
                      <a:pt x="237" y="19"/>
                    </a:lnTo>
                    <a:lnTo>
                      <a:pt x="9" y="20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09" name="Freeform 14"/>
              <p:cNvSpPr>
                <a:spLocks/>
              </p:cNvSpPr>
              <p:nvPr/>
            </p:nvSpPr>
            <p:spPr bwMode="auto">
              <a:xfrm>
                <a:off x="5092700" y="-2220913"/>
                <a:ext cx="385763" cy="327025"/>
              </a:xfrm>
              <a:custGeom>
                <a:avLst/>
                <a:gdLst>
                  <a:gd name="T0" fmla="*/ 229 w 243"/>
                  <a:gd name="T1" fmla="*/ 206 h 206"/>
                  <a:gd name="T2" fmla="*/ 0 w 243"/>
                  <a:gd name="T3" fmla="*/ 19 h 206"/>
                  <a:gd name="T4" fmla="*/ 10 w 243"/>
                  <a:gd name="T5" fmla="*/ 0 h 206"/>
                  <a:gd name="T6" fmla="*/ 243 w 243"/>
                  <a:gd name="T7" fmla="*/ 187 h 206"/>
                  <a:gd name="T8" fmla="*/ 229 w 243"/>
                  <a:gd name="T9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" h="206">
                    <a:moveTo>
                      <a:pt x="229" y="206"/>
                    </a:moveTo>
                    <a:lnTo>
                      <a:pt x="0" y="19"/>
                    </a:lnTo>
                    <a:lnTo>
                      <a:pt x="10" y="0"/>
                    </a:lnTo>
                    <a:lnTo>
                      <a:pt x="243" y="187"/>
                    </a:lnTo>
                    <a:lnTo>
                      <a:pt x="229" y="20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10" name="Freeform 15"/>
              <p:cNvSpPr>
                <a:spLocks/>
              </p:cNvSpPr>
              <p:nvPr/>
            </p:nvSpPr>
            <p:spPr bwMode="auto">
              <a:xfrm>
                <a:off x="5143500" y="-2459038"/>
                <a:ext cx="276225" cy="268288"/>
              </a:xfrm>
              <a:custGeom>
                <a:avLst/>
                <a:gdLst>
                  <a:gd name="T0" fmla="*/ 160 w 174"/>
                  <a:gd name="T1" fmla="*/ 169 h 169"/>
                  <a:gd name="T2" fmla="*/ 0 w 174"/>
                  <a:gd name="T3" fmla="*/ 18 h 169"/>
                  <a:gd name="T4" fmla="*/ 10 w 174"/>
                  <a:gd name="T5" fmla="*/ 0 h 169"/>
                  <a:gd name="T6" fmla="*/ 174 w 174"/>
                  <a:gd name="T7" fmla="*/ 150 h 169"/>
                  <a:gd name="T8" fmla="*/ 160 w 174"/>
                  <a:gd name="T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69">
                    <a:moveTo>
                      <a:pt x="160" y="169"/>
                    </a:moveTo>
                    <a:lnTo>
                      <a:pt x="0" y="18"/>
                    </a:lnTo>
                    <a:lnTo>
                      <a:pt x="10" y="0"/>
                    </a:lnTo>
                    <a:lnTo>
                      <a:pt x="174" y="150"/>
                    </a:lnTo>
                    <a:lnTo>
                      <a:pt x="160" y="16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11" name="Freeform 16"/>
              <p:cNvSpPr>
                <a:spLocks/>
              </p:cNvSpPr>
              <p:nvPr/>
            </p:nvSpPr>
            <p:spPr bwMode="auto">
              <a:xfrm>
                <a:off x="5143500" y="-2625725"/>
                <a:ext cx="182563" cy="195263"/>
              </a:xfrm>
              <a:custGeom>
                <a:avLst/>
                <a:gdLst>
                  <a:gd name="T0" fmla="*/ 0 w 115"/>
                  <a:gd name="T1" fmla="*/ 105 h 123"/>
                  <a:gd name="T2" fmla="*/ 10 w 115"/>
                  <a:gd name="T3" fmla="*/ 123 h 123"/>
                  <a:gd name="T4" fmla="*/ 14 w 115"/>
                  <a:gd name="T5" fmla="*/ 118 h 123"/>
                  <a:gd name="T6" fmla="*/ 69 w 115"/>
                  <a:gd name="T7" fmla="*/ 59 h 123"/>
                  <a:gd name="T8" fmla="*/ 83 w 115"/>
                  <a:gd name="T9" fmla="*/ 46 h 123"/>
                  <a:gd name="T10" fmla="*/ 106 w 115"/>
                  <a:gd name="T11" fmla="*/ 18 h 123"/>
                  <a:gd name="T12" fmla="*/ 115 w 115"/>
                  <a:gd name="T13" fmla="*/ 9 h 123"/>
                  <a:gd name="T14" fmla="*/ 106 w 115"/>
                  <a:gd name="T15" fmla="*/ 4 h 123"/>
                  <a:gd name="T16" fmla="*/ 96 w 115"/>
                  <a:gd name="T17" fmla="*/ 0 h 123"/>
                  <a:gd name="T18" fmla="*/ 69 w 115"/>
                  <a:gd name="T19" fmla="*/ 27 h 123"/>
                  <a:gd name="T20" fmla="*/ 55 w 115"/>
                  <a:gd name="T21" fmla="*/ 46 h 123"/>
                  <a:gd name="T22" fmla="*/ 19 w 115"/>
                  <a:gd name="T23" fmla="*/ 82 h 123"/>
                  <a:gd name="T24" fmla="*/ 0 w 115"/>
                  <a:gd name="T25" fmla="*/ 10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5" h="123">
                    <a:moveTo>
                      <a:pt x="0" y="105"/>
                    </a:moveTo>
                    <a:lnTo>
                      <a:pt x="10" y="123"/>
                    </a:lnTo>
                    <a:lnTo>
                      <a:pt x="14" y="118"/>
                    </a:lnTo>
                    <a:lnTo>
                      <a:pt x="69" y="59"/>
                    </a:lnTo>
                    <a:lnTo>
                      <a:pt x="83" y="46"/>
                    </a:lnTo>
                    <a:lnTo>
                      <a:pt x="106" y="18"/>
                    </a:lnTo>
                    <a:lnTo>
                      <a:pt x="115" y="9"/>
                    </a:lnTo>
                    <a:lnTo>
                      <a:pt x="106" y="4"/>
                    </a:lnTo>
                    <a:lnTo>
                      <a:pt x="96" y="0"/>
                    </a:lnTo>
                    <a:lnTo>
                      <a:pt x="69" y="27"/>
                    </a:lnTo>
                    <a:lnTo>
                      <a:pt x="55" y="46"/>
                    </a:lnTo>
                    <a:lnTo>
                      <a:pt x="19" y="8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12" name="Freeform 17"/>
              <p:cNvSpPr>
                <a:spLocks/>
              </p:cNvSpPr>
              <p:nvPr/>
            </p:nvSpPr>
            <p:spPr bwMode="auto">
              <a:xfrm>
                <a:off x="5180013" y="-2640013"/>
                <a:ext cx="188913" cy="209550"/>
              </a:xfrm>
              <a:custGeom>
                <a:avLst/>
                <a:gdLst>
                  <a:gd name="T0" fmla="*/ 105 w 119"/>
                  <a:gd name="T1" fmla="*/ 132 h 132"/>
                  <a:gd name="T2" fmla="*/ 0 w 119"/>
                  <a:gd name="T3" fmla="*/ 18 h 132"/>
                  <a:gd name="T4" fmla="*/ 9 w 119"/>
                  <a:gd name="T5" fmla="*/ 0 h 132"/>
                  <a:gd name="T6" fmla="*/ 119 w 119"/>
                  <a:gd name="T7" fmla="*/ 114 h 132"/>
                  <a:gd name="T8" fmla="*/ 105 w 119"/>
                  <a:gd name="T9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32">
                    <a:moveTo>
                      <a:pt x="105" y="132"/>
                    </a:moveTo>
                    <a:lnTo>
                      <a:pt x="0" y="18"/>
                    </a:lnTo>
                    <a:lnTo>
                      <a:pt x="9" y="0"/>
                    </a:lnTo>
                    <a:lnTo>
                      <a:pt x="119" y="114"/>
                    </a:lnTo>
                    <a:lnTo>
                      <a:pt x="105" y="13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13" name="Freeform 18"/>
              <p:cNvSpPr>
                <a:spLocks noEditPoints="1"/>
              </p:cNvSpPr>
              <p:nvPr/>
            </p:nvSpPr>
            <p:spPr bwMode="auto">
              <a:xfrm>
                <a:off x="4310063" y="-3770313"/>
                <a:ext cx="528638" cy="1289050"/>
              </a:xfrm>
              <a:custGeom>
                <a:avLst/>
                <a:gdLst>
                  <a:gd name="T0" fmla="*/ 67 w 73"/>
                  <a:gd name="T1" fmla="*/ 4 h 178"/>
                  <a:gd name="T2" fmla="*/ 11 w 73"/>
                  <a:gd name="T3" fmla="*/ 76 h 178"/>
                  <a:gd name="T4" fmla="*/ 0 w 73"/>
                  <a:gd name="T5" fmla="*/ 142 h 178"/>
                  <a:gd name="T6" fmla="*/ 4 w 73"/>
                  <a:gd name="T7" fmla="*/ 172 h 178"/>
                  <a:gd name="T8" fmla="*/ 6 w 73"/>
                  <a:gd name="T9" fmla="*/ 178 h 178"/>
                  <a:gd name="T10" fmla="*/ 68 w 73"/>
                  <a:gd name="T11" fmla="*/ 107 h 178"/>
                  <a:gd name="T12" fmla="*/ 73 w 73"/>
                  <a:gd name="T13" fmla="*/ 0 h 178"/>
                  <a:gd name="T14" fmla="*/ 67 w 73"/>
                  <a:gd name="T15" fmla="*/ 4 h 178"/>
                  <a:gd name="T16" fmla="*/ 31 w 73"/>
                  <a:gd name="T17" fmla="*/ 52 h 178"/>
                  <a:gd name="T18" fmla="*/ 57 w 73"/>
                  <a:gd name="T19" fmla="*/ 100 h 178"/>
                  <a:gd name="T20" fmla="*/ 11 w 73"/>
                  <a:gd name="T21" fmla="*/ 104 h 178"/>
                  <a:gd name="T22" fmla="*/ 17 w 73"/>
                  <a:gd name="T23" fmla="*/ 80 h 178"/>
                  <a:gd name="T24" fmla="*/ 31 w 73"/>
                  <a:gd name="T25" fmla="*/ 52 h 178"/>
                  <a:gd name="T26" fmla="*/ 9 w 73"/>
                  <a:gd name="T27" fmla="*/ 114 h 178"/>
                  <a:gd name="T28" fmla="*/ 54 w 73"/>
                  <a:gd name="T29" fmla="*/ 110 h 178"/>
                  <a:gd name="T30" fmla="*/ 9 w 73"/>
                  <a:gd name="T31" fmla="*/ 161 h 178"/>
                  <a:gd name="T32" fmla="*/ 9 w 73"/>
                  <a:gd name="T33" fmla="*/ 114 h 178"/>
                  <a:gd name="T34" fmla="*/ 61 w 73"/>
                  <a:gd name="T35" fmla="*/ 91 h 178"/>
                  <a:gd name="T36" fmla="*/ 37 w 73"/>
                  <a:gd name="T37" fmla="*/ 45 h 178"/>
                  <a:gd name="T38" fmla="*/ 65 w 73"/>
                  <a:gd name="T39" fmla="*/ 16 h 178"/>
                  <a:gd name="T40" fmla="*/ 61 w 73"/>
                  <a:gd name="T41" fmla="*/ 9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3" h="178">
                    <a:moveTo>
                      <a:pt x="67" y="4"/>
                    </a:moveTo>
                    <a:cubicBezTo>
                      <a:pt x="41" y="23"/>
                      <a:pt x="22" y="47"/>
                      <a:pt x="11" y="76"/>
                    </a:cubicBezTo>
                    <a:cubicBezTo>
                      <a:pt x="1" y="102"/>
                      <a:pt x="0" y="126"/>
                      <a:pt x="0" y="142"/>
                    </a:cubicBezTo>
                    <a:cubicBezTo>
                      <a:pt x="1" y="160"/>
                      <a:pt x="4" y="171"/>
                      <a:pt x="4" y="172"/>
                    </a:cubicBezTo>
                    <a:cubicBezTo>
                      <a:pt x="6" y="178"/>
                      <a:pt x="6" y="178"/>
                      <a:pt x="6" y="178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73" y="0"/>
                      <a:pt x="73" y="0"/>
                      <a:pt x="73" y="0"/>
                    </a:cubicBezTo>
                    <a:lnTo>
                      <a:pt x="67" y="4"/>
                    </a:lnTo>
                    <a:close/>
                    <a:moveTo>
                      <a:pt x="31" y="52"/>
                    </a:moveTo>
                    <a:cubicBezTo>
                      <a:pt x="57" y="100"/>
                      <a:pt x="57" y="100"/>
                      <a:pt x="57" y="100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12" y="96"/>
                      <a:pt x="14" y="88"/>
                      <a:pt x="17" y="80"/>
                    </a:cubicBezTo>
                    <a:cubicBezTo>
                      <a:pt x="21" y="70"/>
                      <a:pt x="26" y="61"/>
                      <a:pt x="31" y="52"/>
                    </a:cubicBezTo>
                    <a:close/>
                    <a:moveTo>
                      <a:pt x="9" y="114"/>
                    </a:moveTo>
                    <a:cubicBezTo>
                      <a:pt x="54" y="110"/>
                      <a:pt x="54" y="110"/>
                      <a:pt x="54" y="110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8" y="152"/>
                      <a:pt x="6" y="135"/>
                      <a:pt x="9" y="114"/>
                    </a:cubicBezTo>
                    <a:close/>
                    <a:moveTo>
                      <a:pt x="61" y="91"/>
                    </a:moveTo>
                    <a:cubicBezTo>
                      <a:pt x="37" y="45"/>
                      <a:pt x="37" y="45"/>
                      <a:pt x="37" y="45"/>
                    </a:cubicBezTo>
                    <a:cubicBezTo>
                      <a:pt x="44" y="34"/>
                      <a:pt x="54" y="25"/>
                      <a:pt x="65" y="16"/>
                    </a:cubicBezTo>
                    <a:lnTo>
                      <a:pt x="61" y="9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14" name="Rectangle 19"/>
              <p:cNvSpPr>
                <a:spLocks noChangeArrowheads="1"/>
              </p:cNvSpPr>
              <p:nvPr/>
            </p:nvSpPr>
            <p:spPr bwMode="auto">
              <a:xfrm>
                <a:off x="4222750" y="-1257300"/>
                <a:ext cx="2052638" cy="730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15" name="Rectangle 20"/>
              <p:cNvSpPr>
                <a:spLocks noChangeArrowheads="1"/>
              </p:cNvSpPr>
              <p:nvPr/>
            </p:nvSpPr>
            <p:spPr bwMode="auto">
              <a:xfrm>
                <a:off x="4273550" y="-1466850"/>
                <a:ext cx="361950" cy="209550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16" name="Freeform 21"/>
              <p:cNvSpPr>
                <a:spLocks/>
              </p:cNvSpPr>
              <p:nvPr/>
            </p:nvSpPr>
            <p:spPr bwMode="auto">
              <a:xfrm>
                <a:off x="5935663" y="-2300288"/>
                <a:ext cx="282575" cy="319088"/>
              </a:xfrm>
              <a:custGeom>
                <a:avLst/>
                <a:gdLst>
                  <a:gd name="T0" fmla="*/ 0 w 39"/>
                  <a:gd name="T1" fmla="*/ 22 h 44"/>
                  <a:gd name="T2" fmla="*/ 20 w 39"/>
                  <a:gd name="T3" fmla="*/ 44 h 44"/>
                  <a:gd name="T4" fmla="*/ 35 w 39"/>
                  <a:gd name="T5" fmla="*/ 36 h 44"/>
                  <a:gd name="T6" fmla="*/ 37 w 39"/>
                  <a:gd name="T7" fmla="*/ 33 h 44"/>
                  <a:gd name="T8" fmla="*/ 39 w 39"/>
                  <a:gd name="T9" fmla="*/ 28 h 44"/>
                  <a:gd name="T10" fmla="*/ 39 w 39"/>
                  <a:gd name="T11" fmla="*/ 22 h 44"/>
                  <a:gd name="T12" fmla="*/ 20 w 39"/>
                  <a:gd name="T13" fmla="*/ 0 h 44"/>
                  <a:gd name="T14" fmla="*/ 0 w 39"/>
                  <a:gd name="T15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44">
                    <a:moveTo>
                      <a:pt x="0" y="22"/>
                    </a:moveTo>
                    <a:cubicBezTo>
                      <a:pt x="0" y="34"/>
                      <a:pt x="9" y="44"/>
                      <a:pt x="20" y="44"/>
                    </a:cubicBezTo>
                    <a:cubicBezTo>
                      <a:pt x="26" y="44"/>
                      <a:pt x="31" y="41"/>
                      <a:pt x="35" y="36"/>
                    </a:cubicBezTo>
                    <a:cubicBezTo>
                      <a:pt x="35" y="35"/>
                      <a:pt x="36" y="34"/>
                      <a:pt x="37" y="33"/>
                    </a:cubicBezTo>
                    <a:cubicBezTo>
                      <a:pt x="38" y="32"/>
                      <a:pt x="38" y="30"/>
                      <a:pt x="39" y="28"/>
                    </a:cubicBezTo>
                    <a:cubicBezTo>
                      <a:pt x="39" y="26"/>
                      <a:pt x="39" y="24"/>
                      <a:pt x="39" y="22"/>
                    </a:cubicBezTo>
                    <a:cubicBezTo>
                      <a:pt x="39" y="10"/>
                      <a:pt x="30" y="0"/>
                      <a:pt x="20" y="0"/>
                    </a:cubicBezTo>
                    <a:cubicBezTo>
                      <a:pt x="9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154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 animBg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그룹 153"/>
          <p:cNvGrpSpPr/>
          <p:nvPr/>
        </p:nvGrpSpPr>
        <p:grpSpPr>
          <a:xfrm>
            <a:off x="4597400" y="679314"/>
            <a:ext cx="7585375" cy="6138617"/>
            <a:chOff x="4406342" y="1606791"/>
            <a:chExt cx="7789133" cy="5211140"/>
          </a:xfrm>
        </p:grpSpPr>
        <p:sp>
          <p:nvSpPr>
            <p:cNvPr id="155" name="직사각형 154"/>
            <p:cNvSpPr/>
            <p:nvPr/>
          </p:nvSpPr>
          <p:spPr>
            <a:xfrm>
              <a:off x="8328447" y="4264855"/>
              <a:ext cx="3867028" cy="255307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t="44000" r="-7000" b="-45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cs typeface="+mn-cs"/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4406342" y="3172011"/>
              <a:ext cx="3867028" cy="255307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r="-7000" b="-3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cs typeface="+mn-cs"/>
              </a:endParaRPr>
            </a:p>
          </p:txBody>
        </p:sp>
        <p:sp>
          <p:nvSpPr>
            <p:cNvPr id="157" name="직사각형 156"/>
            <p:cNvSpPr/>
            <p:nvPr/>
          </p:nvSpPr>
          <p:spPr>
            <a:xfrm>
              <a:off x="8273370" y="2856376"/>
              <a:ext cx="3867028" cy="255307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r="-7000" b="-3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cs typeface="+mn-cs"/>
              </a:endParaRPr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5546878" y="1606791"/>
              <a:ext cx="3867028" cy="255307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r="-7000" b="-3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cs typeface="+mn-cs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10292591" y="134448"/>
            <a:ext cx="217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건축학</a:t>
            </a:r>
            <a:endParaRPr lang="ko-KR" altLang="en-US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160" name="그룹 159"/>
          <p:cNvGrpSpPr/>
          <p:nvPr/>
        </p:nvGrpSpPr>
        <p:grpSpPr>
          <a:xfrm>
            <a:off x="9875990" y="371648"/>
            <a:ext cx="2080888" cy="288752"/>
            <a:chOff x="9875990" y="371648"/>
            <a:chExt cx="2080888" cy="288752"/>
          </a:xfrm>
        </p:grpSpPr>
        <p:cxnSp>
          <p:nvCxnSpPr>
            <p:cNvPr id="161" name="직선 연결선 160"/>
            <p:cNvCxnSpPr/>
            <p:nvPr/>
          </p:nvCxnSpPr>
          <p:spPr>
            <a:xfrm>
              <a:off x="9875990" y="556378"/>
              <a:ext cx="2080888" cy="0"/>
            </a:xfrm>
            <a:prstGeom prst="line">
              <a:avLst/>
            </a:prstGeom>
            <a:noFill/>
            <a:ln w="28575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  <p:cxnSp>
          <p:nvCxnSpPr>
            <p:cNvPr id="162" name="직선 연결선 161"/>
            <p:cNvCxnSpPr/>
            <p:nvPr/>
          </p:nvCxnSpPr>
          <p:spPr>
            <a:xfrm>
              <a:off x="11859496" y="371648"/>
              <a:ext cx="0" cy="288752"/>
            </a:xfrm>
            <a:prstGeom prst="line">
              <a:avLst/>
            </a:prstGeom>
            <a:noFill/>
            <a:ln w="28575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</p:grpSp>
      <p:sp>
        <p:nvSpPr>
          <p:cNvPr id="163" name="TextBox 162"/>
          <p:cNvSpPr txBox="1"/>
          <p:nvPr/>
        </p:nvSpPr>
        <p:spPr>
          <a:xfrm>
            <a:off x="9980308" y="604851"/>
            <a:ext cx="2170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2. </a:t>
            </a:r>
            <a:r>
              <a:rPr lang="ko-KR" altLang="en-US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소스 적용 내용</a:t>
            </a:r>
            <a:endParaRPr lang="ko-KR" altLang="en-US" sz="1400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64" name="직선 연결선 163"/>
          <p:cNvCxnSpPr/>
          <p:nvPr/>
        </p:nvCxnSpPr>
        <p:spPr>
          <a:xfrm flipV="1">
            <a:off x="5293797" y="1821888"/>
            <a:ext cx="900600" cy="205669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ysDot"/>
            <a:miter lim="800000"/>
          </a:ln>
          <a:effectLst/>
        </p:spPr>
      </p:cxnSp>
      <p:sp>
        <p:nvSpPr>
          <p:cNvPr id="165" name="자유형 164"/>
          <p:cNvSpPr/>
          <p:nvPr/>
        </p:nvSpPr>
        <p:spPr>
          <a:xfrm>
            <a:off x="11064872" y="5512643"/>
            <a:ext cx="367695" cy="229810"/>
          </a:xfrm>
          <a:custGeom>
            <a:avLst/>
            <a:gdLst>
              <a:gd name="connsiteX0" fmla="*/ 0 w 367695"/>
              <a:gd name="connsiteY0" fmla="*/ 229810 h 229810"/>
              <a:gd name="connsiteX1" fmla="*/ 0 w 367695"/>
              <a:gd name="connsiteY1" fmla="*/ 89505 h 229810"/>
              <a:gd name="connsiteX2" fmla="*/ 89505 w 367695"/>
              <a:gd name="connsiteY2" fmla="*/ 0 h 229810"/>
              <a:gd name="connsiteX3" fmla="*/ 367695 w 367695"/>
              <a:gd name="connsiteY3" fmla="*/ 0 h 22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695" h="229810">
                <a:moveTo>
                  <a:pt x="0" y="229810"/>
                </a:moveTo>
                <a:lnTo>
                  <a:pt x="0" y="89505"/>
                </a:lnTo>
                <a:lnTo>
                  <a:pt x="89505" y="0"/>
                </a:lnTo>
                <a:lnTo>
                  <a:pt x="367695" y="0"/>
                </a:lnTo>
              </a:path>
            </a:pathLst>
          </a:custGeom>
          <a:noFill/>
          <a:ln w="25400" cap="flat" cmpd="sng" algn="ctr">
            <a:solidFill>
              <a:sysClr val="window" lastClr="FFFFFF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r>
              <a:rPr lang="en-US" altLang="ko-KR" kern="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  </a:t>
            </a:r>
            <a:endParaRPr lang="ko-KR" altLang="en-US" kern="0" dirty="0" smtClean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cxnSp>
        <p:nvCxnSpPr>
          <p:cNvPr id="166" name="직선 연결선 165"/>
          <p:cNvCxnSpPr/>
          <p:nvPr/>
        </p:nvCxnSpPr>
        <p:spPr>
          <a:xfrm>
            <a:off x="7250408" y="4531937"/>
            <a:ext cx="4182159" cy="555569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ysDot"/>
            <a:miter lim="800000"/>
          </a:ln>
          <a:effectLst/>
        </p:spPr>
      </p:cxnSp>
      <p:pic>
        <p:nvPicPr>
          <p:cNvPr id="167" name="그림 1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329" y="5743651"/>
            <a:ext cx="682026" cy="544603"/>
          </a:xfrm>
          <a:prstGeom prst="rect">
            <a:avLst/>
          </a:prstGeom>
        </p:spPr>
      </p:pic>
      <p:cxnSp>
        <p:nvCxnSpPr>
          <p:cNvPr id="168" name="직선 연결선 167"/>
          <p:cNvCxnSpPr/>
          <p:nvPr/>
        </p:nvCxnSpPr>
        <p:spPr>
          <a:xfrm>
            <a:off x="11417858" y="5087506"/>
            <a:ext cx="0" cy="425137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ysDot"/>
            <a:miter lim="800000"/>
          </a:ln>
          <a:effectLst/>
        </p:spPr>
      </p:cxnSp>
      <p:cxnSp>
        <p:nvCxnSpPr>
          <p:cNvPr id="169" name="직선 연결선 168"/>
          <p:cNvCxnSpPr>
            <a:stCxn id="182" idx="1"/>
          </p:cNvCxnSpPr>
          <p:nvPr/>
        </p:nvCxnSpPr>
        <p:spPr>
          <a:xfrm flipH="1" flipV="1">
            <a:off x="8210869" y="2264729"/>
            <a:ext cx="2804817" cy="625154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ysDot"/>
            <a:miter lim="800000"/>
          </a:ln>
          <a:effectLst/>
        </p:spPr>
      </p:cxnSp>
      <p:sp>
        <p:nvSpPr>
          <p:cNvPr id="170" name="직사각형 169"/>
          <p:cNvSpPr/>
          <p:nvPr/>
        </p:nvSpPr>
        <p:spPr>
          <a:xfrm>
            <a:off x="4830688" y="5645537"/>
            <a:ext cx="2514972" cy="472484"/>
          </a:xfrm>
          <a:prstGeom prst="rect">
            <a:avLst/>
          </a:prstGeom>
          <a:solidFill>
            <a:srgbClr val="8FBEE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sz="4400" kern="0" dirty="0" smtClean="0">
              <a:solidFill>
                <a:srgbClr val="8FBEE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254791" y="5666746"/>
            <a:ext cx="171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건축의 </a:t>
            </a:r>
            <a:r>
              <a:rPr lang="en-US" altLang="ko-KR" sz="20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20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요소</a:t>
            </a:r>
          </a:p>
        </p:txBody>
      </p:sp>
      <p:grpSp>
        <p:nvGrpSpPr>
          <p:cNvPr id="172" name="그룹 171"/>
          <p:cNvGrpSpPr/>
          <p:nvPr/>
        </p:nvGrpSpPr>
        <p:grpSpPr>
          <a:xfrm>
            <a:off x="6194397" y="1525714"/>
            <a:ext cx="2158185" cy="739015"/>
            <a:chOff x="6194397" y="1525714"/>
            <a:chExt cx="2158185" cy="739015"/>
          </a:xfrm>
        </p:grpSpPr>
        <p:grpSp>
          <p:nvGrpSpPr>
            <p:cNvPr id="173" name="그룹 172"/>
            <p:cNvGrpSpPr/>
            <p:nvPr/>
          </p:nvGrpSpPr>
          <p:grpSpPr>
            <a:xfrm>
              <a:off x="6194397" y="1525714"/>
              <a:ext cx="2158185" cy="739015"/>
              <a:chOff x="6258228" y="1797708"/>
              <a:chExt cx="2158185" cy="739015"/>
            </a:xfrm>
          </p:grpSpPr>
          <p:sp>
            <p:nvSpPr>
              <p:cNvPr id="175" name="대각선 방향의 모서리가 잘린 사각형 174"/>
              <p:cNvSpPr/>
              <p:nvPr/>
            </p:nvSpPr>
            <p:spPr>
              <a:xfrm>
                <a:off x="6258228" y="1797708"/>
                <a:ext cx="2158185" cy="739015"/>
              </a:xfrm>
              <a:prstGeom prst="snip2DiagRect">
                <a:avLst>
                  <a:gd name="adj1" fmla="val 18904"/>
                  <a:gd name="adj2" fmla="val 50000"/>
                </a:avLst>
              </a:prstGeom>
              <a:gradFill>
                <a:gsLst>
                  <a:gs pos="0">
                    <a:srgbClr val="3EEAB9"/>
                  </a:gs>
                  <a:gs pos="99000">
                    <a:srgbClr val="2D78FF">
                      <a:lumMod val="50000"/>
                    </a:srgbClr>
                  </a:gs>
                </a:gsLst>
                <a:lin ang="0" scaled="0"/>
              </a:gradFill>
              <a:ln w="34925" cap="flat" cmpd="sng" algn="ctr">
                <a:solidFill>
                  <a:srgbClr val="E7E6E6"/>
                </a:solidFill>
                <a:prstDash val="sysDot"/>
                <a:miter lim="800000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76" name="자유형 175"/>
              <p:cNvSpPr/>
              <p:nvPr/>
            </p:nvSpPr>
            <p:spPr>
              <a:xfrm>
                <a:off x="6973075" y="1797709"/>
                <a:ext cx="1443337" cy="739014"/>
              </a:xfrm>
              <a:custGeom>
                <a:avLst/>
                <a:gdLst>
                  <a:gd name="connsiteX0" fmla="*/ 0 w 1443337"/>
                  <a:gd name="connsiteY0" fmla="*/ 0 h 739014"/>
                  <a:gd name="connsiteX1" fmla="*/ 1073830 w 1443337"/>
                  <a:gd name="connsiteY1" fmla="*/ 0 h 739014"/>
                  <a:gd name="connsiteX2" fmla="*/ 1443337 w 1443337"/>
                  <a:gd name="connsiteY2" fmla="*/ 369507 h 739014"/>
                  <a:gd name="connsiteX3" fmla="*/ 1443337 w 1443337"/>
                  <a:gd name="connsiteY3" fmla="*/ 739014 h 739014"/>
                  <a:gd name="connsiteX4" fmla="*/ 613289 w 1443337"/>
                  <a:gd name="connsiteY4" fmla="*/ 739014 h 73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3337" h="739014">
                    <a:moveTo>
                      <a:pt x="0" y="0"/>
                    </a:moveTo>
                    <a:lnTo>
                      <a:pt x="1073830" y="0"/>
                    </a:lnTo>
                    <a:lnTo>
                      <a:pt x="1443337" y="369507"/>
                    </a:lnTo>
                    <a:lnTo>
                      <a:pt x="1443337" y="739014"/>
                    </a:lnTo>
                    <a:lnTo>
                      <a:pt x="613289" y="739014"/>
                    </a:lnTo>
                    <a:close/>
                  </a:path>
                </a:pathLst>
              </a:custGeom>
              <a:solidFill>
                <a:sysClr val="window" lastClr="FFFFFF">
                  <a:alpha val="14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77" name="직사각형 176"/>
              <p:cNvSpPr/>
              <p:nvPr/>
            </p:nvSpPr>
            <p:spPr>
              <a:xfrm>
                <a:off x="6416686" y="1885369"/>
                <a:ext cx="180369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rPr>
                  <a:t>기능</a:t>
                </a:r>
              </a:p>
            </p:txBody>
          </p:sp>
        </p:grpSp>
        <p:sp>
          <p:nvSpPr>
            <p:cNvPr id="174" name="Freeform 5"/>
            <p:cNvSpPr>
              <a:spLocks noEditPoints="1"/>
            </p:cNvSpPr>
            <p:nvPr/>
          </p:nvSpPr>
          <p:spPr bwMode="auto">
            <a:xfrm>
              <a:off x="6309905" y="1622007"/>
              <a:ext cx="545702" cy="546427"/>
            </a:xfrm>
            <a:custGeom>
              <a:avLst/>
              <a:gdLst>
                <a:gd name="T0" fmla="*/ 36 w 37"/>
                <a:gd name="T1" fmla="*/ 25 h 37"/>
                <a:gd name="T2" fmla="*/ 33 w 37"/>
                <a:gd name="T3" fmla="*/ 21 h 37"/>
                <a:gd name="T4" fmla="*/ 29 w 37"/>
                <a:gd name="T5" fmla="*/ 19 h 37"/>
                <a:gd name="T6" fmla="*/ 25 w 37"/>
                <a:gd name="T7" fmla="*/ 23 h 37"/>
                <a:gd name="T8" fmla="*/ 20 w 37"/>
                <a:gd name="T9" fmla="*/ 25 h 37"/>
                <a:gd name="T10" fmla="*/ 20 w 37"/>
                <a:gd name="T11" fmla="*/ 31 h 37"/>
                <a:gd name="T12" fmla="*/ 22 w 37"/>
                <a:gd name="T13" fmla="*/ 34 h 37"/>
                <a:gd name="T14" fmla="*/ 27 w 37"/>
                <a:gd name="T15" fmla="*/ 34 h 37"/>
                <a:gd name="T16" fmla="*/ 32 w 37"/>
                <a:gd name="T17" fmla="*/ 34 h 37"/>
                <a:gd name="T18" fmla="*/ 36 w 37"/>
                <a:gd name="T19" fmla="*/ 32 h 37"/>
                <a:gd name="T20" fmla="*/ 34 w 37"/>
                <a:gd name="T21" fmla="*/ 32 h 37"/>
                <a:gd name="T22" fmla="*/ 30 w 37"/>
                <a:gd name="T23" fmla="*/ 33 h 37"/>
                <a:gd name="T24" fmla="*/ 27 w 37"/>
                <a:gd name="T25" fmla="*/ 33 h 37"/>
                <a:gd name="T26" fmla="*/ 25 w 37"/>
                <a:gd name="T27" fmla="*/ 31 h 37"/>
                <a:gd name="T28" fmla="*/ 21 w 37"/>
                <a:gd name="T29" fmla="*/ 29 h 37"/>
                <a:gd name="T30" fmla="*/ 22 w 37"/>
                <a:gd name="T31" fmla="*/ 24 h 37"/>
                <a:gd name="T32" fmla="*/ 26 w 37"/>
                <a:gd name="T33" fmla="*/ 24 h 37"/>
                <a:gd name="T34" fmla="*/ 29 w 37"/>
                <a:gd name="T35" fmla="*/ 23 h 37"/>
                <a:gd name="T36" fmla="*/ 33 w 37"/>
                <a:gd name="T37" fmla="*/ 22 h 37"/>
                <a:gd name="T38" fmla="*/ 35 w 37"/>
                <a:gd name="T39" fmla="*/ 26 h 37"/>
                <a:gd name="T40" fmla="*/ 33 w 37"/>
                <a:gd name="T41" fmla="*/ 30 h 37"/>
                <a:gd name="T42" fmla="*/ 23 w 37"/>
                <a:gd name="T43" fmla="*/ 20 h 37"/>
                <a:gd name="T44" fmla="*/ 25 w 37"/>
                <a:gd name="T45" fmla="*/ 16 h 37"/>
                <a:gd name="T46" fmla="*/ 22 w 37"/>
                <a:gd name="T47" fmla="*/ 11 h 37"/>
                <a:gd name="T48" fmla="*/ 23 w 37"/>
                <a:gd name="T49" fmla="*/ 6 h 37"/>
                <a:gd name="T50" fmla="*/ 20 w 37"/>
                <a:gd name="T51" fmla="*/ 3 h 37"/>
                <a:gd name="T52" fmla="*/ 16 w 37"/>
                <a:gd name="T53" fmla="*/ 1 h 37"/>
                <a:gd name="T54" fmla="*/ 11 w 37"/>
                <a:gd name="T55" fmla="*/ 3 h 37"/>
                <a:gd name="T56" fmla="*/ 6 w 37"/>
                <a:gd name="T57" fmla="*/ 2 h 37"/>
                <a:gd name="T58" fmla="*/ 2 w 37"/>
                <a:gd name="T59" fmla="*/ 5 h 37"/>
                <a:gd name="T60" fmla="*/ 1 w 37"/>
                <a:gd name="T61" fmla="*/ 10 h 37"/>
                <a:gd name="T62" fmla="*/ 3 w 37"/>
                <a:gd name="T63" fmla="*/ 14 h 37"/>
                <a:gd name="T64" fmla="*/ 2 w 37"/>
                <a:gd name="T65" fmla="*/ 20 h 37"/>
                <a:gd name="T66" fmla="*/ 5 w 37"/>
                <a:gd name="T67" fmla="*/ 23 h 37"/>
                <a:gd name="T68" fmla="*/ 10 w 37"/>
                <a:gd name="T69" fmla="*/ 25 h 37"/>
                <a:gd name="T70" fmla="*/ 14 w 37"/>
                <a:gd name="T71" fmla="*/ 22 h 37"/>
                <a:gd name="T72" fmla="*/ 20 w 37"/>
                <a:gd name="T73" fmla="*/ 23 h 37"/>
                <a:gd name="T74" fmla="*/ 17 w 37"/>
                <a:gd name="T75" fmla="*/ 20 h 37"/>
                <a:gd name="T76" fmla="*/ 14 w 37"/>
                <a:gd name="T77" fmla="*/ 21 h 37"/>
                <a:gd name="T78" fmla="*/ 10 w 37"/>
                <a:gd name="T79" fmla="*/ 21 h 37"/>
                <a:gd name="T80" fmla="*/ 6 w 37"/>
                <a:gd name="T81" fmla="*/ 21 h 37"/>
                <a:gd name="T82" fmla="*/ 3 w 37"/>
                <a:gd name="T83" fmla="*/ 18 h 37"/>
                <a:gd name="T84" fmla="*/ 4 w 37"/>
                <a:gd name="T85" fmla="*/ 13 h 37"/>
                <a:gd name="T86" fmla="*/ 5 w 37"/>
                <a:gd name="T87" fmla="*/ 9 h 37"/>
                <a:gd name="T88" fmla="*/ 7 w 37"/>
                <a:gd name="T89" fmla="*/ 7 h 37"/>
                <a:gd name="T90" fmla="*/ 9 w 37"/>
                <a:gd name="T91" fmla="*/ 3 h 37"/>
                <a:gd name="T92" fmla="*/ 13 w 37"/>
                <a:gd name="T93" fmla="*/ 2 h 37"/>
                <a:gd name="T94" fmla="*/ 16 w 37"/>
                <a:gd name="T95" fmla="*/ 5 h 37"/>
                <a:gd name="T96" fmla="*/ 19 w 37"/>
                <a:gd name="T97" fmla="*/ 7 h 37"/>
                <a:gd name="T98" fmla="*/ 21 w 37"/>
                <a:gd name="T99" fmla="*/ 10 h 37"/>
                <a:gd name="T100" fmla="*/ 23 w 37"/>
                <a:gd name="T101" fmla="*/ 14 h 37"/>
                <a:gd name="T102" fmla="*/ 22 w 37"/>
                <a:gd name="T103" fmla="*/ 19 h 37"/>
                <a:gd name="T104" fmla="*/ 13 w 37"/>
                <a:gd name="T105" fmla="*/ 8 h 37"/>
                <a:gd name="T106" fmla="*/ 13 w 37"/>
                <a:gd name="T107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35" y="2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6"/>
                    <a:pt x="3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4"/>
                    <a:pt x="34" y="24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4" y="21"/>
                    <a:pt x="33" y="21"/>
                  </a:cubicBez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6" y="19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3"/>
                    <a:pt x="21" y="23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7"/>
                    <a:pt x="22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9"/>
                    <a:pt x="20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2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4" y="35"/>
                    <a:pt x="24" y="35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30" y="36"/>
                    <a:pt x="3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3"/>
                    <a:pt x="32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3"/>
                    <a:pt x="35" y="33"/>
                  </a:cubicBezTo>
                  <a:cubicBezTo>
                    <a:pt x="36" y="33"/>
                    <a:pt x="36" y="32"/>
                    <a:pt x="36" y="32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9"/>
                    <a:pt x="35" y="29"/>
                    <a:pt x="35" y="29"/>
                  </a:cubicBezTo>
                  <a:close/>
                  <a:moveTo>
                    <a:pt x="34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5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4" y="34"/>
                    <a:pt x="24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7"/>
                    <a:pt x="24" y="27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8" y="21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3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lnTo>
                    <a:pt x="34" y="32"/>
                  </a:lnTo>
                  <a:close/>
                  <a:moveTo>
                    <a:pt x="19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20"/>
                    <a:pt x="23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4" y="7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3"/>
                    <a:pt x="5" y="23"/>
                  </a:cubicBezTo>
                  <a:cubicBezTo>
                    <a:pt x="6" y="23"/>
                    <a:pt x="6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8" y="24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18" y="19"/>
                  </a:moveTo>
                  <a:cubicBezTo>
                    <a:pt x="18" y="19"/>
                    <a:pt x="18" y="19"/>
                    <a:pt x="17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1" y="24"/>
                    <a:pt x="11" y="2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2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3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4"/>
                    <a:pt x="23" y="14"/>
                    <a:pt x="23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20"/>
                  </a:cubicBezTo>
                  <a:cubicBezTo>
                    <a:pt x="19" y="18"/>
                    <a:pt x="19" y="18"/>
                    <a:pt x="19" y="18"/>
                  </a:cubicBezTo>
                  <a:lnTo>
                    <a:pt x="18" y="19"/>
                  </a:ln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5"/>
                    <a:pt x="10" y="17"/>
                    <a:pt x="13" y="17"/>
                  </a:cubicBezTo>
                  <a:cubicBezTo>
                    <a:pt x="15" y="17"/>
                    <a:pt x="17" y="15"/>
                    <a:pt x="17" y="13"/>
                  </a:cubicBezTo>
                  <a:cubicBezTo>
                    <a:pt x="17" y="10"/>
                    <a:pt x="15" y="8"/>
                    <a:pt x="13" y="8"/>
                  </a:cubicBezTo>
                  <a:close/>
                  <a:moveTo>
                    <a:pt x="13" y="15"/>
                  </a:moveTo>
                  <a:cubicBezTo>
                    <a:pt x="11" y="15"/>
                    <a:pt x="10" y="14"/>
                    <a:pt x="10" y="13"/>
                  </a:cubicBezTo>
                  <a:cubicBezTo>
                    <a:pt x="10" y="11"/>
                    <a:pt x="11" y="10"/>
                    <a:pt x="13" y="10"/>
                  </a:cubicBezTo>
                  <a:cubicBezTo>
                    <a:pt x="14" y="10"/>
                    <a:pt x="15" y="11"/>
                    <a:pt x="15" y="13"/>
                  </a:cubicBezTo>
                  <a:cubicBezTo>
                    <a:pt x="15" y="14"/>
                    <a:pt x="14" y="15"/>
                    <a:pt x="13" y="1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</p:grpSp>
      <p:grpSp>
        <p:nvGrpSpPr>
          <p:cNvPr id="178" name="그룹 177"/>
          <p:cNvGrpSpPr/>
          <p:nvPr/>
        </p:nvGrpSpPr>
        <p:grpSpPr>
          <a:xfrm>
            <a:off x="9227009" y="2889882"/>
            <a:ext cx="2158185" cy="744242"/>
            <a:chOff x="9227009" y="2889882"/>
            <a:chExt cx="2158185" cy="744242"/>
          </a:xfrm>
        </p:grpSpPr>
        <p:grpSp>
          <p:nvGrpSpPr>
            <p:cNvPr id="179" name="그룹 178"/>
            <p:cNvGrpSpPr/>
            <p:nvPr/>
          </p:nvGrpSpPr>
          <p:grpSpPr>
            <a:xfrm>
              <a:off x="9227009" y="2889882"/>
              <a:ext cx="2158185" cy="739015"/>
              <a:chOff x="9131259" y="1797708"/>
              <a:chExt cx="2158185" cy="739015"/>
            </a:xfrm>
          </p:grpSpPr>
          <p:sp>
            <p:nvSpPr>
              <p:cNvPr id="181" name="대각선 방향의 모서리가 잘린 사각형 180"/>
              <p:cNvSpPr/>
              <p:nvPr/>
            </p:nvSpPr>
            <p:spPr>
              <a:xfrm>
                <a:off x="9131259" y="1797708"/>
                <a:ext cx="2158185" cy="739015"/>
              </a:xfrm>
              <a:prstGeom prst="snip2DiagRect">
                <a:avLst>
                  <a:gd name="adj1" fmla="val 20622"/>
                  <a:gd name="adj2" fmla="val 50000"/>
                </a:avLst>
              </a:prstGeom>
              <a:gradFill>
                <a:gsLst>
                  <a:gs pos="0">
                    <a:srgbClr val="4472C4">
                      <a:lumMod val="75000"/>
                    </a:srgbClr>
                  </a:gs>
                  <a:gs pos="99000">
                    <a:srgbClr val="ABCFE9"/>
                  </a:gs>
                </a:gsLst>
                <a:lin ang="0" scaled="0"/>
              </a:gradFill>
              <a:ln w="34925" cap="flat" cmpd="sng" algn="ctr">
                <a:solidFill>
                  <a:srgbClr val="E7E6E6"/>
                </a:solidFill>
                <a:prstDash val="sysDot"/>
                <a:miter lim="800000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82" name="자유형 181"/>
              <p:cNvSpPr/>
              <p:nvPr/>
            </p:nvSpPr>
            <p:spPr>
              <a:xfrm>
                <a:off x="9846106" y="1797709"/>
                <a:ext cx="1443337" cy="739014"/>
              </a:xfrm>
              <a:custGeom>
                <a:avLst/>
                <a:gdLst>
                  <a:gd name="connsiteX0" fmla="*/ 0 w 1443337"/>
                  <a:gd name="connsiteY0" fmla="*/ 0 h 739014"/>
                  <a:gd name="connsiteX1" fmla="*/ 1073830 w 1443337"/>
                  <a:gd name="connsiteY1" fmla="*/ 0 h 739014"/>
                  <a:gd name="connsiteX2" fmla="*/ 1443337 w 1443337"/>
                  <a:gd name="connsiteY2" fmla="*/ 369507 h 739014"/>
                  <a:gd name="connsiteX3" fmla="*/ 1443337 w 1443337"/>
                  <a:gd name="connsiteY3" fmla="*/ 739014 h 739014"/>
                  <a:gd name="connsiteX4" fmla="*/ 613289 w 1443337"/>
                  <a:gd name="connsiteY4" fmla="*/ 739014 h 73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3337" h="739014">
                    <a:moveTo>
                      <a:pt x="0" y="0"/>
                    </a:moveTo>
                    <a:lnTo>
                      <a:pt x="1073830" y="0"/>
                    </a:lnTo>
                    <a:lnTo>
                      <a:pt x="1443337" y="369507"/>
                    </a:lnTo>
                    <a:lnTo>
                      <a:pt x="1443337" y="739014"/>
                    </a:lnTo>
                    <a:lnTo>
                      <a:pt x="613289" y="739014"/>
                    </a:lnTo>
                    <a:close/>
                  </a:path>
                </a:pathLst>
              </a:custGeom>
              <a:solidFill>
                <a:sysClr val="window" lastClr="FFFFFF">
                  <a:alpha val="14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83" name="직사각형 182"/>
              <p:cNvSpPr/>
              <p:nvPr/>
            </p:nvSpPr>
            <p:spPr>
              <a:xfrm>
                <a:off x="9332831" y="1866319"/>
                <a:ext cx="17550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rPr>
                  <a:t>미</a:t>
                </a:r>
              </a:p>
            </p:txBody>
          </p:sp>
        </p:grpSp>
        <p:sp>
          <p:nvSpPr>
            <p:cNvPr id="180" name="Freeform 5"/>
            <p:cNvSpPr>
              <a:spLocks noEditPoints="1"/>
            </p:cNvSpPr>
            <p:nvPr/>
          </p:nvSpPr>
          <p:spPr bwMode="auto">
            <a:xfrm rot="8419962">
              <a:off x="10727911" y="3087697"/>
              <a:ext cx="545702" cy="546427"/>
            </a:xfrm>
            <a:custGeom>
              <a:avLst/>
              <a:gdLst>
                <a:gd name="T0" fmla="*/ 36 w 37"/>
                <a:gd name="T1" fmla="*/ 25 h 37"/>
                <a:gd name="T2" fmla="*/ 33 w 37"/>
                <a:gd name="T3" fmla="*/ 21 h 37"/>
                <a:gd name="T4" fmla="*/ 29 w 37"/>
                <a:gd name="T5" fmla="*/ 19 h 37"/>
                <a:gd name="T6" fmla="*/ 25 w 37"/>
                <a:gd name="T7" fmla="*/ 23 h 37"/>
                <a:gd name="T8" fmla="*/ 20 w 37"/>
                <a:gd name="T9" fmla="*/ 25 h 37"/>
                <a:gd name="T10" fmla="*/ 20 w 37"/>
                <a:gd name="T11" fmla="*/ 31 h 37"/>
                <a:gd name="T12" fmla="*/ 22 w 37"/>
                <a:gd name="T13" fmla="*/ 34 h 37"/>
                <a:gd name="T14" fmla="*/ 27 w 37"/>
                <a:gd name="T15" fmla="*/ 34 h 37"/>
                <a:gd name="T16" fmla="*/ 32 w 37"/>
                <a:gd name="T17" fmla="*/ 34 h 37"/>
                <a:gd name="T18" fmla="*/ 36 w 37"/>
                <a:gd name="T19" fmla="*/ 32 h 37"/>
                <a:gd name="T20" fmla="*/ 34 w 37"/>
                <a:gd name="T21" fmla="*/ 32 h 37"/>
                <a:gd name="T22" fmla="*/ 30 w 37"/>
                <a:gd name="T23" fmla="*/ 33 h 37"/>
                <a:gd name="T24" fmla="*/ 27 w 37"/>
                <a:gd name="T25" fmla="*/ 33 h 37"/>
                <a:gd name="T26" fmla="*/ 25 w 37"/>
                <a:gd name="T27" fmla="*/ 31 h 37"/>
                <a:gd name="T28" fmla="*/ 21 w 37"/>
                <a:gd name="T29" fmla="*/ 29 h 37"/>
                <a:gd name="T30" fmla="*/ 22 w 37"/>
                <a:gd name="T31" fmla="*/ 24 h 37"/>
                <a:gd name="T32" fmla="*/ 26 w 37"/>
                <a:gd name="T33" fmla="*/ 24 h 37"/>
                <a:gd name="T34" fmla="*/ 29 w 37"/>
                <a:gd name="T35" fmla="*/ 23 h 37"/>
                <a:gd name="T36" fmla="*/ 33 w 37"/>
                <a:gd name="T37" fmla="*/ 22 h 37"/>
                <a:gd name="T38" fmla="*/ 35 w 37"/>
                <a:gd name="T39" fmla="*/ 26 h 37"/>
                <a:gd name="T40" fmla="*/ 33 w 37"/>
                <a:gd name="T41" fmla="*/ 30 h 37"/>
                <a:gd name="T42" fmla="*/ 23 w 37"/>
                <a:gd name="T43" fmla="*/ 20 h 37"/>
                <a:gd name="T44" fmla="*/ 25 w 37"/>
                <a:gd name="T45" fmla="*/ 16 h 37"/>
                <a:gd name="T46" fmla="*/ 22 w 37"/>
                <a:gd name="T47" fmla="*/ 11 h 37"/>
                <a:gd name="T48" fmla="*/ 23 w 37"/>
                <a:gd name="T49" fmla="*/ 6 h 37"/>
                <a:gd name="T50" fmla="*/ 20 w 37"/>
                <a:gd name="T51" fmla="*/ 3 h 37"/>
                <a:gd name="T52" fmla="*/ 16 w 37"/>
                <a:gd name="T53" fmla="*/ 1 h 37"/>
                <a:gd name="T54" fmla="*/ 11 w 37"/>
                <a:gd name="T55" fmla="*/ 3 h 37"/>
                <a:gd name="T56" fmla="*/ 6 w 37"/>
                <a:gd name="T57" fmla="*/ 2 h 37"/>
                <a:gd name="T58" fmla="*/ 2 w 37"/>
                <a:gd name="T59" fmla="*/ 5 h 37"/>
                <a:gd name="T60" fmla="*/ 1 w 37"/>
                <a:gd name="T61" fmla="*/ 10 h 37"/>
                <a:gd name="T62" fmla="*/ 3 w 37"/>
                <a:gd name="T63" fmla="*/ 14 h 37"/>
                <a:gd name="T64" fmla="*/ 2 w 37"/>
                <a:gd name="T65" fmla="*/ 20 h 37"/>
                <a:gd name="T66" fmla="*/ 5 w 37"/>
                <a:gd name="T67" fmla="*/ 23 h 37"/>
                <a:gd name="T68" fmla="*/ 10 w 37"/>
                <a:gd name="T69" fmla="*/ 25 h 37"/>
                <a:gd name="T70" fmla="*/ 14 w 37"/>
                <a:gd name="T71" fmla="*/ 22 h 37"/>
                <a:gd name="T72" fmla="*/ 20 w 37"/>
                <a:gd name="T73" fmla="*/ 23 h 37"/>
                <a:gd name="T74" fmla="*/ 17 w 37"/>
                <a:gd name="T75" fmla="*/ 20 h 37"/>
                <a:gd name="T76" fmla="*/ 14 w 37"/>
                <a:gd name="T77" fmla="*/ 21 h 37"/>
                <a:gd name="T78" fmla="*/ 10 w 37"/>
                <a:gd name="T79" fmla="*/ 21 h 37"/>
                <a:gd name="T80" fmla="*/ 6 w 37"/>
                <a:gd name="T81" fmla="*/ 21 h 37"/>
                <a:gd name="T82" fmla="*/ 3 w 37"/>
                <a:gd name="T83" fmla="*/ 18 h 37"/>
                <a:gd name="T84" fmla="*/ 4 w 37"/>
                <a:gd name="T85" fmla="*/ 13 h 37"/>
                <a:gd name="T86" fmla="*/ 5 w 37"/>
                <a:gd name="T87" fmla="*/ 9 h 37"/>
                <a:gd name="T88" fmla="*/ 7 w 37"/>
                <a:gd name="T89" fmla="*/ 7 h 37"/>
                <a:gd name="T90" fmla="*/ 9 w 37"/>
                <a:gd name="T91" fmla="*/ 3 h 37"/>
                <a:gd name="T92" fmla="*/ 13 w 37"/>
                <a:gd name="T93" fmla="*/ 2 h 37"/>
                <a:gd name="T94" fmla="*/ 16 w 37"/>
                <a:gd name="T95" fmla="*/ 5 h 37"/>
                <a:gd name="T96" fmla="*/ 19 w 37"/>
                <a:gd name="T97" fmla="*/ 7 h 37"/>
                <a:gd name="T98" fmla="*/ 21 w 37"/>
                <a:gd name="T99" fmla="*/ 10 h 37"/>
                <a:gd name="T100" fmla="*/ 23 w 37"/>
                <a:gd name="T101" fmla="*/ 14 h 37"/>
                <a:gd name="T102" fmla="*/ 22 w 37"/>
                <a:gd name="T103" fmla="*/ 19 h 37"/>
                <a:gd name="T104" fmla="*/ 13 w 37"/>
                <a:gd name="T105" fmla="*/ 8 h 37"/>
                <a:gd name="T106" fmla="*/ 13 w 37"/>
                <a:gd name="T107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35" y="2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6"/>
                    <a:pt x="3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4"/>
                    <a:pt x="34" y="24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4" y="21"/>
                    <a:pt x="33" y="21"/>
                  </a:cubicBez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6" y="19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3"/>
                    <a:pt x="21" y="23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7"/>
                    <a:pt x="22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9"/>
                    <a:pt x="20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2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4" y="35"/>
                    <a:pt x="24" y="35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30" y="36"/>
                    <a:pt x="3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3"/>
                    <a:pt x="32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3"/>
                    <a:pt x="35" y="33"/>
                  </a:cubicBezTo>
                  <a:cubicBezTo>
                    <a:pt x="36" y="33"/>
                    <a:pt x="36" y="32"/>
                    <a:pt x="36" y="32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9"/>
                    <a:pt x="35" y="29"/>
                    <a:pt x="35" y="29"/>
                  </a:cubicBezTo>
                  <a:close/>
                  <a:moveTo>
                    <a:pt x="34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5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4" y="34"/>
                    <a:pt x="24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7"/>
                    <a:pt x="24" y="27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8" y="21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3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lnTo>
                    <a:pt x="34" y="32"/>
                  </a:lnTo>
                  <a:close/>
                  <a:moveTo>
                    <a:pt x="19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20"/>
                    <a:pt x="23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4" y="7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3"/>
                    <a:pt x="5" y="23"/>
                  </a:cubicBezTo>
                  <a:cubicBezTo>
                    <a:pt x="6" y="23"/>
                    <a:pt x="6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8" y="24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18" y="19"/>
                  </a:moveTo>
                  <a:cubicBezTo>
                    <a:pt x="18" y="19"/>
                    <a:pt x="18" y="19"/>
                    <a:pt x="17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1" y="24"/>
                    <a:pt x="11" y="2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2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3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4"/>
                    <a:pt x="23" y="14"/>
                    <a:pt x="23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20"/>
                  </a:cubicBezTo>
                  <a:cubicBezTo>
                    <a:pt x="19" y="18"/>
                    <a:pt x="19" y="18"/>
                    <a:pt x="19" y="18"/>
                  </a:cubicBezTo>
                  <a:lnTo>
                    <a:pt x="18" y="19"/>
                  </a:ln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5"/>
                    <a:pt x="10" y="17"/>
                    <a:pt x="13" y="17"/>
                  </a:cubicBezTo>
                  <a:cubicBezTo>
                    <a:pt x="15" y="17"/>
                    <a:pt x="17" y="15"/>
                    <a:pt x="17" y="13"/>
                  </a:cubicBezTo>
                  <a:cubicBezTo>
                    <a:pt x="17" y="10"/>
                    <a:pt x="15" y="8"/>
                    <a:pt x="13" y="8"/>
                  </a:cubicBezTo>
                  <a:close/>
                  <a:moveTo>
                    <a:pt x="13" y="15"/>
                  </a:moveTo>
                  <a:cubicBezTo>
                    <a:pt x="11" y="15"/>
                    <a:pt x="10" y="14"/>
                    <a:pt x="10" y="13"/>
                  </a:cubicBezTo>
                  <a:cubicBezTo>
                    <a:pt x="10" y="11"/>
                    <a:pt x="11" y="10"/>
                    <a:pt x="13" y="10"/>
                  </a:cubicBezTo>
                  <a:cubicBezTo>
                    <a:pt x="14" y="10"/>
                    <a:pt x="15" y="11"/>
                    <a:pt x="15" y="13"/>
                  </a:cubicBezTo>
                  <a:cubicBezTo>
                    <a:pt x="15" y="14"/>
                    <a:pt x="14" y="15"/>
                    <a:pt x="13" y="1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</p:grpSp>
      <p:grpSp>
        <p:nvGrpSpPr>
          <p:cNvPr id="184" name="그룹 183"/>
          <p:cNvGrpSpPr/>
          <p:nvPr/>
        </p:nvGrpSpPr>
        <p:grpSpPr>
          <a:xfrm>
            <a:off x="5187476" y="3792922"/>
            <a:ext cx="2158185" cy="739015"/>
            <a:chOff x="5187476" y="3792922"/>
            <a:chExt cx="2158185" cy="739015"/>
          </a:xfrm>
        </p:grpSpPr>
        <p:grpSp>
          <p:nvGrpSpPr>
            <p:cNvPr id="185" name="그룹 184"/>
            <p:cNvGrpSpPr/>
            <p:nvPr/>
          </p:nvGrpSpPr>
          <p:grpSpPr>
            <a:xfrm>
              <a:off x="5187476" y="3792922"/>
              <a:ext cx="2158185" cy="739015"/>
              <a:chOff x="6258228" y="1797708"/>
              <a:chExt cx="2158185" cy="739015"/>
            </a:xfrm>
          </p:grpSpPr>
          <p:sp>
            <p:nvSpPr>
              <p:cNvPr id="187" name="대각선 방향의 모서리가 잘린 사각형 186"/>
              <p:cNvSpPr/>
              <p:nvPr/>
            </p:nvSpPr>
            <p:spPr>
              <a:xfrm>
                <a:off x="6258228" y="1797708"/>
                <a:ext cx="2158185" cy="739015"/>
              </a:xfrm>
              <a:prstGeom prst="snip2DiagRect">
                <a:avLst>
                  <a:gd name="adj1" fmla="val 24059"/>
                  <a:gd name="adj2" fmla="val 50000"/>
                </a:avLst>
              </a:prstGeom>
              <a:gradFill>
                <a:gsLst>
                  <a:gs pos="100000">
                    <a:srgbClr val="2D78FF">
                      <a:lumMod val="60000"/>
                      <a:lumOff val="40000"/>
                    </a:srgbClr>
                  </a:gs>
                  <a:gs pos="0">
                    <a:srgbClr val="9862E8"/>
                  </a:gs>
                </a:gsLst>
                <a:lin ang="0" scaled="0"/>
              </a:gradFill>
              <a:ln w="34925" cap="flat" cmpd="sng" algn="ctr">
                <a:solidFill>
                  <a:srgbClr val="E7E6E6"/>
                </a:solidFill>
                <a:prstDash val="sysDot"/>
                <a:miter lim="800000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88" name="자유형 187"/>
              <p:cNvSpPr/>
              <p:nvPr/>
            </p:nvSpPr>
            <p:spPr>
              <a:xfrm>
                <a:off x="6973075" y="1797709"/>
                <a:ext cx="1443337" cy="739014"/>
              </a:xfrm>
              <a:custGeom>
                <a:avLst/>
                <a:gdLst>
                  <a:gd name="connsiteX0" fmla="*/ 0 w 1443337"/>
                  <a:gd name="connsiteY0" fmla="*/ 0 h 739014"/>
                  <a:gd name="connsiteX1" fmla="*/ 1073830 w 1443337"/>
                  <a:gd name="connsiteY1" fmla="*/ 0 h 739014"/>
                  <a:gd name="connsiteX2" fmla="*/ 1443337 w 1443337"/>
                  <a:gd name="connsiteY2" fmla="*/ 369507 h 739014"/>
                  <a:gd name="connsiteX3" fmla="*/ 1443337 w 1443337"/>
                  <a:gd name="connsiteY3" fmla="*/ 739014 h 739014"/>
                  <a:gd name="connsiteX4" fmla="*/ 613289 w 1443337"/>
                  <a:gd name="connsiteY4" fmla="*/ 739014 h 73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3337" h="739014">
                    <a:moveTo>
                      <a:pt x="0" y="0"/>
                    </a:moveTo>
                    <a:lnTo>
                      <a:pt x="1073830" y="0"/>
                    </a:lnTo>
                    <a:lnTo>
                      <a:pt x="1443337" y="369507"/>
                    </a:lnTo>
                    <a:lnTo>
                      <a:pt x="1443337" y="739014"/>
                    </a:lnTo>
                    <a:lnTo>
                      <a:pt x="613289" y="739014"/>
                    </a:lnTo>
                    <a:close/>
                  </a:path>
                </a:pathLst>
              </a:custGeom>
              <a:solidFill>
                <a:sysClr val="window" lastClr="FFFFFF">
                  <a:alpha val="14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</a:endParaRPr>
              </a:p>
            </p:txBody>
          </p:sp>
          <p:sp>
            <p:nvSpPr>
              <p:cNvPr id="189" name="직사각형 188"/>
              <p:cNvSpPr/>
              <p:nvPr/>
            </p:nvSpPr>
            <p:spPr>
              <a:xfrm>
                <a:off x="6364549" y="1883365"/>
                <a:ext cx="195661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HY동녘M" panose="02030600000101010101" pitchFamily="18" charset="-127"/>
                    <a:ea typeface="HY동녘M" panose="02030600000101010101" pitchFamily="18" charset="-127"/>
                  </a:rPr>
                  <a:t>구조</a:t>
                </a:r>
              </a:p>
            </p:txBody>
          </p:sp>
        </p:grpSp>
        <p:sp>
          <p:nvSpPr>
            <p:cNvPr id="186" name="Freeform 5"/>
            <p:cNvSpPr>
              <a:spLocks noEditPoints="1"/>
            </p:cNvSpPr>
            <p:nvPr/>
          </p:nvSpPr>
          <p:spPr bwMode="auto">
            <a:xfrm rot="10456821">
              <a:off x="5301504" y="3918476"/>
              <a:ext cx="545702" cy="546427"/>
            </a:xfrm>
            <a:custGeom>
              <a:avLst/>
              <a:gdLst>
                <a:gd name="T0" fmla="*/ 36 w 37"/>
                <a:gd name="T1" fmla="*/ 25 h 37"/>
                <a:gd name="T2" fmla="*/ 33 w 37"/>
                <a:gd name="T3" fmla="*/ 21 h 37"/>
                <a:gd name="T4" fmla="*/ 29 w 37"/>
                <a:gd name="T5" fmla="*/ 19 h 37"/>
                <a:gd name="T6" fmla="*/ 25 w 37"/>
                <a:gd name="T7" fmla="*/ 23 h 37"/>
                <a:gd name="T8" fmla="*/ 20 w 37"/>
                <a:gd name="T9" fmla="*/ 25 h 37"/>
                <a:gd name="T10" fmla="*/ 20 w 37"/>
                <a:gd name="T11" fmla="*/ 31 h 37"/>
                <a:gd name="T12" fmla="*/ 22 w 37"/>
                <a:gd name="T13" fmla="*/ 34 h 37"/>
                <a:gd name="T14" fmla="*/ 27 w 37"/>
                <a:gd name="T15" fmla="*/ 34 h 37"/>
                <a:gd name="T16" fmla="*/ 32 w 37"/>
                <a:gd name="T17" fmla="*/ 34 h 37"/>
                <a:gd name="T18" fmla="*/ 36 w 37"/>
                <a:gd name="T19" fmla="*/ 32 h 37"/>
                <a:gd name="T20" fmla="*/ 34 w 37"/>
                <a:gd name="T21" fmla="*/ 32 h 37"/>
                <a:gd name="T22" fmla="*/ 30 w 37"/>
                <a:gd name="T23" fmla="*/ 33 h 37"/>
                <a:gd name="T24" fmla="*/ 27 w 37"/>
                <a:gd name="T25" fmla="*/ 33 h 37"/>
                <a:gd name="T26" fmla="*/ 25 w 37"/>
                <a:gd name="T27" fmla="*/ 31 h 37"/>
                <a:gd name="T28" fmla="*/ 21 w 37"/>
                <a:gd name="T29" fmla="*/ 29 h 37"/>
                <a:gd name="T30" fmla="*/ 22 w 37"/>
                <a:gd name="T31" fmla="*/ 24 h 37"/>
                <a:gd name="T32" fmla="*/ 26 w 37"/>
                <a:gd name="T33" fmla="*/ 24 h 37"/>
                <a:gd name="T34" fmla="*/ 29 w 37"/>
                <a:gd name="T35" fmla="*/ 23 h 37"/>
                <a:gd name="T36" fmla="*/ 33 w 37"/>
                <a:gd name="T37" fmla="*/ 22 h 37"/>
                <a:gd name="T38" fmla="*/ 35 w 37"/>
                <a:gd name="T39" fmla="*/ 26 h 37"/>
                <a:gd name="T40" fmla="*/ 33 w 37"/>
                <a:gd name="T41" fmla="*/ 30 h 37"/>
                <a:gd name="T42" fmla="*/ 23 w 37"/>
                <a:gd name="T43" fmla="*/ 20 h 37"/>
                <a:gd name="T44" fmla="*/ 25 w 37"/>
                <a:gd name="T45" fmla="*/ 16 h 37"/>
                <a:gd name="T46" fmla="*/ 22 w 37"/>
                <a:gd name="T47" fmla="*/ 11 h 37"/>
                <a:gd name="T48" fmla="*/ 23 w 37"/>
                <a:gd name="T49" fmla="*/ 6 h 37"/>
                <a:gd name="T50" fmla="*/ 20 w 37"/>
                <a:gd name="T51" fmla="*/ 3 h 37"/>
                <a:gd name="T52" fmla="*/ 16 w 37"/>
                <a:gd name="T53" fmla="*/ 1 h 37"/>
                <a:gd name="T54" fmla="*/ 11 w 37"/>
                <a:gd name="T55" fmla="*/ 3 h 37"/>
                <a:gd name="T56" fmla="*/ 6 w 37"/>
                <a:gd name="T57" fmla="*/ 2 h 37"/>
                <a:gd name="T58" fmla="*/ 2 w 37"/>
                <a:gd name="T59" fmla="*/ 5 h 37"/>
                <a:gd name="T60" fmla="*/ 1 w 37"/>
                <a:gd name="T61" fmla="*/ 10 h 37"/>
                <a:gd name="T62" fmla="*/ 3 w 37"/>
                <a:gd name="T63" fmla="*/ 14 h 37"/>
                <a:gd name="T64" fmla="*/ 2 w 37"/>
                <a:gd name="T65" fmla="*/ 20 h 37"/>
                <a:gd name="T66" fmla="*/ 5 w 37"/>
                <a:gd name="T67" fmla="*/ 23 h 37"/>
                <a:gd name="T68" fmla="*/ 10 w 37"/>
                <a:gd name="T69" fmla="*/ 25 h 37"/>
                <a:gd name="T70" fmla="*/ 14 w 37"/>
                <a:gd name="T71" fmla="*/ 22 h 37"/>
                <a:gd name="T72" fmla="*/ 20 w 37"/>
                <a:gd name="T73" fmla="*/ 23 h 37"/>
                <a:gd name="T74" fmla="*/ 17 w 37"/>
                <a:gd name="T75" fmla="*/ 20 h 37"/>
                <a:gd name="T76" fmla="*/ 14 w 37"/>
                <a:gd name="T77" fmla="*/ 21 h 37"/>
                <a:gd name="T78" fmla="*/ 10 w 37"/>
                <a:gd name="T79" fmla="*/ 21 h 37"/>
                <a:gd name="T80" fmla="*/ 6 w 37"/>
                <a:gd name="T81" fmla="*/ 21 h 37"/>
                <a:gd name="T82" fmla="*/ 3 w 37"/>
                <a:gd name="T83" fmla="*/ 18 h 37"/>
                <a:gd name="T84" fmla="*/ 4 w 37"/>
                <a:gd name="T85" fmla="*/ 13 h 37"/>
                <a:gd name="T86" fmla="*/ 5 w 37"/>
                <a:gd name="T87" fmla="*/ 9 h 37"/>
                <a:gd name="T88" fmla="*/ 7 w 37"/>
                <a:gd name="T89" fmla="*/ 7 h 37"/>
                <a:gd name="T90" fmla="*/ 9 w 37"/>
                <a:gd name="T91" fmla="*/ 3 h 37"/>
                <a:gd name="T92" fmla="*/ 13 w 37"/>
                <a:gd name="T93" fmla="*/ 2 h 37"/>
                <a:gd name="T94" fmla="*/ 16 w 37"/>
                <a:gd name="T95" fmla="*/ 5 h 37"/>
                <a:gd name="T96" fmla="*/ 19 w 37"/>
                <a:gd name="T97" fmla="*/ 7 h 37"/>
                <a:gd name="T98" fmla="*/ 21 w 37"/>
                <a:gd name="T99" fmla="*/ 10 h 37"/>
                <a:gd name="T100" fmla="*/ 23 w 37"/>
                <a:gd name="T101" fmla="*/ 14 h 37"/>
                <a:gd name="T102" fmla="*/ 22 w 37"/>
                <a:gd name="T103" fmla="*/ 19 h 37"/>
                <a:gd name="T104" fmla="*/ 13 w 37"/>
                <a:gd name="T105" fmla="*/ 8 h 37"/>
                <a:gd name="T106" fmla="*/ 13 w 37"/>
                <a:gd name="T107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35" y="2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6"/>
                    <a:pt x="3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4"/>
                    <a:pt x="34" y="24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4" y="21"/>
                    <a:pt x="33" y="21"/>
                  </a:cubicBez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6" y="19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3"/>
                    <a:pt x="21" y="23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7"/>
                    <a:pt x="22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9"/>
                    <a:pt x="20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31"/>
                    <a:pt x="23" y="31"/>
                    <a:pt x="23" y="32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4" y="35"/>
                    <a:pt x="24" y="35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30" y="36"/>
                    <a:pt x="3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3"/>
                    <a:pt x="32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3"/>
                    <a:pt x="35" y="33"/>
                  </a:cubicBezTo>
                  <a:cubicBezTo>
                    <a:pt x="36" y="33"/>
                    <a:pt x="36" y="32"/>
                    <a:pt x="36" y="32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9"/>
                    <a:pt x="35" y="29"/>
                    <a:pt x="35" y="29"/>
                  </a:cubicBezTo>
                  <a:close/>
                  <a:moveTo>
                    <a:pt x="34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29" y="35"/>
                    <a:pt x="29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4" y="34"/>
                    <a:pt x="24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7"/>
                    <a:pt x="24" y="27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3" y="24"/>
                    <a:pt x="23" y="24"/>
                  </a:cubicBezTo>
                  <a:cubicBezTo>
                    <a:pt x="23" y="24"/>
                    <a:pt x="23" y="24"/>
                    <a:pt x="23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8" y="21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3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lnTo>
                    <a:pt x="34" y="32"/>
                  </a:lnTo>
                  <a:close/>
                  <a:moveTo>
                    <a:pt x="19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20"/>
                    <a:pt x="23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4" y="7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3"/>
                    <a:pt x="5" y="23"/>
                  </a:cubicBezTo>
                  <a:cubicBezTo>
                    <a:pt x="6" y="23"/>
                    <a:pt x="6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8" y="24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18" y="19"/>
                  </a:moveTo>
                  <a:cubicBezTo>
                    <a:pt x="18" y="19"/>
                    <a:pt x="18" y="19"/>
                    <a:pt x="17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1" y="24"/>
                    <a:pt x="11" y="2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6" y="22"/>
                    <a:pt x="6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2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3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4"/>
                    <a:pt x="23" y="14"/>
                    <a:pt x="23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20"/>
                  </a:cubicBezTo>
                  <a:cubicBezTo>
                    <a:pt x="19" y="18"/>
                    <a:pt x="19" y="18"/>
                    <a:pt x="19" y="18"/>
                  </a:cubicBezTo>
                  <a:lnTo>
                    <a:pt x="18" y="19"/>
                  </a:ln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5"/>
                    <a:pt x="10" y="17"/>
                    <a:pt x="13" y="17"/>
                  </a:cubicBezTo>
                  <a:cubicBezTo>
                    <a:pt x="15" y="17"/>
                    <a:pt x="17" y="15"/>
                    <a:pt x="17" y="13"/>
                  </a:cubicBezTo>
                  <a:cubicBezTo>
                    <a:pt x="17" y="10"/>
                    <a:pt x="15" y="8"/>
                    <a:pt x="13" y="8"/>
                  </a:cubicBezTo>
                  <a:close/>
                  <a:moveTo>
                    <a:pt x="13" y="15"/>
                  </a:moveTo>
                  <a:cubicBezTo>
                    <a:pt x="11" y="15"/>
                    <a:pt x="10" y="14"/>
                    <a:pt x="10" y="13"/>
                  </a:cubicBezTo>
                  <a:cubicBezTo>
                    <a:pt x="10" y="11"/>
                    <a:pt x="11" y="10"/>
                    <a:pt x="13" y="10"/>
                  </a:cubicBezTo>
                  <a:cubicBezTo>
                    <a:pt x="14" y="10"/>
                    <a:pt x="15" y="11"/>
                    <a:pt x="15" y="13"/>
                  </a:cubicBezTo>
                  <a:cubicBezTo>
                    <a:pt x="15" y="14"/>
                    <a:pt x="14" y="15"/>
                    <a:pt x="13" y="1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72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70" grpId="0" animBg="1"/>
      <p:bldP spid="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6738537" y="3100863"/>
            <a:ext cx="3915576" cy="1018224"/>
            <a:chOff x="2528380" y="2384622"/>
            <a:chExt cx="3915576" cy="1018224"/>
          </a:xfrm>
        </p:grpSpPr>
        <p:sp>
          <p:nvSpPr>
            <p:cNvPr id="14" name="직사각형 13"/>
            <p:cNvSpPr/>
            <p:nvPr/>
          </p:nvSpPr>
          <p:spPr>
            <a:xfrm>
              <a:off x="3144330" y="2384622"/>
              <a:ext cx="2767937" cy="101822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</a:ln>
          </p:spPr>
          <p:txBody>
            <a:bodyPr vert="horz" wrap="none" lIns="89994" tIns="46783" rIns="89994" bIns="46783" anchor="t"/>
            <a:lstStyle/>
            <a:p>
              <a:pPr marL="0" marR="0" lvl="0" indent="0" algn="ctr" defTabSz="108013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>
                    <a:alpha val="100000"/>
                  </a:srgbClr>
                </a:buClr>
                <a:buSzPct val="100000"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0" cap="none" spc="5" normalizeH="0" baseline="0" noProof="0" dirty="0" smtClean="0">
                  <a:ln>
                    <a:noFill/>
                  </a:ln>
                  <a:solidFill>
                    <a:srgbClr val="ABCFE9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  <a:sym typeface="Wingdings"/>
                </a:rPr>
                <a:t>이 부분은 판서로</a:t>
              </a:r>
              <a:endParaRPr kumimoji="0" lang="en-US" altLang="ko-KR" sz="2800" b="1" i="0" u="none" strike="noStrike" kern="0" cap="none" spc="5" normalizeH="0" baseline="0" noProof="0" dirty="0" smtClean="0">
                <a:ln>
                  <a:noFill/>
                </a:ln>
                <a:solidFill>
                  <a:srgbClr val="ABCFE9"/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sym typeface="Wingdings"/>
              </a:endParaRPr>
            </a:p>
            <a:p>
              <a:pPr marL="0" marR="0" lvl="0" indent="0" algn="ctr" defTabSz="108013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>
                    <a:alpha val="100000"/>
                  </a:srgbClr>
                </a:buClr>
                <a:buSzPct val="100000"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0" cap="none" spc="5" normalizeH="0" baseline="0" noProof="0" dirty="0" smtClean="0">
                  <a:ln>
                    <a:noFill/>
                  </a:ln>
                  <a:solidFill>
                    <a:srgbClr val="ABCFE9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  <a:sym typeface="Wingdings"/>
                </a:rPr>
                <a:t>작성하셔도 상관없습니다</a:t>
              </a:r>
              <a:r>
                <a:rPr kumimoji="0" lang="en-US" altLang="ko-KR" sz="2800" b="1" i="0" u="none" strike="noStrike" kern="0" cap="none" spc="5" normalizeH="0" baseline="0" noProof="0" dirty="0" smtClean="0">
                  <a:ln>
                    <a:noFill/>
                  </a:ln>
                  <a:solidFill>
                    <a:srgbClr val="ABCFE9"/>
                  </a:solidFill>
                  <a:effectLst/>
                  <a:uLnTx/>
                  <a:uFillTx/>
                  <a:latin typeface="HY동녘M" panose="02030600000101010101" pitchFamily="18" charset="-127"/>
                  <a:ea typeface="HY동녘M" panose="02030600000101010101" pitchFamily="18" charset="-127"/>
                  <a:sym typeface="Wingdings"/>
                </a:rPr>
                <a:t>.</a:t>
              </a:r>
              <a:endParaRPr kumimoji="0" lang="ko-KR" altLang="en-US" sz="2800" b="1" i="0" u="none" strike="noStrike" kern="0" cap="none" spc="5" normalizeH="0" baseline="0" noProof="0" dirty="0" smtClean="0">
                <a:ln>
                  <a:noFill/>
                </a:ln>
                <a:solidFill>
                  <a:srgbClr val="ABCFE9"/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sym typeface="Wingdings"/>
              </a:endParaRPr>
            </a:p>
          </p:txBody>
        </p:sp>
        <p:sp>
          <p:nvSpPr>
            <p:cNvPr id="15" name="자유형 14"/>
            <p:cNvSpPr/>
            <p:nvPr/>
          </p:nvSpPr>
          <p:spPr>
            <a:xfrm>
              <a:off x="5996527" y="2422721"/>
              <a:ext cx="447429" cy="350397"/>
            </a:xfrm>
            <a:custGeom>
              <a:avLst/>
              <a:gdLst>
                <a:gd name="connsiteX0" fmla="*/ 574272 w 756580"/>
                <a:gd name="connsiteY0" fmla="*/ 0 h 592503"/>
                <a:gd name="connsiteX1" fmla="*/ 707964 w 756580"/>
                <a:gd name="connsiteY1" fmla="*/ 60770 h 592503"/>
                <a:gd name="connsiteX2" fmla="*/ 756580 w 756580"/>
                <a:gd name="connsiteY2" fmla="*/ 206616 h 592503"/>
                <a:gd name="connsiteX3" fmla="*/ 744426 w 756580"/>
                <a:gd name="connsiteY3" fmla="*/ 302328 h 592503"/>
                <a:gd name="connsiteX4" fmla="*/ 711003 w 756580"/>
                <a:gd name="connsiteY4" fmla="*/ 395002 h 592503"/>
                <a:gd name="connsiteX5" fmla="*/ 621368 w 756580"/>
                <a:gd name="connsiteY5" fmla="*/ 513502 h 592503"/>
                <a:gd name="connsiteX6" fmla="*/ 495271 w 756580"/>
                <a:gd name="connsiteY6" fmla="*/ 592503 h 592503"/>
                <a:gd name="connsiteX7" fmla="*/ 434502 w 756580"/>
                <a:gd name="connsiteY7" fmla="*/ 525656 h 592503"/>
                <a:gd name="connsiteX8" fmla="*/ 533252 w 756580"/>
                <a:gd name="connsiteY8" fmla="*/ 443618 h 592503"/>
                <a:gd name="connsiteX9" fmla="*/ 583387 w 756580"/>
                <a:gd name="connsiteY9" fmla="*/ 316002 h 592503"/>
                <a:gd name="connsiteX10" fmla="*/ 539329 w 756580"/>
                <a:gd name="connsiteY10" fmla="*/ 323598 h 592503"/>
                <a:gd name="connsiteX11" fmla="*/ 498310 w 756580"/>
                <a:gd name="connsiteY11" fmla="*/ 312963 h 592503"/>
                <a:gd name="connsiteX12" fmla="*/ 431463 w 756580"/>
                <a:gd name="connsiteY12" fmla="*/ 252194 h 592503"/>
                <a:gd name="connsiteX13" fmla="*/ 410194 w 756580"/>
                <a:gd name="connsiteY13" fmla="*/ 161039 h 592503"/>
                <a:gd name="connsiteX14" fmla="*/ 458810 w 756580"/>
                <a:gd name="connsiteY14" fmla="*/ 48616 h 592503"/>
                <a:gd name="connsiteX15" fmla="*/ 574272 w 756580"/>
                <a:gd name="connsiteY15" fmla="*/ 0 h 592503"/>
                <a:gd name="connsiteX16" fmla="*/ 164078 w 756580"/>
                <a:gd name="connsiteY16" fmla="*/ 0 h 592503"/>
                <a:gd name="connsiteX17" fmla="*/ 297770 w 756580"/>
                <a:gd name="connsiteY17" fmla="*/ 60770 h 592503"/>
                <a:gd name="connsiteX18" fmla="*/ 346386 w 756580"/>
                <a:gd name="connsiteY18" fmla="*/ 206616 h 592503"/>
                <a:gd name="connsiteX19" fmla="*/ 334232 w 756580"/>
                <a:gd name="connsiteY19" fmla="*/ 302328 h 592503"/>
                <a:gd name="connsiteX20" fmla="*/ 300809 w 756580"/>
                <a:gd name="connsiteY20" fmla="*/ 395002 h 592503"/>
                <a:gd name="connsiteX21" fmla="*/ 212693 w 756580"/>
                <a:gd name="connsiteY21" fmla="*/ 513502 h 592503"/>
                <a:gd name="connsiteX22" fmla="*/ 88116 w 756580"/>
                <a:gd name="connsiteY22" fmla="*/ 592503 h 592503"/>
                <a:gd name="connsiteX23" fmla="*/ 24308 w 756580"/>
                <a:gd name="connsiteY23" fmla="*/ 525656 h 592503"/>
                <a:gd name="connsiteX24" fmla="*/ 123058 w 756580"/>
                <a:gd name="connsiteY24" fmla="*/ 443618 h 592503"/>
                <a:gd name="connsiteX25" fmla="*/ 173193 w 756580"/>
                <a:gd name="connsiteY25" fmla="*/ 316002 h 592503"/>
                <a:gd name="connsiteX26" fmla="*/ 129135 w 756580"/>
                <a:gd name="connsiteY26" fmla="*/ 323598 h 592503"/>
                <a:gd name="connsiteX27" fmla="*/ 88116 w 756580"/>
                <a:gd name="connsiteY27" fmla="*/ 312963 h 592503"/>
                <a:gd name="connsiteX28" fmla="*/ 21269 w 756580"/>
                <a:gd name="connsiteY28" fmla="*/ 252194 h 592503"/>
                <a:gd name="connsiteX29" fmla="*/ 0 w 756580"/>
                <a:gd name="connsiteY29" fmla="*/ 161039 h 592503"/>
                <a:gd name="connsiteX30" fmla="*/ 48615 w 756580"/>
                <a:gd name="connsiteY30" fmla="*/ 48616 h 592503"/>
                <a:gd name="connsiteX31" fmla="*/ 164078 w 756580"/>
                <a:gd name="connsiteY31" fmla="*/ 0 h 59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56580" h="592503">
                  <a:moveTo>
                    <a:pt x="574272" y="0"/>
                  </a:moveTo>
                  <a:cubicBezTo>
                    <a:pt x="630990" y="0"/>
                    <a:pt x="675554" y="20257"/>
                    <a:pt x="707964" y="60770"/>
                  </a:cubicBezTo>
                  <a:cubicBezTo>
                    <a:pt x="740375" y="101283"/>
                    <a:pt x="756580" y="149898"/>
                    <a:pt x="756580" y="206616"/>
                  </a:cubicBezTo>
                  <a:cubicBezTo>
                    <a:pt x="756580" y="239027"/>
                    <a:pt x="752529" y="270931"/>
                    <a:pt x="744426" y="302328"/>
                  </a:cubicBezTo>
                  <a:cubicBezTo>
                    <a:pt x="736324" y="333726"/>
                    <a:pt x="725182" y="364617"/>
                    <a:pt x="711003" y="395002"/>
                  </a:cubicBezTo>
                  <a:cubicBezTo>
                    <a:pt x="688721" y="439566"/>
                    <a:pt x="658843" y="479066"/>
                    <a:pt x="621368" y="513502"/>
                  </a:cubicBezTo>
                  <a:cubicBezTo>
                    <a:pt x="583893" y="547939"/>
                    <a:pt x="541861" y="574272"/>
                    <a:pt x="495271" y="592503"/>
                  </a:cubicBezTo>
                  <a:lnTo>
                    <a:pt x="434502" y="525656"/>
                  </a:lnTo>
                  <a:cubicBezTo>
                    <a:pt x="472989" y="507426"/>
                    <a:pt x="505906" y="480079"/>
                    <a:pt x="533252" y="443618"/>
                  </a:cubicBezTo>
                  <a:cubicBezTo>
                    <a:pt x="560598" y="407156"/>
                    <a:pt x="577310" y="364617"/>
                    <a:pt x="583387" y="316002"/>
                  </a:cubicBezTo>
                  <a:cubicBezTo>
                    <a:pt x="571233" y="322079"/>
                    <a:pt x="556547" y="324611"/>
                    <a:pt x="539329" y="323598"/>
                  </a:cubicBezTo>
                  <a:cubicBezTo>
                    <a:pt x="522111" y="322585"/>
                    <a:pt x="508438" y="319040"/>
                    <a:pt x="498310" y="312963"/>
                  </a:cubicBezTo>
                  <a:cubicBezTo>
                    <a:pt x="467925" y="300809"/>
                    <a:pt x="445643" y="280553"/>
                    <a:pt x="431463" y="252194"/>
                  </a:cubicBezTo>
                  <a:cubicBezTo>
                    <a:pt x="417284" y="223835"/>
                    <a:pt x="410194" y="193450"/>
                    <a:pt x="410194" y="161039"/>
                  </a:cubicBezTo>
                  <a:cubicBezTo>
                    <a:pt x="410194" y="118501"/>
                    <a:pt x="426399" y="81026"/>
                    <a:pt x="458810" y="48616"/>
                  </a:cubicBezTo>
                  <a:cubicBezTo>
                    <a:pt x="491220" y="16205"/>
                    <a:pt x="529707" y="0"/>
                    <a:pt x="574272" y="0"/>
                  </a:cubicBezTo>
                  <a:close/>
                  <a:moveTo>
                    <a:pt x="164078" y="0"/>
                  </a:moveTo>
                  <a:cubicBezTo>
                    <a:pt x="220796" y="0"/>
                    <a:pt x="265360" y="20257"/>
                    <a:pt x="297770" y="60770"/>
                  </a:cubicBezTo>
                  <a:cubicBezTo>
                    <a:pt x="330181" y="101283"/>
                    <a:pt x="346386" y="149898"/>
                    <a:pt x="346386" y="206616"/>
                  </a:cubicBezTo>
                  <a:cubicBezTo>
                    <a:pt x="346386" y="239027"/>
                    <a:pt x="342335" y="270931"/>
                    <a:pt x="334232" y="302328"/>
                  </a:cubicBezTo>
                  <a:cubicBezTo>
                    <a:pt x="326129" y="333726"/>
                    <a:pt x="314989" y="364617"/>
                    <a:pt x="300809" y="395002"/>
                  </a:cubicBezTo>
                  <a:cubicBezTo>
                    <a:pt x="278527" y="439566"/>
                    <a:pt x="249155" y="479066"/>
                    <a:pt x="212693" y="513502"/>
                  </a:cubicBezTo>
                  <a:cubicBezTo>
                    <a:pt x="176231" y="547939"/>
                    <a:pt x="134706" y="574272"/>
                    <a:pt x="88116" y="592503"/>
                  </a:cubicBezTo>
                  <a:lnTo>
                    <a:pt x="24308" y="525656"/>
                  </a:lnTo>
                  <a:cubicBezTo>
                    <a:pt x="62795" y="507426"/>
                    <a:pt x="95712" y="480079"/>
                    <a:pt x="123058" y="443618"/>
                  </a:cubicBezTo>
                  <a:cubicBezTo>
                    <a:pt x="150404" y="407156"/>
                    <a:pt x="167116" y="364617"/>
                    <a:pt x="173193" y="316002"/>
                  </a:cubicBezTo>
                  <a:cubicBezTo>
                    <a:pt x="161039" y="322079"/>
                    <a:pt x="146353" y="324611"/>
                    <a:pt x="129135" y="323598"/>
                  </a:cubicBezTo>
                  <a:cubicBezTo>
                    <a:pt x="111917" y="322585"/>
                    <a:pt x="98244" y="319040"/>
                    <a:pt x="88116" y="312963"/>
                  </a:cubicBezTo>
                  <a:cubicBezTo>
                    <a:pt x="57731" y="300809"/>
                    <a:pt x="35449" y="280553"/>
                    <a:pt x="21269" y="252194"/>
                  </a:cubicBezTo>
                  <a:cubicBezTo>
                    <a:pt x="7090" y="223835"/>
                    <a:pt x="0" y="193450"/>
                    <a:pt x="0" y="161039"/>
                  </a:cubicBezTo>
                  <a:cubicBezTo>
                    <a:pt x="0" y="118501"/>
                    <a:pt x="16205" y="81026"/>
                    <a:pt x="48615" y="48616"/>
                  </a:cubicBezTo>
                  <a:cubicBezTo>
                    <a:pt x="81026" y="16205"/>
                    <a:pt x="119513" y="0"/>
                    <a:pt x="164078" y="0"/>
                  </a:cubicBezTo>
                  <a:close/>
                </a:path>
              </a:pathLst>
            </a:custGeom>
            <a:solidFill>
              <a:sysClr val="window" lastClr="FFFFFF">
                <a:alpha val="32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cs typeface="+mn-cs"/>
              </a:endParaRPr>
            </a:p>
          </p:txBody>
        </p:sp>
        <p:sp>
          <p:nvSpPr>
            <p:cNvPr id="16" name="자유형 15"/>
            <p:cNvSpPr/>
            <p:nvPr/>
          </p:nvSpPr>
          <p:spPr>
            <a:xfrm>
              <a:off x="2528380" y="2384622"/>
              <a:ext cx="449226" cy="350396"/>
            </a:xfrm>
            <a:custGeom>
              <a:avLst/>
              <a:gdLst>
                <a:gd name="connsiteX0" fmla="*/ 668465 w 759619"/>
                <a:gd name="connsiteY0" fmla="*/ 0 h 592502"/>
                <a:gd name="connsiteX1" fmla="*/ 729234 w 759619"/>
                <a:gd name="connsiteY1" fmla="*/ 66846 h 592502"/>
                <a:gd name="connsiteX2" fmla="*/ 630484 w 759619"/>
                <a:gd name="connsiteY2" fmla="*/ 148885 h 592502"/>
                <a:gd name="connsiteX3" fmla="*/ 577310 w 759619"/>
                <a:gd name="connsiteY3" fmla="*/ 270424 h 592502"/>
                <a:gd name="connsiteX4" fmla="*/ 622888 w 759619"/>
                <a:gd name="connsiteY4" fmla="*/ 268905 h 592502"/>
                <a:gd name="connsiteX5" fmla="*/ 668465 w 759619"/>
                <a:gd name="connsiteY5" fmla="*/ 279539 h 592502"/>
                <a:gd name="connsiteX6" fmla="*/ 735311 w 759619"/>
                <a:gd name="connsiteY6" fmla="*/ 341828 h 592502"/>
                <a:gd name="connsiteX7" fmla="*/ 759619 w 759619"/>
                <a:gd name="connsiteY7" fmla="*/ 428425 h 592502"/>
                <a:gd name="connsiteX8" fmla="*/ 707965 w 759619"/>
                <a:gd name="connsiteY8" fmla="*/ 545406 h 592502"/>
                <a:gd name="connsiteX9" fmla="*/ 592503 w 759619"/>
                <a:gd name="connsiteY9" fmla="*/ 592502 h 592502"/>
                <a:gd name="connsiteX10" fmla="*/ 457291 w 759619"/>
                <a:gd name="connsiteY10" fmla="*/ 533252 h 592502"/>
                <a:gd name="connsiteX11" fmla="*/ 410194 w 759619"/>
                <a:gd name="connsiteY11" fmla="*/ 385886 h 592502"/>
                <a:gd name="connsiteX12" fmla="*/ 480079 w 759619"/>
                <a:gd name="connsiteY12" fmla="*/ 154962 h 592502"/>
                <a:gd name="connsiteX13" fmla="*/ 668465 w 759619"/>
                <a:gd name="connsiteY13" fmla="*/ 0 h 592502"/>
                <a:gd name="connsiteX14" fmla="*/ 261309 w 759619"/>
                <a:gd name="connsiteY14" fmla="*/ 0 h 592502"/>
                <a:gd name="connsiteX15" fmla="*/ 319040 w 759619"/>
                <a:gd name="connsiteY15" fmla="*/ 66846 h 592502"/>
                <a:gd name="connsiteX16" fmla="*/ 220290 w 759619"/>
                <a:gd name="connsiteY16" fmla="*/ 148885 h 592502"/>
                <a:gd name="connsiteX17" fmla="*/ 170155 w 759619"/>
                <a:gd name="connsiteY17" fmla="*/ 270424 h 592502"/>
                <a:gd name="connsiteX18" fmla="*/ 212693 w 759619"/>
                <a:gd name="connsiteY18" fmla="*/ 268905 h 592502"/>
                <a:gd name="connsiteX19" fmla="*/ 258271 w 759619"/>
                <a:gd name="connsiteY19" fmla="*/ 279539 h 592502"/>
                <a:gd name="connsiteX20" fmla="*/ 323598 w 759619"/>
                <a:gd name="connsiteY20" fmla="*/ 341828 h 592502"/>
                <a:gd name="connsiteX21" fmla="*/ 346386 w 759619"/>
                <a:gd name="connsiteY21" fmla="*/ 428425 h 592502"/>
                <a:gd name="connsiteX22" fmla="*/ 296252 w 759619"/>
                <a:gd name="connsiteY22" fmla="*/ 545406 h 592502"/>
                <a:gd name="connsiteX23" fmla="*/ 182309 w 759619"/>
                <a:gd name="connsiteY23" fmla="*/ 592502 h 592502"/>
                <a:gd name="connsiteX24" fmla="*/ 47097 w 759619"/>
                <a:gd name="connsiteY24" fmla="*/ 533252 h 592502"/>
                <a:gd name="connsiteX25" fmla="*/ 0 w 759619"/>
                <a:gd name="connsiteY25" fmla="*/ 385886 h 592502"/>
                <a:gd name="connsiteX26" fmla="*/ 69885 w 759619"/>
                <a:gd name="connsiteY26" fmla="*/ 154962 h 592502"/>
                <a:gd name="connsiteX27" fmla="*/ 261309 w 759619"/>
                <a:gd name="connsiteY27" fmla="*/ 0 h 59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59619" h="592502">
                  <a:moveTo>
                    <a:pt x="668465" y="0"/>
                  </a:moveTo>
                  <a:lnTo>
                    <a:pt x="729234" y="66846"/>
                  </a:lnTo>
                  <a:cubicBezTo>
                    <a:pt x="692772" y="85077"/>
                    <a:pt x="659856" y="112423"/>
                    <a:pt x="630484" y="148885"/>
                  </a:cubicBezTo>
                  <a:cubicBezTo>
                    <a:pt x="601112" y="185347"/>
                    <a:pt x="583387" y="225860"/>
                    <a:pt x="577310" y="270424"/>
                  </a:cubicBezTo>
                  <a:cubicBezTo>
                    <a:pt x="589464" y="266373"/>
                    <a:pt x="604657" y="265866"/>
                    <a:pt x="622888" y="268905"/>
                  </a:cubicBezTo>
                  <a:cubicBezTo>
                    <a:pt x="641119" y="271943"/>
                    <a:pt x="656311" y="275488"/>
                    <a:pt x="668465" y="279539"/>
                  </a:cubicBezTo>
                  <a:cubicBezTo>
                    <a:pt x="696824" y="293719"/>
                    <a:pt x="719106" y="314482"/>
                    <a:pt x="735311" y="341828"/>
                  </a:cubicBezTo>
                  <a:cubicBezTo>
                    <a:pt x="751516" y="369175"/>
                    <a:pt x="759619" y="398040"/>
                    <a:pt x="759619" y="428425"/>
                  </a:cubicBezTo>
                  <a:cubicBezTo>
                    <a:pt x="759619" y="475015"/>
                    <a:pt x="742401" y="514008"/>
                    <a:pt x="707965" y="545406"/>
                  </a:cubicBezTo>
                  <a:cubicBezTo>
                    <a:pt x="673529" y="576804"/>
                    <a:pt x="635042" y="592502"/>
                    <a:pt x="592503" y="592502"/>
                  </a:cubicBezTo>
                  <a:cubicBezTo>
                    <a:pt x="533759" y="592502"/>
                    <a:pt x="488688" y="572752"/>
                    <a:pt x="457291" y="533252"/>
                  </a:cubicBezTo>
                  <a:cubicBezTo>
                    <a:pt x="425893" y="493752"/>
                    <a:pt x="410194" y="444630"/>
                    <a:pt x="410194" y="385886"/>
                  </a:cubicBezTo>
                  <a:cubicBezTo>
                    <a:pt x="410194" y="304860"/>
                    <a:pt x="433489" y="227885"/>
                    <a:pt x="480079" y="154962"/>
                  </a:cubicBezTo>
                  <a:cubicBezTo>
                    <a:pt x="526669" y="82039"/>
                    <a:pt x="589464" y="30384"/>
                    <a:pt x="668465" y="0"/>
                  </a:cubicBezTo>
                  <a:close/>
                  <a:moveTo>
                    <a:pt x="261309" y="0"/>
                  </a:moveTo>
                  <a:lnTo>
                    <a:pt x="319040" y="66846"/>
                  </a:lnTo>
                  <a:cubicBezTo>
                    <a:pt x="280553" y="85077"/>
                    <a:pt x="247636" y="112423"/>
                    <a:pt x="220290" y="148885"/>
                  </a:cubicBezTo>
                  <a:cubicBezTo>
                    <a:pt x="192944" y="185347"/>
                    <a:pt x="176232" y="225860"/>
                    <a:pt x="170155" y="270424"/>
                  </a:cubicBezTo>
                  <a:cubicBezTo>
                    <a:pt x="180283" y="266373"/>
                    <a:pt x="194463" y="265866"/>
                    <a:pt x="212693" y="268905"/>
                  </a:cubicBezTo>
                  <a:cubicBezTo>
                    <a:pt x="230924" y="271943"/>
                    <a:pt x="246117" y="275488"/>
                    <a:pt x="258271" y="279539"/>
                  </a:cubicBezTo>
                  <a:cubicBezTo>
                    <a:pt x="286630" y="293719"/>
                    <a:pt x="308405" y="314482"/>
                    <a:pt x="323598" y="341828"/>
                  </a:cubicBezTo>
                  <a:cubicBezTo>
                    <a:pt x="338790" y="369175"/>
                    <a:pt x="346386" y="398040"/>
                    <a:pt x="346386" y="428425"/>
                  </a:cubicBezTo>
                  <a:cubicBezTo>
                    <a:pt x="346386" y="475015"/>
                    <a:pt x="329675" y="514008"/>
                    <a:pt x="296252" y="545406"/>
                  </a:cubicBezTo>
                  <a:cubicBezTo>
                    <a:pt x="262828" y="576804"/>
                    <a:pt x="224847" y="592502"/>
                    <a:pt x="182309" y="592502"/>
                  </a:cubicBezTo>
                  <a:cubicBezTo>
                    <a:pt x="123565" y="592502"/>
                    <a:pt x="78494" y="572752"/>
                    <a:pt x="47097" y="533252"/>
                  </a:cubicBezTo>
                  <a:cubicBezTo>
                    <a:pt x="15699" y="493752"/>
                    <a:pt x="0" y="444630"/>
                    <a:pt x="0" y="385886"/>
                  </a:cubicBezTo>
                  <a:cubicBezTo>
                    <a:pt x="0" y="304860"/>
                    <a:pt x="23295" y="227885"/>
                    <a:pt x="69885" y="154962"/>
                  </a:cubicBezTo>
                  <a:cubicBezTo>
                    <a:pt x="116475" y="82039"/>
                    <a:pt x="180283" y="30384"/>
                    <a:pt x="261309" y="0"/>
                  </a:cubicBezTo>
                  <a:close/>
                </a:path>
              </a:pathLst>
            </a:custGeom>
            <a:solidFill>
              <a:sysClr val="window" lastClr="FFFFFF">
                <a:alpha val="32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292591" y="134448"/>
            <a:ext cx="217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건축학</a:t>
            </a:r>
            <a:endParaRPr lang="ko-KR" altLang="en-US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9875990" y="371648"/>
            <a:ext cx="2080888" cy="288752"/>
            <a:chOff x="9875990" y="371648"/>
            <a:chExt cx="2080888" cy="288752"/>
          </a:xfrm>
        </p:grpSpPr>
        <p:cxnSp>
          <p:nvCxnSpPr>
            <p:cNvPr id="19" name="직선 연결선 18"/>
            <p:cNvCxnSpPr/>
            <p:nvPr/>
          </p:nvCxnSpPr>
          <p:spPr>
            <a:xfrm>
              <a:off x="9875990" y="556378"/>
              <a:ext cx="2080888" cy="0"/>
            </a:xfrm>
            <a:prstGeom prst="line">
              <a:avLst/>
            </a:prstGeom>
            <a:noFill/>
            <a:ln w="28575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  <p:cxnSp>
          <p:nvCxnSpPr>
            <p:cNvPr id="20" name="직선 연결선 19"/>
            <p:cNvCxnSpPr/>
            <p:nvPr/>
          </p:nvCxnSpPr>
          <p:spPr>
            <a:xfrm>
              <a:off x="11859496" y="371648"/>
              <a:ext cx="0" cy="288752"/>
            </a:xfrm>
            <a:prstGeom prst="line">
              <a:avLst/>
            </a:prstGeom>
            <a:noFill/>
            <a:ln w="28575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</p:grpSp>
      <p:sp>
        <p:nvSpPr>
          <p:cNvPr id="21" name="TextBox 20"/>
          <p:cNvSpPr txBox="1"/>
          <p:nvPr/>
        </p:nvSpPr>
        <p:spPr>
          <a:xfrm>
            <a:off x="9944749" y="632022"/>
            <a:ext cx="2170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3</a:t>
            </a:r>
            <a:r>
              <a:rPr lang="en-US" altLang="ko-KR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.  </a:t>
            </a:r>
            <a:r>
              <a:rPr lang="ko-KR" altLang="en-US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단어 강조 부분</a:t>
            </a:r>
            <a:r>
              <a:rPr lang="en-US" altLang="ko-KR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423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0542284" y="113248"/>
            <a:ext cx="155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조선일보명조" panose="02030304000000000000" pitchFamily="18" charset="-127"/>
              </a:rPr>
              <a:t>학습정리</a:t>
            </a:r>
            <a:endParaRPr lang="ko-KR" altLang="en-US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01575" y="1768912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rgbClr val="ADCCE5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학습 정리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745049" y="2294683"/>
            <a:ext cx="46550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이곳에 학습 정리를 적어 주십시오</a:t>
            </a:r>
            <a:r>
              <a:rPr lang="en-US" altLang="ko-KR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.</a:t>
            </a: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이곳에 학습 정리를 적어 주십시오</a:t>
            </a:r>
            <a:r>
              <a:rPr lang="en-US" altLang="ko-KR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.</a:t>
            </a:r>
            <a:endParaRPr lang="en-US" altLang="ko-KR" sz="1400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이곳에 학습 정리를 적어 주십시오</a:t>
            </a:r>
            <a:r>
              <a:rPr lang="en-US" altLang="ko-KR" sz="14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.</a:t>
            </a:r>
            <a:endParaRPr lang="ko-KR" altLang="en-US" sz="1400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이곳에 학습 정리를 적어 주십시오</a:t>
            </a:r>
            <a:r>
              <a:rPr lang="en-US" altLang="ko-KR" sz="14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.</a:t>
            </a:r>
            <a:endParaRPr lang="ko-KR" altLang="en-US" sz="1400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이곳에 학습 정리를 적어 주십시오</a:t>
            </a:r>
            <a:r>
              <a:rPr lang="en-US" altLang="ko-KR" sz="14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.</a:t>
            </a:r>
            <a:endParaRPr lang="ko-KR" altLang="en-US" sz="1400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이곳에 학습 정리를 적어 주십시오</a:t>
            </a:r>
            <a:r>
              <a:rPr lang="en-US" altLang="ko-KR" sz="1400" dirty="0" smtClean="0">
                <a:solidFill>
                  <a:prstClr val="white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.</a:t>
            </a:r>
            <a:endParaRPr lang="ko-KR" altLang="en-US" sz="1400" dirty="0">
              <a:solidFill>
                <a:prstClr val="white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6048823" y="1369042"/>
            <a:ext cx="5085611" cy="4643631"/>
            <a:chOff x="6048823" y="1369042"/>
            <a:chExt cx="5085611" cy="4643631"/>
          </a:xfrm>
        </p:grpSpPr>
        <p:sp>
          <p:nvSpPr>
            <p:cNvPr id="54" name="대각선 방향의 모서리가 둥근 사각형 53"/>
            <p:cNvSpPr/>
            <p:nvPr/>
          </p:nvSpPr>
          <p:spPr>
            <a:xfrm>
              <a:off x="6110649" y="1386444"/>
              <a:ext cx="5023785" cy="4626229"/>
            </a:xfrm>
            <a:prstGeom prst="round2DiagRect">
              <a:avLst/>
            </a:prstGeom>
            <a:noFill/>
            <a:ln w="508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  <p:sp>
          <p:nvSpPr>
            <p:cNvPr id="55" name="눈물 방울 54"/>
            <p:cNvSpPr/>
            <p:nvPr/>
          </p:nvSpPr>
          <p:spPr>
            <a:xfrm rot="8043145">
              <a:off x="6048823" y="1369042"/>
              <a:ext cx="576784" cy="576784"/>
            </a:xfrm>
            <a:prstGeom prst="teardrop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chemeClr val="tx1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9875990" y="371648"/>
            <a:ext cx="2080888" cy="288752"/>
            <a:chOff x="9875990" y="371648"/>
            <a:chExt cx="2080888" cy="288752"/>
          </a:xfrm>
        </p:grpSpPr>
        <p:cxnSp>
          <p:nvCxnSpPr>
            <p:cNvPr id="57" name="직선 연결선 56"/>
            <p:cNvCxnSpPr/>
            <p:nvPr/>
          </p:nvCxnSpPr>
          <p:spPr>
            <a:xfrm>
              <a:off x="9875990" y="556378"/>
              <a:ext cx="2080888" cy="0"/>
            </a:xfrm>
            <a:prstGeom prst="line">
              <a:avLst/>
            </a:prstGeom>
            <a:noFill/>
            <a:ln w="28575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  <p:cxnSp>
          <p:nvCxnSpPr>
            <p:cNvPr id="58" name="직선 연결선 57"/>
            <p:cNvCxnSpPr/>
            <p:nvPr/>
          </p:nvCxnSpPr>
          <p:spPr>
            <a:xfrm>
              <a:off x="11859496" y="371648"/>
              <a:ext cx="0" cy="288752"/>
            </a:xfrm>
            <a:prstGeom prst="line">
              <a:avLst/>
            </a:prstGeom>
            <a:noFill/>
            <a:ln w="28575" cap="flat" cmpd="sng" algn="ctr">
              <a:solidFill>
                <a:srgbClr val="8FBEE1"/>
              </a:solidFill>
              <a:prstDash val="sysDot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35003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건축학">
  <a:themeElements>
    <a:clrScheme name="사용자 지정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414FF"/>
      </a:accent1>
      <a:accent2>
        <a:srgbClr val="0BDFF5"/>
      </a:accent2>
      <a:accent3>
        <a:srgbClr val="1E2074"/>
      </a:accent3>
      <a:accent4>
        <a:srgbClr val="E6EA34"/>
      </a:accent4>
      <a:accent5>
        <a:srgbClr val="CF4823"/>
      </a:accent5>
      <a:accent6>
        <a:srgbClr val="30BA54"/>
      </a:accent6>
      <a:hlink>
        <a:srgbClr val="FFFFFF"/>
      </a:hlink>
      <a:folHlink>
        <a:srgbClr val="F7E13B"/>
      </a:folHlink>
    </a:clrScheme>
    <a:fontScheme name="건축학">
      <a:majorFont>
        <a:latin typeface="HY동녘M"/>
        <a:ea typeface="HY동녘M"/>
        <a:cs typeface=""/>
      </a:majorFont>
      <a:minorFont>
        <a:latin typeface="HY동녘M"/>
        <a:ea typeface="HY동녘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FFFF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317</Words>
  <Application>Microsoft Office PowerPoint</Application>
  <PresentationFormat>와이드스크린</PresentationFormat>
  <Paragraphs>72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HY동녘M</vt:lpstr>
      <vt:lpstr>Wingdings</vt:lpstr>
      <vt:lpstr>Arial</vt:lpstr>
      <vt:lpstr>조선일보명조</vt:lpstr>
      <vt:lpstr>Office 테마</vt:lpstr>
      <vt:lpstr>건축학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김자령</dc:creator>
  <cp:lastModifiedBy>김자령</cp:lastModifiedBy>
  <cp:revision>180</cp:revision>
  <dcterms:created xsi:type="dcterms:W3CDTF">2016-07-05T07:30:21Z</dcterms:created>
  <dcterms:modified xsi:type="dcterms:W3CDTF">2016-07-18T06:07:39Z</dcterms:modified>
</cp:coreProperties>
</file>