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65" r:id="rId4"/>
    <p:sldId id="267" r:id="rId5"/>
    <p:sldId id="271" r:id="rId6"/>
    <p:sldId id="269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3F9D"/>
    <a:srgbClr val="ED59A3"/>
    <a:srgbClr val="FFF6DD"/>
    <a:srgbClr val="F7A515"/>
    <a:srgbClr val="F1F1F1"/>
    <a:srgbClr val="9173C7"/>
    <a:srgbClr val="642DFF"/>
    <a:srgbClr val="D7BB55"/>
    <a:srgbClr val="FEB92E"/>
    <a:srgbClr val="3BC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58" autoAdjust="0"/>
    <p:restoredTop sz="92755" autoAdjust="0"/>
  </p:normalViewPr>
  <p:slideViewPr>
    <p:cSldViewPr snapToGrid="0" showGuides="1">
      <p:cViewPr varScale="1">
        <p:scale>
          <a:sx n="92" d="100"/>
          <a:sy n="92" d="100"/>
        </p:scale>
        <p:origin x="84" y="282"/>
      </p:cViewPr>
      <p:guideLst>
        <p:guide orient="horz" pos="2160"/>
        <p:guide pos="3024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제목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613F9D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FF6DD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ED59A3"/>
              </a:solidFill>
              <a:ln w="19050"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effectLst/>
                      <a:latin typeface="HY강B" panose="02030600000101010101" pitchFamily="18" charset="-127"/>
                      <a:ea typeface="HY강B" panose="02030600000101010101" pitchFamily="18" charset="-127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effectLst/>
                      <a:latin typeface="HY강B" panose="02030600000101010101" pitchFamily="18" charset="-127"/>
                      <a:ea typeface="HY강B" panose="02030600000101010101" pitchFamily="18" charset="-127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effectLst/>
                      <a:latin typeface="HY강B" panose="02030600000101010101" pitchFamily="18" charset="-127"/>
                      <a:ea typeface="HY강B" panose="02030600000101010101" pitchFamily="18" charset="-127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강B" panose="02030600000101010101" pitchFamily="18" charset="-127"/>
                    <a:ea typeface="HY강B" panose="02030600000101010101" pitchFamily="18" charset="-127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1항목</c:v>
                </c:pt>
                <c:pt idx="1">
                  <c:v>2항목</c:v>
                </c:pt>
                <c:pt idx="2">
                  <c:v>3항목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60214674658205"/>
          <c:y val="0.10975379340782403"/>
          <c:w val="0.71454734203000747"/>
          <c:h val="0.6614823456625811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제목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613F9D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FF6DD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ED59A3"/>
              </a:solidFill>
              <a:ln w="19050"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effectLst/>
                      <a:latin typeface="HY강B" panose="02030600000101010101" pitchFamily="18" charset="-127"/>
                      <a:ea typeface="HY강B" panose="02030600000101010101" pitchFamily="18" charset="-127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effectLst/>
                      <a:latin typeface="HY강B" panose="02030600000101010101" pitchFamily="18" charset="-127"/>
                      <a:ea typeface="HY강B" panose="02030600000101010101" pitchFamily="18" charset="-127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effectLst/>
                      <a:latin typeface="HY강B" panose="02030600000101010101" pitchFamily="18" charset="-127"/>
                      <a:ea typeface="HY강B" panose="02030600000101010101" pitchFamily="18" charset="-127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강B" panose="02030600000101010101" pitchFamily="18" charset="-127"/>
                    <a:ea typeface="HY강B" panose="02030600000101010101" pitchFamily="18" charset="-127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1항목</c:v>
                </c:pt>
                <c:pt idx="1">
                  <c:v>2항목</c:v>
                </c:pt>
                <c:pt idx="2">
                  <c:v>3항목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제목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613F9D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FF6DD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ED59A3"/>
              </a:solidFill>
              <a:ln w="19050"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effectLst/>
                      <a:latin typeface="HY강B" panose="02030600000101010101" pitchFamily="18" charset="-127"/>
                      <a:ea typeface="HY강B" panose="02030600000101010101" pitchFamily="18" charset="-127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effectLst/>
                      <a:latin typeface="HY강B" panose="02030600000101010101" pitchFamily="18" charset="-127"/>
                      <a:ea typeface="HY강B" panose="02030600000101010101" pitchFamily="18" charset="-127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effectLst/>
                      <a:latin typeface="HY강B" panose="02030600000101010101" pitchFamily="18" charset="-127"/>
                      <a:ea typeface="HY강B" panose="02030600000101010101" pitchFamily="18" charset="-127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강B" panose="02030600000101010101" pitchFamily="18" charset="-127"/>
                    <a:ea typeface="HY강B" panose="02030600000101010101" pitchFamily="18" charset="-127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1항목</c:v>
                </c:pt>
                <c:pt idx="1">
                  <c:v>2항목</c:v>
                </c:pt>
                <c:pt idx="2">
                  <c:v>3항목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60214674658205"/>
          <c:y val="0.10975379340782403"/>
          <c:w val="0.71454734203000747"/>
          <c:h val="0.6614823456625811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제목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613F9D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FF6DD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ED59A3"/>
              </a:solidFill>
              <a:ln w="19050"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effectLst/>
                      <a:latin typeface="HY강B" panose="02030600000101010101" pitchFamily="18" charset="-127"/>
                      <a:ea typeface="HY강B" panose="02030600000101010101" pitchFamily="18" charset="-127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  <a:effectLst/>
                      <a:latin typeface="HY강B" panose="02030600000101010101" pitchFamily="18" charset="-127"/>
                      <a:ea typeface="HY강B" panose="02030600000101010101" pitchFamily="18" charset="-127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effectLst/>
                      <a:latin typeface="HY강B" panose="02030600000101010101" pitchFamily="18" charset="-127"/>
                      <a:ea typeface="HY강B" panose="02030600000101010101" pitchFamily="18" charset="-127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강B" panose="02030600000101010101" pitchFamily="18" charset="-127"/>
                    <a:ea typeface="HY강B" panose="02030600000101010101" pitchFamily="18" charset="-127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1항목</c:v>
                </c:pt>
                <c:pt idx="1">
                  <c:v>2항목</c:v>
                </c:pt>
                <c:pt idx="2">
                  <c:v>3항목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AFAE5-B5FB-4F47-8E46-E41DE115B9A0}" type="datetimeFigureOut">
              <a:rPr lang="ko-KR" altLang="en-US" smtClean="0"/>
              <a:t>2016-09-13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068EA-6694-40ED-AEA0-A0340FDC34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41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EC15A-C5DD-44D9-A3D8-B3867F2203C2}" type="datetimeFigureOut">
              <a:rPr lang="ko-KR" altLang="en-US" smtClean="0"/>
              <a:t>2016-09-13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F9A8E-F279-4B6F-A59A-BB8514193D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411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A8E-F279-4B6F-A59A-BB8514193D7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9385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A8E-F279-4B6F-A59A-BB8514193D7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053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A8E-F279-4B6F-A59A-BB8514193D7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68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3554730" y="0"/>
            <a:ext cx="8637271" cy="68580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9" name="직사각형 8"/>
          <p:cNvSpPr/>
          <p:nvPr userDrawn="1"/>
        </p:nvSpPr>
        <p:spPr>
          <a:xfrm>
            <a:off x="0" y="-1"/>
            <a:ext cx="10083800" cy="6858000"/>
          </a:xfrm>
          <a:prstGeom prst="rect">
            <a:avLst/>
          </a:prstGeom>
          <a:gradFill flip="none" rotWithShape="1">
            <a:gsLst>
              <a:gs pos="47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9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14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 userDrawn="1"/>
        </p:nvGrpSpPr>
        <p:grpSpPr>
          <a:xfrm>
            <a:off x="3125973" y="0"/>
            <a:ext cx="9066028" cy="6858000"/>
            <a:chOff x="5007934" y="0"/>
            <a:chExt cx="7184066" cy="6858000"/>
          </a:xfrm>
        </p:grpSpPr>
        <p:sp>
          <p:nvSpPr>
            <p:cNvPr id="2" name="직사각형 1"/>
            <p:cNvSpPr/>
            <p:nvPr userDrawn="1"/>
          </p:nvSpPr>
          <p:spPr>
            <a:xfrm flipH="1">
              <a:off x="5007935" y="0"/>
              <a:ext cx="7184065" cy="6858000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직사각형 3"/>
            <p:cNvSpPr/>
            <p:nvPr userDrawn="1"/>
          </p:nvSpPr>
          <p:spPr>
            <a:xfrm flipH="1">
              <a:off x="5007934" y="0"/>
              <a:ext cx="7184065" cy="6858000"/>
            </a:xfrm>
            <a:prstGeom prst="rect">
              <a:avLst/>
            </a:prstGeom>
            <a:solidFill>
              <a:srgbClr val="D7BB55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" name="직사각형 2"/>
          <p:cNvSpPr/>
          <p:nvPr userDrawn="1"/>
        </p:nvSpPr>
        <p:spPr>
          <a:xfrm>
            <a:off x="0" y="0"/>
            <a:ext cx="9579936" cy="6858000"/>
          </a:xfrm>
          <a:prstGeom prst="rect">
            <a:avLst/>
          </a:prstGeom>
          <a:gradFill flip="none" rotWithShape="1">
            <a:gsLst>
              <a:gs pos="47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61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/>
          <p:cNvSpPr/>
          <p:nvPr userDrawn="1"/>
        </p:nvSpPr>
        <p:spPr>
          <a:xfrm flipH="1">
            <a:off x="3008196" y="0"/>
            <a:ext cx="9183803" cy="6858000"/>
          </a:xfrm>
          <a:prstGeom prst="rect">
            <a:avLst/>
          </a:prstGeom>
          <a:gradFill flip="none" rotWithShape="1">
            <a:gsLst>
              <a:gs pos="50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88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99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 b="-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12076386" cy="6858000"/>
          </a:xfrm>
          <a:prstGeom prst="rect">
            <a:avLst/>
          </a:prstGeom>
          <a:gradFill flip="none" rotWithShape="1">
            <a:gsLst>
              <a:gs pos="66000">
                <a:srgbClr val="000000"/>
              </a:gs>
              <a:gs pos="28000">
                <a:sysClr val="windowText" lastClr="000000"/>
              </a:gs>
              <a:gs pos="0">
                <a:srgbClr val="000000">
                  <a:alpha val="0"/>
                </a:srgbClr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95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21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E4171-ADB5-4500-AF80-550B8D1572BC}" type="datetimeFigureOut">
              <a:rPr lang="ko-KR" altLang="en-US" smtClean="0"/>
              <a:t>2016-09-13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88247-1A11-4DDF-A16D-6F8009E0A0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3718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8" r:id="rId3"/>
    <p:sldLayoutId id="2147483686" r:id="rId4"/>
    <p:sldLayoutId id="2147483673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5345465" y="3313232"/>
            <a:ext cx="5848286" cy="104223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4800" b="1" dirty="0" smtClean="0"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제목</a:t>
            </a:r>
            <a:r>
              <a:rPr lang="ko-KR" altLang="en-US" sz="3600" dirty="0" smtClean="0"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을 입력해주세요</a:t>
            </a:r>
            <a:endParaRPr lang="ko-KR" altLang="en-US" sz="1600" dirty="0">
              <a:effectLst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369969" y="3059668"/>
            <a:ext cx="229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ko-KR" altLang="en-US" b="1" dirty="0">
                <a:latin typeface="HY강B" panose="02030600000101010101" pitchFamily="18" charset="-127"/>
                <a:ea typeface="HY강B" panose="02030600000101010101" pitchFamily="18" charset="-127"/>
              </a:rPr>
              <a:t>부제목을 입력하세요</a:t>
            </a:r>
            <a:endParaRPr lang="ko-KR" altLang="en-US" sz="1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66278" y="6404169"/>
            <a:ext cx="2725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XEMI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블랙스튜디오 템플릿</a:t>
            </a:r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038726" y="3224649"/>
            <a:ext cx="841132" cy="1133878"/>
            <a:chOff x="5724525" y="4603751"/>
            <a:chExt cx="323850" cy="436562"/>
          </a:xfrm>
          <a:solidFill>
            <a:srgbClr val="613F9D"/>
          </a:solidFill>
        </p:grpSpPr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5724525" y="4659313"/>
              <a:ext cx="323850" cy="381000"/>
            </a:xfrm>
            <a:custGeom>
              <a:avLst/>
              <a:gdLst>
                <a:gd name="T0" fmla="*/ 77 w 86"/>
                <a:gd name="T1" fmla="*/ 0 h 101"/>
                <a:gd name="T2" fmla="*/ 68 w 86"/>
                <a:gd name="T3" fmla="*/ 0 h 101"/>
                <a:gd name="T4" fmla="*/ 68 w 86"/>
                <a:gd name="T5" fmla="*/ 11 h 101"/>
                <a:gd name="T6" fmla="*/ 75 w 86"/>
                <a:gd name="T7" fmla="*/ 11 h 101"/>
                <a:gd name="T8" fmla="*/ 75 w 86"/>
                <a:gd name="T9" fmla="*/ 90 h 101"/>
                <a:gd name="T10" fmla="*/ 12 w 86"/>
                <a:gd name="T11" fmla="*/ 90 h 101"/>
                <a:gd name="T12" fmla="*/ 12 w 86"/>
                <a:gd name="T13" fmla="*/ 11 h 101"/>
                <a:gd name="T14" fmla="*/ 18 w 86"/>
                <a:gd name="T15" fmla="*/ 11 h 101"/>
                <a:gd name="T16" fmla="*/ 18 w 86"/>
                <a:gd name="T17" fmla="*/ 0 h 101"/>
                <a:gd name="T18" fmla="*/ 9 w 86"/>
                <a:gd name="T19" fmla="*/ 0 h 101"/>
                <a:gd name="T20" fmla="*/ 0 w 86"/>
                <a:gd name="T21" fmla="*/ 8 h 101"/>
                <a:gd name="T22" fmla="*/ 0 w 86"/>
                <a:gd name="T23" fmla="*/ 93 h 101"/>
                <a:gd name="T24" fmla="*/ 9 w 86"/>
                <a:gd name="T25" fmla="*/ 101 h 101"/>
                <a:gd name="T26" fmla="*/ 77 w 86"/>
                <a:gd name="T27" fmla="*/ 101 h 101"/>
                <a:gd name="T28" fmla="*/ 86 w 86"/>
                <a:gd name="T29" fmla="*/ 93 h 101"/>
                <a:gd name="T30" fmla="*/ 86 w 86"/>
                <a:gd name="T31" fmla="*/ 8 h 101"/>
                <a:gd name="T32" fmla="*/ 77 w 86"/>
                <a:gd name="T3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101">
                  <a:moveTo>
                    <a:pt x="77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7"/>
                    <a:pt x="4" y="101"/>
                    <a:pt x="9" y="101"/>
                  </a:cubicBezTo>
                  <a:cubicBezTo>
                    <a:pt x="77" y="101"/>
                    <a:pt x="77" y="101"/>
                    <a:pt x="77" y="101"/>
                  </a:cubicBezTo>
                  <a:cubicBezTo>
                    <a:pt x="82" y="101"/>
                    <a:pt x="86" y="97"/>
                    <a:pt x="86" y="93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2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5808663" y="4603751"/>
              <a:ext cx="157163" cy="131763"/>
            </a:xfrm>
            <a:custGeom>
              <a:avLst/>
              <a:gdLst>
                <a:gd name="T0" fmla="*/ 35 w 42"/>
                <a:gd name="T1" fmla="*/ 15 h 35"/>
                <a:gd name="T2" fmla="*/ 35 w 42"/>
                <a:gd name="T3" fmla="*/ 13 h 35"/>
                <a:gd name="T4" fmla="*/ 21 w 42"/>
                <a:gd name="T5" fmla="*/ 0 h 35"/>
                <a:gd name="T6" fmla="*/ 8 w 42"/>
                <a:gd name="T7" fmla="*/ 13 h 35"/>
                <a:gd name="T8" fmla="*/ 8 w 42"/>
                <a:gd name="T9" fmla="*/ 15 h 35"/>
                <a:gd name="T10" fmla="*/ 0 w 42"/>
                <a:gd name="T11" fmla="*/ 15 h 35"/>
                <a:gd name="T12" fmla="*/ 0 w 42"/>
                <a:gd name="T13" fmla="*/ 35 h 35"/>
                <a:gd name="T14" fmla="*/ 42 w 42"/>
                <a:gd name="T15" fmla="*/ 35 h 35"/>
                <a:gd name="T16" fmla="*/ 42 w 42"/>
                <a:gd name="T17" fmla="*/ 15 h 35"/>
                <a:gd name="T18" fmla="*/ 35 w 42"/>
                <a:gd name="T19" fmla="*/ 15 h 35"/>
                <a:gd name="T20" fmla="*/ 21 w 42"/>
                <a:gd name="T21" fmla="*/ 21 h 35"/>
                <a:gd name="T22" fmla="*/ 14 w 42"/>
                <a:gd name="T23" fmla="*/ 13 h 35"/>
                <a:gd name="T24" fmla="*/ 21 w 42"/>
                <a:gd name="T25" fmla="*/ 6 h 35"/>
                <a:gd name="T26" fmla="*/ 28 w 42"/>
                <a:gd name="T27" fmla="*/ 13 h 35"/>
                <a:gd name="T28" fmla="*/ 21 w 42"/>
                <a:gd name="T2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35">
                  <a:moveTo>
                    <a:pt x="35" y="15"/>
                  </a:moveTo>
                  <a:cubicBezTo>
                    <a:pt x="35" y="14"/>
                    <a:pt x="35" y="14"/>
                    <a:pt x="35" y="13"/>
                  </a:cubicBezTo>
                  <a:cubicBezTo>
                    <a:pt x="35" y="6"/>
                    <a:pt x="29" y="0"/>
                    <a:pt x="21" y="0"/>
                  </a:cubicBezTo>
                  <a:cubicBezTo>
                    <a:pt x="14" y="0"/>
                    <a:pt x="8" y="6"/>
                    <a:pt x="8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15"/>
                    <a:pt x="42" y="15"/>
                    <a:pt x="42" y="15"/>
                  </a:cubicBezTo>
                  <a:lnTo>
                    <a:pt x="35" y="15"/>
                  </a:lnTo>
                  <a:close/>
                  <a:moveTo>
                    <a:pt x="21" y="21"/>
                  </a:moveTo>
                  <a:cubicBezTo>
                    <a:pt x="17" y="21"/>
                    <a:pt x="14" y="17"/>
                    <a:pt x="14" y="13"/>
                  </a:cubicBezTo>
                  <a:cubicBezTo>
                    <a:pt x="14" y="9"/>
                    <a:pt x="17" y="6"/>
                    <a:pt x="21" y="6"/>
                  </a:cubicBezTo>
                  <a:cubicBezTo>
                    <a:pt x="25" y="6"/>
                    <a:pt x="28" y="9"/>
                    <a:pt x="28" y="13"/>
                  </a:cubicBezTo>
                  <a:cubicBezTo>
                    <a:pt x="28" y="17"/>
                    <a:pt x="25" y="21"/>
                    <a:pt x="2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5781675" y="4908551"/>
              <a:ext cx="68263" cy="47625"/>
            </a:xfrm>
            <a:custGeom>
              <a:avLst/>
              <a:gdLst>
                <a:gd name="T0" fmla="*/ 7 w 18"/>
                <a:gd name="T1" fmla="*/ 13 h 13"/>
                <a:gd name="T2" fmla="*/ 6 w 18"/>
                <a:gd name="T3" fmla="*/ 12 h 13"/>
                <a:gd name="T4" fmla="*/ 0 w 18"/>
                <a:gd name="T5" fmla="*/ 6 h 13"/>
                <a:gd name="T6" fmla="*/ 2 w 18"/>
                <a:gd name="T7" fmla="*/ 4 h 13"/>
                <a:gd name="T8" fmla="*/ 7 w 18"/>
                <a:gd name="T9" fmla="*/ 9 h 13"/>
                <a:gd name="T10" fmla="*/ 15 w 18"/>
                <a:gd name="T11" fmla="*/ 0 h 13"/>
                <a:gd name="T12" fmla="*/ 18 w 18"/>
                <a:gd name="T13" fmla="*/ 2 h 13"/>
                <a:gd name="T14" fmla="*/ 8 w 18"/>
                <a:gd name="T15" fmla="*/ 12 h 13"/>
                <a:gd name="T16" fmla="*/ 7 w 18"/>
                <a:gd name="T17" fmla="*/ 13 h 13"/>
                <a:gd name="T18" fmla="*/ 7 w 18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3">
                  <a:moveTo>
                    <a:pt x="7" y="13"/>
                  </a:moveTo>
                  <a:cubicBezTo>
                    <a:pt x="7" y="13"/>
                    <a:pt x="6" y="13"/>
                    <a:pt x="6" y="1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5781675" y="4829176"/>
              <a:ext cx="68263" cy="49213"/>
            </a:xfrm>
            <a:custGeom>
              <a:avLst/>
              <a:gdLst>
                <a:gd name="T0" fmla="*/ 7 w 18"/>
                <a:gd name="T1" fmla="*/ 13 h 13"/>
                <a:gd name="T2" fmla="*/ 6 w 18"/>
                <a:gd name="T3" fmla="*/ 12 h 13"/>
                <a:gd name="T4" fmla="*/ 0 w 18"/>
                <a:gd name="T5" fmla="*/ 6 h 13"/>
                <a:gd name="T6" fmla="*/ 2 w 18"/>
                <a:gd name="T7" fmla="*/ 4 h 13"/>
                <a:gd name="T8" fmla="*/ 7 w 18"/>
                <a:gd name="T9" fmla="*/ 9 h 13"/>
                <a:gd name="T10" fmla="*/ 15 w 18"/>
                <a:gd name="T11" fmla="*/ 0 h 13"/>
                <a:gd name="T12" fmla="*/ 18 w 18"/>
                <a:gd name="T13" fmla="*/ 2 h 13"/>
                <a:gd name="T14" fmla="*/ 8 w 18"/>
                <a:gd name="T15" fmla="*/ 12 h 13"/>
                <a:gd name="T16" fmla="*/ 7 w 18"/>
                <a:gd name="T17" fmla="*/ 13 h 13"/>
                <a:gd name="T18" fmla="*/ 7 w 18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3">
                  <a:moveTo>
                    <a:pt x="7" y="13"/>
                  </a:moveTo>
                  <a:cubicBezTo>
                    <a:pt x="7" y="13"/>
                    <a:pt x="6" y="13"/>
                    <a:pt x="6" y="1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5781675" y="4749801"/>
              <a:ext cx="68263" cy="49213"/>
            </a:xfrm>
            <a:custGeom>
              <a:avLst/>
              <a:gdLst>
                <a:gd name="T0" fmla="*/ 7 w 18"/>
                <a:gd name="T1" fmla="*/ 13 h 13"/>
                <a:gd name="T2" fmla="*/ 6 w 18"/>
                <a:gd name="T3" fmla="*/ 12 h 13"/>
                <a:gd name="T4" fmla="*/ 0 w 18"/>
                <a:gd name="T5" fmla="*/ 6 h 13"/>
                <a:gd name="T6" fmla="*/ 2 w 18"/>
                <a:gd name="T7" fmla="*/ 4 h 13"/>
                <a:gd name="T8" fmla="*/ 7 w 18"/>
                <a:gd name="T9" fmla="*/ 9 h 13"/>
                <a:gd name="T10" fmla="*/ 15 w 18"/>
                <a:gd name="T11" fmla="*/ 0 h 13"/>
                <a:gd name="T12" fmla="*/ 18 w 18"/>
                <a:gd name="T13" fmla="*/ 2 h 13"/>
                <a:gd name="T14" fmla="*/ 8 w 18"/>
                <a:gd name="T15" fmla="*/ 12 h 13"/>
                <a:gd name="T16" fmla="*/ 7 w 18"/>
                <a:gd name="T17" fmla="*/ 13 h 13"/>
                <a:gd name="T18" fmla="*/ 7 w 18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3">
                  <a:moveTo>
                    <a:pt x="7" y="13"/>
                  </a:moveTo>
                  <a:cubicBezTo>
                    <a:pt x="7" y="13"/>
                    <a:pt x="6" y="12"/>
                    <a:pt x="6" y="1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5784850" y="4964113"/>
              <a:ext cx="203200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5784850" y="4884738"/>
              <a:ext cx="203200" cy="7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5784850" y="4806951"/>
              <a:ext cx="203200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5665455" y="4285469"/>
            <a:ext cx="4981670" cy="61135"/>
            <a:chOff x="5682517" y="4263959"/>
            <a:chExt cx="4981670" cy="61135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5682517" y="4263959"/>
              <a:ext cx="4981670" cy="0"/>
            </a:xfrm>
            <a:prstGeom prst="line">
              <a:avLst/>
            </a:prstGeom>
            <a:ln w="19050">
              <a:solidFill>
                <a:srgbClr val="613F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5682517" y="4325094"/>
              <a:ext cx="4981670" cy="0"/>
            </a:xfrm>
            <a:prstGeom prst="line">
              <a:avLst/>
            </a:prstGeom>
            <a:ln w="19050">
              <a:solidFill>
                <a:srgbClr val="613F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16"/>
          <p:cNvGrpSpPr/>
          <p:nvPr/>
        </p:nvGrpSpPr>
        <p:grpSpPr>
          <a:xfrm>
            <a:off x="10616524" y="3768911"/>
            <a:ext cx="769430" cy="816062"/>
            <a:chOff x="6929438" y="1870076"/>
            <a:chExt cx="628650" cy="666750"/>
          </a:xfrm>
          <a:solidFill>
            <a:schemeClr val="tx1"/>
          </a:solidFill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7346950" y="2224088"/>
              <a:ext cx="173038" cy="233363"/>
            </a:xfrm>
            <a:custGeom>
              <a:avLst/>
              <a:gdLst>
                <a:gd name="T0" fmla="*/ 37 w 46"/>
                <a:gd name="T1" fmla="*/ 62 h 62"/>
                <a:gd name="T2" fmla="*/ 46 w 46"/>
                <a:gd name="T3" fmla="*/ 34 h 62"/>
                <a:gd name="T4" fmla="*/ 32 w 46"/>
                <a:gd name="T5" fmla="*/ 0 h 62"/>
                <a:gd name="T6" fmla="*/ 0 w 46"/>
                <a:gd name="T7" fmla="*/ 32 h 62"/>
                <a:gd name="T8" fmla="*/ 37 w 46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2">
                  <a:moveTo>
                    <a:pt x="37" y="62"/>
                  </a:moveTo>
                  <a:cubicBezTo>
                    <a:pt x="43" y="54"/>
                    <a:pt x="46" y="45"/>
                    <a:pt x="46" y="34"/>
                  </a:cubicBezTo>
                  <a:cubicBezTo>
                    <a:pt x="46" y="21"/>
                    <a:pt x="41" y="9"/>
                    <a:pt x="32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37" y="62"/>
                  </a:lnTo>
                  <a:close/>
                </a:path>
              </a:pathLst>
            </a:custGeom>
            <a:solidFill>
              <a:srgbClr val="F7A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7207250" y="2366963"/>
              <a:ext cx="260350" cy="169863"/>
            </a:xfrm>
            <a:custGeom>
              <a:avLst/>
              <a:gdLst>
                <a:gd name="T0" fmla="*/ 31 w 69"/>
                <a:gd name="T1" fmla="*/ 0 h 45"/>
                <a:gd name="T2" fmla="*/ 0 w 69"/>
                <a:gd name="T3" fmla="*/ 32 h 45"/>
                <a:gd name="T4" fmla="*/ 34 w 69"/>
                <a:gd name="T5" fmla="*/ 45 h 45"/>
                <a:gd name="T6" fmla="*/ 69 w 69"/>
                <a:gd name="T7" fmla="*/ 31 h 45"/>
                <a:gd name="T8" fmla="*/ 31 w 6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5">
                  <a:moveTo>
                    <a:pt x="31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9" y="40"/>
                    <a:pt x="21" y="45"/>
                    <a:pt x="34" y="45"/>
                  </a:cubicBezTo>
                  <a:cubicBezTo>
                    <a:pt x="48" y="45"/>
                    <a:pt x="60" y="40"/>
                    <a:pt x="69" y="31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FFF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6929438" y="1870076"/>
              <a:ext cx="628650" cy="628650"/>
            </a:xfrm>
            <a:custGeom>
              <a:avLst/>
              <a:gdLst>
                <a:gd name="T0" fmla="*/ 157 w 167"/>
                <a:gd name="T1" fmla="*/ 27 h 167"/>
                <a:gd name="T2" fmla="*/ 140 w 167"/>
                <a:gd name="T3" fmla="*/ 10 h 167"/>
                <a:gd name="T4" fmla="*/ 104 w 167"/>
                <a:gd name="T5" fmla="*/ 10 h 167"/>
                <a:gd name="T6" fmla="*/ 10 w 167"/>
                <a:gd name="T7" fmla="*/ 104 h 167"/>
                <a:gd name="T8" fmla="*/ 10 w 167"/>
                <a:gd name="T9" fmla="*/ 140 h 167"/>
                <a:gd name="T10" fmla="*/ 27 w 167"/>
                <a:gd name="T11" fmla="*/ 157 h 167"/>
                <a:gd name="T12" fmla="*/ 63 w 167"/>
                <a:gd name="T13" fmla="*/ 157 h 167"/>
                <a:gd name="T14" fmla="*/ 157 w 167"/>
                <a:gd name="T15" fmla="*/ 63 h 167"/>
                <a:gd name="T16" fmla="*/ 157 w 167"/>
                <a:gd name="T17" fmla="*/ 27 h 167"/>
                <a:gd name="T18" fmla="*/ 151 w 167"/>
                <a:gd name="T19" fmla="*/ 57 h 167"/>
                <a:gd name="T20" fmla="*/ 104 w 167"/>
                <a:gd name="T21" fmla="*/ 105 h 167"/>
                <a:gd name="T22" fmla="*/ 69 w 167"/>
                <a:gd name="T23" fmla="*/ 69 h 167"/>
                <a:gd name="T24" fmla="*/ 22 w 167"/>
                <a:gd name="T25" fmla="*/ 116 h 167"/>
                <a:gd name="T26" fmla="*/ 20 w 167"/>
                <a:gd name="T27" fmla="*/ 122 h 167"/>
                <a:gd name="T28" fmla="*/ 22 w 167"/>
                <a:gd name="T29" fmla="*/ 128 h 167"/>
                <a:gd name="T30" fmla="*/ 22 w 167"/>
                <a:gd name="T31" fmla="*/ 134 h 167"/>
                <a:gd name="T32" fmla="*/ 19 w 167"/>
                <a:gd name="T33" fmla="*/ 135 h 167"/>
                <a:gd name="T34" fmla="*/ 16 w 167"/>
                <a:gd name="T35" fmla="*/ 134 h 167"/>
                <a:gd name="T36" fmla="*/ 11 w 167"/>
                <a:gd name="T37" fmla="*/ 122 h 167"/>
                <a:gd name="T38" fmla="*/ 16 w 167"/>
                <a:gd name="T39" fmla="*/ 110 h 167"/>
                <a:gd name="T40" fmla="*/ 110 w 167"/>
                <a:gd name="T41" fmla="*/ 16 h 167"/>
                <a:gd name="T42" fmla="*/ 122 w 167"/>
                <a:gd name="T43" fmla="*/ 11 h 167"/>
                <a:gd name="T44" fmla="*/ 134 w 167"/>
                <a:gd name="T45" fmla="*/ 16 h 167"/>
                <a:gd name="T46" fmla="*/ 151 w 167"/>
                <a:gd name="T47" fmla="*/ 33 h 167"/>
                <a:gd name="T48" fmla="*/ 151 w 167"/>
                <a:gd name="T49" fmla="*/ 5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" h="167">
                  <a:moveTo>
                    <a:pt x="157" y="27"/>
                  </a:moveTo>
                  <a:cubicBezTo>
                    <a:pt x="140" y="10"/>
                    <a:pt x="140" y="10"/>
                    <a:pt x="140" y="10"/>
                  </a:cubicBezTo>
                  <a:cubicBezTo>
                    <a:pt x="130" y="0"/>
                    <a:pt x="114" y="0"/>
                    <a:pt x="104" y="10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0" y="114"/>
                    <a:pt x="0" y="130"/>
                    <a:pt x="10" y="140"/>
                  </a:cubicBezTo>
                  <a:cubicBezTo>
                    <a:pt x="27" y="157"/>
                    <a:pt x="27" y="157"/>
                    <a:pt x="27" y="157"/>
                  </a:cubicBezTo>
                  <a:cubicBezTo>
                    <a:pt x="37" y="167"/>
                    <a:pt x="53" y="167"/>
                    <a:pt x="63" y="157"/>
                  </a:cubicBezTo>
                  <a:cubicBezTo>
                    <a:pt x="157" y="63"/>
                    <a:pt x="157" y="63"/>
                    <a:pt x="157" y="63"/>
                  </a:cubicBezTo>
                  <a:cubicBezTo>
                    <a:pt x="167" y="53"/>
                    <a:pt x="167" y="37"/>
                    <a:pt x="157" y="27"/>
                  </a:cubicBezTo>
                  <a:close/>
                  <a:moveTo>
                    <a:pt x="151" y="57"/>
                  </a:moveTo>
                  <a:cubicBezTo>
                    <a:pt x="104" y="105"/>
                    <a:pt x="104" y="105"/>
                    <a:pt x="104" y="105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0" y="118"/>
                    <a:pt x="20" y="120"/>
                    <a:pt x="20" y="122"/>
                  </a:cubicBezTo>
                  <a:cubicBezTo>
                    <a:pt x="20" y="124"/>
                    <a:pt x="20" y="126"/>
                    <a:pt x="22" y="128"/>
                  </a:cubicBezTo>
                  <a:cubicBezTo>
                    <a:pt x="24" y="130"/>
                    <a:pt x="24" y="132"/>
                    <a:pt x="22" y="134"/>
                  </a:cubicBezTo>
                  <a:cubicBezTo>
                    <a:pt x="21" y="135"/>
                    <a:pt x="20" y="135"/>
                    <a:pt x="19" y="135"/>
                  </a:cubicBezTo>
                  <a:cubicBezTo>
                    <a:pt x="18" y="135"/>
                    <a:pt x="17" y="135"/>
                    <a:pt x="16" y="134"/>
                  </a:cubicBezTo>
                  <a:cubicBezTo>
                    <a:pt x="13" y="131"/>
                    <a:pt x="11" y="127"/>
                    <a:pt x="11" y="122"/>
                  </a:cubicBezTo>
                  <a:cubicBezTo>
                    <a:pt x="11" y="117"/>
                    <a:pt x="13" y="113"/>
                    <a:pt x="16" y="110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3" y="13"/>
                    <a:pt x="118" y="11"/>
                    <a:pt x="122" y="11"/>
                  </a:cubicBezTo>
                  <a:cubicBezTo>
                    <a:pt x="127" y="11"/>
                    <a:pt x="131" y="13"/>
                    <a:pt x="134" y="16"/>
                  </a:cubicBezTo>
                  <a:cubicBezTo>
                    <a:pt x="151" y="33"/>
                    <a:pt x="151" y="33"/>
                    <a:pt x="151" y="33"/>
                  </a:cubicBezTo>
                  <a:cubicBezTo>
                    <a:pt x="158" y="39"/>
                    <a:pt x="158" y="50"/>
                    <a:pt x="151" y="57"/>
                  </a:cubicBezTo>
                  <a:close/>
                </a:path>
              </a:pathLst>
            </a:custGeom>
            <a:solidFill>
              <a:srgbClr val="613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1" name="Freeform 75"/>
          <p:cNvSpPr>
            <a:spLocks/>
          </p:cNvSpPr>
          <p:nvPr/>
        </p:nvSpPr>
        <p:spPr bwMode="auto">
          <a:xfrm>
            <a:off x="10450356" y="2439901"/>
            <a:ext cx="842962" cy="842963"/>
          </a:xfrm>
          <a:custGeom>
            <a:avLst/>
            <a:gdLst>
              <a:gd name="T0" fmla="*/ 210 w 222"/>
              <a:gd name="T1" fmla="*/ 78 h 222"/>
              <a:gd name="T2" fmla="*/ 144 w 222"/>
              <a:gd name="T3" fmla="*/ 78 h 222"/>
              <a:gd name="T4" fmla="*/ 144 w 222"/>
              <a:gd name="T5" fmla="*/ 11 h 222"/>
              <a:gd name="T6" fmla="*/ 132 w 222"/>
              <a:gd name="T7" fmla="*/ 0 h 222"/>
              <a:gd name="T8" fmla="*/ 90 w 222"/>
              <a:gd name="T9" fmla="*/ 0 h 222"/>
              <a:gd name="T10" fmla="*/ 79 w 222"/>
              <a:gd name="T11" fmla="*/ 11 h 222"/>
              <a:gd name="T12" fmla="*/ 79 w 222"/>
              <a:gd name="T13" fmla="*/ 78 h 222"/>
              <a:gd name="T14" fmla="*/ 12 w 222"/>
              <a:gd name="T15" fmla="*/ 78 h 222"/>
              <a:gd name="T16" fmla="*/ 0 w 222"/>
              <a:gd name="T17" fmla="*/ 90 h 222"/>
              <a:gd name="T18" fmla="*/ 0 w 222"/>
              <a:gd name="T19" fmla="*/ 131 h 222"/>
              <a:gd name="T20" fmla="*/ 12 w 222"/>
              <a:gd name="T21" fmla="*/ 143 h 222"/>
              <a:gd name="T22" fmla="*/ 79 w 222"/>
              <a:gd name="T23" fmla="*/ 143 h 222"/>
              <a:gd name="T24" fmla="*/ 79 w 222"/>
              <a:gd name="T25" fmla="*/ 210 h 222"/>
              <a:gd name="T26" fmla="*/ 90 w 222"/>
              <a:gd name="T27" fmla="*/ 222 h 222"/>
              <a:gd name="T28" fmla="*/ 132 w 222"/>
              <a:gd name="T29" fmla="*/ 222 h 222"/>
              <a:gd name="T30" fmla="*/ 144 w 222"/>
              <a:gd name="T31" fmla="*/ 210 h 222"/>
              <a:gd name="T32" fmla="*/ 144 w 222"/>
              <a:gd name="T33" fmla="*/ 143 h 222"/>
              <a:gd name="T34" fmla="*/ 210 w 222"/>
              <a:gd name="T35" fmla="*/ 143 h 222"/>
              <a:gd name="T36" fmla="*/ 222 w 222"/>
              <a:gd name="T37" fmla="*/ 131 h 222"/>
              <a:gd name="T38" fmla="*/ 222 w 222"/>
              <a:gd name="T39" fmla="*/ 90 h 222"/>
              <a:gd name="T40" fmla="*/ 210 w 222"/>
              <a:gd name="T41" fmla="*/ 78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2" h="222">
                <a:moveTo>
                  <a:pt x="210" y="78"/>
                </a:moveTo>
                <a:cubicBezTo>
                  <a:pt x="144" y="78"/>
                  <a:pt x="144" y="78"/>
                  <a:pt x="144" y="78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5"/>
                  <a:pt x="138" y="0"/>
                  <a:pt x="132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4" y="0"/>
                  <a:pt x="79" y="5"/>
                  <a:pt x="79" y="11"/>
                </a:cubicBezTo>
                <a:cubicBezTo>
                  <a:pt x="79" y="78"/>
                  <a:pt x="79" y="78"/>
                  <a:pt x="79" y="78"/>
                </a:cubicBezTo>
                <a:cubicBezTo>
                  <a:pt x="12" y="78"/>
                  <a:pt x="12" y="78"/>
                  <a:pt x="12" y="78"/>
                </a:cubicBezTo>
                <a:cubicBezTo>
                  <a:pt x="5" y="78"/>
                  <a:pt x="0" y="83"/>
                  <a:pt x="0" y="90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38"/>
                  <a:pt x="5" y="143"/>
                  <a:pt x="12" y="143"/>
                </a:cubicBezTo>
                <a:cubicBezTo>
                  <a:pt x="79" y="143"/>
                  <a:pt x="79" y="143"/>
                  <a:pt x="79" y="143"/>
                </a:cubicBezTo>
                <a:cubicBezTo>
                  <a:pt x="79" y="210"/>
                  <a:pt x="79" y="210"/>
                  <a:pt x="79" y="210"/>
                </a:cubicBezTo>
                <a:cubicBezTo>
                  <a:pt x="79" y="216"/>
                  <a:pt x="84" y="222"/>
                  <a:pt x="90" y="222"/>
                </a:cubicBezTo>
                <a:cubicBezTo>
                  <a:pt x="132" y="222"/>
                  <a:pt x="132" y="222"/>
                  <a:pt x="132" y="222"/>
                </a:cubicBezTo>
                <a:cubicBezTo>
                  <a:pt x="138" y="222"/>
                  <a:pt x="144" y="216"/>
                  <a:pt x="144" y="210"/>
                </a:cubicBezTo>
                <a:cubicBezTo>
                  <a:pt x="144" y="143"/>
                  <a:pt x="144" y="143"/>
                  <a:pt x="144" y="143"/>
                </a:cubicBezTo>
                <a:cubicBezTo>
                  <a:pt x="210" y="143"/>
                  <a:pt x="210" y="143"/>
                  <a:pt x="210" y="143"/>
                </a:cubicBezTo>
                <a:cubicBezTo>
                  <a:pt x="217" y="143"/>
                  <a:pt x="222" y="138"/>
                  <a:pt x="222" y="131"/>
                </a:cubicBezTo>
                <a:cubicBezTo>
                  <a:pt x="222" y="90"/>
                  <a:pt x="222" y="90"/>
                  <a:pt x="222" y="90"/>
                </a:cubicBezTo>
                <a:cubicBezTo>
                  <a:pt x="222" y="83"/>
                  <a:pt x="217" y="78"/>
                  <a:pt x="210" y="78"/>
                </a:cubicBezTo>
                <a:close/>
              </a:path>
            </a:pathLst>
          </a:custGeom>
          <a:solidFill>
            <a:schemeClr val="tx1">
              <a:alpha val="3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2" name="그룹 21"/>
          <p:cNvGrpSpPr/>
          <p:nvPr/>
        </p:nvGrpSpPr>
        <p:grpSpPr>
          <a:xfrm>
            <a:off x="10133787" y="2395358"/>
            <a:ext cx="633138" cy="627069"/>
            <a:chOff x="5729288" y="3467101"/>
            <a:chExt cx="496887" cy="492124"/>
          </a:xfrm>
          <a:solidFill>
            <a:schemeClr val="tx1">
              <a:alpha val="36000"/>
            </a:schemeClr>
          </a:solidFill>
        </p:grpSpPr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6064250" y="3467101"/>
              <a:ext cx="161925" cy="157163"/>
            </a:xfrm>
            <a:custGeom>
              <a:avLst/>
              <a:gdLst>
                <a:gd name="T0" fmla="*/ 41 w 43"/>
                <a:gd name="T1" fmla="*/ 27 h 42"/>
                <a:gd name="T2" fmla="*/ 15 w 43"/>
                <a:gd name="T3" fmla="*/ 2 h 42"/>
                <a:gd name="T4" fmla="*/ 8 w 43"/>
                <a:gd name="T5" fmla="*/ 2 h 42"/>
                <a:gd name="T6" fmla="*/ 8 w 43"/>
                <a:gd name="T7" fmla="*/ 8 h 42"/>
                <a:gd name="T8" fmla="*/ 12 w 43"/>
                <a:gd name="T9" fmla="*/ 12 h 42"/>
                <a:gd name="T10" fmla="*/ 0 w 43"/>
                <a:gd name="T11" fmla="*/ 25 h 42"/>
                <a:gd name="T12" fmla="*/ 17 w 43"/>
                <a:gd name="T13" fmla="*/ 42 h 42"/>
                <a:gd name="T14" fmla="*/ 29 w 43"/>
                <a:gd name="T15" fmla="*/ 29 h 42"/>
                <a:gd name="T16" fmla="*/ 34 w 43"/>
                <a:gd name="T17" fmla="*/ 34 h 42"/>
                <a:gd name="T18" fmla="*/ 41 w 43"/>
                <a:gd name="T19" fmla="*/ 34 h 42"/>
                <a:gd name="T20" fmla="*/ 41 w 43"/>
                <a:gd name="T21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2">
                  <a:moveTo>
                    <a:pt x="41" y="27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3" y="0"/>
                    <a:pt x="10" y="0"/>
                    <a:pt x="8" y="2"/>
                  </a:cubicBezTo>
                  <a:cubicBezTo>
                    <a:pt x="6" y="3"/>
                    <a:pt x="6" y="6"/>
                    <a:pt x="8" y="8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6" y="36"/>
                    <a:pt x="39" y="36"/>
                    <a:pt x="41" y="34"/>
                  </a:cubicBezTo>
                  <a:cubicBezTo>
                    <a:pt x="43" y="32"/>
                    <a:pt x="43" y="29"/>
                    <a:pt x="4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5729288" y="3511550"/>
              <a:ext cx="444500" cy="447675"/>
            </a:xfrm>
            <a:custGeom>
              <a:avLst/>
              <a:gdLst>
                <a:gd name="T0" fmla="*/ 116 w 118"/>
                <a:gd name="T1" fmla="*/ 46 h 119"/>
                <a:gd name="T2" fmla="*/ 72 w 118"/>
                <a:gd name="T3" fmla="*/ 2 h 119"/>
                <a:gd name="T4" fmla="*/ 65 w 118"/>
                <a:gd name="T5" fmla="*/ 2 h 119"/>
                <a:gd name="T6" fmla="*/ 65 w 118"/>
                <a:gd name="T7" fmla="*/ 9 h 119"/>
                <a:gd name="T8" fmla="*/ 70 w 118"/>
                <a:gd name="T9" fmla="*/ 14 h 119"/>
                <a:gd name="T10" fmla="*/ 12 w 118"/>
                <a:gd name="T11" fmla="*/ 73 h 119"/>
                <a:gd name="T12" fmla="*/ 12 w 118"/>
                <a:gd name="T13" fmla="*/ 105 h 119"/>
                <a:gd name="T14" fmla="*/ 0 w 118"/>
                <a:gd name="T15" fmla="*/ 116 h 119"/>
                <a:gd name="T16" fmla="*/ 2 w 118"/>
                <a:gd name="T17" fmla="*/ 119 h 119"/>
                <a:gd name="T18" fmla="*/ 14 w 118"/>
                <a:gd name="T19" fmla="*/ 107 h 119"/>
                <a:gd name="T20" fmla="*/ 46 w 118"/>
                <a:gd name="T21" fmla="*/ 107 h 119"/>
                <a:gd name="T22" fmla="*/ 104 w 118"/>
                <a:gd name="T23" fmla="*/ 48 h 119"/>
                <a:gd name="T24" fmla="*/ 109 w 118"/>
                <a:gd name="T25" fmla="*/ 53 h 119"/>
                <a:gd name="T26" fmla="*/ 116 w 118"/>
                <a:gd name="T27" fmla="*/ 53 h 119"/>
                <a:gd name="T28" fmla="*/ 116 w 118"/>
                <a:gd name="T29" fmla="*/ 46 h 119"/>
                <a:gd name="T30" fmla="*/ 35 w 118"/>
                <a:gd name="T31" fmla="*/ 79 h 119"/>
                <a:gd name="T32" fmla="*/ 26 w 118"/>
                <a:gd name="T33" fmla="*/ 70 h 119"/>
                <a:gd name="T34" fmla="*/ 26 w 118"/>
                <a:gd name="T35" fmla="*/ 68 h 119"/>
                <a:gd name="T36" fmla="*/ 29 w 118"/>
                <a:gd name="T37" fmla="*/ 68 h 119"/>
                <a:gd name="T38" fmla="*/ 37 w 118"/>
                <a:gd name="T39" fmla="*/ 77 h 119"/>
                <a:gd name="T40" fmla="*/ 37 w 118"/>
                <a:gd name="T41" fmla="*/ 79 h 119"/>
                <a:gd name="T42" fmla="*/ 35 w 118"/>
                <a:gd name="T43" fmla="*/ 79 h 119"/>
                <a:gd name="T44" fmla="*/ 43 w 118"/>
                <a:gd name="T45" fmla="*/ 71 h 119"/>
                <a:gd name="T46" fmla="*/ 34 w 118"/>
                <a:gd name="T47" fmla="*/ 63 h 119"/>
                <a:gd name="T48" fmla="*/ 34 w 118"/>
                <a:gd name="T49" fmla="*/ 60 h 119"/>
                <a:gd name="T50" fmla="*/ 36 w 118"/>
                <a:gd name="T51" fmla="*/ 60 h 119"/>
                <a:gd name="T52" fmla="*/ 45 w 118"/>
                <a:gd name="T53" fmla="*/ 69 h 119"/>
                <a:gd name="T54" fmla="*/ 45 w 118"/>
                <a:gd name="T55" fmla="*/ 71 h 119"/>
                <a:gd name="T56" fmla="*/ 43 w 118"/>
                <a:gd name="T57" fmla="*/ 71 h 119"/>
                <a:gd name="T58" fmla="*/ 50 w 118"/>
                <a:gd name="T59" fmla="*/ 64 h 119"/>
                <a:gd name="T60" fmla="*/ 42 w 118"/>
                <a:gd name="T61" fmla="*/ 55 h 119"/>
                <a:gd name="T62" fmla="*/ 42 w 118"/>
                <a:gd name="T63" fmla="*/ 53 h 119"/>
                <a:gd name="T64" fmla="*/ 44 w 118"/>
                <a:gd name="T65" fmla="*/ 53 h 119"/>
                <a:gd name="T66" fmla="*/ 52 w 118"/>
                <a:gd name="T67" fmla="*/ 61 h 119"/>
                <a:gd name="T68" fmla="*/ 52 w 118"/>
                <a:gd name="T69" fmla="*/ 64 h 119"/>
                <a:gd name="T70" fmla="*/ 50 w 118"/>
                <a:gd name="T71" fmla="*/ 64 h 119"/>
                <a:gd name="T72" fmla="*/ 74 w 118"/>
                <a:gd name="T73" fmla="*/ 70 h 119"/>
                <a:gd name="T74" fmla="*/ 49 w 118"/>
                <a:gd name="T75" fmla="*/ 45 h 119"/>
                <a:gd name="T76" fmla="*/ 71 w 118"/>
                <a:gd name="T77" fmla="*/ 22 h 119"/>
                <a:gd name="T78" fmla="*/ 97 w 118"/>
                <a:gd name="T79" fmla="*/ 47 h 119"/>
                <a:gd name="T80" fmla="*/ 74 w 118"/>
                <a:gd name="T81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8" h="119">
                  <a:moveTo>
                    <a:pt x="116" y="46"/>
                  </a:moveTo>
                  <a:cubicBezTo>
                    <a:pt x="72" y="2"/>
                    <a:pt x="72" y="2"/>
                    <a:pt x="72" y="2"/>
                  </a:cubicBezTo>
                  <a:cubicBezTo>
                    <a:pt x="70" y="0"/>
                    <a:pt x="67" y="0"/>
                    <a:pt x="65" y="2"/>
                  </a:cubicBezTo>
                  <a:cubicBezTo>
                    <a:pt x="63" y="4"/>
                    <a:pt x="63" y="7"/>
                    <a:pt x="65" y="9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111" y="55"/>
                    <a:pt x="114" y="55"/>
                    <a:pt x="116" y="53"/>
                  </a:cubicBezTo>
                  <a:cubicBezTo>
                    <a:pt x="118" y="51"/>
                    <a:pt x="118" y="48"/>
                    <a:pt x="116" y="46"/>
                  </a:cubicBezTo>
                  <a:close/>
                  <a:moveTo>
                    <a:pt x="35" y="79"/>
                  </a:move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26" y="69"/>
                    <a:pt x="26" y="68"/>
                  </a:cubicBezTo>
                  <a:cubicBezTo>
                    <a:pt x="27" y="67"/>
                    <a:pt x="28" y="67"/>
                    <a:pt x="29" y="68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8" y="77"/>
                    <a:pt x="38" y="78"/>
                    <a:pt x="37" y="79"/>
                  </a:cubicBezTo>
                  <a:cubicBezTo>
                    <a:pt x="37" y="79"/>
                    <a:pt x="36" y="79"/>
                    <a:pt x="35" y="79"/>
                  </a:cubicBezTo>
                  <a:close/>
                  <a:moveTo>
                    <a:pt x="43" y="71"/>
                  </a:moveTo>
                  <a:cubicBezTo>
                    <a:pt x="34" y="63"/>
                    <a:pt x="34" y="63"/>
                    <a:pt x="34" y="63"/>
                  </a:cubicBezTo>
                  <a:cubicBezTo>
                    <a:pt x="33" y="62"/>
                    <a:pt x="33" y="61"/>
                    <a:pt x="34" y="60"/>
                  </a:cubicBezTo>
                  <a:cubicBezTo>
                    <a:pt x="35" y="60"/>
                    <a:pt x="36" y="60"/>
                    <a:pt x="36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44" y="72"/>
                    <a:pt x="43" y="72"/>
                    <a:pt x="43" y="71"/>
                  </a:cubicBezTo>
                  <a:close/>
                  <a:moveTo>
                    <a:pt x="50" y="64"/>
                  </a:moveTo>
                  <a:cubicBezTo>
                    <a:pt x="42" y="55"/>
                    <a:pt x="42" y="55"/>
                    <a:pt x="42" y="55"/>
                  </a:cubicBezTo>
                  <a:cubicBezTo>
                    <a:pt x="41" y="54"/>
                    <a:pt x="41" y="53"/>
                    <a:pt x="42" y="53"/>
                  </a:cubicBezTo>
                  <a:cubicBezTo>
                    <a:pt x="42" y="52"/>
                    <a:pt x="43" y="52"/>
                    <a:pt x="44" y="53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3" y="62"/>
                    <a:pt x="53" y="63"/>
                    <a:pt x="52" y="64"/>
                  </a:cubicBezTo>
                  <a:cubicBezTo>
                    <a:pt x="52" y="64"/>
                    <a:pt x="51" y="64"/>
                    <a:pt x="50" y="64"/>
                  </a:cubicBezTo>
                  <a:close/>
                  <a:moveTo>
                    <a:pt x="74" y="70"/>
                  </a:moveTo>
                  <a:cubicBezTo>
                    <a:pt x="49" y="45"/>
                    <a:pt x="49" y="45"/>
                    <a:pt x="49" y="4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97" y="47"/>
                    <a:pt x="97" y="47"/>
                    <a:pt x="97" y="47"/>
                  </a:cubicBezTo>
                  <a:lnTo>
                    <a:pt x="7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384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/>
          <p:cNvGrpSpPr/>
          <p:nvPr/>
        </p:nvGrpSpPr>
        <p:grpSpPr>
          <a:xfrm>
            <a:off x="8352692" y="-1"/>
            <a:ext cx="3839308" cy="693554"/>
            <a:chOff x="8352692" y="-1"/>
            <a:chExt cx="3839308" cy="693554"/>
          </a:xfrm>
        </p:grpSpPr>
        <p:sp>
          <p:nvSpPr>
            <p:cNvPr id="29" name="한쪽 모서리가 잘린 사각형 28"/>
            <p:cNvSpPr/>
            <p:nvPr/>
          </p:nvSpPr>
          <p:spPr>
            <a:xfrm flipH="1" flipV="1">
              <a:off x="8506044" y="4774"/>
              <a:ext cx="3685953" cy="688779"/>
            </a:xfrm>
            <a:prstGeom prst="snip1Rect">
              <a:avLst>
                <a:gd name="adj" fmla="val 50000"/>
              </a:avLst>
            </a:prstGeom>
            <a:solidFill>
              <a:srgbClr val="642D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한쪽 모서리가 잘린 사각형 30"/>
            <p:cNvSpPr/>
            <p:nvPr/>
          </p:nvSpPr>
          <p:spPr>
            <a:xfrm flipH="1" flipV="1">
              <a:off x="8352692" y="-1"/>
              <a:ext cx="3839308" cy="562708"/>
            </a:xfrm>
            <a:prstGeom prst="snip1Rect">
              <a:avLst>
                <a:gd name="adj" fmla="val 50000"/>
              </a:avLst>
            </a:prstGeom>
            <a:solidFill>
              <a:srgbClr val="642D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11562360" y="124991"/>
              <a:ext cx="629640" cy="449165"/>
            </a:xfrm>
            <a:custGeom>
              <a:avLst/>
              <a:gdLst>
                <a:gd name="T0" fmla="*/ 295 w 326"/>
                <a:gd name="T1" fmla="*/ 5 h 232"/>
                <a:gd name="T2" fmla="*/ 295 w 326"/>
                <a:gd name="T3" fmla="*/ 56 h 232"/>
                <a:gd name="T4" fmla="*/ 260 w 326"/>
                <a:gd name="T5" fmla="*/ 56 h 232"/>
                <a:gd name="T6" fmla="*/ 260 w 326"/>
                <a:gd name="T7" fmla="*/ 30 h 232"/>
                <a:gd name="T8" fmla="*/ 230 w 326"/>
                <a:gd name="T9" fmla="*/ 0 h 232"/>
                <a:gd name="T10" fmla="*/ 30 w 326"/>
                <a:gd name="T11" fmla="*/ 0 h 232"/>
                <a:gd name="T12" fmla="*/ 0 w 326"/>
                <a:gd name="T13" fmla="*/ 30 h 232"/>
                <a:gd name="T14" fmla="*/ 0 w 326"/>
                <a:gd name="T15" fmla="*/ 202 h 232"/>
                <a:gd name="T16" fmla="*/ 30 w 326"/>
                <a:gd name="T17" fmla="*/ 232 h 232"/>
                <a:gd name="T18" fmla="*/ 230 w 326"/>
                <a:gd name="T19" fmla="*/ 232 h 232"/>
                <a:gd name="T20" fmla="*/ 260 w 326"/>
                <a:gd name="T21" fmla="*/ 202 h 232"/>
                <a:gd name="T22" fmla="*/ 260 w 326"/>
                <a:gd name="T23" fmla="*/ 179 h 232"/>
                <a:gd name="T24" fmla="*/ 295 w 326"/>
                <a:gd name="T25" fmla="*/ 179 h 232"/>
                <a:gd name="T26" fmla="*/ 295 w 326"/>
                <a:gd name="T27" fmla="*/ 231 h 232"/>
                <a:gd name="T28" fmla="*/ 326 w 326"/>
                <a:gd name="T29" fmla="*/ 231 h 232"/>
                <a:gd name="T30" fmla="*/ 326 w 326"/>
                <a:gd name="T31" fmla="*/ 5 h 232"/>
                <a:gd name="T32" fmla="*/ 295 w 326"/>
                <a:gd name="T33" fmla="*/ 5 h 232"/>
                <a:gd name="T34" fmla="*/ 186 w 326"/>
                <a:gd name="T35" fmla="*/ 134 h 232"/>
                <a:gd name="T36" fmla="*/ 152 w 326"/>
                <a:gd name="T37" fmla="*/ 134 h 232"/>
                <a:gd name="T38" fmla="*/ 152 w 326"/>
                <a:gd name="T39" fmla="*/ 167 h 232"/>
                <a:gd name="T40" fmla="*/ 134 w 326"/>
                <a:gd name="T41" fmla="*/ 186 h 232"/>
                <a:gd name="T42" fmla="*/ 115 w 326"/>
                <a:gd name="T43" fmla="*/ 167 h 232"/>
                <a:gd name="T44" fmla="*/ 115 w 326"/>
                <a:gd name="T45" fmla="*/ 134 h 232"/>
                <a:gd name="T46" fmla="*/ 81 w 326"/>
                <a:gd name="T47" fmla="*/ 134 h 232"/>
                <a:gd name="T48" fmla="*/ 63 w 326"/>
                <a:gd name="T49" fmla="*/ 115 h 232"/>
                <a:gd name="T50" fmla="*/ 81 w 326"/>
                <a:gd name="T51" fmla="*/ 96 h 232"/>
                <a:gd name="T52" fmla="*/ 115 w 326"/>
                <a:gd name="T53" fmla="*/ 96 h 232"/>
                <a:gd name="T54" fmla="*/ 115 w 326"/>
                <a:gd name="T55" fmla="*/ 63 h 232"/>
                <a:gd name="T56" fmla="*/ 134 w 326"/>
                <a:gd name="T57" fmla="*/ 44 h 232"/>
                <a:gd name="T58" fmla="*/ 152 w 326"/>
                <a:gd name="T59" fmla="*/ 63 h 232"/>
                <a:gd name="T60" fmla="*/ 152 w 326"/>
                <a:gd name="T61" fmla="*/ 96 h 232"/>
                <a:gd name="T62" fmla="*/ 186 w 326"/>
                <a:gd name="T63" fmla="*/ 96 h 232"/>
                <a:gd name="T64" fmla="*/ 205 w 326"/>
                <a:gd name="T65" fmla="*/ 115 h 232"/>
                <a:gd name="T66" fmla="*/ 186 w 326"/>
                <a:gd name="T67" fmla="*/ 134 h 232"/>
                <a:gd name="T68" fmla="*/ 260 w 326"/>
                <a:gd name="T69" fmla="*/ 161 h 232"/>
                <a:gd name="T70" fmla="*/ 260 w 326"/>
                <a:gd name="T71" fmla="*/ 73 h 232"/>
                <a:gd name="T72" fmla="*/ 295 w 326"/>
                <a:gd name="T73" fmla="*/ 73 h 232"/>
                <a:gd name="T74" fmla="*/ 295 w 326"/>
                <a:gd name="T75" fmla="*/ 161 h 232"/>
                <a:gd name="T76" fmla="*/ 260 w 326"/>
                <a:gd name="T77" fmla="*/ 16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6" h="232">
                  <a:moveTo>
                    <a:pt x="295" y="5"/>
                  </a:moveTo>
                  <a:cubicBezTo>
                    <a:pt x="295" y="56"/>
                    <a:pt x="295" y="56"/>
                    <a:pt x="295" y="56"/>
                  </a:cubicBezTo>
                  <a:cubicBezTo>
                    <a:pt x="260" y="56"/>
                    <a:pt x="260" y="56"/>
                    <a:pt x="260" y="56"/>
                  </a:cubicBezTo>
                  <a:cubicBezTo>
                    <a:pt x="260" y="30"/>
                    <a:pt x="260" y="30"/>
                    <a:pt x="260" y="30"/>
                  </a:cubicBezTo>
                  <a:cubicBezTo>
                    <a:pt x="260" y="14"/>
                    <a:pt x="247" y="0"/>
                    <a:pt x="2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19"/>
                    <a:pt x="13" y="232"/>
                    <a:pt x="30" y="232"/>
                  </a:cubicBezTo>
                  <a:cubicBezTo>
                    <a:pt x="230" y="232"/>
                    <a:pt x="230" y="232"/>
                    <a:pt x="230" y="232"/>
                  </a:cubicBezTo>
                  <a:cubicBezTo>
                    <a:pt x="247" y="232"/>
                    <a:pt x="260" y="219"/>
                    <a:pt x="260" y="202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95" y="179"/>
                    <a:pt x="295" y="179"/>
                    <a:pt x="295" y="179"/>
                  </a:cubicBezTo>
                  <a:cubicBezTo>
                    <a:pt x="295" y="231"/>
                    <a:pt x="295" y="231"/>
                    <a:pt x="295" y="231"/>
                  </a:cubicBezTo>
                  <a:cubicBezTo>
                    <a:pt x="326" y="231"/>
                    <a:pt x="326" y="231"/>
                    <a:pt x="326" y="231"/>
                  </a:cubicBezTo>
                  <a:cubicBezTo>
                    <a:pt x="326" y="5"/>
                    <a:pt x="326" y="5"/>
                    <a:pt x="326" y="5"/>
                  </a:cubicBezTo>
                  <a:lnTo>
                    <a:pt x="295" y="5"/>
                  </a:lnTo>
                  <a:close/>
                  <a:moveTo>
                    <a:pt x="186" y="134"/>
                  </a:moveTo>
                  <a:cubicBezTo>
                    <a:pt x="152" y="134"/>
                    <a:pt x="152" y="134"/>
                    <a:pt x="152" y="134"/>
                  </a:cubicBezTo>
                  <a:cubicBezTo>
                    <a:pt x="152" y="167"/>
                    <a:pt x="152" y="167"/>
                    <a:pt x="152" y="167"/>
                  </a:cubicBezTo>
                  <a:cubicBezTo>
                    <a:pt x="152" y="178"/>
                    <a:pt x="144" y="186"/>
                    <a:pt x="134" y="186"/>
                  </a:cubicBezTo>
                  <a:cubicBezTo>
                    <a:pt x="123" y="186"/>
                    <a:pt x="115" y="178"/>
                    <a:pt x="115" y="167"/>
                  </a:cubicBezTo>
                  <a:cubicBezTo>
                    <a:pt x="115" y="134"/>
                    <a:pt x="115" y="134"/>
                    <a:pt x="115" y="134"/>
                  </a:cubicBezTo>
                  <a:cubicBezTo>
                    <a:pt x="81" y="134"/>
                    <a:pt x="81" y="134"/>
                    <a:pt x="81" y="134"/>
                  </a:cubicBezTo>
                  <a:cubicBezTo>
                    <a:pt x="71" y="134"/>
                    <a:pt x="63" y="126"/>
                    <a:pt x="63" y="115"/>
                  </a:cubicBezTo>
                  <a:cubicBezTo>
                    <a:pt x="63" y="105"/>
                    <a:pt x="71" y="96"/>
                    <a:pt x="81" y="96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53"/>
                    <a:pt x="123" y="44"/>
                    <a:pt x="134" y="44"/>
                  </a:cubicBezTo>
                  <a:cubicBezTo>
                    <a:pt x="144" y="44"/>
                    <a:pt x="152" y="53"/>
                    <a:pt x="152" y="63"/>
                  </a:cubicBezTo>
                  <a:cubicBezTo>
                    <a:pt x="152" y="96"/>
                    <a:pt x="152" y="96"/>
                    <a:pt x="152" y="96"/>
                  </a:cubicBezTo>
                  <a:cubicBezTo>
                    <a:pt x="186" y="96"/>
                    <a:pt x="186" y="96"/>
                    <a:pt x="186" y="96"/>
                  </a:cubicBezTo>
                  <a:cubicBezTo>
                    <a:pt x="196" y="96"/>
                    <a:pt x="205" y="105"/>
                    <a:pt x="205" y="115"/>
                  </a:cubicBezTo>
                  <a:cubicBezTo>
                    <a:pt x="205" y="126"/>
                    <a:pt x="196" y="134"/>
                    <a:pt x="186" y="134"/>
                  </a:cubicBezTo>
                  <a:close/>
                  <a:moveTo>
                    <a:pt x="260" y="161"/>
                  </a:moveTo>
                  <a:cubicBezTo>
                    <a:pt x="260" y="73"/>
                    <a:pt x="260" y="73"/>
                    <a:pt x="260" y="73"/>
                  </a:cubicBezTo>
                  <a:cubicBezTo>
                    <a:pt x="295" y="73"/>
                    <a:pt x="295" y="73"/>
                    <a:pt x="295" y="73"/>
                  </a:cubicBezTo>
                  <a:cubicBezTo>
                    <a:pt x="295" y="161"/>
                    <a:pt x="295" y="161"/>
                    <a:pt x="295" y="161"/>
                  </a:cubicBezTo>
                  <a:lnTo>
                    <a:pt x="260" y="161"/>
                  </a:lnTo>
                  <a:close/>
                </a:path>
              </a:pathLst>
            </a:custGeom>
            <a:solidFill>
              <a:srgbClr val="ED59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TextBox 39"/>
            <p:cNvSpPr txBox="1"/>
            <p:nvPr/>
          </p:nvSpPr>
          <p:spPr>
            <a:xfrm flipH="1">
              <a:off x="8604629" y="156624"/>
              <a:ext cx="33354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6091081" y="1489429"/>
            <a:ext cx="5832448" cy="1980000"/>
            <a:chOff x="6091081" y="1489429"/>
            <a:chExt cx="5832448" cy="1980000"/>
          </a:xfrm>
        </p:grpSpPr>
        <p:sp>
          <p:nvSpPr>
            <p:cNvPr id="2" name="직사각형 1"/>
            <p:cNvSpPr/>
            <p:nvPr/>
          </p:nvSpPr>
          <p:spPr>
            <a:xfrm>
              <a:off x="7532187" y="1579370"/>
              <a:ext cx="4300073" cy="1620117"/>
            </a:xfrm>
            <a:prstGeom prst="rect">
              <a:avLst/>
            </a:prstGeom>
            <a:solidFill>
              <a:srgbClr val="FFF6DD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7601188" y="1690554"/>
              <a:ext cx="4300073" cy="1620117"/>
            </a:xfrm>
            <a:prstGeom prst="rect">
              <a:avLst/>
            </a:prstGeom>
            <a:solidFill>
              <a:srgbClr val="FFF6DD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3456" y="1861566"/>
              <a:ext cx="4300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ko-KR" alt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이곳에 학습 목표를 적어 주십시오</a:t>
              </a:r>
              <a:r>
                <a:rPr lang="en-US" altLang="ko-KR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23456" y="2291712"/>
              <a:ext cx="4300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ko-KR" alt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이곳에 학습 목표를 적어 주십시오</a:t>
              </a:r>
              <a:r>
                <a:rPr lang="en-US" altLang="ko-KR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23456" y="2721857"/>
              <a:ext cx="4300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ko-KR" alt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이곳에 학습 목표를 적어 주십시오</a:t>
              </a:r>
              <a:r>
                <a:rPr lang="en-US" altLang="ko-KR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6091081" y="1840300"/>
              <a:ext cx="1184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latinLnBrk="0">
                <a:defRPr/>
              </a:pPr>
              <a:r>
                <a:rPr lang="ko-KR" altLang="en-US" kern="0" dirty="0">
                  <a:solidFill>
                    <a:srgbClr val="FFF6DD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학습 목표</a:t>
              </a: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7447572" y="1489429"/>
              <a:ext cx="0" cy="19800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그룹 40"/>
            <p:cNvGrpSpPr/>
            <p:nvPr/>
          </p:nvGrpSpPr>
          <p:grpSpPr>
            <a:xfrm>
              <a:off x="6343403" y="2251083"/>
              <a:ext cx="833913" cy="697367"/>
              <a:chOff x="1298576" y="3729038"/>
              <a:chExt cx="1085850" cy="908051"/>
            </a:xfrm>
          </p:grpSpPr>
          <p:sp>
            <p:nvSpPr>
              <p:cNvPr id="42" name="Freeform 67"/>
              <p:cNvSpPr>
                <a:spLocks/>
              </p:cNvSpPr>
              <p:nvPr/>
            </p:nvSpPr>
            <p:spPr bwMode="auto">
              <a:xfrm>
                <a:off x="1422401" y="3813176"/>
                <a:ext cx="962025" cy="609600"/>
              </a:xfrm>
              <a:custGeom>
                <a:avLst/>
                <a:gdLst>
                  <a:gd name="T0" fmla="*/ 254 w 255"/>
                  <a:gd name="T1" fmla="*/ 16 h 162"/>
                  <a:gd name="T2" fmla="*/ 247 w 255"/>
                  <a:gd name="T3" fmla="*/ 10 h 162"/>
                  <a:gd name="T4" fmla="*/ 228 w 255"/>
                  <a:gd name="T5" fmla="*/ 13 h 162"/>
                  <a:gd name="T6" fmla="*/ 219 w 255"/>
                  <a:gd name="T7" fmla="*/ 3 h 162"/>
                  <a:gd name="T8" fmla="*/ 199 w 255"/>
                  <a:gd name="T9" fmla="*/ 12 h 162"/>
                  <a:gd name="T10" fmla="*/ 147 w 255"/>
                  <a:gd name="T11" fmla="*/ 131 h 162"/>
                  <a:gd name="T12" fmla="*/ 15 w 255"/>
                  <a:gd name="T13" fmla="*/ 131 h 162"/>
                  <a:gd name="T14" fmla="*/ 0 w 255"/>
                  <a:gd name="T15" fmla="*/ 147 h 162"/>
                  <a:gd name="T16" fmla="*/ 15 w 255"/>
                  <a:gd name="T17" fmla="*/ 162 h 162"/>
                  <a:gd name="T18" fmla="*/ 156 w 255"/>
                  <a:gd name="T19" fmla="*/ 162 h 162"/>
                  <a:gd name="T20" fmla="*/ 160 w 255"/>
                  <a:gd name="T21" fmla="*/ 162 h 162"/>
                  <a:gd name="T22" fmla="*/ 172 w 255"/>
                  <a:gd name="T23" fmla="*/ 153 h 162"/>
                  <a:gd name="T24" fmla="*/ 226 w 255"/>
                  <a:gd name="T25" fmla="*/ 27 h 162"/>
                  <a:gd name="T26" fmla="*/ 249 w 255"/>
                  <a:gd name="T27" fmla="*/ 23 h 162"/>
                  <a:gd name="T28" fmla="*/ 254 w 255"/>
                  <a:gd name="T29" fmla="*/ 1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5" h="162">
                    <a:moveTo>
                      <a:pt x="254" y="16"/>
                    </a:moveTo>
                    <a:cubicBezTo>
                      <a:pt x="254" y="12"/>
                      <a:pt x="251" y="10"/>
                      <a:pt x="247" y="10"/>
                    </a:cubicBezTo>
                    <a:cubicBezTo>
                      <a:pt x="228" y="13"/>
                      <a:pt x="228" y="13"/>
                      <a:pt x="228" y="13"/>
                    </a:cubicBezTo>
                    <a:cubicBezTo>
                      <a:pt x="227" y="9"/>
                      <a:pt x="224" y="5"/>
                      <a:pt x="219" y="3"/>
                    </a:cubicBezTo>
                    <a:cubicBezTo>
                      <a:pt x="211" y="0"/>
                      <a:pt x="202" y="4"/>
                      <a:pt x="199" y="12"/>
                    </a:cubicBezTo>
                    <a:cubicBezTo>
                      <a:pt x="147" y="131"/>
                      <a:pt x="147" y="131"/>
                      <a:pt x="147" y="131"/>
                    </a:cubicBezTo>
                    <a:cubicBezTo>
                      <a:pt x="15" y="131"/>
                      <a:pt x="15" y="131"/>
                      <a:pt x="15" y="131"/>
                    </a:cubicBezTo>
                    <a:cubicBezTo>
                      <a:pt x="7" y="131"/>
                      <a:pt x="0" y="138"/>
                      <a:pt x="0" y="147"/>
                    </a:cubicBezTo>
                    <a:cubicBezTo>
                      <a:pt x="0" y="156"/>
                      <a:pt x="7" y="162"/>
                      <a:pt x="15" y="162"/>
                    </a:cubicBezTo>
                    <a:cubicBezTo>
                      <a:pt x="156" y="162"/>
                      <a:pt x="156" y="162"/>
                      <a:pt x="156" y="162"/>
                    </a:cubicBezTo>
                    <a:cubicBezTo>
                      <a:pt x="157" y="162"/>
                      <a:pt x="158" y="162"/>
                      <a:pt x="160" y="162"/>
                    </a:cubicBezTo>
                    <a:cubicBezTo>
                      <a:pt x="165" y="161"/>
                      <a:pt x="170" y="158"/>
                      <a:pt x="172" y="153"/>
                    </a:cubicBezTo>
                    <a:cubicBezTo>
                      <a:pt x="226" y="27"/>
                      <a:pt x="226" y="27"/>
                      <a:pt x="226" y="27"/>
                    </a:cubicBezTo>
                    <a:cubicBezTo>
                      <a:pt x="249" y="23"/>
                      <a:pt x="249" y="23"/>
                      <a:pt x="249" y="23"/>
                    </a:cubicBezTo>
                    <a:cubicBezTo>
                      <a:pt x="253" y="22"/>
                      <a:pt x="255" y="19"/>
                      <a:pt x="254" y="16"/>
                    </a:cubicBezTo>
                    <a:close/>
                  </a:path>
                </a:pathLst>
              </a:custGeom>
              <a:solidFill>
                <a:srgbClr val="613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68"/>
              <p:cNvSpPr>
                <a:spLocks noEditPoints="1"/>
              </p:cNvSpPr>
              <p:nvPr/>
            </p:nvSpPr>
            <p:spPr bwMode="auto">
              <a:xfrm>
                <a:off x="1298576" y="3729038"/>
                <a:ext cx="885825" cy="546100"/>
              </a:xfrm>
              <a:custGeom>
                <a:avLst/>
                <a:gdLst>
                  <a:gd name="T0" fmla="*/ 175 w 235"/>
                  <a:gd name="T1" fmla="*/ 145 h 145"/>
                  <a:gd name="T2" fmla="*/ 235 w 235"/>
                  <a:gd name="T3" fmla="*/ 0 h 145"/>
                  <a:gd name="T4" fmla="*/ 0 w 235"/>
                  <a:gd name="T5" fmla="*/ 0 h 145"/>
                  <a:gd name="T6" fmla="*/ 44 w 235"/>
                  <a:gd name="T7" fmla="*/ 145 h 145"/>
                  <a:gd name="T8" fmla="*/ 175 w 235"/>
                  <a:gd name="T9" fmla="*/ 145 h 145"/>
                  <a:gd name="T10" fmla="*/ 114 w 235"/>
                  <a:gd name="T11" fmla="*/ 21 h 145"/>
                  <a:gd name="T12" fmla="*/ 166 w 235"/>
                  <a:gd name="T13" fmla="*/ 72 h 145"/>
                  <a:gd name="T14" fmla="*/ 114 w 235"/>
                  <a:gd name="T15" fmla="*/ 123 h 145"/>
                  <a:gd name="T16" fmla="*/ 63 w 235"/>
                  <a:gd name="T17" fmla="*/ 72 h 145"/>
                  <a:gd name="T18" fmla="*/ 114 w 235"/>
                  <a:gd name="T19" fmla="*/ 2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5" h="145">
                    <a:moveTo>
                      <a:pt x="175" y="145"/>
                    </a:moveTo>
                    <a:cubicBezTo>
                      <a:pt x="235" y="0"/>
                      <a:pt x="235" y="0"/>
                      <a:pt x="23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4" y="145"/>
                      <a:pt x="44" y="145"/>
                      <a:pt x="44" y="145"/>
                    </a:cubicBezTo>
                    <a:lnTo>
                      <a:pt x="175" y="145"/>
                    </a:lnTo>
                    <a:close/>
                    <a:moveTo>
                      <a:pt x="114" y="21"/>
                    </a:moveTo>
                    <a:cubicBezTo>
                      <a:pt x="143" y="21"/>
                      <a:pt x="166" y="44"/>
                      <a:pt x="166" y="72"/>
                    </a:cubicBezTo>
                    <a:cubicBezTo>
                      <a:pt x="166" y="100"/>
                      <a:pt x="143" y="123"/>
                      <a:pt x="114" y="123"/>
                    </a:cubicBezTo>
                    <a:cubicBezTo>
                      <a:pt x="86" y="123"/>
                      <a:pt x="63" y="100"/>
                      <a:pt x="63" y="72"/>
                    </a:cubicBezTo>
                    <a:cubicBezTo>
                      <a:pt x="63" y="44"/>
                      <a:pt x="86" y="21"/>
                      <a:pt x="114" y="21"/>
                    </a:cubicBezTo>
                    <a:close/>
                  </a:path>
                </a:pathLst>
              </a:custGeom>
              <a:solidFill>
                <a:srgbClr val="ED59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Oval 69"/>
              <p:cNvSpPr>
                <a:spLocks noChangeArrowheads="1"/>
              </p:cNvSpPr>
              <p:nvPr/>
            </p:nvSpPr>
            <p:spPr bwMode="auto">
              <a:xfrm>
                <a:off x="1800226" y="4441826"/>
                <a:ext cx="195263" cy="195263"/>
              </a:xfrm>
              <a:prstGeom prst="ellipse">
                <a:avLst/>
              </a:prstGeom>
              <a:solidFill>
                <a:srgbClr val="613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Oval 70"/>
              <p:cNvSpPr>
                <a:spLocks noChangeArrowheads="1"/>
              </p:cNvSpPr>
              <p:nvPr/>
            </p:nvSpPr>
            <p:spPr bwMode="auto">
              <a:xfrm>
                <a:off x="1466851" y="4441826"/>
                <a:ext cx="196850" cy="195263"/>
              </a:xfrm>
              <a:prstGeom prst="ellipse">
                <a:avLst/>
              </a:prstGeom>
              <a:solidFill>
                <a:srgbClr val="613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71"/>
              <p:cNvSpPr>
                <a:spLocks/>
              </p:cNvSpPr>
              <p:nvPr/>
            </p:nvSpPr>
            <p:spPr bwMode="auto">
              <a:xfrm>
                <a:off x="1595439" y="3873501"/>
                <a:ext cx="265113" cy="263525"/>
              </a:xfrm>
              <a:custGeom>
                <a:avLst/>
                <a:gdLst>
                  <a:gd name="T0" fmla="*/ 9 w 70"/>
                  <a:gd name="T1" fmla="*/ 44 h 70"/>
                  <a:gd name="T2" fmla="*/ 25 w 70"/>
                  <a:gd name="T3" fmla="*/ 44 h 70"/>
                  <a:gd name="T4" fmla="*/ 25 w 70"/>
                  <a:gd name="T5" fmla="*/ 61 h 70"/>
                  <a:gd name="T6" fmla="*/ 35 w 70"/>
                  <a:gd name="T7" fmla="*/ 70 h 70"/>
                  <a:gd name="T8" fmla="*/ 44 w 70"/>
                  <a:gd name="T9" fmla="*/ 61 h 70"/>
                  <a:gd name="T10" fmla="*/ 44 w 70"/>
                  <a:gd name="T11" fmla="*/ 44 h 70"/>
                  <a:gd name="T12" fmla="*/ 61 w 70"/>
                  <a:gd name="T13" fmla="*/ 44 h 70"/>
                  <a:gd name="T14" fmla="*/ 70 w 70"/>
                  <a:gd name="T15" fmla="*/ 35 h 70"/>
                  <a:gd name="T16" fmla="*/ 61 w 70"/>
                  <a:gd name="T17" fmla="*/ 26 h 70"/>
                  <a:gd name="T18" fmla="*/ 44 w 70"/>
                  <a:gd name="T19" fmla="*/ 26 h 70"/>
                  <a:gd name="T20" fmla="*/ 44 w 70"/>
                  <a:gd name="T21" fmla="*/ 9 h 70"/>
                  <a:gd name="T22" fmla="*/ 35 w 70"/>
                  <a:gd name="T23" fmla="*/ 0 h 70"/>
                  <a:gd name="T24" fmla="*/ 25 w 70"/>
                  <a:gd name="T25" fmla="*/ 9 h 70"/>
                  <a:gd name="T26" fmla="*/ 25 w 70"/>
                  <a:gd name="T27" fmla="*/ 26 h 70"/>
                  <a:gd name="T28" fmla="*/ 9 w 70"/>
                  <a:gd name="T29" fmla="*/ 26 h 70"/>
                  <a:gd name="T30" fmla="*/ 0 w 70"/>
                  <a:gd name="T31" fmla="*/ 35 h 70"/>
                  <a:gd name="T32" fmla="*/ 9 w 70"/>
                  <a:gd name="T33" fmla="*/ 4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0">
                    <a:moveTo>
                      <a:pt x="9" y="44"/>
                    </a:move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66"/>
                      <a:pt x="30" y="70"/>
                      <a:pt x="35" y="70"/>
                    </a:cubicBezTo>
                    <a:cubicBezTo>
                      <a:pt x="40" y="70"/>
                      <a:pt x="44" y="66"/>
                      <a:pt x="44" y="61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66" y="44"/>
                      <a:pt x="70" y="40"/>
                      <a:pt x="70" y="35"/>
                    </a:cubicBezTo>
                    <a:cubicBezTo>
                      <a:pt x="70" y="30"/>
                      <a:pt x="66" y="26"/>
                      <a:pt x="61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4"/>
                      <a:pt x="40" y="0"/>
                      <a:pt x="35" y="0"/>
                    </a:cubicBezTo>
                    <a:cubicBezTo>
                      <a:pt x="30" y="0"/>
                      <a:pt x="25" y="4"/>
                      <a:pt x="25" y="9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4" y="26"/>
                      <a:pt x="0" y="30"/>
                      <a:pt x="0" y="35"/>
                    </a:cubicBezTo>
                    <a:cubicBezTo>
                      <a:pt x="0" y="40"/>
                      <a:pt x="4" y="44"/>
                      <a:pt x="9" y="44"/>
                    </a:cubicBezTo>
                    <a:close/>
                  </a:path>
                </a:pathLst>
              </a:custGeom>
              <a:solidFill>
                <a:srgbClr val="613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6091080" y="4369018"/>
            <a:ext cx="5832449" cy="1980000"/>
            <a:chOff x="6091080" y="4369018"/>
            <a:chExt cx="5832449" cy="1980000"/>
          </a:xfrm>
        </p:grpSpPr>
        <p:sp>
          <p:nvSpPr>
            <p:cNvPr id="64" name="직사각형 63"/>
            <p:cNvSpPr/>
            <p:nvPr/>
          </p:nvSpPr>
          <p:spPr>
            <a:xfrm>
              <a:off x="7532187" y="4460970"/>
              <a:ext cx="4300073" cy="1620117"/>
            </a:xfrm>
            <a:prstGeom prst="rect">
              <a:avLst/>
            </a:prstGeom>
            <a:solidFill>
              <a:srgbClr val="FFF6DD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7601188" y="4572154"/>
              <a:ext cx="4300073" cy="1620117"/>
            </a:xfrm>
            <a:prstGeom prst="rect">
              <a:avLst/>
            </a:prstGeom>
            <a:solidFill>
              <a:srgbClr val="FFF6DD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23456" y="4695795"/>
              <a:ext cx="4300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ko-KR" alt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이곳에 학습 내용을 적어 주십시오</a:t>
              </a:r>
              <a:r>
                <a:rPr lang="en-US" altLang="ko-KR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23456" y="5130515"/>
              <a:ext cx="4300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ko-KR" alt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이곳에 학습 내용을 적어 주십시오</a:t>
              </a:r>
              <a:r>
                <a:rPr lang="en-US" altLang="ko-KR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23456" y="5565236"/>
              <a:ext cx="4300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ko-KR" alt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이곳에 학습 내용을 적어 주십시오</a:t>
              </a:r>
              <a:r>
                <a:rPr lang="en-US" altLang="ko-KR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6091080" y="4740187"/>
              <a:ext cx="11849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latinLnBrk="0">
                <a:defRPr/>
              </a:pPr>
              <a:r>
                <a:rPr lang="ko-KR" altLang="en-US" kern="0" dirty="0">
                  <a:solidFill>
                    <a:srgbClr val="FFF6DD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학습 </a:t>
              </a:r>
              <a:r>
                <a:rPr lang="ko-KR" altLang="en-US" kern="0" dirty="0" smtClean="0">
                  <a:solidFill>
                    <a:srgbClr val="FFF6DD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내용</a:t>
              </a:r>
              <a:endParaRPr lang="ko-KR" altLang="en-US" kern="0" dirty="0">
                <a:solidFill>
                  <a:srgbClr val="FFF6DD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cxnSp>
          <p:nvCxnSpPr>
            <p:cNvPr id="30" name="직선 연결선 29"/>
            <p:cNvCxnSpPr/>
            <p:nvPr/>
          </p:nvCxnSpPr>
          <p:spPr>
            <a:xfrm>
              <a:off x="7355219" y="4369018"/>
              <a:ext cx="0" cy="19800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그룹 46"/>
            <p:cNvGrpSpPr/>
            <p:nvPr/>
          </p:nvGrpSpPr>
          <p:grpSpPr>
            <a:xfrm>
              <a:off x="6343403" y="5132683"/>
              <a:ext cx="833913" cy="697367"/>
              <a:chOff x="1298576" y="3729038"/>
              <a:chExt cx="1085850" cy="908051"/>
            </a:xfrm>
          </p:grpSpPr>
          <p:sp>
            <p:nvSpPr>
              <p:cNvPr id="48" name="Freeform 67"/>
              <p:cNvSpPr>
                <a:spLocks/>
              </p:cNvSpPr>
              <p:nvPr/>
            </p:nvSpPr>
            <p:spPr bwMode="auto">
              <a:xfrm>
                <a:off x="1422401" y="3813176"/>
                <a:ext cx="962025" cy="609600"/>
              </a:xfrm>
              <a:custGeom>
                <a:avLst/>
                <a:gdLst>
                  <a:gd name="T0" fmla="*/ 254 w 255"/>
                  <a:gd name="T1" fmla="*/ 16 h 162"/>
                  <a:gd name="T2" fmla="*/ 247 w 255"/>
                  <a:gd name="T3" fmla="*/ 10 h 162"/>
                  <a:gd name="T4" fmla="*/ 228 w 255"/>
                  <a:gd name="T5" fmla="*/ 13 h 162"/>
                  <a:gd name="T6" fmla="*/ 219 w 255"/>
                  <a:gd name="T7" fmla="*/ 3 h 162"/>
                  <a:gd name="T8" fmla="*/ 199 w 255"/>
                  <a:gd name="T9" fmla="*/ 12 h 162"/>
                  <a:gd name="T10" fmla="*/ 147 w 255"/>
                  <a:gd name="T11" fmla="*/ 131 h 162"/>
                  <a:gd name="T12" fmla="*/ 15 w 255"/>
                  <a:gd name="T13" fmla="*/ 131 h 162"/>
                  <a:gd name="T14" fmla="*/ 0 w 255"/>
                  <a:gd name="T15" fmla="*/ 147 h 162"/>
                  <a:gd name="T16" fmla="*/ 15 w 255"/>
                  <a:gd name="T17" fmla="*/ 162 h 162"/>
                  <a:gd name="T18" fmla="*/ 156 w 255"/>
                  <a:gd name="T19" fmla="*/ 162 h 162"/>
                  <a:gd name="T20" fmla="*/ 160 w 255"/>
                  <a:gd name="T21" fmla="*/ 162 h 162"/>
                  <a:gd name="T22" fmla="*/ 172 w 255"/>
                  <a:gd name="T23" fmla="*/ 153 h 162"/>
                  <a:gd name="T24" fmla="*/ 226 w 255"/>
                  <a:gd name="T25" fmla="*/ 27 h 162"/>
                  <a:gd name="T26" fmla="*/ 249 w 255"/>
                  <a:gd name="T27" fmla="*/ 23 h 162"/>
                  <a:gd name="T28" fmla="*/ 254 w 255"/>
                  <a:gd name="T29" fmla="*/ 1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5" h="162">
                    <a:moveTo>
                      <a:pt x="254" y="16"/>
                    </a:moveTo>
                    <a:cubicBezTo>
                      <a:pt x="254" y="12"/>
                      <a:pt x="251" y="10"/>
                      <a:pt x="247" y="10"/>
                    </a:cubicBezTo>
                    <a:cubicBezTo>
                      <a:pt x="228" y="13"/>
                      <a:pt x="228" y="13"/>
                      <a:pt x="228" y="13"/>
                    </a:cubicBezTo>
                    <a:cubicBezTo>
                      <a:pt x="227" y="9"/>
                      <a:pt x="224" y="5"/>
                      <a:pt x="219" y="3"/>
                    </a:cubicBezTo>
                    <a:cubicBezTo>
                      <a:pt x="211" y="0"/>
                      <a:pt x="202" y="4"/>
                      <a:pt x="199" y="12"/>
                    </a:cubicBezTo>
                    <a:cubicBezTo>
                      <a:pt x="147" y="131"/>
                      <a:pt x="147" y="131"/>
                      <a:pt x="147" y="131"/>
                    </a:cubicBezTo>
                    <a:cubicBezTo>
                      <a:pt x="15" y="131"/>
                      <a:pt x="15" y="131"/>
                      <a:pt x="15" y="131"/>
                    </a:cubicBezTo>
                    <a:cubicBezTo>
                      <a:pt x="7" y="131"/>
                      <a:pt x="0" y="138"/>
                      <a:pt x="0" y="147"/>
                    </a:cubicBezTo>
                    <a:cubicBezTo>
                      <a:pt x="0" y="156"/>
                      <a:pt x="7" y="162"/>
                      <a:pt x="15" y="162"/>
                    </a:cubicBezTo>
                    <a:cubicBezTo>
                      <a:pt x="156" y="162"/>
                      <a:pt x="156" y="162"/>
                      <a:pt x="156" y="162"/>
                    </a:cubicBezTo>
                    <a:cubicBezTo>
                      <a:pt x="157" y="162"/>
                      <a:pt x="158" y="162"/>
                      <a:pt x="160" y="162"/>
                    </a:cubicBezTo>
                    <a:cubicBezTo>
                      <a:pt x="165" y="161"/>
                      <a:pt x="170" y="158"/>
                      <a:pt x="172" y="153"/>
                    </a:cubicBezTo>
                    <a:cubicBezTo>
                      <a:pt x="226" y="27"/>
                      <a:pt x="226" y="27"/>
                      <a:pt x="226" y="27"/>
                    </a:cubicBezTo>
                    <a:cubicBezTo>
                      <a:pt x="249" y="23"/>
                      <a:pt x="249" y="23"/>
                      <a:pt x="249" y="23"/>
                    </a:cubicBezTo>
                    <a:cubicBezTo>
                      <a:pt x="253" y="22"/>
                      <a:pt x="255" y="19"/>
                      <a:pt x="254" y="16"/>
                    </a:cubicBezTo>
                    <a:close/>
                  </a:path>
                </a:pathLst>
              </a:custGeom>
              <a:solidFill>
                <a:srgbClr val="613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68"/>
              <p:cNvSpPr>
                <a:spLocks noEditPoints="1"/>
              </p:cNvSpPr>
              <p:nvPr/>
            </p:nvSpPr>
            <p:spPr bwMode="auto">
              <a:xfrm>
                <a:off x="1298576" y="3729038"/>
                <a:ext cx="885825" cy="546100"/>
              </a:xfrm>
              <a:custGeom>
                <a:avLst/>
                <a:gdLst>
                  <a:gd name="T0" fmla="*/ 175 w 235"/>
                  <a:gd name="T1" fmla="*/ 145 h 145"/>
                  <a:gd name="T2" fmla="*/ 235 w 235"/>
                  <a:gd name="T3" fmla="*/ 0 h 145"/>
                  <a:gd name="T4" fmla="*/ 0 w 235"/>
                  <a:gd name="T5" fmla="*/ 0 h 145"/>
                  <a:gd name="T6" fmla="*/ 44 w 235"/>
                  <a:gd name="T7" fmla="*/ 145 h 145"/>
                  <a:gd name="T8" fmla="*/ 175 w 235"/>
                  <a:gd name="T9" fmla="*/ 145 h 145"/>
                  <a:gd name="T10" fmla="*/ 114 w 235"/>
                  <a:gd name="T11" fmla="*/ 21 h 145"/>
                  <a:gd name="T12" fmla="*/ 166 w 235"/>
                  <a:gd name="T13" fmla="*/ 72 h 145"/>
                  <a:gd name="T14" fmla="*/ 114 w 235"/>
                  <a:gd name="T15" fmla="*/ 123 h 145"/>
                  <a:gd name="T16" fmla="*/ 63 w 235"/>
                  <a:gd name="T17" fmla="*/ 72 h 145"/>
                  <a:gd name="T18" fmla="*/ 114 w 235"/>
                  <a:gd name="T19" fmla="*/ 2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5" h="145">
                    <a:moveTo>
                      <a:pt x="175" y="145"/>
                    </a:moveTo>
                    <a:cubicBezTo>
                      <a:pt x="235" y="0"/>
                      <a:pt x="235" y="0"/>
                      <a:pt x="23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4" y="145"/>
                      <a:pt x="44" y="145"/>
                      <a:pt x="44" y="145"/>
                    </a:cubicBezTo>
                    <a:lnTo>
                      <a:pt x="175" y="145"/>
                    </a:lnTo>
                    <a:close/>
                    <a:moveTo>
                      <a:pt x="114" y="21"/>
                    </a:moveTo>
                    <a:cubicBezTo>
                      <a:pt x="143" y="21"/>
                      <a:pt x="166" y="44"/>
                      <a:pt x="166" y="72"/>
                    </a:cubicBezTo>
                    <a:cubicBezTo>
                      <a:pt x="166" y="100"/>
                      <a:pt x="143" y="123"/>
                      <a:pt x="114" y="123"/>
                    </a:cubicBezTo>
                    <a:cubicBezTo>
                      <a:pt x="86" y="123"/>
                      <a:pt x="63" y="100"/>
                      <a:pt x="63" y="72"/>
                    </a:cubicBezTo>
                    <a:cubicBezTo>
                      <a:pt x="63" y="44"/>
                      <a:pt x="86" y="21"/>
                      <a:pt x="114" y="21"/>
                    </a:cubicBezTo>
                    <a:close/>
                  </a:path>
                </a:pathLst>
              </a:custGeom>
              <a:solidFill>
                <a:srgbClr val="ED59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Oval 69"/>
              <p:cNvSpPr>
                <a:spLocks noChangeArrowheads="1"/>
              </p:cNvSpPr>
              <p:nvPr/>
            </p:nvSpPr>
            <p:spPr bwMode="auto">
              <a:xfrm>
                <a:off x="1800226" y="4441826"/>
                <a:ext cx="195263" cy="195263"/>
              </a:xfrm>
              <a:prstGeom prst="ellipse">
                <a:avLst/>
              </a:prstGeom>
              <a:solidFill>
                <a:srgbClr val="613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Oval 70"/>
              <p:cNvSpPr>
                <a:spLocks noChangeArrowheads="1"/>
              </p:cNvSpPr>
              <p:nvPr/>
            </p:nvSpPr>
            <p:spPr bwMode="auto">
              <a:xfrm>
                <a:off x="1466851" y="4441826"/>
                <a:ext cx="196850" cy="195263"/>
              </a:xfrm>
              <a:prstGeom prst="ellipse">
                <a:avLst/>
              </a:prstGeom>
              <a:solidFill>
                <a:srgbClr val="613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71"/>
              <p:cNvSpPr>
                <a:spLocks/>
              </p:cNvSpPr>
              <p:nvPr/>
            </p:nvSpPr>
            <p:spPr bwMode="auto">
              <a:xfrm>
                <a:off x="1595439" y="3873501"/>
                <a:ext cx="265113" cy="263525"/>
              </a:xfrm>
              <a:custGeom>
                <a:avLst/>
                <a:gdLst>
                  <a:gd name="T0" fmla="*/ 9 w 70"/>
                  <a:gd name="T1" fmla="*/ 44 h 70"/>
                  <a:gd name="T2" fmla="*/ 25 w 70"/>
                  <a:gd name="T3" fmla="*/ 44 h 70"/>
                  <a:gd name="T4" fmla="*/ 25 w 70"/>
                  <a:gd name="T5" fmla="*/ 61 h 70"/>
                  <a:gd name="T6" fmla="*/ 35 w 70"/>
                  <a:gd name="T7" fmla="*/ 70 h 70"/>
                  <a:gd name="T8" fmla="*/ 44 w 70"/>
                  <a:gd name="T9" fmla="*/ 61 h 70"/>
                  <a:gd name="T10" fmla="*/ 44 w 70"/>
                  <a:gd name="T11" fmla="*/ 44 h 70"/>
                  <a:gd name="T12" fmla="*/ 61 w 70"/>
                  <a:gd name="T13" fmla="*/ 44 h 70"/>
                  <a:gd name="T14" fmla="*/ 70 w 70"/>
                  <a:gd name="T15" fmla="*/ 35 h 70"/>
                  <a:gd name="T16" fmla="*/ 61 w 70"/>
                  <a:gd name="T17" fmla="*/ 26 h 70"/>
                  <a:gd name="T18" fmla="*/ 44 w 70"/>
                  <a:gd name="T19" fmla="*/ 26 h 70"/>
                  <a:gd name="T20" fmla="*/ 44 w 70"/>
                  <a:gd name="T21" fmla="*/ 9 h 70"/>
                  <a:gd name="T22" fmla="*/ 35 w 70"/>
                  <a:gd name="T23" fmla="*/ 0 h 70"/>
                  <a:gd name="T24" fmla="*/ 25 w 70"/>
                  <a:gd name="T25" fmla="*/ 9 h 70"/>
                  <a:gd name="T26" fmla="*/ 25 w 70"/>
                  <a:gd name="T27" fmla="*/ 26 h 70"/>
                  <a:gd name="T28" fmla="*/ 9 w 70"/>
                  <a:gd name="T29" fmla="*/ 26 h 70"/>
                  <a:gd name="T30" fmla="*/ 0 w 70"/>
                  <a:gd name="T31" fmla="*/ 35 h 70"/>
                  <a:gd name="T32" fmla="*/ 9 w 70"/>
                  <a:gd name="T33" fmla="*/ 4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0">
                    <a:moveTo>
                      <a:pt x="9" y="44"/>
                    </a:move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66"/>
                      <a:pt x="30" y="70"/>
                      <a:pt x="35" y="70"/>
                    </a:cubicBezTo>
                    <a:cubicBezTo>
                      <a:pt x="40" y="70"/>
                      <a:pt x="44" y="66"/>
                      <a:pt x="44" y="61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66" y="44"/>
                      <a:pt x="70" y="40"/>
                      <a:pt x="70" y="35"/>
                    </a:cubicBezTo>
                    <a:cubicBezTo>
                      <a:pt x="70" y="30"/>
                      <a:pt x="66" y="26"/>
                      <a:pt x="61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4"/>
                      <a:pt x="40" y="0"/>
                      <a:pt x="35" y="0"/>
                    </a:cubicBezTo>
                    <a:cubicBezTo>
                      <a:pt x="30" y="0"/>
                      <a:pt x="25" y="4"/>
                      <a:pt x="25" y="9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4" y="26"/>
                      <a:pt x="0" y="30"/>
                      <a:pt x="0" y="35"/>
                    </a:cubicBezTo>
                    <a:cubicBezTo>
                      <a:pt x="0" y="40"/>
                      <a:pt x="4" y="44"/>
                      <a:pt x="9" y="44"/>
                    </a:cubicBezTo>
                    <a:close/>
                  </a:path>
                </a:pathLst>
              </a:custGeom>
              <a:solidFill>
                <a:srgbClr val="613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034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8"/>
          <p:cNvSpPr txBox="1">
            <a:spLocks/>
          </p:cNvSpPr>
          <p:nvPr/>
        </p:nvSpPr>
        <p:spPr>
          <a:xfrm>
            <a:off x="370281" y="1977040"/>
            <a:ext cx="5897709" cy="288893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판서 시 줄 간격은 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설정하시는 것을 권장합니다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1800" dirty="0" smtClean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설정되어 있습니다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홈의 단락에서 줄 간격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글머리 기호 수정 가능합니다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사진 이미지는 그림서식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_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채우기에서 변경 가능합니다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</a:t>
            </a: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텍스트를 입력하세요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800" b="1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377429" y="5019715"/>
            <a:ext cx="4281942" cy="578120"/>
            <a:chOff x="1370519" y="5019715"/>
            <a:chExt cx="4281942" cy="578120"/>
          </a:xfrm>
        </p:grpSpPr>
        <p:sp>
          <p:nvSpPr>
            <p:cNvPr id="9" name="모서리가 둥근 사각형 설명선 8"/>
            <p:cNvSpPr/>
            <p:nvPr/>
          </p:nvSpPr>
          <p:spPr>
            <a:xfrm>
              <a:off x="1613578" y="5019715"/>
              <a:ext cx="3795824" cy="578120"/>
            </a:xfrm>
            <a:prstGeom prst="wedgeRoundRectCallout">
              <a:avLst>
                <a:gd name="adj1" fmla="val -35065"/>
                <a:gd name="adj2" fmla="val 87897"/>
                <a:gd name="adj3" fmla="val 16667"/>
              </a:avLst>
            </a:prstGeom>
            <a:solidFill>
              <a:srgbClr val="613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0519" y="5057136"/>
              <a:ext cx="42819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rgbClr val="FFF6DD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“ </a:t>
              </a:r>
              <a:r>
                <a:rPr lang="ko-KR" altLang="en-US" sz="2400" b="1" dirty="0" smtClean="0">
                  <a:solidFill>
                    <a:srgbClr val="FFF6DD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학습내용을 입력하세요</a:t>
              </a:r>
              <a:r>
                <a:rPr lang="en-US" altLang="ko-KR" sz="2400" b="1" dirty="0" smtClean="0">
                  <a:solidFill>
                    <a:srgbClr val="FFF6DD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. ”</a:t>
              </a:r>
              <a:endParaRPr lang="ko-KR" altLang="en-US" sz="2400" b="1" dirty="0">
                <a:solidFill>
                  <a:srgbClr val="FFF6DD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370281" y="5597835"/>
            <a:ext cx="1575477" cy="932487"/>
            <a:chOff x="479426" y="4935538"/>
            <a:chExt cx="1641475" cy="971550"/>
          </a:xfrm>
        </p:grpSpPr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1158876" y="4935538"/>
              <a:ext cx="369888" cy="365125"/>
            </a:xfrm>
            <a:custGeom>
              <a:avLst/>
              <a:gdLst>
                <a:gd name="T0" fmla="*/ 85 w 98"/>
                <a:gd name="T1" fmla="*/ 35 h 97"/>
                <a:gd name="T2" fmla="*/ 62 w 98"/>
                <a:gd name="T3" fmla="*/ 35 h 97"/>
                <a:gd name="T4" fmla="*/ 62 w 98"/>
                <a:gd name="T5" fmla="*/ 12 h 97"/>
                <a:gd name="T6" fmla="*/ 49 w 98"/>
                <a:gd name="T7" fmla="*/ 0 h 97"/>
                <a:gd name="T8" fmla="*/ 36 w 98"/>
                <a:gd name="T9" fmla="*/ 12 h 97"/>
                <a:gd name="T10" fmla="*/ 36 w 98"/>
                <a:gd name="T11" fmla="*/ 35 h 97"/>
                <a:gd name="T12" fmla="*/ 13 w 98"/>
                <a:gd name="T13" fmla="*/ 35 h 97"/>
                <a:gd name="T14" fmla="*/ 0 w 98"/>
                <a:gd name="T15" fmla="*/ 48 h 97"/>
                <a:gd name="T16" fmla="*/ 13 w 98"/>
                <a:gd name="T17" fmla="*/ 61 h 97"/>
                <a:gd name="T18" fmla="*/ 36 w 98"/>
                <a:gd name="T19" fmla="*/ 61 h 97"/>
                <a:gd name="T20" fmla="*/ 36 w 98"/>
                <a:gd name="T21" fmla="*/ 84 h 97"/>
                <a:gd name="T22" fmla="*/ 49 w 98"/>
                <a:gd name="T23" fmla="*/ 97 h 97"/>
                <a:gd name="T24" fmla="*/ 62 w 98"/>
                <a:gd name="T25" fmla="*/ 84 h 97"/>
                <a:gd name="T26" fmla="*/ 62 w 98"/>
                <a:gd name="T27" fmla="*/ 61 h 97"/>
                <a:gd name="T28" fmla="*/ 85 w 98"/>
                <a:gd name="T29" fmla="*/ 61 h 97"/>
                <a:gd name="T30" fmla="*/ 98 w 98"/>
                <a:gd name="T31" fmla="*/ 48 h 97"/>
                <a:gd name="T32" fmla="*/ 85 w 98"/>
                <a:gd name="T33" fmla="*/ 3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97">
                  <a:moveTo>
                    <a:pt x="85" y="35"/>
                  </a:moveTo>
                  <a:cubicBezTo>
                    <a:pt x="62" y="35"/>
                    <a:pt x="62" y="35"/>
                    <a:pt x="62" y="35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5"/>
                    <a:pt x="56" y="0"/>
                    <a:pt x="49" y="0"/>
                  </a:cubicBezTo>
                  <a:cubicBezTo>
                    <a:pt x="42" y="0"/>
                    <a:pt x="36" y="5"/>
                    <a:pt x="36" y="12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6" y="35"/>
                    <a:pt x="0" y="41"/>
                    <a:pt x="0" y="48"/>
                  </a:cubicBezTo>
                  <a:cubicBezTo>
                    <a:pt x="0" y="55"/>
                    <a:pt x="6" y="61"/>
                    <a:pt x="13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36" y="91"/>
                    <a:pt x="42" y="97"/>
                    <a:pt x="49" y="97"/>
                  </a:cubicBezTo>
                  <a:cubicBezTo>
                    <a:pt x="56" y="97"/>
                    <a:pt x="62" y="91"/>
                    <a:pt x="62" y="84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92" y="61"/>
                    <a:pt x="98" y="55"/>
                    <a:pt x="98" y="48"/>
                  </a:cubicBezTo>
                  <a:cubicBezTo>
                    <a:pt x="98" y="41"/>
                    <a:pt x="92" y="35"/>
                    <a:pt x="85" y="35"/>
                  </a:cubicBezTo>
                  <a:close/>
                </a:path>
              </a:pathLst>
            </a:custGeom>
            <a:solidFill>
              <a:srgbClr val="ED59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64"/>
            <p:cNvSpPr>
              <a:spLocks/>
            </p:cNvSpPr>
            <p:nvPr/>
          </p:nvSpPr>
          <p:spPr bwMode="auto">
            <a:xfrm>
              <a:off x="479426" y="5199063"/>
              <a:ext cx="1641475" cy="708025"/>
            </a:xfrm>
            <a:custGeom>
              <a:avLst/>
              <a:gdLst>
                <a:gd name="T0" fmla="*/ 419 w 435"/>
                <a:gd name="T1" fmla="*/ 43 h 188"/>
                <a:gd name="T2" fmla="*/ 414 w 435"/>
                <a:gd name="T3" fmla="*/ 43 h 188"/>
                <a:gd name="T4" fmla="*/ 398 w 435"/>
                <a:gd name="T5" fmla="*/ 57 h 188"/>
                <a:gd name="T6" fmla="*/ 398 w 435"/>
                <a:gd name="T7" fmla="*/ 73 h 188"/>
                <a:gd name="T8" fmla="*/ 392 w 435"/>
                <a:gd name="T9" fmla="*/ 73 h 188"/>
                <a:gd name="T10" fmla="*/ 124 w 435"/>
                <a:gd name="T11" fmla="*/ 73 h 188"/>
                <a:gd name="T12" fmla="*/ 43 w 435"/>
                <a:gd name="T13" fmla="*/ 38 h 188"/>
                <a:gd name="T14" fmla="*/ 43 w 435"/>
                <a:gd name="T15" fmla="*/ 18 h 188"/>
                <a:gd name="T16" fmla="*/ 24 w 435"/>
                <a:gd name="T17" fmla="*/ 0 h 188"/>
                <a:gd name="T18" fmla="*/ 19 w 435"/>
                <a:gd name="T19" fmla="*/ 0 h 188"/>
                <a:gd name="T20" fmla="*/ 0 w 435"/>
                <a:gd name="T21" fmla="*/ 18 h 188"/>
                <a:gd name="T22" fmla="*/ 0 w 435"/>
                <a:gd name="T23" fmla="*/ 169 h 188"/>
                <a:gd name="T24" fmla="*/ 19 w 435"/>
                <a:gd name="T25" fmla="*/ 188 h 188"/>
                <a:gd name="T26" fmla="*/ 24 w 435"/>
                <a:gd name="T27" fmla="*/ 188 h 188"/>
                <a:gd name="T28" fmla="*/ 43 w 435"/>
                <a:gd name="T29" fmla="*/ 169 h 188"/>
                <a:gd name="T30" fmla="*/ 43 w 435"/>
                <a:gd name="T31" fmla="*/ 115 h 188"/>
                <a:gd name="T32" fmla="*/ 46 w 435"/>
                <a:gd name="T33" fmla="*/ 115 h 188"/>
                <a:gd name="T34" fmla="*/ 392 w 435"/>
                <a:gd name="T35" fmla="*/ 115 h 188"/>
                <a:gd name="T36" fmla="*/ 398 w 435"/>
                <a:gd name="T37" fmla="*/ 115 h 188"/>
                <a:gd name="T38" fmla="*/ 398 w 435"/>
                <a:gd name="T39" fmla="*/ 174 h 188"/>
                <a:gd name="T40" fmla="*/ 414 w 435"/>
                <a:gd name="T41" fmla="*/ 188 h 188"/>
                <a:gd name="T42" fmla="*/ 419 w 435"/>
                <a:gd name="T43" fmla="*/ 188 h 188"/>
                <a:gd name="T44" fmla="*/ 435 w 435"/>
                <a:gd name="T45" fmla="*/ 174 h 188"/>
                <a:gd name="T46" fmla="*/ 435 w 435"/>
                <a:gd name="T47" fmla="*/ 57 h 188"/>
                <a:gd name="T48" fmla="*/ 419 w 435"/>
                <a:gd name="T49" fmla="*/ 4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5" h="188">
                  <a:moveTo>
                    <a:pt x="419" y="43"/>
                  </a:moveTo>
                  <a:cubicBezTo>
                    <a:pt x="414" y="43"/>
                    <a:pt x="414" y="43"/>
                    <a:pt x="414" y="43"/>
                  </a:cubicBezTo>
                  <a:cubicBezTo>
                    <a:pt x="405" y="43"/>
                    <a:pt x="398" y="49"/>
                    <a:pt x="398" y="57"/>
                  </a:cubicBezTo>
                  <a:cubicBezTo>
                    <a:pt x="398" y="73"/>
                    <a:pt x="398" y="73"/>
                    <a:pt x="398" y="73"/>
                  </a:cubicBezTo>
                  <a:cubicBezTo>
                    <a:pt x="396" y="73"/>
                    <a:pt x="394" y="73"/>
                    <a:pt x="392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18" y="26"/>
                    <a:pt x="64" y="33"/>
                    <a:pt x="43" y="3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8"/>
                    <a:pt x="34" y="0"/>
                    <a:pt x="2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80"/>
                    <a:pt x="9" y="188"/>
                    <a:pt x="19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34" y="188"/>
                    <a:pt x="43" y="180"/>
                    <a:pt x="43" y="169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44" y="115"/>
                    <a:pt x="45" y="115"/>
                    <a:pt x="46" y="115"/>
                  </a:cubicBezTo>
                  <a:cubicBezTo>
                    <a:pt x="392" y="115"/>
                    <a:pt x="392" y="115"/>
                    <a:pt x="392" y="115"/>
                  </a:cubicBezTo>
                  <a:cubicBezTo>
                    <a:pt x="394" y="115"/>
                    <a:pt x="396" y="115"/>
                    <a:pt x="398" y="115"/>
                  </a:cubicBezTo>
                  <a:cubicBezTo>
                    <a:pt x="398" y="174"/>
                    <a:pt x="398" y="174"/>
                    <a:pt x="398" y="174"/>
                  </a:cubicBezTo>
                  <a:cubicBezTo>
                    <a:pt x="398" y="182"/>
                    <a:pt x="405" y="188"/>
                    <a:pt x="414" y="188"/>
                  </a:cubicBezTo>
                  <a:cubicBezTo>
                    <a:pt x="419" y="188"/>
                    <a:pt x="419" y="188"/>
                    <a:pt x="419" y="188"/>
                  </a:cubicBezTo>
                  <a:cubicBezTo>
                    <a:pt x="428" y="188"/>
                    <a:pt x="435" y="182"/>
                    <a:pt x="435" y="174"/>
                  </a:cubicBezTo>
                  <a:cubicBezTo>
                    <a:pt x="435" y="57"/>
                    <a:pt x="435" y="57"/>
                    <a:pt x="435" y="57"/>
                  </a:cubicBezTo>
                  <a:cubicBezTo>
                    <a:pt x="435" y="49"/>
                    <a:pt x="428" y="43"/>
                    <a:pt x="419" y="43"/>
                  </a:cubicBezTo>
                  <a:close/>
                </a:path>
              </a:pathLst>
            </a:custGeom>
            <a:solidFill>
              <a:srgbClr val="ED59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65"/>
            <p:cNvSpPr>
              <a:spLocks/>
            </p:cNvSpPr>
            <p:nvPr/>
          </p:nvSpPr>
          <p:spPr bwMode="auto">
            <a:xfrm>
              <a:off x="1158876" y="4935538"/>
              <a:ext cx="369888" cy="365125"/>
            </a:xfrm>
            <a:custGeom>
              <a:avLst/>
              <a:gdLst>
                <a:gd name="T0" fmla="*/ 85 w 98"/>
                <a:gd name="T1" fmla="*/ 35 h 97"/>
                <a:gd name="T2" fmla="*/ 62 w 98"/>
                <a:gd name="T3" fmla="*/ 35 h 97"/>
                <a:gd name="T4" fmla="*/ 62 w 98"/>
                <a:gd name="T5" fmla="*/ 12 h 97"/>
                <a:gd name="T6" fmla="*/ 49 w 98"/>
                <a:gd name="T7" fmla="*/ 0 h 97"/>
                <a:gd name="T8" fmla="*/ 36 w 98"/>
                <a:gd name="T9" fmla="*/ 12 h 97"/>
                <a:gd name="T10" fmla="*/ 36 w 98"/>
                <a:gd name="T11" fmla="*/ 35 h 97"/>
                <a:gd name="T12" fmla="*/ 13 w 98"/>
                <a:gd name="T13" fmla="*/ 35 h 97"/>
                <a:gd name="T14" fmla="*/ 0 w 98"/>
                <a:gd name="T15" fmla="*/ 48 h 97"/>
                <a:gd name="T16" fmla="*/ 13 w 98"/>
                <a:gd name="T17" fmla="*/ 61 h 97"/>
                <a:gd name="T18" fmla="*/ 36 w 98"/>
                <a:gd name="T19" fmla="*/ 61 h 97"/>
                <a:gd name="T20" fmla="*/ 36 w 98"/>
                <a:gd name="T21" fmla="*/ 84 h 97"/>
                <a:gd name="T22" fmla="*/ 49 w 98"/>
                <a:gd name="T23" fmla="*/ 97 h 97"/>
                <a:gd name="T24" fmla="*/ 62 w 98"/>
                <a:gd name="T25" fmla="*/ 84 h 97"/>
                <a:gd name="T26" fmla="*/ 62 w 98"/>
                <a:gd name="T27" fmla="*/ 61 h 97"/>
                <a:gd name="T28" fmla="*/ 85 w 98"/>
                <a:gd name="T29" fmla="*/ 61 h 97"/>
                <a:gd name="T30" fmla="*/ 98 w 98"/>
                <a:gd name="T31" fmla="*/ 48 h 97"/>
                <a:gd name="T32" fmla="*/ 85 w 98"/>
                <a:gd name="T33" fmla="*/ 3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97">
                  <a:moveTo>
                    <a:pt x="85" y="35"/>
                  </a:moveTo>
                  <a:cubicBezTo>
                    <a:pt x="62" y="35"/>
                    <a:pt x="62" y="35"/>
                    <a:pt x="62" y="35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5"/>
                    <a:pt x="56" y="0"/>
                    <a:pt x="49" y="0"/>
                  </a:cubicBezTo>
                  <a:cubicBezTo>
                    <a:pt x="42" y="0"/>
                    <a:pt x="36" y="5"/>
                    <a:pt x="36" y="12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6" y="35"/>
                    <a:pt x="0" y="41"/>
                    <a:pt x="0" y="48"/>
                  </a:cubicBezTo>
                  <a:cubicBezTo>
                    <a:pt x="0" y="55"/>
                    <a:pt x="6" y="61"/>
                    <a:pt x="13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36" y="91"/>
                    <a:pt x="42" y="97"/>
                    <a:pt x="49" y="97"/>
                  </a:cubicBezTo>
                  <a:cubicBezTo>
                    <a:pt x="56" y="97"/>
                    <a:pt x="62" y="91"/>
                    <a:pt x="62" y="84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92" y="61"/>
                    <a:pt x="98" y="55"/>
                    <a:pt x="98" y="48"/>
                  </a:cubicBezTo>
                  <a:cubicBezTo>
                    <a:pt x="98" y="41"/>
                    <a:pt x="92" y="35"/>
                    <a:pt x="85" y="35"/>
                  </a:cubicBezTo>
                  <a:close/>
                </a:path>
              </a:pathLst>
            </a:custGeom>
            <a:solidFill>
              <a:srgbClr val="ED59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66"/>
            <p:cNvSpPr>
              <a:spLocks/>
            </p:cNvSpPr>
            <p:nvPr/>
          </p:nvSpPr>
          <p:spPr bwMode="auto">
            <a:xfrm>
              <a:off x="479426" y="5199063"/>
              <a:ext cx="1641475" cy="708025"/>
            </a:xfrm>
            <a:custGeom>
              <a:avLst/>
              <a:gdLst>
                <a:gd name="T0" fmla="*/ 419 w 435"/>
                <a:gd name="T1" fmla="*/ 43 h 188"/>
                <a:gd name="T2" fmla="*/ 414 w 435"/>
                <a:gd name="T3" fmla="*/ 43 h 188"/>
                <a:gd name="T4" fmla="*/ 398 w 435"/>
                <a:gd name="T5" fmla="*/ 57 h 188"/>
                <a:gd name="T6" fmla="*/ 398 w 435"/>
                <a:gd name="T7" fmla="*/ 73 h 188"/>
                <a:gd name="T8" fmla="*/ 392 w 435"/>
                <a:gd name="T9" fmla="*/ 73 h 188"/>
                <a:gd name="T10" fmla="*/ 124 w 435"/>
                <a:gd name="T11" fmla="*/ 73 h 188"/>
                <a:gd name="T12" fmla="*/ 43 w 435"/>
                <a:gd name="T13" fmla="*/ 38 h 188"/>
                <a:gd name="T14" fmla="*/ 43 w 435"/>
                <a:gd name="T15" fmla="*/ 18 h 188"/>
                <a:gd name="T16" fmla="*/ 24 w 435"/>
                <a:gd name="T17" fmla="*/ 0 h 188"/>
                <a:gd name="T18" fmla="*/ 19 w 435"/>
                <a:gd name="T19" fmla="*/ 0 h 188"/>
                <a:gd name="T20" fmla="*/ 0 w 435"/>
                <a:gd name="T21" fmla="*/ 18 h 188"/>
                <a:gd name="T22" fmla="*/ 0 w 435"/>
                <a:gd name="T23" fmla="*/ 169 h 188"/>
                <a:gd name="T24" fmla="*/ 19 w 435"/>
                <a:gd name="T25" fmla="*/ 188 h 188"/>
                <a:gd name="T26" fmla="*/ 24 w 435"/>
                <a:gd name="T27" fmla="*/ 188 h 188"/>
                <a:gd name="T28" fmla="*/ 43 w 435"/>
                <a:gd name="T29" fmla="*/ 169 h 188"/>
                <a:gd name="T30" fmla="*/ 43 w 435"/>
                <a:gd name="T31" fmla="*/ 115 h 188"/>
                <a:gd name="T32" fmla="*/ 46 w 435"/>
                <a:gd name="T33" fmla="*/ 115 h 188"/>
                <a:gd name="T34" fmla="*/ 392 w 435"/>
                <a:gd name="T35" fmla="*/ 115 h 188"/>
                <a:gd name="T36" fmla="*/ 398 w 435"/>
                <a:gd name="T37" fmla="*/ 115 h 188"/>
                <a:gd name="T38" fmla="*/ 398 w 435"/>
                <a:gd name="T39" fmla="*/ 174 h 188"/>
                <a:gd name="T40" fmla="*/ 414 w 435"/>
                <a:gd name="T41" fmla="*/ 188 h 188"/>
                <a:gd name="T42" fmla="*/ 419 w 435"/>
                <a:gd name="T43" fmla="*/ 188 h 188"/>
                <a:gd name="T44" fmla="*/ 435 w 435"/>
                <a:gd name="T45" fmla="*/ 174 h 188"/>
                <a:gd name="T46" fmla="*/ 435 w 435"/>
                <a:gd name="T47" fmla="*/ 57 h 188"/>
                <a:gd name="T48" fmla="*/ 419 w 435"/>
                <a:gd name="T49" fmla="*/ 4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5" h="188">
                  <a:moveTo>
                    <a:pt x="419" y="43"/>
                  </a:moveTo>
                  <a:cubicBezTo>
                    <a:pt x="414" y="43"/>
                    <a:pt x="414" y="43"/>
                    <a:pt x="414" y="43"/>
                  </a:cubicBezTo>
                  <a:cubicBezTo>
                    <a:pt x="405" y="43"/>
                    <a:pt x="398" y="49"/>
                    <a:pt x="398" y="57"/>
                  </a:cubicBezTo>
                  <a:cubicBezTo>
                    <a:pt x="398" y="73"/>
                    <a:pt x="398" y="73"/>
                    <a:pt x="398" y="73"/>
                  </a:cubicBezTo>
                  <a:cubicBezTo>
                    <a:pt x="396" y="73"/>
                    <a:pt x="394" y="73"/>
                    <a:pt x="392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18" y="26"/>
                    <a:pt x="64" y="33"/>
                    <a:pt x="43" y="3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8"/>
                    <a:pt x="34" y="0"/>
                    <a:pt x="2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80"/>
                    <a:pt x="9" y="188"/>
                    <a:pt x="19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34" y="188"/>
                    <a:pt x="43" y="180"/>
                    <a:pt x="43" y="169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44" y="115"/>
                    <a:pt x="45" y="115"/>
                    <a:pt x="46" y="115"/>
                  </a:cubicBezTo>
                  <a:cubicBezTo>
                    <a:pt x="392" y="115"/>
                    <a:pt x="392" y="115"/>
                    <a:pt x="392" y="115"/>
                  </a:cubicBezTo>
                  <a:cubicBezTo>
                    <a:pt x="394" y="115"/>
                    <a:pt x="396" y="115"/>
                    <a:pt x="398" y="115"/>
                  </a:cubicBezTo>
                  <a:cubicBezTo>
                    <a:pt x="398" y="174"/>
                    <a:pt x="398" y="174"/>
                    <a:pt x="398" y="174"/>
                  </a:cubicBezTo>
                  <a:cubicBezTo>
                    <a:pt x="398" y="182"/>
                    <a:pt x="405" y="188"/>
                    <a:pt x="414" y="188"/>
                  </a:cubicBezTo>
                  <a:cubicBezTo>
                    <a:pt x="419" y="188"/>
                    <a:pt x="419" y="188"/>
                    <a:pt x="419" y="188"/>
                  </a:cubicBezTo>
                  <a:cubicBezTo>
                    <a:pt x="428" y="188"/>
                    <a:pt x="435" y="182"/>
                    <a:pt x="435" y="174"/>
                  </a:cubicBezTo>
                  <a:cubicBezTo>
                    <a:pt x="435" y="57"/>
                    <a:pt x="435" y="57"/>
                    <a:pt x="435" y="57"/>
                  </a:cubicBezTo>
                  <a:cubicBezTo>
                    <a:pt x="435" y="49"/>
                    <a:pt x="428" y="43"/>
                    <a:pt x="419" y="43"/>
                  </a:cubicBezTo>
                  <a:close/>
                </a:path>
              </a:pathLst>
            </a:custGeom>
            <a:solidFill>
              <a:srgbClr val="ED59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5" name="그룹 24"/>
          <p:cNvGrpSpPr/>
          <p:nvPr/>
        </p:nvGrpSpPr>
        <p:grpSpPr>
          <a:xfrm rot="20700000">
            <a:off x="316537" y="1077028"/>
            <a:ext cx="544702" cy="734279"/>
            <a:chOff x="5724525" y="4603751"/>
            <a:chExt cx="323850" cy="436562"/>
          </a:xfrm>
          <a:solidFill>
            <a:srgbClr val="9173C7"/>
          </a:solidFill>
        </p:grpSpPr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5724525" y="4659313"/>
              <a:ext cx="323850" cy="381000"/>
            </a:xfrm>
            <a:custGeom>
              <a:avLst/>
              <a:gdLst>
                <a:gd name="T0" fmla="*/ 77 w 86"/>
                <a:gd name="T1" fmla="*/ 0 h 101"/>
                <a:gd name="T2" fmla="*/ 68 w 86"/>
                <a:gd name="T3" fmla="*/ 0 h 101"/>
                <a:gd name="T4" fmla="*/ 68 w 86"/>
                <a:gd name="T5" fmla="*/ 11 h 101"/>
                <a:gd name="T6" fmla="*/ 75 w 86"/>
                <a:gd name="T7" fmla="*/ 11 h 101"/>
                <a:gd name="T8" fmla="*/ 75 w 86"/>
                <a:gd name="T9" fmla="*/ 90 h 101"/>
                <a:gd name="T10" fmla="*/ 12 w 86"/>
                <a:gd name="T11" fmla="*/ 90 h 101"/>
                <a:gd name="T12" fmla="*/ 12 w 86"/>
                <a:gd name="T13" fmla="*/ 11 h 101"/>
                <a:gd name="T14" fmla="*/ 18 w 86"/>
                <a:gd name="T15" fmla="*/ 11 h 101"/>
                <a:gd name="T16" fmla="*/ 18 w 86"/>
                <a:gd name="T17" fmla="*/ 0 h 101"/>
                <a:gd name="T18" fmla="*/ 9 w 86"/>
                <a:gd name="T19" fmla="*/ 0 h 101"/>
                <a:gd name="T20" fmla="*/ 0 w 86"/>
                <a:gd name="T21" fmla="*/ 8 h 101"/>
                <a:gd name="T22" fmla="*/ 0 w 86"/>
                <a:gd name="T23" fmla="*/ 93 h 101"/>
                <a:gd name="T24" fmla="*/ 9 w 86"/>
                <a:gd name="T25" fmla="*/ 101 h 101"/>
                <a:gd name="T26" fmla="*/ 77 w 86"/>
                <a:gd name="T27" fmla="*/ 101 h 101"/>
                <a:gd name="T28" fmla="*/ 86 w 86"/>
                <a:gd name="T29" fmla="*/ 93 h 101"/>
                <a:gd name="T30" fmla="*/ 86 w 86"/>
                <a:gd name="T31" fmla="*/ 8 h 101"/>
                <a:gd name="T32" fmla="*/ 77 w 86"/>
                <a:gd name="T3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101">
                  <a:moveTo>
                    <a:pt x="77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7"/>
                    <a:pt x="4" y="101"/>
                    <a:pt x="9" y="101"/>
                  </a:cubicBezTo>
                  <a:cubicBezTo>
                    <a:pt x="77" y="101"/>
                    <a:pt x="77" y="101"/>
                    <a:pt x="77" y="101"/>
                  </a:cubicBezTo>
                  <a:cubicBezTo>
                    <a:pt x="82" y="101"/>
                    <a:pt x="86" y="97"/>
                    <a:pt x="86" y="93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2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9"/>
            <p:cNvSpPr>
              <a:spLocks noEditPoints="1"/>
            </p:cNvSpPr>
            <p:nvPr/>
          </p:nvSpPr>
          <p:spPr bwMode="auto">
            <a:xfrm>
              <a:off x="5808663" y="4603751"/>
              <a:ext cx="157163" cy="131763"/>
            </a:xfrm>
            <a:custGeom>
              <a:avLst/>
              <a:gdLst>
                <a:gd name="T0" fmla="*/ 35 w 42"/>
                <a:gd name="T1" fmla="*/ 15 h 35"/>
                <a:gd name="T2" fmla="*/ 35 w 42"/>
                <a:gd name="T3" fmla="*/ 13 h 35"/>
                <a:gd name="T4" fmla="*/ 21 w 42"/>
                <a:gd name="T5" fmla="*/ 0 h 35"/>
                <a:gd name="T6" fmla="*/ 8 w 42"/>
                <a:gd name="T7" fmla="*/ 13 h 35"/>
                <a:gd name="T8" fmla="*/ 8 w 42"/>
                <a:gd name="T9" fmla="*/ 15 h 35"/>
                <a:gd name="T10" fmla="*/ 0 w 42"/>
                <a:gd name="T11" fmla="*/ 15 h 35"/>
                <a:gd name="T12" fmla="*/ 0 w 42"/>
                <a:gd name="T13" fmla="*/ 35 h 35"/>
                <a:gd name="T14" fmla="*/ 42 w 42"/>
                <a:gd name="T15" fmla="*/ 35 h 35"/>
                <a:gd name="T16" fmla="*/ 42 w 42"/>
                <a:gd name="T17" fmla="*/ 15 h 35"/>
                <a:gd name="T18" fmla="*/ 35 w 42"/>
                <a:gd name="T19" fmla="*/ 15 h 35"/>
                <a:gd name="T20" fmla="*/ 21 w 42"/>
                <a:gd name="T21" fmla="*/ 21 h 35"/>
                <a:gd name="T22" fmla="*/ 14 w 42"/>
                <a:gd name="T23" fmla="*/ 13 h 35"/>
                <a:gd name="T24" fmla="*/ 21 w 42"/>
                <a:gd name="T25" fmla="*/ 6 h 35"/>
                <a:gd name="T26" fmla="*/ 28 w 42"/>
                <a:gd name="T27" fmla="*/ 13 h 35"/>
                <a:gd name="T28" fmla="*/ 21 w 42"/>
                <a:gd name="T2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35">
                  <a:moveTo>
                    <a:pt x="35" y="15"/>
                  </a:moveTo>
                  <a:cubicBezTo>
                    <a:pt x="35" y="14"/>
                    <a:pt x="35" y="14"/>
                    <a:pt x="35" y="13"/>
                  </a:cubicBezTo>
                  <a:cubicBezTo>
                    <a:pt x="35" y="6"/>
                    <a:pt x="29" y="0"/>
                    <a:pt x="21" y="0"/>
                  </a:cubicBezTo>
                  <a:cubicBezTo>
                    <a:pt x="14" y="0"/>
                    <a:pt x="8" y="6"/>
                    <a:pt x="8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15"/>
                    <a:pt x="42" y="15"/>
                    <a:pt x="42" y="15"/>
                  </a:cubicBezTo>
                  <a:lnTo>
                    <a:pt x="35" y="15"/>
                  </a:lnTo>
                  <a:close/>
                  <a:moveTo>
                    <a:pt x="21" y="21"/>
                  </a:moveTo>
                  <a:cubicBezTo>
                    <a:pt x="17" y="21"/>
                    <a:pt x="14" y="17"/>
                    <a:pt x="14" y="13"/>
                  </a:cubicBezTo>
                  <a:cubicBezTo>
                    <a:pt x="14" y="9"/>
                    <a:pt x="17" y="6"/>
                    <a:pt x="21" y="6"/>
                  </a:cubicBezTo>
                  <a:cubicBezTo>
                    <a:pt x="25" y="6"/>
                    <a:pt x="28" y="9"/>
                    <a:pt x="28" y="13"/>
                  </a:cubicBezTo>
                  <a:cubicBezTo>
                    <a:pt x="28" y="17"/>
                    <a:pt x="25" y="21"/>
                    <a:pt x="2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5781675" y="4908551"/>
              <a:ext cx="68263" cy="47625"/>
            </a:xfrm>
            <a:custGeom>
              <a:avLst/>
              <a:gdLst>
                <a:gd name="T0" fmla="*/ 7 w 18"/>
                <a:gd name="T1" fmla="*/ 13 h 13"/>
                <a:gd name="T2" fmla="*/ 6 w 18"/>
                <a:gd name="T3" fmla="*/ 12 h 13"/>
                <a:gd name="T4" fmla="*/ 0 w 18"/>
                <a:gd name="T5" fmla="*/ 6 h 13"/>
                <a:gd name="T6" fmla="*/ 2 w 18"/>
                <a:gd name="T7" fmla="*/ 4 h 13"/>
                <a:gd name="T8" fmla="*/ 7 w 18"/>
                <a:gd name="T9" fmla="*/ 9 h 13"/>
                <a:gd name="T10" fmla="*/ 15 w 18"/>
                <a:gd name="T11" fmla="*/ 0 h 13"/>
                <a:gd name="T12" fmla="*/ 18 w 18"/>
                <a:gd name="T13" fmla="*/ 2 h 13"/>
                <a:gd name="T14" fmla="*/ 8 w 18"/>
                <a:gd name="T15" fmla="*/ 12 h 13"/>
                <a:gd name="T16" fmla="*/ 7 w 18"/>
                <a:gd name="T17" fmla="*/ 13 h 13"/>
                <a:gd name="T18" fmla="*/ 7 w 18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3">
                  <a:moveTo>
                    <a:pt x="7" y="13"/>
                  </a:moveTo>
                  <a:cubicBezTo>
                    <a:pt x="7" y="13"/>
                    <a:pt x="6" y="13"/>
                    <a:pt x="6" y="1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5781675" y="4829176"/>
              <a:ext cx="68263" cy="49213"/>
            </a:xfrm>
            <a:custGeom>
              <a:avLst/>
              <a:gdLst>
                <a:gd name="T0" fmla="*/ 7 w 18"/>
                <a:gd name="T1" fmla="*/ 13 h 13"/>
                <a:gd name="T2" fmla="*/ 6 w 18"/>
                <a:gd name="T3" fmla="*/ 12 h 13"/>
                <a:gd name="T4" fmla="*/ 0 w 18"/>
                <a:gd name="T5" fmla="*/ 6 h 13"/>
                <a:gd name="T6" fmla="*/ 2 w 18"/>
                <a:gd name="T7" fmla="*/ 4 h 13"/>
                <a:gd name="T8" fmla="*/ 7 w 18"/>
                <a:gd name="T9" fmla="*/ 9 h 13"/>
                <a:gd name="T10" fmla="*/ 15 w 18"/>
                <a:gd name="T11" fmla="*/ 0 h 13"/>
                <a:gd name="T12" fmla="*/ 18 w 18"/>
                <a:gd name="T13" fmla="*/ 2 h 13"/>
                <a:gd name="T14" fmla="*/ 8 w 18"/>
                <a:gd name="T15" fmla="*/ 12 h 13"/>
                <a:gd name="T16" fmla="*/ 7 w 18"/>
                <a:gd name="T17" fmla="*/ 13 h 13"/>
                <a:gd name="T18" fmla="*/ 7 w 18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3">
                  <a:moveTo>
                    <a:pt x="7" y="13"/>
                  </a:moveTo>
                  <a:cubicBezTo>
                    <a:pt x="7" y="13"/>
                    <a:pt x="6" y="13"/>
                    <a:pt x="6" y="1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5781675" y="4749801"/>
              <a:ext cx="68263" cy="49213"/>
            </a:xfrm>
            <a:custGeom>
              <a:avLst/>
              <a:gdLst>
                <a:gd name="T0" fmla="*/ 7 w 18"/>
                <a:gd name="T1" fmla="*/ 13 h 13"/>
                <a:gd name="T2" fmla="*/ 6 w 18"/>
                <a:gd name="T3" fmla="*/ 12 h 13"/>
                <a:gd name="T4" fmla="*/ 0 w 18"/>
                <a:gd name="T5" fmla="*/ 6 h 13"/>
                <a:gd name="T6" fmla="*/ 2 w 18"/>
                <a:gd name="T7" fmla="*/ 4 h 13"/>
                <a:gd name="T8" fmla="*/ 7 w 18"/>
                <a:gd name="T9" fmla="*/ 9 h 13"/>
                <a:gd name="T10" fmla="*/ 15 w 18"/>
                <a:gd name="T11" fmla="*/ 0 h 13"/>
                <a:gd name="T12" fmla="*/ 18 w 18"/>
                <a:gd name="T13" fmla="*/ 2 h 13"/>
                <a:gd name="T14" fmla="*/ 8 w 18"/>
                <a:gd name="T15" fmla="*/ 12 h 13"/>
                <a:gd name="T16" fmla="*/ 7 w 18"/>
                <a:gd name="T17" fmla="*/ 13 h 13"/>
                <a:gd name="T18" fmla="*/ 7 w 18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3">
                  <a:moveTo>
                    <a:pt x="7" y="13"/>
                  </a:moveTo>
                  <a:cubicBezTo>
                    <a:pt x="7" y="13"/>
                    <a:pt x="6" y="12"/>
                    <a:pt x="6" y="1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5784850" y="4964113"/>
              <a:ext cx="203200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5784850" y="4884738"/>
              <a:ext cx="203200" cy="7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5784850" y="4806951"/>
              <a:ext cx="203200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8352692" y="-1"/>
            <a:ext cx="3839308" cy="693554"/>
            <a:chOff x="8352692" y="-1"/>
            <a:chExt cx="3839308" cy="693554"/>
          </a:xfrm>
        </p:grpSpPr>
        <p:sp>
          <p:nvSpPr>
            <p:cNvPr id="36" name="한쪽 모서리가 잘린 사각형 35"/>
            <p:cNvSpPr/>
            <p:nvPr/>
          </p:nvSpPr>
          <p:spPr>
            <a:xfrm flipH="1" flipV="1">
              <a:off x="8506044" y="4774"/>
              <a:ext cx="3685953" cy="688779"/>
            </a:xfrm>
            <a:prstGeom prst="snip1Rect">
              <a:avLst>
                <a:gd name="adj" fmla="val 50000"/>
              </a:avLst>
            </a:prstGeom>
            <a:solidFill>
              <a:srgbClr val="642D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한쪽 모서리가 잘린 사각형 36"/>
            <p:cNvSpPr/>
            <p:nvPr/>
          </p:nvSpPr>
          <p:spPr>
            <a:xfrm flipH="1" flipV="1">
              <a:off x="8352692" y="-1"/>
              <a:ext cx="3839308" cy="562708"/>
            </a:xfrm>
            <a:prstGeom prst="snip1Rect">
              <a:avLst>
                <a:gd name="adj" fmla="val 50000"/>
              </a:avLst>
            </a:prstGeom>
            <a:solidFill>
              <a:srgbClr val="642D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11562360" y="124991"/>
              <a:ext cx="629640" cy="449165"/>
            </a:xfrm>
            <a:custGeom>
              <a:avLst/>
              <a:gdLst>
                <a:gd name="T0" fmla="*/ 295 w 326"/>
                <a:gd name="T1" fmla="*/ 5 h 232"/>
                <a:gd name="T2" fmla="*/ 295 w 326"/>
                <a:gd name="T3" fmla="*/ 56 h 232"/>
                <a:gd name="T4" fmla="*/ 260 w 326"/>
                <a:gd name="T5" fmla="*/ 56 h 232"/>
                <a:gd name="T6" fmla="*/ 260 w 326"/>
                <a:gd name="T7" fmla="*/ 30 h 232"/>
                <a:gd name="T8" fmla="*/ 230 w 326"/>
                <a:gd name="T9" fmla="*/ 0 h 232"/>
                <a:gd name="T10" fmla="*/ 30 w 326"/>
                <a:gd name="T11" fmla="*/ 0 h 232"/>
                <a:gd name="T12" fmla="*/ 0 w 326"/>
                <a:gd name="T13" fmla="*/ 30 h 232"/>
                <a:gd name="T14" fmla="*/ 0 w 326"/>
                <a:gd name="T15" fmla="*/ 202 h 232"/>
                <a:gd name="T16" fmla="*/ 30 w 326"/>
                <a:gd name="T17" fmla="*/ 232 h 232"/>
                <a:gd name="T18" fmla="*/ 230 w 326"/>
                <a:gd name="T19" fmla="*/ 232 h 232"/>
                <a:gd name="T20" fmla="*/ 260 w 326"/>
                <a:gd name="T21" fmla="*/ 202 h 232"/>
                <a:gd name="T22" fmla="*/ 260 w 326"/>
                <a:gd name="T23" fmla="*/ 179 h 232"/>
                <a:gd name="T24" fmla="*/ 295 w 326"/>
                <a:gd name="T25" fmla="*/ 179 h 232"/>
                <a:gd name="T26" fmla="*/ 295 w 326"/>
                <a:gd name="T27" fmla="*/ 231 h 232"/>
                <a:gd name="T28" fmla="*/ 326 w 326"/>
                <a:gd name="T29" fmla="*/ 231 h 232"/>
                <a:gd name="T30" fmla="*/ 326 w 326"/>
                <a:gd name="T31" fmla="*/ 5 h 232"/>
                <a:gd name="T32" fmla="*/ 295 w 326"/>
                <a:gd name="T33" fmla="*/ 5 h 232"/>
                <a:gd name="T34" fmla="*/ 186 w 326"/>
                <a:gd name="T35" fmla="*/ 134 h 232"/>
                <a:gd name="T36" fmla="*/ 152 w 326"/>
                <a:gd name="T37" fmla="*/ 134 h 232"/>
                <a:gd name="T38" fmla="*/ 152 w 326"/>
                <a:gd name="T39" fmla="*/ 167 h 232"/>
                <a:gd name="T40" fmla="*/ 134 w 326"/>
                <a:gd name="T41" fmla="*/ 186 h 232"/>
                <a:gd name="T42" fmla="*/ 115 w 326"/>
                <a:gd name="T43" fmla="*/ 167 h 232"/>
                <a:gd name="T44" fmla="*/ 115 w 326"/>
                <a:gd name="T45" fmla="*/ 134 h 232"/>
                <a:gd name="T46" fmla="*/ 81 w 326"/>
                <a:gd name="T47" fmla="*/ 134 h 232"/>
                <a:gd name="T48" fmla="*/ 63 w 326"/>
                <a:gd name="T49" fmla="*/ 115 h 232"/>
                <a:gd name="T50" fmla="*/ 81 w 326"/>
                <a:gd name="T51" fmla="*/ 96 h 232"/>
                <a:gd name="T52" fmla="*/ 115 w 326"/>
                <a:gd name="T53" fmla="*/ 96 h 232"/>
                <a:gd name="T54" fmla="*/ 115 w 326"/>
                <a:gd name="T55" fmla="*/ 63 h 232"/>
                <a:gd name="T56" fmla="*/ 134 w 326"/>
                <a:gd name="T57" fmla="*/ 44 h 232"/>
                <a:gd name="T58" fmla="*/ 152 w 326"/>
                <a:gd name="T59" fmla="*/ 63 h 232"/>
                <a:gd name="T60" fmla="*/ 152 w 326"/>
                <a:gd name="T61" fmla="*/ 96 h 232"/>
                <a:gd name="T62" fmla="*/ 186 w 326"/>
                <a:gd name="T63" fmla="*/ 96 h 232"/>
                <a:gd name="T64" fmla="*/ 205 w 326"/>
                <a:gd name="T65" fmla="*/ 115 h 232"/>
                <a:gd name="T66" fmla="*/ 186 w 326"/>
                <a:gd name="T67" fmla="*/ 134 h 232"/>
                <a:gd name="T68" fmla="*/ 260 w 326"/>
                <a:gd name="T69" fmla="*/ 161 h 232"/>
                <a:gd name="T70" fmla="*/ 260 w 326"/>
                <a:gd name="T71" fmla="*/ 73 h 232"/>
                <a:gd name="T72" fmla="*/ 295 w 326"/>
                <a:gd name="T73" fmla="*/ 73 h 232"/>
                <a:gd name="T74" fmla="*/ 295 w 326"/>
                <a:gd name="T75" fmla="*/ 161 h 232"/>
                <a:gd name="T76" fmla="*/ 260 w 326"/>
                <a:gd name="T77" fmla="*/ 16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6" h="232">
                  <a:moveTo>
                    <a:pt x="295" y="5"/>
                  </a:moveTo>
                  <a:cubicBezTo>
                    <a:pt x="295" y="56"/>
                    <a:pt x="295" y="56"/>
                    <a:pt x="295" y="56"/>
                  </a:cubicBezTo>
                  <a:cubicBezTo>
                    <a:pt x="260" y="56"/>
                    <a:pt x="260" y="56"/>
                    <a:pt x="260" y="56"/>
                  </a:cubicBezTo>
                  <a:cubicBezTo>
                    <a:pt x="260" y="30"/>
                    <a:pt x="260" y="30"/>
                    <a:pt x="260" y="30"/>
                  </a:cubicBezTo>
                  <a:cubicBezTo>
                    <a:pt x="260" y="14"/>
                    <a:pt x="247" y="0"/>
                    <a:pt x="2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19"/>
                    <a:pt x="13" y="232"/>
                    <a:pt x="30" y="232"/>
                  </a:cubicBezTo>
                  <a:cubicBezTo>
                    <a:pt x="230" y="232"/>
                    <a:pt x="230" y="232"/>
                    <a:pt x="230" y="232"/>
                  </a:cubicBezTo>
                  <a:cubicBezTo>
                    <a:pt x="247" y="232"/>
                    <a:pt x="260" y="219"/>
                    <a:pt x="260" y="202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95" y="179"/>
                    <a:pt x="295" y="179"/>
                    <a:pt x="295" y="179"/>
                  </a:cubicBezTo>
                  <a:cubicBezTo>
                    <a:pt x="295" y="231"/>
                    <a:pt x="295" y="231"/>
                    <a:pt x="295" y="231"/>
                  </a:cubicBezTo>
                  <a:cubicBezTo>
                    <a:pt x="326" y="231"/>
                    <a:pt x="326" y="231"/>
                    <a:pt x="326" y="231"/>
                  </a:cubicBezTo>
                  <a:cubicBezTo>
                    <a:pt x="326" y="5"/>
                    <a:pt x="326" y="5"/>
                    <a:pt x="326" y="5"/>
                  </a:cubicBezTo>
                  <a:lnTo>
                    <a:pt x="295" y="5"/>
                  </a:lnTo>
                  <a:close/>
                  <a:moveTo>
                    <a:pt x="186" y="134"/>
                  </a:moveTo>
                  <a:cubicBezTo>
                    <a:pt x="152" y="134"/>
                    <a:pt x="152" y="134"/>
                    <a:pt x="152" y="134"/>
                  </a:cubicBezTo>
                  <a:cubicBezTo>
                    <a:pt x="152" y="167"/>
                    <a:pt x="152" y="167"/>
                    <a:pt x="152" y="167"/>
                  </a:cubicBezTo>
                  <a:cubicBezTo>
                    <a:pt x="152" y="178"/>
                    <a:pt x="144" y="186"/>
                    <a:pt x="134" y="186"/>
                  </a:cubicBezTo>
                  <a:cubicBezTo>
                    <a:pt x="123" y="186"/>
                    <a:pt x="115" y="178"/>
                    <a:pt x="115" y="167"/>
                  </a:cubicBezTo>
                  <a:cubicBezTo>
                    <a:pt x="115" y="134"/>
                    <a:pt x="115" y="134"/>
                    <a:pt x="115" y="134"/>
                  </a:cubicBezTo>
                  <a:cubicBezTo>
                    <a:pt x="81" y="134"/>
                    <a:pt x="81" y="134"/>
                    <a:pt x="81" y="134"/>
                  </a:cubicBezTo>
                  <a:cubicBezTo>
                    <a:pt x="71" y="134"/>
                    <a:pt x="63" y="126"/>
                    <a:pt x="63" y="115"/>
                  </a:cubicBezTo>
                  <a:cubicBezTo>
                    <a:pt x="63" y="105"/>
                    <a:pt x="71" y="96"/>
                    <a:pt x="81" y="96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53"/>
                    <a:pt x="123" y="44"/>
                    <a:pt x="134" y="44"/>
                  </a:cubicBezTo>
                  <a:cubicBezTo>
                    <a:pt x="144" y="44"/>
                    <a:pt x="152" y="53"/>
                    <a:pt x="152" y="63"/>
                  </a:cubicBezTo>
                  <a:cubicBezTo>
                    <a:pt x="152" y="96"/>
                    <a:pt x="152" y="96"/>
                    <a:pt x="152" y="96"/>
                  </a:cubicBezTo>
                  <a:cubicBezTo>
                    <a:pt x="186" y="96"/>
                    <a:pt x="186" y="96"/>
                    <a:pt x="186" y="96"/>
                  </a:cubicBezTo>
                  <a:cubicBezTo>
                    <a:pt x="196" y="96"/>
                    <a:pt x="205" y="105"/>
                    <a:pt x="205" y="115"/>
                  </a:cubicBezTo>
                  <a:cubicBezTo>
                    <a:pt x="205" y="126"/>
                    <a:pt x="196" y="134"/>
                    <a:pt x="186" y="134"/>
                  </a:cubicBezTo>
                  <a:close/>
                  <a:moveTo>
                    <a:pt x="260" y="161"/>
                  </a:moveTo>
                  <a:cubicBezTo>
                    <a:pt x="260" y="73"/>
                    <a:pt x="260" y="73"/>
                    <a:pt x="260" y="73"/>
                  </a:cubicBezTo>
                  <a:cubicBezTo>
                    <a:pt x="295" y="73"/>
                    <a:pt x="295" y="73"/>
                    <a:pt x="295" y="73"/>
                  </a:cubicBezTo>
                  <a:cubicBezTo>
                    <a:pt x="295" y="161"/>
                    <a:pt x="295" y="161"/>
                    <a:pt x="295" y="161"/>
                  </a:cubicBezTo>
                  <a:lnTo>
                    <a:pt x="260" y="161"/>
                  </a:lnTo>
                  <a:close/>
                </a:path>
              </a:pathLst>
            </a:custGeom>
            <a:solidFill>
              <a:srgbClr val="ED59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 flipH="1">
              <a:off x="8604629" y="156624"/>
              <a:ext cx="33354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852541" y="1202097"/>
            <a:ext cx="4981670" cy="494985"/>
            <a:chOff x="852541" y="1202097"/>
            <a:chExt cx="4981670" cy="494985"/>
          </a:xfrm>
        </p:grpSpPr>
        <p:sp>
          <p:nvSpPr>
            <p:cNvPr id="2" name="TextBox 1"/>
            <p:cNvSpPr txBox="1"/>
            <p:nvPr/>
          </p:nvSpPr>
          <p:spPr>
            <a:xfrm>
              <a:off x="946291" y="1202097"/>
              <a:ext cx="27494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b="1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제목을 입력하세요</a:t>
              </a:r>
              <a:endParaRPr lang="ko-KR" altLang="en-US" sz="2400" b="1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852541" y="1635947"/>
              <a:ext cx="4981670" cy="61135"/>
              <a:chOff x="852541" y="1635947"/>
              <a:chExt cx="4981670" cy="61135"/>
            </a:xfrm>
          </p:grpSpPr>
          <p:cxnSp>
            <p:nvCxnSpPr>
              <p:cNvPr id="40" name="직선 연결선 39"/>
              <p:cNvCxnSpPr/>
              <p:nvPr/>
            </p:nvCxnSpPr>
            <p:spPr>
              <a:xfrm>
                <a:off x="852541" y="1635947"/>
                <a:ext cx="4981670" cy="0"/>
              </a:xfrm>
              <a:prstGeom prst="line">
                <a:avLst/>
              </a:prstGeom>
              <a:ln w="19050">
                <a:solidFill>
                  <a:srgbClr val="9173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40"/>
              <p:cNvCxnSpPr/>
              <p:nvPr/>
            </p:nvCxnSpPr>
            <p:spPr>
              <a:xfrm>
                <a:off x="852541" y="1697082"/>
                <a:ext cx="4981670" cy="0"/>
              </a:xfrm>
              <a:prstGeom prst="line">
                <a:avLst/>
              </a:prstGeom>
              <a:ln w="19050">
                <a:solidFill>
                  <a:srgbClr val="9173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5654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91987" y="2078988"/>
            <a:ext cx="34836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학습내용을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입력하십시오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로 설정 되어 있습니다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서식의 단락에서 수정 가능합니다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491987" y="4547667"/>
            <a:ext cx="34836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학습내용을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입력하십시오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로 설정 되어 있습니다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서식의 단락에서 수정 가능합니다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8352692" y="-1"/>
            <a:ext cx="3839308" cy="693554"/>
            <a:chOff x="8352692" y="-1"/>
            <a:chExt cx="3839308" cy="693554"/>
          </a:xfrm>
        </p:grpSpPr>
        <p:sp>
          <p:nvSpPr>
            <p:cNvPr id="19" name="한쪽 모서리가 잘린 사각형 18"/>
            <p:cNvSpPr/>
            <p:nvPr/>
          </p:nvSpPr>
          <p:spPr>
            <a:xfrm flipH="1" flipV="1">
              <a:off x="8506044" y="4774"/>
              <a:ext cx="3685953" cy="688779"/>
            </a:xfrm>
            <a:prstGeom prst="snip1Rect">
              <a:avLst>
                <a:gd name="adj" fmla="val 50000"/>
              </a:avLst>
            </a:prstGeom>
            <a:solidFill>
              <a:srgbClr val="642D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한쪽 모서리가 잘린 사각형 2"/>
            <p:cNvSpPr/>
            <p:nvPr/>
          </p:nvSpPr>
          <p:spPr>
            <a:xfrm flipH="1" flipV="1">
              <a:off x="8352692" y="-1"/>
              <a:ext cx="3839308" cy="562708"/>
            </a:xfrm>
            <a:prstGeom prst="snip1Rect">
              <a:avLst>
                <a:gd name="adj" fmla="val 50000"/>
              </a:avLst>
            </a:prstGeom>
            <a:solidFill>
              <a:srgbClr val="642D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Freeform 6"/>
            <p:cNvSpPr>
              <a:spLocks noEditPoints="1"/>
            </p:cNvSpPr>
            <p:nvPr/>
          </p:nvSpPr>
          <p:spPr bwMode="auto">
            <a:xfrm>
              <a:off x="11562360" y="124991"/>
              <a:ext cx="629640" cy="449165"/>
            </a:xfrm>
            <a:custGeom>
              <a:avLst/>
              <a:gdLst>
                <a:gd name="T0" fmla="*/ 295 w 326"/>
                <a:gd name="T1" fmla="*/ 5 h 232"/>
                <a:gd name="T2" fmla="*/ 295 w 326"/>
                <a:gd name="T3" fmla="*/ 56 h 232"/>
                <a:gd name="T4" fmla="*/ 260 w 326"/>
                <a:gd name="T5" fmla="*/ 56 h 232"/>
                <a:gd name="T6" fmla="*/ 260 w 326"/>
                <a:gd name="T7" fmla="*/ 30 h 232"/>
                <a:gd name="T8" fmla="*/ 230 w 326"/>
                <a:gd name="T9" fmla="*/ 0 h 232"/>
                <a:gd name="T10" fmla="*/ 30 w 326"/>
                <a:gd name="T11" fmla="*/ 0 h 232"/>
                <a:gd name="T12" fmla="*/ 0 w 326"/>
                <a:gd name="T13" fmla="*/ 30 h 232"/>
                <a:gd name="T14" fmla="*/ 0 w 326"/>
                <a:gd name="T15" fmla="*/ 202 h 232"/>
                <a:gd name="T16" fmla="*/ 30 w 326"/>
                <a:gd name="T17" fmla="*/ 232 h 232"/>
                <a:gd name="T18" fmla="*/ 230 w 326"/>
                <a:gd name="T19" fmla="*/ 232 h 232"/>
                <a:gd name="T20" fmla="*/ 260 w 326"/>
                <a:gd name="T21" fmla="*/ 202 h 232"/>
                <a:gd name="T22" fmla="*/ 260 w 326"/>
                <a:gd name="T23" fmla="*/ 179 h 232"/>
                <a:gd name="T24" fmla="*/ 295 w 326"/>
                <a:gd name="T25" fmla="*/ 179 h 232"/>
                <a:gd name="T26" fmla="*/ 295 w 326"/>
                <a:gd name="T27" fmla="*/ 231 h 232"/>
                <a:gd name="T28" fmla="*/ 326 w 326"/>
                <a:gd name="T29" fmla="*/ 231 h 232"/>
                <a:gd name="T30" fmla="*/ 326 w 326"/>
                <a:gd name="T31" fmla="*/ 5 h 232"/>
                <a:gd name="T32" fmla="*/ 295 w 326"/>
                <a:gd name="T33" fmla="*/ 5 h 232"/>
                <a:gd name="T34" fmla="*/ 186 w 326"/>
                <a:gd name="T35" fmla="*/ 134 h 232"/>
                <a:gd name="T36" fmla="*/ 152 w 326"/>
                <a:gd name="T37" fmla="*/ 134 h 232"/>
                <a:gd name="T38" fmla="*/ 152 w 326"/>
                <a:gd name="T39" fmla="*/ 167 h 232"/>
                <a:gd name="T40" fmla="*/ 134 w 326"/>
                <a:gd name="T41" fmla="*/ 186 h 232"/>
                <a:gd name="T42" fmla="*/ 115 w 326"/>
                <a:gd name="T43" fmla="*/ 167 h 232"/>
                <a:gd name="T44" fmla="*/ 115 w 326"/>
                <a:gd name="T45" fmla="*/ 134 h 232"/>
                <a:gd name="T46" fmla="*/ 81 w 326"/>
                <a:gd name="T47" fmla="*/ 134 h 232"/>
                <a:gd name="T48" fmla="*/ 63 w 326"/>
                <a:gd name="T49" fmla="*/ 115 h 232"/>
                <a:gd name="T50" fmla="*/ 81 w 326"/>
                <a:gd name="T51" fmla="*/ 96 h 232"/>
                <a:gd name="T52" fmla="*/ 115 w 326"/>
                <a:gd name="T53" fmla="*/ 96 h 232"/>
                <a:gd name="T54" fmla="*/ 115 w 326"/>
                <a:gd name="T55" fmla="*/ 63 h 232"/>
                <a:gd name="T56" fmla="*/ 134 w 326"/>
                <a:gd name="T57" fmla="*/ 44 h 232"/>
                <a:gd name="T58" fmla="*/ 152 w 326"/>
                <a:gd name="T59" fmla="*/ 63 h 232"/>
                <a:gd name="T60" fmla="*/ 152 w 326"/>
                <a:gd name="T61" fmla="*/ 96 h 232"/>
                <a:gd name="T62" fmla="*/ 186 w 326"/>
                <a:gd name="T63" fmla="*/ 96 h 232"/>
                <a:gd name="T64" fmla="*/ 205 w 326"/>
                <a:gd name="T65" fmla="*/ 115 h 232"/>
                <a:gd name="T66" fmla="*/ 186 w 326"/>
                <a:gd name="T67" fmla="*/ 134 h 232"/>
                <a:gd name="T68" fmla="*/ 260 w 326"/>
                <a:gd name="T69" fmla="*/ 161 h 232"/>
                <a:gd name="T70" fmla="*/ 260 w 326"/>
                <a:gd name="T71" fmla="*/ 73 h 232"/>
                <a:gd name="T72" fmla="*/ 295 w 326"/>
                <a:gd name="T73" fmla="*/ 73 h 232"/>
                <a:gd name="T74" fmla="*/ 295 w 326"/>
                <a:gd name="T75" fmla="*/ 161 h 232"/>
                <a:gd name="T76" fmla="*/ 260 w 326"/>
                <a:gd name="T77" fmla="*/ 16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6" h="232">
                  <a:moveTo>
                    <a:pt x="295" y="5"/>
                  </a:moveTo>
                  <a:cubicBezTo>
                    <a:pt x="295" y="56"/>
                    <a:pt x="295" y="56"/>
                    <a:pt x="295" y="56"/>
                  </a:cubicBezTo>
                  <a:cubicBezTo>
                    <a:pt x="260" y="56"/>
                    <a:pt x="260" y="56"/>
                    <a:pt x="260" y="56"/>
                  </a:cubicBezTo>
                  <a:cubicBezTo>
                    <a:pt x="260" y="30"/>
                    <a:pt x="260" y="30"/>
                    <a:pt x="260" y="30"/>
                  </a:cubicBezTo>
                  <a:cubicBezTo>
                    <a:pt x="260" y="14"/>
                    <a:pt x="247" y="0"/>
                    <a:pt x="2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19"/>
                    <a:pt x="13" y="232"/>
                    <a:pt x="30" y="232"/>
                  </a:cubicBezTo>
                  <a:cubicBezTo>
                    <a:pt x="230" y="232"/>
                    <a:pt x="230" y="232"/>
                    <a:pt x="230" y="232"/>
                  </a:cubicBezTo>
                  <a:cubicBezTo>
                    <a:pt x="247" y="232"/>
                    <a:pt x="260" y="219"/>
                    <a:pt x="260" y="202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95" y="179"/>
                    <a:pt x="295" y="179"/>
                    <a:pt x="295" y="179"/>
                  </a:cubicBezTo>
                  <a:cubicBezTo>
                    <a:pt x="295" y="231"/>
                    <a:pt x="295" y="231"/>
                    <a:pt x="295" y="231"/>
                  </a:cubicBezTo>
                  <a:cubicBezTo>
                    <a:pt x="326" y="231"/>
                    <a:pt x="326" y="231"/>
                    <a:pt x="326" y="231"/>
                  </a:cubicBezTo>
                  <a:cubicBezTo>
                    <a:pt x="326" y="5"/>
                    <a:pt x="326" y="5"/>
                    <a:pt x="326" y="5"/>
                  </a:cubicBezTo>
                  <a:lnTo>
                    <a:pt x="295" y="5"/>
                  </a:lnTo>
                  <a:close/>
                  <a:moveTo>
                    <a:pt x="186" y="134"/>
                  </a:moveTo>
                  <a:cubicBezTo>
                    <a:pt x="152" y="134"/>
                    <a:pt x="152" y="134"/>
                    <a:pt x="152" y="134"/>
                  </a:cubicBezTo>
                  <a:cubicBezTo>
                    <a:pt x="152" y="167"/>
                    <a:pt x="152" y="167"/>
                    <a:pt x="152" y="167"/>
                  </a:cubicBezTo>
                  <a:cubicBezTo>
                    <a:pt x="152" y="178"/>
                    <a:pt x="144" y="186"/>
                    <a:pt x="134" y="186"/>
                  </a:cubicBezTo>
                  <a:cubicBezTo>
                    <a:pt x="123" y="186"/>
                    <a:pt x="115" y="178"/>
                    <a:pt x="115" y="167"/>
                  </a:cubicBezTo>
                  <a:cubicBezTo>
                    <a:pt x="115" y="134"/>
                    <a:pt x="115" y="134"/>
                    <a:pt x="115" y="134"/>
                  </a:cubicBezTo>
                  <a:cubicBezTo>
                    <a:pt x="81" y="134"/>
                    <a:pt x="81" y="134"/>
                    <a:pt x="81" y="134"/>
                  </a:cubicBezTo>
                  <a:cubicBezTo>
                    <a:pt x="71" y="134"/>
                    <a:pt x="63" y="126"/>
                    <a:pt x="63" y="115"/>
                  </a:cubicBezTo>
                  <a:cubicBezTo>
                    <a:pt x="63" y="105"/>
                    <a:pt x="71" y="96"/>
                    <a:pt x="81" y="96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53"/>
                    <a:pt x="123" y="44"/>
                    <a:pt x="134" y="44"/>
                  </a:cubicBezTo>
                  <a:cubicBezTo>
                    <a:pt x="144" y="44"/>
                    <a:pt x="152" y="53"/>
                    <a:pt x="152" y="63"/>
                  </a:cubicBezTo>
                  <a:cubicBezTo>
                    <a:pt x="152" y="96"/>
                    <a:pt x="152" y="96"/>
                    <a:pt x="152" y="96"/>
                  </a:cubicBezTo>
                  <a:cubicBezTo>
                    <a:pt x="186" y="96"/>
                    <a:pt x="186" y="96"/>
                    <a:pt x="186" y="96"/>
                  </a:cubicBezTo>
                  <a:cubicBezTo>
                    <a:pt x="196" y="96"/>
                    <a:pt x="205" y="105"/>
                    <a:pt x="205" y="115"/>
                  </a:cubicBezTo>
                  <a:cubicBezTo>
                    <a:pt x="205" y="126"/>
                    <a:pt x="196" y="134"/>
                    <a:pt x="186" y="134"/>
                  </a:cubicBezTo>
                  <a:close/>
                  <a:moveTo>
                    <a:pt x="260" y="161"/>
                  </a:moveTo>
                  <a:cubicBezTo>
                    <a:pt x="260" y="73"/>
                    <a:pt x="260" y="73"/>
                    <a:pt x="260" y="73"/>
                  </a:cubicBezTo>
                  <a:cubicBezTo>
                    <a:pt x="295" y="73"/>
                    <a:pt x="295" y="73"/>
                    <a:pt x="295" y="73"/>
                  </a:cubicBezTo>
                  <a:cubicBezTo>
                    <a:pt x="295" y="161"/>
                    <a:pt x="295" y="161"/>
                    <a:pt x="295" y="161"/>
                  </a:cubicBezTo>
                  <a:lnTo>
                    <a:pt x="260" y="161"/>
                  </a:lnTo>
                  <a:close/>
                </a:path>
              </a:pathLst>
            </a:custGeom>
            <a:solidFill>
              <a:srgbClr val="ED59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 flipH="1">
              <a:off x="8604629" y="156624"/>
              <a:ext cx="33354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5696973" y="4555906"/>
            <a:ext cx="1441241" cy="1441241"/>
            <a:chOff x="5696973" y="4555906"/>
            <a:chExt cx="1441241" cy="1441241"/>
          </a:xfrm>
        </p:grpSpPr>
        <p:sp>
          <p:nvSpPr>
            <p:cNvPr id="8" name="직사각형 7"/>
            <p:cNvSpPr/>
            <p:nvPr/>
          </p:nvSpPr>
          <p:spPr>
            <a:xfrm rot="18900000">
              <a:off x="5696973" y="4555906"/>
              <a:ext cx="1441241" cy="1441241"/>
            </a:xfrm>
            <a:prstGeom prst="rect">
              <a:avLst/>
            </a:prstGeom>
            <a:solidFill>
              <a:srgbClr val="FFF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6118730" y="4691619"/>
              <a:ext cx="597726" cy="514173"/>
              <a:chOff x="5581650" y="2981325"/>
              <a:chExt cx="1033463" cy="889000"/>
            </a:xfrm>
          </p:grpSpPr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5611813" y="3057525"/>
                <a:ext cx="923925" cy="341313"/>
              </a:xfrm>
              <a:custGeom>
                <a:avLst/>
                <a:gdLst>
                  <a:gd name="T0" fmla="*/ 0 w 582"/>
                  <a:gd name="T1" fmla="*/ 213 h 215"/>
                  <a:gd name="T2" fmla="*/ 7 w 582"/>
                  <a:gd name="T3" fmla="*/ 38 h 215"/>
                  <a:gd name="T4" fmla="*/ 212 w 582"/>
                  <a:gd name="T5" fmla="*/ 12 h 215"/>
                  <a:gd name="T6" fmla="*/ 443 w 582"/>
                  <a:gd name="T7" fmla="*/ 0 h 215"/>
                  <a:gd name="T8" fmla="*/ 560 w 582"/>
                  <a:gd name="T9" fmla="*/ 43 h 215"/>
                  <a:gd name="T10" fmla="*/ 582 w 582"/>
                  <a:gd name="T11" fmla="*/ 119 h 215"/>
                  <a:gd name="T12" fmla="*/ 505 w 582"/>
                  <a:gd name="T13" fmla="*/ 215 h 215"/>
                  <a:gd name="T14" fmla="*/ 0 w 582"/>
                  <a:gd name="T15" fmla="*/ 213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2" h="215">
                    <a:moveTo>
                      <a:pt x="0" y="213"/>
                    </a:moveTo>
                    <a:lnTo>
                      <a:pt x="7" y="38"/>
                    </a:lnTo>
                    <a:lnTo>
                      <a:pt x="212" y="12"/>
                    </a:lnTo>
                    <a:lnTo>
                      <a:pt x="443" y="0"/>
                    </a:lnTo>
                    <a:lnTo>
                      <a:pt x="560" y="43"/>
                    </a:lnTo>
                    <a:lnTo>
                      <a:pt x="582" y="119"/>
                    </a:lnTo>
                    <a:lnTo>
                      <a:pt x="505" y="215"/>
                    </a:lnTo>
                    <a:lnTo>
                      <a:pt x="0" y="213"/>
                    </a:lnTo>
                    <a:close/>
                  </a:path>
                </a:pathLst>
              </a:custGeom>
              <a:solidFill>
                <a:srgbClr val="FFF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11"/>
              <p:cNvSpPr>
                <a:spLocks noEditPoints="1"/>
              </p:cNvSpPr>
              <p:nvPr/>
            </p:nvSpPr>
            <p:spPr bwMode="auto">
              <a:xfrm>
                <a:off x="5581650" y="2981325"/>
                <a:ext cx="1033463" cy="889000"/>
              </a:xfrm>
              <a:custGeom>
                <a:avLst/>
                <a:gdLst>
                  <a:gd name="T0" fmla="*/ 252 w 273"/>
                  <a:gd name="T1" fmla="*/ 66 h 234"/>
                  <a:gd name="T2" fmla="*/ 251 w 273"/>
                  <a:gd name="T3" fmla="*/ 66 h 234"/>
                  <a:gd name="T4" fmla="*/ 251 w 273"/>
                  <a:gd name="T5" fmla="*/ 44 h 234"/>
                  <a:gd name="T6" fmla="*/ 230 w 273"/>
                  <a:gd name="T7" fmla="*/ 15 h 234"/>
                  <a:gd name="T8" fmla="*/ 230 w 273"/>
                  <a:gd name="T9" fmla="*/ 14 h 234"/>
                  <a:gd name="T10" fmla="*/ 216 w 273"/>
                  <a:gd name="T11" fmla="*/ 0 h 234"/>
                  <a:gd name="T12" fmla="*/ 167 w 273"/>
                  <a:gd name="T13" fmla="*/ 0 h 234"/>
                  <a:gd name="T14" fmla="*/ 153 w 273"/>
                  <a:gd name="T15" fmla="*/ 14 h 234"/>
                  <a:gd name="T16" fmla="*/ 28 w 273"/>
                  <a:gd name="T17" fmla="*/ 14 h 234"/>
                  <a:gd name="T18" fmla="*/ 0 w 273"/>
                  <a:gd name="T19" fmla="*/ 44 h 234"/>
                  <a:gd name="T20" fmla="*/ 0 w 273"/>
                  <a:gd name="T21" fmla="*/ 73 h 234"/>
                  <a:gd name="T22" fmla="*/ 0 w 273"/>
                  <a:gd name="T23" fmla="*/ 71 h 234"/>
                  <a:gd name="T24" fmla="*/ 0 w 273"/>
                  <a:gd name="T25" fmla="*/ 204 h 234"/>
                  <a:gd name="T26" fmla="*/ 1 w 273"/>
                  <a:gd name="T27" fmla="*/ 205 h 234"/>
                  <a:gd name="T28" fmla="*/ 1 w 273"/>
                  <a:gd name="T29" fmla="*/ 205 h 234"/>
                  <a:gd name="T30" fmla="*/ 27 w 273"/>
                  <a:gd name="T31" fmla="*/ 234 h 234"/>
                  <a:gd name="T32" fmla="*/ 222 w 273"/>
                  <a:gd name="T33" fmla="*/ 234 h 234"/>
                  <a:gd name="T34" fmla="*/ 250 w 273"/>
                  <a:gd name="T35" fmla="*/ 204 h 234"/>
                  <a:gd name="T36" fmla="*/ 269 w 273"/>
                  <a:gd name="T37" fmla="*/ 96 h 234"/>
                  <a:gd name="T38" fmla="*/ 252 w 273"/>
                  <a:gd name="T39" fmla="*/ 66 h 234"/>
                  <a:gd name="T40" fmla="*/ 46 w 273"/>
                  <a:gd name="T41" fmla="*/ 66 h 234"/>
                  <a:gd name="T42" fmla="*/ 16 w 273"/>
                  <a:gd name="T43" fmla="*/ 84 h 234"/>
                  <a:gd name="T44" fmla="*/ 16 w 273"/>
                  <a:gd name="T45" fmla="*/ 56 h 234"/>
                  <a:gd name="T46" fmla="*/ 27 w 273"/>
                  <a:gd name="T47" fmla="*/ 43 h 234"/>
                  <a:gd name="T48" fmla="*/ 28 w 273"/>
                  <a:gd name="T49" fmla="*/ 43 h 234"/>
                  <a:gd name="T50" fmla="*/ 153 w 273"/>
                  <a:gd name="T51" fmla="*/ 43 h 234"/>
                  <a:gd name="T52" fmla="*/ 167 w 273"/>
                  <a:gd name="T53" fmla="*/ 29 h 234"/>
                  <a:gd name="T54" fmla="*/ 216 w 273"/>
                  <a:gd name="T55" fmla="*/ 29 h 234"/>
                  <a:gd name="T56" fmla="*/ 230 w 273"/>
                  <a:gd name="T57" fmla="*/ 43 h 234"/>
                  <a:gd name="T58" fmla="*/ 230 w 273"/>
                  <a:gd name="T59" fmla="*/ 44 h 234"/>
                  <a:gd name="T60" fmla="*/ 251 w 273"/>
                  <a:gd name="T61" fmla="*/ 66 h 234"/>
                  <a:gd name="T62" fmla="*/ 46 w 273"/>
                  <a:gd name="T63" fmla="*/ 6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3" h="234">
                    <a:moveTo>
                      <a:pt x="252" y="66"/>
                    </a:moveTo>
                    <a:cubicBezTo>
                      <a:pt x="251" y="66"/>
                      <a:pt x="251" y="66"/>
                      <a:pt x="251" y="66"/>
                    </a:cubicBezTo>
                    <a:cubicBezTo>
                      <a:pt x="251" y="44"/>
                      <a:pt x="251" y="44"/>
                      <a:pt x="251" y="44"/>
                    </a:cubicBezTo>
                    <a:cubicBezTo>
                      <a:pt x="251" y="29"/>
                      <a:pt x="242" y="18"/>
                      <a:pt x="230" y="15"/>
                    </a:cubicBezTo>
                    <a:cubicBezTo>
                      <a:pt x="230" y="14"/>
                      <a:pt x="230" y="14"/>
                      <a:pt x="230" y="14"/>
                    </a:cubicBezTo>
                    <a:cubicBezTo>
                      <a:pt x="230" y="6"/>
                      <a:pt x="224" y="0"/>
                      <a:pt x="216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59" y="0"/>
                      <a:pt x="153" y="6"/>
                      <a:pt x="153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13" y="14"/>
                      <a:pt x="0" y="27"/>
                      <a:pt x="0" y="4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2"/>
                      <a:pt x="0" y="72"/>
                      <a:pt x="0" y="71"/>
                    </a:cubicBezTo>
                    <a:cubicBezTo>
                      <a:pt x="0" y="204"/>
                      <a:pt x="0" y="204"/>
                      <a:pt x="0" y="204"/>
                    </a:cubicBezTo>
                    <a:cubicBezTo>
                      <a:pt x="0" y="204"/>
                      <a:pt x="1" y="205"/>
                      <a:pt x="1" y="205"/>
                    </a:cubicBezTo>
                    <a:cubicBezTo>
                      <a:pt x="1" y="205"/>
                      <a:pt x="1" y="205"/>
                      <a:pt x="1" y="205"/>
                    </a:cubicBezTo>
                    <a:cubicBezTo>
                      <a:pt x="1" y="222"/>
                      <a:pt x="11" y="234"/>
                      <a:pt x="27" y="234"/>
                    </a:cubicBezTo>
                    <a:cubicBezTo>
                      <a:pt x="222" y="234"/>
                      <a:pt x="222" y="234"/>
                      <a:pt x="222" y="234"/>
                    </a:cubicBezTo>
                    <a:cubicBezTo>
                      <a:pt x="237" y="234"/>
                      <a:pt x="246" y="219"/>
                      <a:pt x="250" y="204"/>
                    </a:cubicBezTo>
                    <a:cubicBezTo>
                      <a:pt x="269" y="96"/>
                      <a:pt x="269" y="96"/>
                      <a:pt x="269" y="96"/>
                    </a:cubicBezTo>
                    <a:cubicBezTo>
                      <a:pt x="273" y="79"/>
                      <a:pt x="267" y="66"/>
                      <a:pt x="252" y="66"/>
                    </a:cubicBezTo>
                    <a:close/>
                    <a:moveTo>
                      <a:pt x="46" y="66"/>
                    </a:moveTo>
                    <a:cubicBezTo>
                      <a:pt x="35" y="66"/>
                      <a:pt x="22" y="74"/>
                      <a:pt x="16" y="84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7" y="54"/>
                      <a:pt x="19" y="46"/>
                      <a:pt x="27" y="43"/>
                    </a:cubicBezTo>
                    <a:cubicBezTo>
                      <a:pt x="27" y="43"/>
                      <a:pt x="28" y="43"/>
                      <a:pt x="28" y="43"/>
                    </a:cubicBezTo>
                    <a:cubicBezTo>
                      <a:pt x="153" y="43"/>
                      <a:pt x="153" y="43"/>
                      <a:pt x="153" y="43"/>
                    </a:cubicBezTo>
                    <a:cubicBezTo>
                      <a:pt x="153" y="36"/>
                      <a:pt x="159" y="29"/>
                      <a:pt x="167" y="29"/>
                    </a:cubicBezTo>
                    <a:cubicBezTo>
                      <a:pt x="216" y="29"/>
                      <a:pt x="216" y="29"/>
                      <a:pt x="216" y="29"/>
                    </a:cubicBezTo>
                    <a:cubicBezTo>
                      <a:pt x="224" y="29"/>
                      <a:pt x="230" y="36"/>
                      <a:pt x="230" y="43"/>
                    </a:cubicBezTo>
                    <a:cubicBezTo>
                      <a:pt x="230" y="43"/>
                      <a:pt x="230" y="44"/>
                      <a:pt x="230" y="44"/>
                    </a:cubicBezTo>
                    <a:cubicBezTo>
                      <a:pt x="240" y="47"/>
                      <a:pt x="248" y="55"/>
                      <a:pt x="251" y="66"/>
                    </a:cubicBezTo>
                    <a:lnTo>
                      <a:pt x="46" y="66"/>
                    </a:lnTo>
                    <a:close/>
                  </a:path>
                </a:pathLst>
              </a:custGeom>
              <a:solidFill>
                <a:srgbClr val="613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5895975" y="3371850"/>
                <a:ext cx="350838" cy="354013"/>
              </a:xfrm>
              <a:custGeom>
                <a:avLst/>
                <a:gdLst>
                  <a:gd name="T0" fmla="*/ 81 w 93"/>
                  <a:gd name="T1" fmla="*/ 34 h 93"/>
                  <a:gd name="T2" fmla="*/ 59 w 93"/>
                  <a:gd name="T3" fmla="*/ 34 h 93"/>
                  <a:gd name="T4" fmla="*/ 59 w 93"/>
                  <a:gd name="T5" fmla="*/ 12 h 93"/>
                  <a:gd name="T6" fmla="*/ 46 w 93"/>
                  <a:gd name="T7" fmla="*/ 0 h 93"/>
                  <a:gd name="T8" fmla="*/ 34 w 93"/>
                  <a:gd name="T9" fmla="*/ 12 h 93"/>
                  <a:gd name="T10" fmla="*/ 34 w 93"/>
                  <a:gd name="T11" fmla="*/ 34 h 93"/>
                  <a:gd name="T12" fmla="*/ 12 w 93"/>
                  <a:gd name="T13" fmla="*/ 34 h 93"/>
                  <a:gd name="T14" fmla="*/ 0 w 93"/>
                  <a:gd name="T15" fmla="*/ 46 h 93"/>
                  <a:gd name="T16" fmla="*/ 12 w 93"/>
                  <a:gd name="T17" fmla="*/ 59 h 93"/>
                  <a:gd name="T18" fmla="*/ 34 w 93"/>
                  <a:gd name="T19" fmla="*/ 59 h 93"/>
                  <a:gd name="T20" fmla="*/ 34 w 93"/>
                  <a:gd name="T21" fmla="*/ 81 h 93"/>
                  <a:gd name="T22" fmla="*/ 46 w 93"/>
                  <a:gd name="T23" fmla="*/ 93 h 93"/>
                  <a:gd name="T24" fmla="*/ 59 w 93"/>
                  <a:gd name="T25" fmla="*/ 81 h 93"/>
                  <a:gd name="T26" fmla="*/ 59 w 93"/>
                  <a:gd name="T27" fmla="*/ 59 h 93"/>
                  <a:gd name="T28" fmla="*/ 81 w 93"/>
                  <a:gd name="T29" fmla="*/ 59 h 93"/>
                  <a:gd name="T30" fmla="*/ 93 w 93"/>
                  <a:gd name="T31" fmla="*/ 46 h 93"/>
                  <a:gd name="T32" fmla="*/ 81 w 93"/>
                  <a:gd name="T33" fmla="*/ 3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93">
                    <a:moveTo>
                      <a:pt x="81" y="34"/>
                    </a:moveTo>
                    <a:cubicBezTo>
                      <a:pt x="59" y="34"/>
                      <a:pt x="59" y="34"/>
                      <a:pt x="59" y="34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5"/>
                      <a:pt x="53" y="0"/>
                      <a:pt x="46" y="0"/>
                    </a:cubicBezTo>
                    <a:cubicBezTo>
                      <a:pt x="40" y="0"/>
                      <a:pt x="34" y="5"/>
                      <a:pt x="34" y="12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5" y="34"/>
                      <a:pt x="0" y="40"/>
                      <a:pt x="0" y="46"/>
                    </a:cubicBezTo>
                    <a:cubicBezTo>
                      <a:pt x="0" y="53"/>
                      <a:pt x="5" y="59"/>
                      <a:pt x="12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4" y="87"/>
                      <a:pt x="40" y="93"/>
                      <a:pt x="46" y="93"/>
                    </a:cubicBezTo>
                    <a:cubicBezTo>
                      <a:pt x="53" y="93"/>
                      <a:pt x="59" y="87"/>
                      <a:pt x="59" y="81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81" y="59"/>
                      <a:pt x="81" y="59"/>
                      <a:pt x="81" y="59"/>
                    </a:cubicBezTo>
                    <a:cubicBezTo>
                      <a:pt x="87" y="59"/>
                      <a:pt x="93" y="53"/>
                      <a:pt x="93" y="46"/>
                    </a:cubicBezTo>
                    <a:cubicBezTo>
                      <a:pt x="93" y="40"/>
                      <a:pt x="87" y="34"/>
                      <a:pt x="81" y="34"/>
                    </a:cubicBezTo>
                    <a:close/>
                  </a:path>
                </a:pathLst>
              </a:custGeom>
              <a:solidFill>
                <a:srgbClr val="FFF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6134503" y="5278136"/>
              <a:ext cx="5661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b="1" dirty="0" smtClean="0">
                  <a:solidFill>
                    <a:srgbClr val="613F9D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02</a:t>
              </a:r>
              <a:endParaRPr lang="ko-KR" altLang="en-US" sz="2800" b="1" dirty="0">
                <a:solidFill>
                  <a:srgbClr val="613F9D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6641919" y="1440925"/>
            <a:ext cx="4981670" cy="580169"/>
            <a:chOff x="6641919" y="1440925"/>
            <a:chExt cx="4981670" cy="580169"/>
          </a:xfrm>
        </p:grpSpPr>
        <p:sp>
          <p:nvSpPr>
            <p:cNvPr id="30" name="TextBox 29"/>
            <p:cNvSpPr txBox="1"/>
            <p:nvPr/>
          </p:nvSpPr>
          <p:spPr>
            <a:xfrm>
              <a:off x="7224639" y="1440925"/>
              <a:ext cx="27494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  <a:endPara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6641919" y="1959959"/>
              <a:ext cx="4981670" cy="61135"/>
              <a:chOff x="6641919" y="1959959"/>
              <a:chExt cx="4981670" cy="61135"/>
            </a:xfrm>
          </p:grpSpPr>
          <p:cxnSp>
            <p:nvCxnSpPr>
              <p:cNvPr id="10" name="직선 연결선 9"/>
              <p:cNvCxnSpPr/>
              <p:nvPr/>
            </p:nvCxnSpPr>
            <p:spPr>
              <a:xfrm>
                <a:off x="6641919" y="1959959"/>
                <a:ext cx="4981670" cy="0"/>
              </a:xfrm>
              <a:prstGeom prst="line">
                <a:avLst/>
              </a:prstGeom>
              <a:ln w="19050">
                <a:solidFill>
                  <a:srgbClr val="613F9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24"/>
              <p:cNvCxnSpPr/>
              <p:nvPr/>
            </p:nvCxnSpPr>
            <p:spPr>
              <a:xfrm>
                <a:off x="6641919" y="2021094"/>
                <a:ext cx="4981670" cy="0"/>
              </a:xfrm>
              <a:prstGeom prst="line">
                <a:avLst/>
              </a:prstGeom>
              <a:ln w="19050">
                <a:solidFill>
                  <a:srgbClr val="613F9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그룹 12"/>
          <p:cNvGrpSpPr/>
          <p:nvPr/>
        </p:nvGrpSpPr>
        <p:grpSpPr>
          <a:xfrm>
            <a:off x="6641919" y="4049515"/>
            <a:ext cx="4981670" cy="517672"/>
            <a:chOff x="6641919" y="4049515"/>
            <a:chExt cx="4981670" cy="517672"/>
          </a:xfrm>
        </p:grpSpPr>
        <p:sp>
          <p:nvSpPr>
            <p:cNvPr id="72" name="TextBox 71"/>
            <p:cNvSpPr txBox="1"/>
            <p:nvPr/>
          </p:nvSpPr>
          <p:spPr>
            <a:xfrm>
              <a:off x="7224639" y="4049515"/>
              <a:ext cx="27494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  <a:endPara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6641919" y="4495419"/>
              <a:ext cx="4981670" cy="71768"/>
              <a:chOff x="6641919" y="4495419"/>
              <a:chExt cx="4981670" cy="71768"/>
            </a:xfrm>
          </p:grpSpPr>
          <p:cxnSp>
            <p:nvCxnSpPr>
              <p:cNvPr id="32" name="직선 연결선 31"/>
              <p:cNvCxnSpPr/>
              <p:nvPr/>
            </p:nvCxnSpPr>
            <p:spPr>
              <a:xfrm>
                <a:off x="6641919" y="4495419"/>
                <a:ext cx="4981670" cy="0"/>
              </a:xfrm>
              <a:prstGeom prst="line">
                <a:avLst/>
              </a:prstGeom>
              <a:ln w="19050">
                <a:solidFill>
                  <a:srgbClr val="FFF6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연결선 32"/>
              <p:cNvCxnSpPr/>
              <p:nvPr/>
            </p:nvCxnSpPr>
            <p:spPr>
              <a:xfrm>
                <a:off x="6641919" y="4567187"/>
                <a:ext cx="4981670" cy="0"/>
              </a:xfrm>
              <a:prstGeom prst="line">
                <a:avLst/>
              </a:prstGeom>
              <a:ln w="19050">
                <a:solidFill>
                  <a:srgbClr val="FFF6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그룹 1"/>
          <p:cNvGrpSpPr/>
          <p:nvPr/>
        </p:nvGrpSpPr>
        <p:grpSpPr>
          <a:xfrm>
            <a:off x="5625321" y="1556107"/>
            <a:ext cx="1584544" cy="1584544"/>
            <a:chOff x="5625321" y="1556107"/>
            <a:chExt cx="1584544" cy="1584544"/>
          </a:xfrm>
        </p:grpSpPr>
        <p:sp>
          <p:nvSpPr>
            <p:cNvPr id="6" name="타원 5"/>
            <p:cNvSpPr/>
            <p:nvPr/>
          </p:nvSpPr>
          <p:spPr>
            <a:xfrm>
              <a:off x="5625321" y="1556107"/>
              <a:ext cx="1584544" cy="1584544"/>
            </a:xfrm>
            <a:prstGeom prst="ellipse">
              <a:avLst/>
            </a:prstGeom>
            <a:solidFill>
              <a:srgbClr val="613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4" name="그룹 33"/>
            <p:cNvGrpSpPr/>
            <p:nvPr/>
          </p:nvGrpSpPr>
          <p:grpSpPr>
            <a:xfrm rot="814449">
              <a:off x="5862762" y="1902590"/>
              <a:ext cx="1109663" cy="415925"/>
              <a:chOff x="2047876" y="668338"/>
              <a:chExt cx="1109663" cy="415925"/>
            </a:xfrm>
            <a:solidFill>
              <a:srgbClr val="FFF6DD"/>
            </a:solidFill>
          </p:grpSpPr>
          <p:sp>
            <p:nvSpPr>
              <p:cNvPr id="35" name="Freeform 24"/>
              <p:cNvSpPr>
                <a:spLocks noEditPoints="1"/>
              </p:cNvSpPr>
              <p:nvPr/>
            </p:nvSpPr>
            <p:spPr bwMode="auto">
              <a:xfrm>
                <a:off x="2047876" y="668338"/>
                <a:ext cx="1109663" cy="415925"/>
              </a:xfrm>
              <a:custGeom>
                <a:avLst/>
                <a:gdLst>
                  <a:gd name="T0" fmla="*/ 259 w 296"/>
                  <a:gd name="T1" fmla="*/ 110 h 110"/>
                  <a:gd name="T2" fmla="*/ 36 w 296"/>
                  <a:gd name="T3" fmla="*/ 107 h 110"/>
                  <a:gd name="T4" fmla="*/ 1 w 296"/>
                  <a:gd name="T5" fmla="*/ 70 h 110"/>
                  <a:gd name="T6" fmla="*/ 1 w 296"/>
                  <a:gd name="T7" fmla="*/ 35 h 110"/>
                  <a:gd name="T8" fmla="*/ 38 w 296"/>
                  <a:gd name="T9" fmla="*/ 0 h 110"/>
                  <a:gd name="T10" fmla="*/ 260 w 296"/>
                  <a:gd name="T11" fmla="*/ 3 h 110"/>
                  <a:gd name="T12" fmla="*/ 295 w 296"/>
                  <a:gd name="T13" fmla="*/ 39 h 110"/>
                  <a:gd name="T14" fmla="*/ 295 w 296"/>
                  <a:gd name="T15" fmla="*/ 74 h 110"/>
                  <a:gd name="T16" fmla="*/ 259 w 296"/>
                  <a:gd name="T17" fmla="*/ 110 h 110"/>
                  <a:gd name="T18" fmla="*/ 37 w 296"/>
                  <a:gd name="T19" fmla="*/ 14 h 110"/>
                  <a:gd name="T20" fmla="*/ 15 w 296"/>
                  <a:gd name="T21" fmla="*/ 36 h 110"/>
                  <a:gd name="T22" fmla="*/ 14 w 296"/>
                  <a:gd name="T23" fmla="*/ 71 h 110"/>
                  <a:gd name="T24" fmla="*/ 36 w 296"/>
                  <a:gd name="T25" fmla="*/ 93 h 110"/>
                  <a:gd name="T26" fmla="*/ 259 w 296"/>
                  <a:gd name="T27" fmla="*/ 96 h 110"/>
                  <a:gd name="T28" fmla="*/ 281 w 296"/>
                  <a:gd name="T29" fmla="*/ 74 h 110"/>
                  <a:gd name="T30" fmla="*/ 282 w 296"/>
                  <a:gd name="T31" fmla="*/ 39 h 110"/>
                  <a:gd name="T32" fmla="*/ 260 w 296"/>
                  <a:gd name="T33" fmla="*/ 17 h 110"/>
                  <a:gd name="T34" fmla="*/ 37 w 296"/>
                  <a:gd name="T35" fmla="*/ 1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6" h="110">
                    <a:moveTo>
                      <a:pt x="259" y="110"/>
                    </a:moveTo>
                    <a:cubicBezTo>
                      <a:pt x="36" y="107"/>
                      <a:pt x="36" y="107"/>
                      <a:pt x="36" y="107"/>
                    </a:cubicBezTo>
                    <a:cubicBezTo>
                      <a:pt x="16" y="107"/>
                      <a:pt x="0" y="90"/>
                      <a:pt x="1" y="70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16"/>
                      <a:pt x="18" y="0"/>
                      <a:pt x="38" y="0"/>
                    </a:cubicBezTo>
                    <a:cubicBezTo>
                      <a:pt x="260" y="3"/>
                      <a:pt x="260" y="3"/>
                      <a:pt x="260" y="3"/>
                    </a:cubicBezTo>
                    <a:cubicBezTo>
                      <a:pt x="280" y="3"/>
                      <a:pt x="296" y="20"/>
                      <a:pt x="295" y="39"/>
                    </a:cubicBezTo>
                    <a:cubicBezTo>
                      <a:pt x="295" y="74"/>
                      <a:pt x="295" y="74"/>
                      <a:pt x="295" y="74"/>
                    </a:cubicBezTo>
                    <a:cubicBezTo>
                      <a:pt x="295" y="94"/>
                      <a:pt x="278" y="110"/>
                      <a:pt x="259" y="110"/>
                    </a:cubicBezTo>
                    <a:close/>
                    <a:moveTo>
                      <a:pt x="37" y="14"/>
                    </a:moveTo>
                    <a:cubicBezTo>
                      <a:pt x="25" y="14"/>
                      <a:pt x="15" y="23"/>
                      <a:pt x="15" y="36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4" y="83"/>
                      <a:pt x="24" y="93"/>
                      <a:pt x="36" y="93"/>
                    </a:cubicBezTo>
                    <a:cubicBezTo>
                      <a:pt x="259" y="96"/>
                      <a:pt x="259" y="96"/>
                      <a:pt x="259" y="96"/>
                    </a:cubicBezTo>
                    <a:cubicBezTo>
                      <a:pt x="271" y="96"/>
                      <a:pt x="281" y="86"/>
                      <a:pt x="281" y="74"/>
                    </a:cubicBezTo>
                    <a:cubicBezTo>
                      <a:pt x="282" y="39"/>
                      <a:pt x="282" y="39"/>
                      <a:pt x="282" y="39"/>
                    </a:cubicBezTo>
                    <a:cubicBezTo>
                      <a:pt x="282" y="27"/>
                      <a:pt x="272" y="17"/>
                      <a:pt x="260" y="17"/>
                    </a:cubicBezTo>
                    <a:lnTo>
                      <a:pt x="37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25"/>
              <p:cNvSpPr>
                <a:spLocks/>
              </p:cNvSpPr>
              <p:nvPr/>
            </p:nvSpPr>
            <p:spPr bwMode="auto">
              <a:xfrm>
                <a:off x="2755901" y="758825"/>
                <a:ext cx="49213" cy="249237"/>
              </a:xfrm>
              <a:custGeom>
                <a:avLst/>
                <a:gdLst>
                  <a:gd name="T0" fmla="*/ 0 w 31"/>
                  <a:gd name="T1" fmla="*/ 155 h 157"/>
                  <a:gd name="T2" fmla="*/ 29 w 31"/>
                  <a:gd name="T3" fmla="*/ 157 h 157"/>
                  <a:gd name="T4" fmla="*/ 31 w 31"/>
                  <a:gd name="T5" fmla="*/ 0 h 157"/>
                  <a:gd name="T6" fmla="*/ 0 w 31"/>
                  <a:gd name="T7" fmla="*/ 0 h 157"/>
                  <a:gd name="T8" fmla="*/ 0 w 31"/>
                  <a:gd name="T9" fmla="*/ 15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57">
                    <a:moveTo>
                      <a:pt x="0" y="155"/>
                    </a:moveTo>
                    <a:lnTo>
                      <a:pt x="29" y="157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Oval 26"/>
              <p:cNvSpPr>
                <a:spLocks noChangeArrowheads="1"/>
              </p:cNvSpPr>
              <p:nvPr/>
            </p:nvSpPr>
            <p:spPr bwMode="auto">
              <a:xfrm>
                <a:off x="2876551" y="958850"/>
                <a:ext cx="30163" cy="34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27"/>
              <p:cNvSpPr>
                <a:spLocks/>
              </p:cNvSpPr>
              <p:nvPr/>
            </p:nvSpPr>
            <p:spPr bwMode="auto">
              <a:xfrm>
                <a:off x="2876551" y="868363"/>
                <a:ext cx="30163" cy="30162"/>
              </a:xfrm>
              <a:custGeom>
                <a:avLst/>
                <a:gdLst>
                  <a:gd name="T0" fmla="*/ 0 w 8"/>
                  <a:gd name="T1" fmla="*/ 4 h 8"/>
                  <a:gd name="T2" fmla="*/ 4 w 8"/>
                  <a:gd name="T3" fmla="*/ 8 h 8"/>
                  <a:gd name="T4" fmla="*/ 8 w 8"/>
                  <a:gd name="T5" fmla="*/ 4 h 8"/>
                  <a:gd name="T6" fmla="*/ 4 w 8"/>
                  <a:gd name="T7" fmla="*/ 0 h 8"/>
                  <a:gd name="T8" fmla="*/ 0 w 8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6" y="8"/>
                      <a:pt x="8" y="6"/>
                      <a:pt x="8" y="4"/>
                    </a:cubicBezTo>
                    <a:cubicBezTo>
                      <a:pt x="8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Oval 28"/>
              <p:cNvSpPr>
                <a:spLocks noChangeArrowheads="1"/>
              </p:cNvSpPr>
              <p:nvPr/>
            </p:nvSpPr>
            <p:spPr bwMode="auto">
              <a:xfrm>
                <a:off x="2981326" y="914400"/>
                <a:ext cx="30163" cy="3016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29"/>
              <p:cNvSpPr>
                <a:spLocks/>
              </p:cNvSpPr>
              <p:nvPr/>
            </p:nvSpPr>
            <p:spPr bwMode="auto">
              <a:xfrm>
                <a:off x="2981326" y="835025"/>
                <a:ext cx="30163" cy="30162"/>
              </a:xfrm>
              <a:custGeom>
                <a:avLst/>
                <a:gdLst>
                  <a:gd name="T0" fmla="*/ 0 w 8"/>
                  <a:gd name="T1" fmla="*/ 4 h 8"/>
                  <a:gd name="T2" fmla="*/ 4 w 8"/>
                  <a:gd name="T3" fmla="*/ 8 h 8"/>
                  <a:gd name="T4" fmla="*/ 8 w 8"/>
                  <a:gd name="T5" fmla="*/ 4 h 8"/>
                  <a:gd name="T6" fmla="*/ 4 w 8"/>
                  <a:gd name="T7" fmla="*/ 0 h 8"/>
                  <a:gd name="T8" fmla="*/ 0 w 8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6" y="8"/>
                      <a:pt x="8" y="6"/>
                      <a:pt x="8" y="4"/>
                    </a:cubicBezTo>
                    <a:cubicBezTo>
                      <a:pt x="8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30"/>
              <p:cNvSpPr>
                <a:spLocks/>
              </p:cNvSpPr>
              <p:nvPr/>
            </p:nvSpPr>
            <p:spPr bwMode="auto">
              <a:xfrm>
                <a:off x="2876551" y="788988"/>
                <a:ext cx="33338" cy="30162"/>
              </a:xfrm>
              <a:custGeom>
                <a:avLst/>
                <a:gdLst>
                  <a:gd name="T0" fmla="*/ 0 w 9"/>
                  <a:gd name="T1" fmla="*/ 4 h 8"/>
                  <a:gd name="T2" fmla="*/ 4 w 9"/>
                  <a:gd name="T3" fmla="*/ 8 h 8"/>
                  <a:gd name="T4" fmla="*/ 9 w 9"/>
                  <a:gd name="T5" fmla="*/ 4 h 8"/>
                  <a:gd name="T6" fmla="*/ 5 w 9"/>
                  <a:gd name="T7" fmla="*/ 0 h 8"/>
                  <a:gd name="T8" fmla="*/ 0 w 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7" y="8"/>
                      <a:pt x="9" y="6"/>
                      <a:pt x="9" y="4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31"/>
              <p:cNvSpPr>
                <a:spLocks/>
              </p:cNvSpPr>
              <p:nvPr/>
            </p:nvSpPr>
            <p:spPr bwMode="auto">
              <a:xfrm>
                <a:off x="2384426" y="755650"/>
                <a:ext cx="52388" cy="244475"/>
              </a:xfrm>
              <a:custGeom>
                <a:avLst/>
                <a:gdLst>
                  <a:gd name="T0" fmla="*/ 31 w 33"/>
                  <a:gd name="T1" fmla="*/ 154 h 154"/>
                  <a:gd name="T2" fmla="*/ 0 w 33"/>
                  <a:gd name="T3" fmla="*/ 154 h 154"/>
                  <a:gd name="T4" fmla="*/ 3 w 33"/>
                  <a:gd name="T5" fmla="*/ 0 h 154"/>
                  <a:gd name="T6" fmla="*/ 33 w 33"/>
                  <a:gd name="T7" fmla="*/ 0 h 154"/>
                  <a:gd name="T8" fmla="*/ 31 w 33"/>
                  <a:gd name="T9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54">
                    <a:moveTo>
                      <a:pt x="31" y="154"/>
                    </a:moveTo>
                    <a:lnTo>
                      <a:pt x="0" y="154"/>
                    </a:lnTo>
                    <a:lnTo>
                      <a:pt x="3" y="0"/>
                    </a:lnTo>
                    <a:lnTo>
                      <a:pt x="33" y="0"/>
                    </a:lnTo>
                    <a:lnTo>
                      <a:pt x="31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32"/>
              <p:cNvSpPr>
                <a:spLocks/>
              </p:cNvSpPr>
              <p:nvPr/>
            </p:nvSpPr>
            <p:spPr bwMode="auto">
              <a:xfrm>
                <a:off x="2279651" y="952500"/>
                <a:ext cx="33338" cy="33337"/>
              </a:xfrm>
              <a:custGeom>
                <a:avLst/>
                <a:gdLst>
                  <a:gd name="T0" fmla="*/ 9 w 9"/>
                  <a:gd name="T1" fmla="*/ 4 h 9"/>
                  <a:gd name="T2" fmla="*/ 5 w 9"/>
                  <a:gd name="T3" fmla="*/ 8 h 9"/>
                  <a:gd name="T4" fmla="*/ 0 w 9"/>
                  <a:gd name="T5" fmla="*/ 4 h 9"/>
                  <a:gd name="T6" fmla="*/ 5 w 9"/>
                  <a:gd name="T7" fmla="*/ 0 h 9"/>
                  <a:gd name="T8" fmla="*/ 9 w 9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4"/>
                    </a:moveTo>
                    <a:cubicBezTo>
                      <a:pt x="9" y="7"/>
                      <a:pt x="7" y="9"/>
                      <a:pt x="5" y="8"/>
                    </a:cubicBezTo>
                    <a:cubicBezTo>
                      <a:pt x="2" y="8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Oval 33"/>
              <p:cNvSpPr>
                <a:spLocks noChangeArrowheads="1"/>
              </p:cNvSpPr>
              <p:nvPr/>
            </p:nvSpPr>
            <p:spPr bwMode="auto">
              <a:xfrm>
                <a:off x="2284413" y="862013"/>
                <a:ext cx="28575" cy="3016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Oval 34"/>
              <p:cNvSpPr>
                <a:spLocks noChangeArrowheads="1"/>
              </p:cNvSpPr>
              <p:nvPr/>
            </p:nvSpPr>
            <p:spPr bwMode="auto">
              <a:xfrm>
                <a:off x="2178051" y="903288"/>
                <a:ext cx="30163" cy="3016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35"/>
              <p:cNvSpPr>
                <a:spLocks/>
              </p:cNvSpPr>
              <p:nvPr/>
            </p:nvSpPr>
            <p:spPr bwMode="auto">
              <a:xfrm>
                <a:off x="2178051" y="823913"/>
                <a:ext cx="30163" cy="30162"/>
              </a:xfrm>
              <a:custGeom>
                <a:avLst/>
                <a:gdLst>
                  <a:gd name="T0" fmla="*/ 8 w 8"/>
                  <a:gd name="T1" fmla="*/ 4 h 8"/>
                  <a:gd name="T2" fmla="*/ 4 w 8"/>
                  <a:gd name="T3" fmla="*/ 8 h 8"/>
                  <a:gd name="T4" fmla="*/ 0 w 8"/>
                  <a:gd name="T5" fmla="*/ 4 h 8"/>
                  <a:gd name="T6" fmla="*/ 4 w 8"/>
                  <a:gd name="T7" fmla="*/ 0 h 8"/>
                  <a:gd name="T8" fmla="*/ 8 w 8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cubicBezTo>
                      <a:pt x="8" y="7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36"/>
              <p:cNvSpPr>
                <a:spLocks/>
              </p:cNvSpPr>
              <p:nvPr/>
            </p:nvSpPr>
            <p:spPr bwMode="auto">
              <a:xfrm>
                <a:off x="2284413" y="782638"/>
                <a:ext cx="28575" cy="30162"/>
              </a:xfrm>
              <a:custGeom>
                <a:avLst/>
                <a:gdLst>
                  <a:gd name="T0" fmla="*/ 8 w 8"/>
                  <a:gd name="T1" fmla="*/ 4 h 8"/>
                  <a:gd name="T2" fmla="*/ 4 w 8"/>
                  <a:gd name="T3" fmla="*/ 8 h 8"/>
                  <a:gd name="T4" fmla="*/ 0 w 8"/>
                  <a:gd name="T5" fmla="*/ 4 h 8"/>
                  <a:gd name="T6" fmla="*/ 4 w 8"/>
                  <a:gd name="T7" fmla="*/ 0 h 8"/>
                  <a:gd name="T8" fmla="*/ 8 w 8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37"/>
              <p:cNvSpPr>
                <a:spLocks noEditPoints="1"/>
              </p:cNvSpPr>
              <p:nvPr/>
            </p:nvSpPr>
            <p:spPr bwMode="auto">
              <a:xfrm>
                <a:off x="2047876" y="668338"/>
                <a:ext cx="1109663" cy="415925"/>
              </a:xfrm>
              <a:custGeom>
                <a:avLst/>
                <a:gdLst>
                  <a:gd name="T0" fmla="*/ 259 w 296"/>
                  <a:gd name="T1" fmla="*/ 110 h 110"/>
                  <a:gd name="T2" fmla="*/ 36 w 296"/>
                  <a:gd name="T3" fmla="*/ 107 h 110"/>
                  <a:gd name="T4" fmla="*/ 1 w 296"/>
                  <a:gd name="T5" fmla="*/ 70 h 110"/>
                  <a:gd name="T6" fmla="*/ 1 w 296"/>
                  <a:gd name="T7" fmla="*/ 35 h 110"/>
                  <a:gd name="T8" fmla="*/ 38 w 296"/>
                  <a:gd name="T9" fmla="*/ 0 h 110"/>
                  <a:gd name="T10" fmla="*/ 260 w 296"/>
                  <a:gd name="T11" fmla="*/ 3 h 110"/>
                  <a:gd name="T12" fmla="*/ 295 w 296"/>
                  <a:gd name="T13" fmla="*/ 39 h 110"/>
                  <a:gd name="T14" fmla="*/ 295 w 296"/>
                  <a:gd name="T15" fmla="*/ 74 h 110"/>
                  <a:gd name="T16" fmla="*/ 259 w 296"/>
                  <a:gd name="T17" fmla="*/ 110 h 110"/>
                  <a:gd name="T18" fmla="*/ 37 w 296"/>
                  <a:gd name="T19" fmla="*/ 14 h 110"/>
                  <a:gd name="T20" fmla="*/ 15 w 296"/>
                  <a:gd name="T21" fmla="*/ 36 h 110"/>
                  <a:gd name="T22" fmla="*/ 14 w 296"/>
                  <a:gd name="T23" fmla="*/ 71 h 110"/>
                  <a:gd name="T24" fmla="*/ 36 w 296"/>
                  <a:gd name="T25" fmla="*/ 93 h 110"/>
                  <a:gd name="T26" fmla="*/ 259 w 296"/>
                  <a:gd name="T27" fmla="*/ 96 h 110"/>
                  <a:gd name="T28" fmla="*/ 281 w 296"/>
                  <a:gd name="T29" fmla="*/ 74 h 110"/>
                  <a:gd name="T30" fmla="*/ 282 w 296"/>
                  <a:gd name="T31" fmla="*/ 39 h 110"/>
                  <a:gd name="T32" fmla="*/ 260 w 296"/>
                  <a:gd name="T33" fmla="*/ 17 h 110"/>
                  <a:gd name="T34" fmla="*/ 37 w 296"/>
                  <a:gd name="T35" fmla="*/ 1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6" h="110">
                    <a:moveTo>
                      <a:pt x="259" y="110"/>
                    </a:moveTo>
                    <a:cubicBezTo>
                      <a:pt x="36" y="107"/>
                      <a:pt x="36" y="107"/>
                      <a:pt x="36" y="107"/>
                    </a:cubicBezTo>
                    <a:cubicBezTo>
                      <a:pt x="16" y="107"/>
                      <a:pt x="0" y="90"/>
                      <a:pt x="1" y="70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16"/>
                      <a:pt x="18" y="0"/>
                      <a:pt x="38" y="0"/>
                    </a:cubicBezTo>
                    <a:cubicBezTo>
                      <a:pt x="260" y="3"/>
                      <a:pt x="260" y="3"/>
                      <a:pt x="260" y="3"/>
                    </a:cubicBezTo>
                    <a:cubicBezTo>
                      <a:pt x="280" y="3"/>
                      <a:pt x="296" y="20"/>
                      <a:pt x="295" y="39"/>
                    </a:cubicBezTo>
                    <a:cubicBezTo>
                      <a:pt x="295" y="74"/>
                      <a:pt x="295" y="74"/>
                      <a:pt x="295" y="74"/>
                    </a:cubicBezTo>
                    <a:cubicBezTo>
                      <a:pt x="295" y="94"/>
                      <a:pt x="278" y="110"/>
                      <a:pt x="259" y="110"/>
                    </a:cubicBezTo>
                    <a:close/>
                    <a:moveTo>
                      <a:pt x="37" y="14"/>
                    </a:moveTo>
                    <a:cubicBezTo>
                      <a:pt x="25" y="14"/>
                      <a:pt x="15" y="23"/>
                      <a:pt x="15" y="36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4" y="83"/>
                      <a:pt x="24" y="93"/>
                      <a:pt x="36" y="93"/>
                    </a:cubicBezTo>
                    <a:cubicBezTo>
                      <a:pt x="259" y="96"/>
                      <a:pt x="259" y="96"/>
                      <a:pt x="259" y="96"/>
                    </a:cubicBezTo>
                    <a:cubicBezTo>
                      <a:pt x="271" y="96"/>
                      <a:pt x="281" y="86"/>
                      <a:pt x="281" y="74"/>
                    </a:cubicBezTo>
                    <a:cubicBezTo>
                      <a:pt x="282" y="39"/>
                      <a:pt x="282" y="39"/>
                      <a:pt x="282" y="39"/>
                    </a:cubicBezTo>
                    <a:cubicBezTo>
                      <a:pt x="282" y="27"/>
                      <a:pt x="272" y="17"/>
                      <a:pt x="260" y="17"/>
                    </a:cubicBezTo>
                    <a:lnTo>
                      <a:pt x="37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38"/>
              <p:cNvSpPr>
                <a:spLocks/>
              </p:cNvSpPr>
              <p:nvPr/>
            </p:nvSpPr>
            <p:spPr bwMode="auto">
              <a:xfrm>
                <a:off x="2755901" y="758825"/>
                <a:ext cx="49213" cy="249237"/>
              </a:xfrm>
              <a:custGeom>
                <a:avLst/>
                <a:gdLst>
                  <a:gd name="T0" fmla="*/ 0 w 31"/>
                  <a:gd name="T1" fmla="*/ 155 h 157"/>
                  <a:gd name="T2" fmla="*/ 29 w 31"/>
                  <a:gd name="T3" fmla="*/ 157 h 157"/>
                  <a:gd name="T4" fmla="*/ 31 w 31"/>
                  <a:gd name="T5" fmla="*/ 0 h 157"/>
                  <a:gd name="T6" fmla="*/ 0 w 31"/>
                  <a:gd name="T7" fmla="*/ 0 h 157"/>
                  <a:gd name="T8" fmla="*/ 0 w 31"/>
                  <a:gd name="T9" fmla="*/ 15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57">
                    <a:moveTo>
                      <a:pt x="0" y="155"/>
                    </a:moveTo>
                    <a:lnTo>
                      <a:pt x="29" y="157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Oval 39"/>
              <p:cNvSpPr>
                <a:spLocks noChangeArrowheads="1"/>
              </p:cNvSpPr>
              <p:nvPr/>
            </p:nvSpPr>
            <p:spPr bwMode="auto">
              <a:xfrm>
                <a:off x="2876551" y="958850"/>
                <a:ext cx="30163" cy="34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" name="Freeform 40"/>
              <p:cNvSpPr>
                <a:spLocks/>
              </p:cNvSpPr>
              <p:nvPr/>
            </p:nvSpPr>
            <p:spPr bwMode="auto">
              <a:xfrm>
                <a:off x="2876551" y="868363"/>
                <a:ext cx="30163" cy="30162"/>
              </a:xfrm>
              <a:custGeom>
                <a:avLst/>
                <a:gdLst>
                  <a:gd name="T0" fmla="*/ 0 w 8"/>
                  <a:gd name="T1" fmla="*/ 4 h 8"/>
                  <a:gd name="T2" fmla="*/ 4 w 8"/>
                  <a:gd name="T3" fmla="*/ 8 h 8"/>
                  <a:gd name="T4" fmla="*/ 8 w 8"/>
                  <a:gd name="T5" fmla="*/ 4 h 8"/>
                  <a:gd name="T6" fmla="*/ 4 w 8"/>
                  <a:gd name="T7" fmla="*/ 0 h 8"/>
                  <a:gd name="T8" fmla="*/ 0 w 8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6" y="8"/>
                      <a:pt x="8" y="6"/>
                      <a:pt x="8" y="4"/>
                    </a:cubicBezTo>
                    <a:cubicBezTo>
                      <a:pt x="8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" name="Oval 41"/>
              <p:cNvSpPr>
                <a:spLocks noChangeArrowheads="1"/>
              </p:cNvSpPr>
              <p:nvPr/>
            </p:nvSpPr>
            <p:spPr bwMode="auto">
              <a:xfrm>
                <a:off x="2981326" y="914400"/>
                <a:ext cx="30163" cy="3016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" name="Freeform 42"/>
              <p:cNvSpPr>
                <a:spLocks/>
              </p:cNvSpPr>
              <p:nvPr/>
            </p:nvSpPr>
            <p:spPr bwMode="auto">
              <a:xfrm>
                <a:off x="2981326" y="835025"/>
                <a:ext cx="30163" cy="30162"/>
              </a:xfrm>
              <a:custGeom>
                <a:avLst/>
                <a:gdLst>
                  <a:gd name="T0" fmla="*/ 0 w 8"/>
                  <a:gd name="T1" fmla="*/ 4 h 8"/>
                  <a:gd name="T2" fmla="*/ 4 w 8"/>
                  <a:gd name="T3" fmla="*/ 8 h 8"/>
                  <a:gd name="T4" fmla="*/ 8 w 8"/>
                  <a:gd name="T5" fmla="*/ 4 h 8"/>
                  <a:gd name="T6" fmla="*/ 4 w 8"/>
                  <a:gd name="T7" fmla="*/ 0 h 8"/>
                  <a:gd name="T8" fmla="*/ 0 w 8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6" y="8"/>
                      <a:pt x="8" y="6"/>
                      <a:pt x="8" y="4"/>
                    </a:cubicBezTo>
                    <a:cubicBezTo>
                      <a:pt x="8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" name="Freeform 43"/>
              <p:cNvSpPr>
                <a:spLocks/>
              </p:cNvSpPr>
              <p:nvPr/>
            </p:nvSpPr>
            <p:spPr bwMode="auto">
              <a:xfrm>
                <a:off x="2876551" y="788988"/>
                <a:ext cx="33338" cy="30162"/>
              </a:xfrm>
              <a:custGeom>
                <a:avLst/>
                <a:gdLst>
                  <a:gd name="T0" fmla="*/ 0 w 9"/>
                  <a:gd name="T1" fmla="*/ 4 h 8"/>
                  <a:gd name="T2" fmla="*/ 4 w 9"/>
                  <a:gd name="T3" fmla="*/ 8 h 8"/>
                  <a:gd name="T4" fmla="*/ 9 w 9"/>
                  <a:gd name="T5" fmla="*/ 4 h 8"/>
                  <a:gd name="T6" fmla="*/ 5 w 9"/>
                  <a:gd name="T7" fmla="*/ 0 h 8"/>
                  <a:gd name="T8" fmla="*/ 0 w 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7" y="8"/>
                      <a:pt x="9" y="6"/>
                      <a:pt x="9" y="4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" name="Freeform 44"/>
              <p:cNvSpPr>
                <a:spLocks/>
              </p:cNvSpPr>
              <p:nvPr/>
            </p:nvSpPr>
            <p:spPr bwMode="auto">
              <a:xfrm>
                <a:off x="2384426" y="755650"/>
                <a:ext cx="52388" cy="244475"/>
              </a:xfrm>
              <a:custGeom>
                <a:avLst/>
                <a:gdLst>
                  <a:gd name="T0" fmla="*/ 31 w 33"/>
                  <a:gd name="T1" fmla="*/ 154 h 154"/>
                  <a:gd name="T2" fmla="*/ 0 w 33"/>
                  <a:gd name="T3" fmla="*/ 154 h 154"/>
                  <a:gd name="T4" fmla="*/ 3 w 33"/>
                  <a:gd name="T5" fmla="*/ 0 h 154"/>
                  <a:gd name="T6" fmla="*/ 33 w 33"/>
                  <a:gd name="T7" fmla="*/ 0 h 154"/>
                  <a:gd name="T8" fmla="*/ 31 w 33"/>
                  <a:gd name="T9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54">
                    <a:moveTo>
                      <a:pt x="31" y="154"/>
                    </a:moveTo>
                    <a:lnTo>
                      <a:pt x="0" y="154"/>
                    </a:lnTo>
                    <a:lnTo>
                      <a:pt x="3" y="0"/>
                    </a:lnTo>
                    <a:lnTo>
                      <a:pt x="33" y="0"/>
                    </a:lnTo>
                    <a:lnTo>
                      <a:pt x="31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" name="Freeform 45"/>
              <p:cNvSpPr>
                <a:spLocks/>
              </p:cNvSpPr>
              <p:nvPr/>
            </p:nvSpPr>
            <p:spPr bwMode="auto">
              <a:xfrm>
                <a:off x="2279651" y="952500"/>
                <a:ext cx="33338" cy="33337"/>
              </a:xfrm>
              <a:custGeom>
                <a:avLst/>
                <a:gdLst>
                  <a:gd name="T0" fmla="*/ 9 w 9"/>
                  <a:gd name="T1" fmla="*/ 4 h 9"/>
                  <a:gd name="T2" fmla="*/ 5 w 9"/>
                  <a:gd name="T3" fmla="*/ 8 h 9"/>
                  <a:gd name="T4" fmla="*/ 0 w 9"/>
                  <a:gd name="T5" fmla="*/ 4 h 9"/>
                  <a:gd name="T6" fmla="*/ 5 w 9"/>
                  <a:gd name="T7" fmla="*/ 0 h 9"/>
                  <a:gd name="T8" fmla="*/ 9 w 9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4"/>
                    </a:moveTo>
                    <a:cubicBezTo>
                      <a:pt x="9" y="7"/>
                      <a:pt x="7" y="9"/>
                      <a:pt x="5" y="8"/>
                    </a:cubicBezTo>
                    <a:cubicBezTo>
                      <a:pt x="2" y="8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" name="Oval 46"/>
              <p:cNvSpPr>
                <a:spLocks noChangeArrowheads="1"/>
              </p:cNvSpPr>
              <p:nvPr/>
            </p:nvSpPr>
            <p:spPr bwMode="auto">
              <a:xfrm>
                <a:off x="2284413" y="862013"/>
                <a:ext cx="28575" cy="3016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" name="Oval 47"/>
              <p:cNvSpPr>
                <a:spLocks noChangeArrowheads="1"/>
              </p:cNvSpPr>
              <p:nvPr/>
            </p:nvSpPr>
            <p:spPr bwMode="auto">
              <a:xfrm>
                <a:off x="2178051" y="903288"/>
                <a:ext cx="30163" cy="3016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" name="Freeform 48"/>
              <p:cNvSpPr>
                <a:spLocks/>
              </p:cNvSpPr>
              <p:nvPr/>
            </p:nvSpPr>
            <p:spPr bwMode="auto">
              <a:xfrm>
                <a:off x="2178051" y="823913"/>
                <a:ext cx="30163" cy="30162"/>
              </a:xfrm>
              <a:custGeom>
                <a:avLst/>
                <a:gdLst>
                  <a:gd name="T0" fmla="*/ 8 w 8"/>
                  <a:gd name="T1" fmla="*/ 4 h 8"/>
                  <a:gd name="T2" fmla="*/ 4 w 8"/>
                  <a:gd name="T3" fmla="*/ 8 h 8"/>
                  <a:gd name="T4" fmla="*/ 0 w 8"/>
                  <a:gd name="T5" fmla="*/ 4 h 8"/>
                  <a:gd name="T6" fmla="*/ 4 w 8"/>
                  <a:gd name="T7" fmla="*/ 0 h 8"/>
                  <a:gd name="T8" fmla="*/ 8 w 8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cubicBezTo>
                      <a:pt x="8" y="7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Freeform 49"/>
              <p:cNvSpPr>
                <a:spLocks/>
              </p:cNvSpPr>
              <p:nvPr/>
            </p:nvSpPr>
            <p:spPr bwMode="auto">
              <a:xfrm>
                <a:off x="2284413" y="782638"/>
                <a:ext cx="28575" cy="30162"/>
              </a:xfrm>
              <a:custGeom>
                <a:avLst/>
                <a:gdLst>
                  <a:gd name="T0" fmla="*/ 8 w 8"/>
                  <a:gd name="T1" fmla="*/ 4 h 8"/>
                  <a:gd name="T2" fmla="*/ 4 w 8"/>
                  <a:gd name="T3" fmla="*/ 8 h 8"/>
                  <a:gd name="T4" fmla="*/ 0 w 8"/>
                  <a:gd name="T5" fmla="*/ 4 h 8"/>
                  <a:gd name="T6" fmla="*/ 4 w 8"/>
                  <a:gd name="T7" fmla="*/ 0 h 8"/>
                  <a:gd name="T8" fmla="*/ 8 w 8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6168967" y="2458734"/>
              <a:ext cx="4972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b="1" dirty="0" smtClean="0">
                  <a:solidFill>
                    <a:srgbClr val="FFF6DD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01</a:t>
              </a:r>
              <a:endParaRPr lang="ko-KR" altLang="en-US" sz="2800" b="1" dirty="0">
                <a:solidFill>
                  <a:srgbClr val="FFF6DD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5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그룹 54"/>
          <p:cNvGrpSpPr/>
          <p:nvPr/>
        </p:nvGrpSpPr>
        <p:grpSpPr>
          <a:xfrm>
            <a:off x="8352692" y="-1"/>
            <a:ext cx="3839308" cy="693554"/>
            <a:chOff x="8352692" y="-1"/>
            <a:chExt cx="3839308" cy="693554"/>
          </a:xfrm>
        </p:grpSpPr>
        <p:sp>
          <p:nvSpPr>
            <p:cNvPr id="56" name="한쪽 모서리가 잘린 사각형 55"/>
            <p:cNvSpPr/>
            <p:nvPr/>
          </p:nvSpPr>
          <p:spPr>
            <a:xfrm flipH="1" flipV="1">
              <a:off x="8506044" y="4774"/>
              <a:ext cx="3685953" cy="688779"/>
            </a:xfrm>
            <a:prstGeom prst="snip1Rect">
              <a:avLst>
                <a:gd name="adj" fmla="val 50000"/>
              </a:avLst>
            </a:prstGeom>
            <a:solidFill>
              <a:srgbClr val="642D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한쪽 모서리가 잘린 사각형 56"/>
            <p:cNvSpPr/>
            <p:nvPr/>
          </p:nvSpPr>
          <p:spPr>
            <a:xfrm flipH="1" flipV="1">
              <a:off x="8352692" y="-1"/>
              <a:ext cx="3839308" cy="562708"/>
            </a:xfrm>
            <a:prstGeom prst="snip1Rect">
              <a:avLst>
                <a:gd name="adj" fmla="val 50000"/>
              </a:avLst>
            </a:prstGeom>
            <a:solidFill>
              <a:srgbClr val="642D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Freeform 6"/>
            <p:cNvSpPr>
              <a:spLocks noEditPoints="1"/>
            </p:cNvSpPr>
            <p:nvPr/>
          </p:nvSpPr>
          <p:spPr bwMode="auto">
            <a:xfrm>
              <a:off x="11562360" y="124991"/>
              <a:ext cx="629640" cy="449165"/>
            </a:xfrm>
            <a:custGeom>
              <a:avLst/>
              <a:gdLst>
                <a:gd name="T0" fmla="*/ 295 w 326"/>
                <a:gd name="T1" fmla="*/ 5 h 232"/>
                <a:gd name="T2" fmla="*/ 295 w 326"/>
                <a:gd name="T3" fmla="*/ 56 h 232"/>
                <a:gd name="T4" fmla="*/ 260 w 326"/>
                <a:gd name="T5" fmla="*/ 56 h 232"/>
                <a:gd name="T6" fmla="*/ 260 w 326"/>
                <a:gd name="T7" fmla="*/ 30 h 232"/>
                <a:gd name="T8" fmla="*/ 230 w 326"/>
                <a:gd name="T9" fmla="*/ 0 h 232"/>
                <a:gd name="T10" fmla="*/ 30 w 326"/>
                <a:gd name="T11" fmla="*/ 0 h 232"/>
                <a:gd name="T12" fmla="*/ 0 w 326"/>
                <a:gd name="T13" fmla="*/ 30 h 232"/>
                <a:gd name="T14" fmla="*/ 0 w 326"/>
                <a:gd name="T15" fmla="*/ 202 h 232"/>
                <a:gd name="T16" fmla="*/ 30 w 326"/>
                <a:gd name="T17" fmla="*/ 232 h 232"/>
                <a:gd name="T18" fmla="*/ 230 w 326"/>
                <a:gd name="T19" fmla="*/ 232 h 232"/>
                <a:gd name="T20" fmla="*/ 260 w 326"/>
                <a:gd name="T21" fmla="*/ 202 h 232"/>
                <a:gd name="T22" fmla="*/ 260 w 326"/>
                <a:gd name="T23" fmla="*/ 179 h 232"/>
                <a:gd name="T24" fmla="*/ 295 w 326"/>
                <a:gd name="T25" fmla="*/ 179 h 232"/>
                <a:gd name="T26" fmla="*/ 295 w 326"/>
                <a:gd name="T27" fmla="*/ 231 h 232"/>
                <a:gd name="T28" fmla="*/ 326 w 326"/>
                <a:gd name="T29" fmla="*/ 231 h 232"/>
                <a:gd name="T30" fmla="*/ 326 w 326"/>
                <a:gd name="T31" fmla="*/ 5 h 232"/>
                <a:gd name="T32" fmla="*/ 295 w 326"/>
                <a:gd name="T33" fmla="*/ 5 h 232"/>
                <a:gd name="T34" fmla="*/ 186 w 326"/>
                <a:gd name="T35" fmla="*/ 134 h 232"/>
                <a:gd name="T36" fmla="*/ 152 w 326"/>
                <a:gd name="T37" fmla="*/ 134 h 232"/>
                <a:gd name="T38" fmla="*/ 152 w 326"/>
                <a:gd name="T39" fmla="*/ 167 h 232"/>
                <a:gd name="T40" fmla="*/ 134 w 326"/>
                <a:gd name="T41" fmla="*/ 186 h 232"/>
                <a:gd name="T42" fmla="*/ 115 w 326"/>
                <a:gd name="T43" fmla="*/ 167 h 232"/>
                <a:gd name="T44" fmla="*/ 115 w 326"/>
                <a:gd name="T45" fmla="*/ 134 h 232"/>
                <a:gd name="T46" fmla="*/ 81 w 326"/>
                <a:gd name="T47" fmla="*/ 134 h 232"/>
                <a:gd name="T48" fmla="*/ 63 w 326"/>
                <a:gd name="T49" fmla="*/ 115 h 232"/>
                <a:gd name="T50" fmla="*/ 81 w 326"/>
                <a:gd name="T51" fmla="*/ 96 h 232"/>
                <a:gd name="T52" fmla="*/ 115 w 326"/>
                <a:gd name="T53" fmla="*/ 96 h 232"/>
                <a:gd name="T54" fmla="*/ 115 w 326"/>
                <a:gd name="T55" fmla="*/ 63 h 232"/>
                <a:gd name="T56" fmla="*/ 134 w 326"/>
                <a:gd name="T57" fmla="*/ 44 h 232"/>
                <a:gd name="T58" fmla="*/ 152 w 326"/>
                <a:gd name="T59" fmla="*/ 63 h 232"/>
                <a:gd name="T60" fmla="*/ 152 w 326"/>
                <a:gd name="T61" fmla="*/ 96 h 232"/>
                <a:gd name="T62" fmla="*/ 186 w 326"/>
                <a:gd name="T63" fmla="*/ 96 h 232"/>
                <a:gd name="T64" fmla="*/ 205 w 326"/>
                <a:gd name="T65" fmla="*/ 115 h 232"/>
                <a:gd name="T66" fmla="*/ 186 w 326"/>
                <a:gd name="T67" fmla="*/ 134 h 232"/>
                <a:gd name="T68" fmla="*/ 260 w 326"/>
                <a:gd name="T69" fmla="*/ 161 h 232"/>
                <a:gd name="T70" fmla="*/ 260 w 326"/>
                <a:gd name="T71" fmla="*/ 73 h 232"/>
                <a:gd name="T72" fmla="*/ 295 w 326"/>
                <a:gd name="T73" fmla="*/ 73 h 232"/>
                <a:gd name="T74" fmla="*/ 295 w 326"/>
                <a:gd name="T75" fmla="*/ 161 h 232"/>
                <a:gd name="T76" fmla="*/ 260 w 326"/>
                <a:gd name="T77" fmla="*/ 16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6" h="232">
                  <a:moveTo>
                    <a:pt x="295" y="5"/>
                  </a:moveTo>
                  <a:cubicBezTo>
                    <a:pt x="295" y="56"/>
                    <a:pt x="295" y="56"/>
                    <a:pt x="295" y="56"/>
                  </a:cubicBezTo>
                  <a:cubicBezTo>
                    <a:pt x="260" y="56"/>
                    <a:pt x="260" y="56"/>
                    <a:pt x="260" y="56"/>
                  </a:cubicBezTo>
                  <a:cubicBezTo>
                    <a:pt x="260" y="30"/>
                    <a:pt x="260" y="30"/>
                    <a:pt x="260" y="30"/>
                  </a:cubicBezTo>
                  <a:cubicBezTo>
                    <a:pt x="260" y="14"/>
                    <a:pt x="247" y="0"/>
                    <a:pt x="2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19"/>
                    <a:pt x="13" y="232"/>
                    <a:pt x="30" y="232"/>
                  </a:cubicBezTo>
                  <a:cubicBezTo>
                    <a:pt x="230" y="232"/>
                    <a:pt x="230" y="232"/>
                    <a:pt x="230" y="232"/>
                  </a:cubicBezTo>
                  <a:cubicBezTo>
                    <a:pt x="247" y="232"/>
                    <a:pt x="260" y="219"/>
                    <a:pt x="260" y="202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95" y="179"/>
                    <a:pt x="295" y="179"/>
                    <a:pt x="295" y="179"/>
                  </a:cubicBezTo>
                  <a:cubicBezTo>
                    <a:pt x="295" y="231"/>
                    <a:pt x="295" y="231"/>
                    <a:pt x="295" y="231"/>
                  </a:cubicBezTo>
                  <a:cubicBezTo>
                    <a:pt x="326" y="231"/>
                    <a:pt x="326" y="231"/>
                    <a:pt x="326" y="231"/>
                  </a:cubicBezTo>
                  <a:cubicBezTo>
                    <a:pt x="326" y="5"/>
                    <a:pt x="326" y="5"/>
                    <a:pt x="326" y="5"/>
                  </a:cubicBezTo>
                  <a:lnTo>
                    <a:pt x="295" y="5"/>
                  </a:lnTo>
                  <a:close/>
                  <a:moveTo>
                    <a:pt x="186" y="134"/>
                  </a:moveTo>
                  <a:cubicBezTo>
                    <a:pt x="152" y="134"/>
                    <a:pt x="152" y="134"/>
                    <a:pt x="152" y="134"/>
                  </a:cubicBezTo>
                  <a:cubicBezTo>
                    <a:pt x="152" y="167"/>
                    <a:pt x="152" y="167"/>
                    <a:pt x="152" y="167"/>
                  </a:cubicBezTo>
                  <a:cubicBezTo>
                    <a:pt x="152" y="178"/>
                    <a:pt x="144" y="186"/>
                    <a:pt x="134" y="186"/>
                  </a:cubicBezTo>
                  <a:cubicBezTo>
                    <a:pt x="123" y="186"/>
                    <a:pt x="115" y="178"/>
                    <a:pt x="115" y="167"/>
                  </a:cubicBezTo>
                  <a:cubicBezTo>
                    <a:pt x="115" y="134"/>
                    <a:pt x="115" y="134"/>
                    <a:pt x="115" y="134"/>
                  </a:cubicBezTo>
                  <a:cubicBezTo>
                    <a:pt x="81" y="134"/>
                    <a:pt x="81" y="134"/>
                    <a:pt x="81" y="134"/>
                  </a:cubicBezTo>
                  <a:cubicBezTo>
                    <a:pt x="71" y="134"/>
                    <a:pt x="63" y="126"/>
                    <a:pt x="63" y="115"/>
                  </a:cubicBezTo>
                  <a:cubicBezTo>
                    <a:pt x="63" y="105"/>
                    <a:pt x="71" y="96"/>
                    <a:pt x="81" y="96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53"/>
                    <a:pt x="123" y="44"/>
                    <a:pt x="134" y="44"/>
                  </a:cubicBezTo>
                  <a:cubicBezTo>
                    <a:pt x="144" y="44"/>
                    <a:pt x="152" y="53"/>
                    <a:pt x="152" y="63"/>
                  </a:cubicBezTo>
                  <a:cubicBezTo>
                    <a:pt x="152" y="96"/>
                    <a:pt x="152" y="96"/>
                    <a:pt x="152" y="96"/>
                  </a:cubicBezTo>
                  <a:cubicBezTo>
                    <a:pt x="186" y="96"/>
                    <a:pt x="186" y="96"/>
                    <a:pt x="186" y="96"/>
                  </a:cubicBezTo>
                  <a:cubicBezTo>
                    <a:pt x="196" y="96"/>
                    <a:pt x="205" y="105"/>
                    <a:pt x="205" y="115"/>
                  </a:cubicBezTo>
                  <a:cubicBezTo>
                    <a:pt x="205" y="126"/>
                    <a:pt x="196" y="134"/>
                    <a:pt x="186" y="134"/>
                  </a:cubicBezTo>
                  <a:close/>
                  <a:moveTo>
                    <a:pt x="260" y="161"/>
                  </a:moveTo>
                  <a:cubicBezTo>
                    <a:pt x="260" y="73"/>
                    <a:pt x="260" y="73"/>
                    <a:pt x="260" y="73"/>
                  </a:cubicBezTo>
                  <a:cubicBezTo>
                    <a:pt x="295" y="73"/>
                    <a:pt x="295" y="73"/>
                    <a:pt x="295" y="73"/>
                  </a:cubicBezTo>
                  <a:cubicBezTo>
                    <a:pt x="295" y="161"/>
                    <a:pt x="295" y="161"/>
                    <a:pt x="295" y="161"/>
                  </a:cubicBezTo>
                  <a:lnTo>
                    <a:pt x="260" y="161"/>
                  </a:lnTo>
                  <a:close/>
                </a:path>
              </a:pathLst>
            </a:custGeom>
            <a:solidFill>
              <a:srgbClr val="ED59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TextBox 58"/>
            <p:cNvSpPr txBox="1"/>
            <p:nvPr/>
          </p:nvSpPr>
          <p:spPr>
            <a:xfrm flipH="1">
              <a:off x="8604629" y="156624"/>
              <a:ext cx="33354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8927882" y="1515139"/>
            <a:ext cx="1985100" cy="2024689"/>
            <a:chOff x="8927882" y="1515139"/>
            <a:chExt cx="1985100" cy="2024689"/>
          </a:xfrm>
        </p:grpSpPr>
        <p:sp>
          <p:nvSpPr>
            <p:cNvPr id="3" name="대각선 방향의 모서리가 둥근 사각형 2"/>
            <p:cNvSpPr/>
            <p:nvPr/>
          </p:nvSpPr>
          <p:spPr>
            <a:xfrm>
              <a:off x="8927882" y="1515139"/>
              <a:ext cx="1985100" cy="202468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613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340112" y="2601295"/>
              <a:ext cx="10823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dirty="0" smtClean="0">
                  <a:solidFill>
                    <a:srgbClr val="FFF6DD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텍스트를 </a:t>
              </a:r>
              <a:endParaRPr lang="en-US" altLang="ko-KR" sz="1400" smtClean="0">
                <a:solidFill>
                  <a:srgbClr val="FFF6DD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algn="ctr"/>
              <a:r>
                <a:rPr lang="ko-KR" altLang="en-US" sz="1400" smtClean="0">
                  <a:solidFill>
                    <a:srgbClr val="FFF6DD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입력하세요</a:t>
              </a:r>
              <a:endParaRPr lang="ko-KR" altLang="en-US" sz="1400" dirty="0">
                <a:solidFill>
                  <a:srgbClr val="FFF6DD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grpSp>
          <p:nvGrpSpPr>
            <p:cNvPr id="108" name="그룹 107"/>
            <p:cNvGrpSpPr/>
            <p:nvPr/>
          </p:nvGrpSpPr>
          <p:grpSpPr>
            <a:xfrm>
              <a:off x="9549147" y="1773695"/>
              <a:ext cx="742568" cy="735450"/>
              <a:chOff x="5729288" y="3467101"/>
              <a:chExt cx="496887" cy="492124"/>
            </a:xfrm>
            <a:solidFill>
              <a:srgbClr val="FFF6DD"/>
            </a:solidFill>
          </p:grpSpPr>
          <p:sp>
            <p:nvSpPr>
              <p:cNvPr id="109" name="Freeform 20"/>
              <p:cNvSpPr>
                <a:spLocks/>
              </p:cNvSpPr>
              <p:nvPr/>
            </p:nvSpPr>
            <p:spPr bwMode="auto">
              <a:xfrm>
                <a:off x="6064250" y="3467101"/>
                <a:ext cx="161925" cy="157163"/>
              </a:xfrm>
              <a:custGeom>
                <a:avLst/>
                <a:gdLst>
                  <a:gd name="T0" fmla="*/ 41 w 43"/>
                  <a:gd name="T1" fmla="*/ 27 h 42"/>
                  <a:gd name="T2" fmla="*/ 15 w 43"/>
                  <a:gd name="T3" fmla="*/ 2 h 42"/>
                  <a:gd name="T4" fmla="*/ 8 w 43"/>
                  <a:gd name="T5" fmla="*/ 2 h 42"/>
                  <a:gd name="T6" fmla="*/ 8 w 43"/>
                  <a:gd name="T7" fmla="*/ 8 h 42"/>
                  <a:gd name="T8" fmla="*/ 12 w 43"/>
                  <a:gd name="T9" fmla="*/ 12 h 42"/>
                  <a:gd name="T10" fmla="*/ 0 w 43"/>
                  <a:gd name="T11" fmla="*/ 25 h 42"/>
                  <a:gd name="T12" fmla="*/ 17 w 43"/>
                  <a:gd name="T13" fmla="*/ 42 h 42"/>
                  <a:gd name="T14" fmla="*/ 29 w 43"/>
                  <a:gd name="T15" fmla="*/ 29 h 42"/>
                  <a:gd name="T16" fmla="*/ 34 w 43"/>
                  <a:gd name="T17" fmla="*/ 34 h 42"/>
                  <a:gd name="T18" fmla="*/ 41 w 43"/>
                  <a:gd name="T19" fmla="*/ 34 h 42"/>
                  <a:gd name="T20" fmla="*/ 41 w 43"/>
                  <a:gd name="T21" fmla="*/ 2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42">
                    <a:moveTo>
                      <a:pt x="41" y="27"/>
                    </a:moveTo>
                    <a:cubicBezTo>
                      <a:pt x="15" y="2"/>
                      <a:pt x="15" y="2"/>
                      <a:pt x="15" y="2"/>
                    </a:cubicBezTo>
                    <a:cubicBezTo>
                      <a:pt x="13" y="0"/>
                      <a:pt x="10" y="0"/>
                      <a:pt x="8" y="2"/>
                    </a:cubicBezTo>
                    <a:cubicBezTo>
                      <a:pt x="6" y="3"/>
                      <a:pt x="6" y="6"/>
                      <a:pt x="8" y="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6" y="36"/>
                      <a:pt x="39" y="36"/>
                      <a:pt x="41" y="34"/>
                    </a:cubicBezTo>
                    <a:cubicBezTo>
                      <a:pt x="43" y="32"/>
                      <a:pt x="43" y="29"/>
                      <a:pt x="4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0" name="Freeform 21"/>
              <p:cNvSpPr>
                <a:spLocks noEditPoints="1"/>
              </p:cNvSpPr>
              <p:nvPr/>
            </p:nvSpPr>
            <p:spPr bwMode="auto">
              <a:xfrm>
                <a:off x="5729288" y="3511550"/>
                <a:ext cx="444500" cy="447675"/>
              </a:xfrm>
              <a:custGeom>
                <a:avLst/>
                <a:gdLst>
                  <a:gd name="T0" fmla="*/ 116 w 118"/>
                  <a:gd name="T1" fmla="*/ 46 h 119"/>
                  <a:gd name="T2" fmla="*/ 72 w 118"/>
                  <a:gd name="T3" fmla="*/ 2 h 119"/>
                  <a:gd name="T4" fmla="*/ 65 w 118"/>
                  <a:gd name="T5" fmla="*/ 2 h 119"/>
                  <a:gd name="T6" fmla="*/ 65 w 118"/>
                  <a:gd name="T7" fmla="*/ 9 h 119"/>
                  <a:gd name="T8" fmla="*/ 70 w 118"/>
                  <a:gd name="T9" fmla="*/ 14 h 119"/>
                  <a:gd name="T10" fmla="*/ 12 w 118"/>
                  <a:gd name="T11" fmla="*/ 73 h 119"/>
                  <a:gd name="T12" fmla="*/ 12 w 118"/>
                  <a:gd name="T13" fmla="*/ 105 h 119"/>
                  <a:gd name="T14" fmla="*/ 0 w 118"/>
                  <a:gd name="T15" fmla="*/ 116 h 119"/>
                  <a:gd name="T16" fmla="*/ 2 w 118"/>
                  <a:gd name="T17" fmla="*/ 119 h 119"/>
                  <a:gd name="T18" fmla="*/ 14 w 118"/>
                  <a:gd name="T19" fmla="*/ 107 h 119"/>
                  <a:gd name="T20" fmla="*/ 46 w 118"/>
                  <a:gd name="T21" fmla="*/ 107 h 119"/>
                  <a:gd name="T22" fmla="*/ 104 w 118"/>
                  <a:gd name="T23" fmla="*/ 48 h 119"/>
                  <a:gd name="T24" fmla="*/ 109 w 118"/>
                  <a:gd name="T25" fmla="*/ 53 h 119"/>
                  <a:gd name="T26" fmla="*/ 116 w 118"/>
                  <a:gd name="T27" fmla="*/ 53 h 119"/>
                  <a:gd name="T28" fmla="*/ 116 w 118"/>
                  <a:gd name="T29" fmla="*/ 46 h 119"/>
                  <a:gd name="T30" fmla="*/ 35 w 118"/>
                  <a:gd name="T31" fmla="*/ 79 h 119"/>
                  <a:gd name="T32" fmla="*/ 26 w 118"/>
                  <a:gd name="T33" fmla="*/ 70 h 119"/>
                  <a:gd name="T34" fmla="*/ 26 w 118"/>
                  <a:gd name="T35" fmla="*/ 68 h 119"/>
                  <a:gd name="T36" fmla="*/ 29 w 118"/>
                  <a:gd name="T37" fmla="*/ 68 h 119"/>
                  <a:gd name="T38" fmla="*/ 37 w 118"/>
                  <a:gd name="T39" fmla="*/ 77 h 119"/>
                  <a:gd name="T40" fmla="*/ 37 w 118"/>
                  <a:gd name="T41" fmla="*/ 79 h 119"/>
                  <a:gd name="T42" fmla="*/ 35 w 118"/>
                  <a:gd name="T43" fmla="*/ 79 h 119"/>
                  <a:gd name="T44" fmla="*/ 43 w 118"/>
                  <a:gd name="T45" fmla="*/ 71 h 119"/>
                  <a:gd name="T46" fmla="*/ 34 w 118"/>
                  <a:gd name="T47" fmla="*/ 63 h 119"/>
                  <a:gd name="T48" fmla="*/ 34 w 118"/>
                  <a:gd name="T49" fmla="*/ 60 h 119"/>
                  <a:gd name="T50" fmla="*/ 36 w 118"/>
                  <a:gd name="T51" fmla="*/ 60 h 119"/>
                  <a:gd name="T52" fmla="*/ 45 w 118"/>
                  <a:gd name="T53" fmla="*/ 69 h 119"/>
                  <a:gd name="T54" fmla="*/ 45 w 118"/>
                  <a:gd name="T55" fmla="*/ 71 h 119"/>
                  <a:gd name="T56" fmla="*/ 43 w 118"/>
                  <a:gd name="T57" fmla="*/ 71 h 119"/>
                  <a:gd name="T58" fmla="*/ 50 w 118"/>
                  <a:gd name="T59" fmla="*/ 64 h 119"/>
                  <a:gd name="T60" fmla="*/ 42 w 118"/>
                  <a:gd name="T61" fmla="*/ 55 h 119"/>
                  <a:gd name="T62" fmla="*/ 42 w 118"/>
                  <a:gd name="T63" fmla="*/ 53 h 119"/>
                  <a:gd name="T64" fmla="*/ 44 w 118"/>
                  <a:gd name="T65" fmla="*/ 53 h 119"/>
                  <a:gd name="T66" fmla="*/ 52 w 118"/>
                  <a:gd name="T67" fmla="*/ 61 h 119"/>
                  <a:gd name="T68" fmla="*/ 52 w 118"/>
                  <a:gd name="T69" fmla="*/ 64 h 119"/>
                  <a:gd name="T70" fmla="*/ 50 w 118"/>
                  <a:gd name="T71" fmla="*/ 64 h 119"/>
                  <a:gd name="T72" fmla="*/ 74 w 118"/>
                  <a:gd name="T73" fmla="*/ 70 h 119"/>
                  <a:gd name="T74" fmla="*/ 49 w 118"/>
                  <a:gd name="T75" fmla="*/ 45 h 119"/>
                  <a:gd name="T76" fmla="*/ 71 w 118"/>
                  <a:gd name="T77" fmla="*/ 22 h 119"/>
                  <a:gd name="T78" fmla="*/ 97 w 118"/>
                  <a:gd name="T79" fmla="*/ 47 h 119"/>
                  <a:gd name="T80" fmla="*/ 74 w 118"/>
                  <a:gd name="T81" fmla="*/ 7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8" h="119">
                    <a:moveTo>
                      <a:pt x="116" y="46"/>
                    </a:moveTo>
                    <a:cubicBezTo>
                      <a:pt x="72" y="2"/>
                      <a:pt x="72" y="2"/>
                      <a:pt x="72" y="2"/>
                    </a:cubicBezTo>
                    <a:cubicBezTo>
                      <a:pt x="70" y="0"/>
                      <a:pt x="67" y="0"/>
                      <a:pt x="65" y="2"/>
                    </a:cubicBezTo>
                    <a:cubicBezTo>
                      <a:pt x="63" y="4"/>
                      <a:pt x="63" y="7"/>
                      <a:pt x="65" y="9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105"/>
                      <a:pt x="12" y="105"/>
                      <a:pt x="12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9"/>
                      <a:pt x="2" y="119"/>
                      <a:pt x="2" y="119"/>
                    </a:cubicBezTo>
                    <a:cubicBezTo>
                      <a:pt x="14" y="107"/>
                      <a:pt x="14" y="107"/>
                      <a:pt x="14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104" y="48"/>
                      <a:pt x="104" y="48"/>
                      <a:pt x="104" y="48"/>
                    </a:cubicBezTo>
                    <a:cubicBezTo>
                      <a:pt x="109" y="53"/>
                      <a:pt x="109" y="53"/>
                      <a:pt x="109" y="53"/>
                    </a:cubicBezTo>
                    <a:cubicBezTo>
                      <a:pt x="111" y="55"/>
                      <a:pt x="114" y="55"/>
                      <a:pt x="116" y="53"/>
                    </a:cubicBezTo>
                    <a:cubicBezTo>
                      <a:pt x="118" y="51"/>
                      <a:pt x="118" y="48"/>
                      <a:pt x="116" y="46"/>
                    </a:cubicBezTo>
                    <a:close/>
                    <a:moveTo>
                      <a:pt x="35" y="79"/>
                    </a:moveTo>
                    <a:cubicBezTo>
                      <a:pt x="26" y="70"/>
                      <a:pt x="26" y="70"/>
                      <a:pt x="26" y="70"/>
                    </a:cubicBezTo>
                    <a:cubicBezTo>
                      <a:pt x="26" y="70"/>
                      <a:pt x="26" y="69"/>
                      <a:pt x="26" y="68"/>
                    </a:cubicBezTo>
                    <a:cubicBezTo>
                      <a:pt x="27" y="67"/>
                      <a:pt x="28" y="67"/>
                      <a:pt x="29" y="68"/>
                    </a:cubicBezTo>
                    <a:cubicBezTo>
                      <a:pt x="37" y="77"/>
                      <a:pt x="37" y="77"/>
                      <a:pt x="37" y="77"/>
                    </a:cubicBezTo>
                    <a:cubicBezTo>
                      <a:pt x="38" y="77"/>
                      <a:pt x="38" y="78"/>
                      <a:pt x="37" y="79"/>
                    </a:cubicBezTo>
                    <a:cubicBezTo>
                      <a:pt x="37" y="79"/>
                      <a:pt x="36" y="79"/>
                      <a:pt x="35" y="79"/>
                    </a:cubicBezTo>
                    <a:close/>
                    <a:moveTo>
                      <a:pt x="43" y="71"/>
                    </a:moveTo>
                    <a:cubicBezTo>
                      <a:pt x="34" y="63"/>
                      <a:pt x="34" y="63"/>
                      <a:pt x="34" y="63"/>
                    </a:cubicBezTo>
                    <a:cubicBezTo>
                      <a:pt x="33" y="62"/>
                      <a:pt x="33" y="61"/>
                      <a:pt x="34" y="60"/>
                    </a:cubicBezTo>
                    <a:cubicBezTo>
                      <a:pt x="35" y="60"/>
                      <a:pt x="36" y="60"/>
                      <a:pt x="36" y="60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6" y="70"/>
                      <a:pt x="46" y="71"/>
                      <a:pt x="45" y="71"/>
                    </a:cubicBezTo>
                    <a:cubicBezTo>
                      <a:pt x="44" y="72"/>
                      <a:pt x="43" y="72"/>
                      <a:pt x="43" y="71"/>
                    </a:cubicBezTo>
                    <a:close/>
                    <a:moveTo>
                      <a:pt x="50" y="64"/>
                    </a:moveTo>
                    <a:cubicBezTo>
                      <a:pt x="42" y="55"/>
                      <a:pt x="42" y="55"/>
                      <a:pt x="42" y="55"/>
                    </a:cubicBezTo>
                    <a:cubicBezTo>
                      <a:pt x="41" y="54"/>
                      <a:pt x="41" y="53"/>
                      <a:pt x="42" y="53"/>
                    </a:cubicBezTo>
                    <a:cubicBezTo>
                      <a:pt x="42" y="52"/>
                      <a:pt x="43" y="52"/>
                      <a:pt x="44" y="53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3" y="62"/>
                      <a:pt x="53" y="63"/>
                      <a:pt x="52" y="64"/>
                    </a:cubicBezTo>
                    <a:cubicBezTo>
                      <a:pt x="52" y="64"/>
                      <a:pt x="51" y="64"/>
                      <a:pt x="50" y="64"/>
                    </a:cubicBezTo>
                    <a:close/>
                    <a:moveTo>
                      <a:pt x="74" y="70"/>
                    </a:moveTo>
                    <a:cubicBezTo>
                      <a:pt x="49" y="45"/>
                      <a:pt x="49" y="45"/>
                      <a:pt x="49" y="45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97" y="47"/>
                      <a:pt x="97" y="47"/>
                      <a:pt x="97" y="47"/>
                    </a:cubicBezTo>
                    <a:lnTo>
                      <a:pt x="74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" name="그룹 1"/>
          <p:cNvGrpSpPr/>
          <p:nvPr/>
        </p:nvGrpSpPr>
        <p:grpSpPr>
          <a:xfrm>
            <a:off x="6796405" y="1515139"/>
            <a:ext cx="1985100" cy="2024689"/>
            <a:chOff x="6796405" y="1515139"/>
            <a:chExt cx="1985100" cy="2024689"/>
          </a:xfrm>
        </p:grpSpPr>
        <p:sp>
          <p:nvSpPr>
            <p:cNvPr id="61" name="대각선 방향의 모서리가 둥근 사각형 60"/>
            <p:cNvSpPr/>
            <p:nvPr/>
          </p:nvSpPr>
          <p:spPr>
            <a:xfrm>
              <a:off x="6796405" y="1515139"/>
              <a:ext cx="1985100" cy="2024689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613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자유형 67"/>
            <p:cNvSpPr>
              <a:spLocks noChangeArrowheads="1"/>
            </p:cNvSpPr>
            <p:nvPr/>
          </p:nvSpPr>
          <p:spPr bwMode="auto">
            <a:xfrm>
              <a:off x="7440304" y="1742850"/>
              <a:ext cx="561019" cy="784632"/>
            </a:xfrm>
            <a:custGeom>
              <a:avLst/>
              <a:gdLst>
                <a:gd name="connsiteX0" fmla="*/ 123723 w 675654"/>
                <a:gd name="connsiteY0" fmla="*/ 140612 h 944961"/>
                <a:gd name="connsiteX1" fmla="*/ 78648 w 675654"/>
                <a:gd name="connsiteY1" fmla="*/ 183100 h 944961"/>
                <a:gd name="connsiteX2" fmla="*/ 78648 w 675654"/>
                <a:gd name="connsiteY2" fmla="*/ 247859 h 944961"/>
                <a:gd name="connsiteX3" fmla="*/ 173978 w 675654"/>
                <a:gd name="connsiteY3" fmla="*/ 247859 h 944961"/>
                <a:gd name="connsiteX4" fmla="*/ 173978 w 675654"/>
                <a:gd name="connsiteY4" fmla="*/ 276458 h 944961"/>
                <a:gd name="connsiteX5" fmla="*/ 78648 w 675654"/>
                <a:gd name="connsiteY5" fmla="*/ 276458 h 944961"/>
                <a:gd name="connsiteX6" fmla="*/ 78648 w 675654"/>
                <a:gd name="connsiteY6" fmla="*/ 283142 h 944961"/>
                <a:gd name="connsiteX7" fmla="*/ 78648 w 675654"/>
                <a:gd name="connsiteY7" fmla="*/ 336039 h 944961"/>
                <a:gd name="connsiteX8" fmla="*/ 173978 w 675654"/>
                <a:gd name="connsiteY8" fmla="*/ 336039 h 944961"/>
                <a:gd name="connsiteX9" fmla="*/ 173978 w 675654"/>
                <a:gd name="connsiteY9" fmla="*/ 361063 h 944961"/>
                <a:gd name="connsiteX10" fmla="*/ 78648 w 675654"/>
                <a:gd name="connsiteY10" fmla="*/ 361063 h 944961"/>
                <a:gd name="connsiteX11" fmla="*/ 78648 w 675654"/>
                <a:gd name="connsiteY11" fmla="*/ 412189 h 944961"/>
                <a:gd name="connsiteX12" fmla="*/ 78648 w 675654"/>
                <a:gd name="connsiteY12" fmla="*/ 418261 h 944961"/>
                <a:gd name="connsiteX13" fmla="*/ 173978 w 675654"/>
                <a:gd name="connsiteY13" fmla="*/ 418261 h 944961"/>
                <a:gd name="connsiteX14" fmla="*/ 173978 w 675654"/>
                <a:gd name="connsiteY14" fmla="*/ 443285 h 944961"/>
                <a:gd name="connsiteX15" fmla="*/ 78648 w 675654"/>
                <a:gd name="connsiteY15" fmla="*/ 443285 h 944961"/>
                <a:gd name="connsiteX16" fmla="*/ 78648 w 675654"/>
                <a:gd name="connsiteY16" fmla="*/ 448299 h 944961"/>
                <a:gd name="connsiteX17" fmla="*/ 78648 w 675654"/>
                <a:gd name="connsiteY17" fmla="*/ 486184 h 944961"/>
                <a:gd name="connsiteX18" fmla="*/ 597007 w 675654"/>
                <a:gd name="connsiteY18" fmla="*/ 486184 h 944961"/>
                <a:gd name="connsiteX19" fmla="*/ 597007 w 675654"/>
                <a:gd name="connsiteY19" fmla="*/ 183100 h 944961"/>
                <a:gd name="connsiteX20" fmla="*/ 554750 w 675654"/>
                <a:gd name="connsiteY20" fmla="*/ 140612 h 944961"/>
                <a:gd name="connsiteX21" fmla="*/ 123723 w 675654"/>
                <a:gd name="connsiteY21" fmla="*/ 140612 h 944961"/>
                <a:gd name="connsiteX22" fmla="*/ 334251 w 675654"/>
                <a:gd name="connsiteY22" fmla="*/ 25024 h 944961"/>
                <a:gd name="connsiteX23" fmla="*/ 299098 w 675654"/>
                <a:gd name="connsiteY23" fmla="*/ 60177 h 944961"/>
                <a:gd name="connsiteX24" fmla="*/ 334251 w 675654"/>
                <a:gd name="connsiteY24" fmla="*/ 95330 h 944961"/>
                <a:gd name="connsiteX25" fmla="*/ 369404 w 675654"/>
                <a:gd name="connsiteY25" fmla="*/ 60177 h 944961"/>
                <a:gd name="connsiteX26" fmla="*/ 334251 w 675654"/>
                <a:gd name="connsiteY26" fmla="*/ 25024 h 944961"/>
                <a:gd name="connsiteX27" fmla="*/ 333656 w 675654"/>
                <a:gd name="connsiteY27" fmla="*/ 0 h 944961"/>
                <a:gd name="connsiteX28" fmla="*/ 394429 w 675654"/>
                <a:gd name="connsiteY28" fmla="*/ 60773 h 944961"/>
                <a:gd name="connsiteX29" fmla="*/ 392504 w 675654"/>
                <a:gd name="connsiteY29" fmla="*/ 70306 h 944961"/>
                <a:gd name="connsiteX30" fmla="*/ 436387 w 675654"/>
                <a:gd name="connsiteY30" fmla="*/ 70306 h 944961"/>
                <a:gd name="connsiteX31" fmla="*/ 619350 w 675654"/>
                <a:gd name="connsiteY31" fmla="*/ 70306 h 944961"/>
                <a:gd name="connsiteX32" fmla="*/ 675654 w 675654"/>
                <a:gd name="connsiteY32" fmla="*/ 126873 h 944961"/>
                <a:gd name="connsiteX33" fmla="*/ 675654 w 675654"/>
                <a:gd name="connsiteY33" fmla="*/ 717992 h 944961"/>
                <a:gd name="connsiteX34" fmla="*/ 619350 w 675654"/>
                <a:gd name="connsiteY34" fmla="*/ 774558 h 944961"/>
                <a:gd name="connsiteX35" fmla="*/ 433501 w 675654"/>
                <a:gd name="connsiteY35" fmla="*/ 774558 h 944961"/>
                <a:gd name="connsiteX36" fmla="*/ 425880 w 675654"/>
                <a:gd name="connsiteY36" fmla="*/ 774558 h 944961"/>
                <a:gd name="connsiteX37" fmla="*/ 427795 w 675654"/>
                <a:gd name="connsiteY37" fmla="*/ 786097 h 944961"/>
                <a:gd name="connsiteX38" fmla="*/ 380069 w 675654"/>
                <a:gd name="connsiteY38" fmla="*/ 842481 h 944961"/>
                <a:gd name="connsiteX39" fmla="*/ 358465 w 675654"/>
                <a:gd name="connsiteY39" fmla="*/ 842481 h 944961"/>
                <a:gd name="connsiteX40" fmla="*/ 359544 w 675654"/>
                <a:gd name="connsiteY40" fmla="*/ 866467 h 944961"/>
                <a:gd name="connsiteX41" fmla="*/ 352424 w 675654"/>
                <a:gd name="connsiteY41" fmla="*/ 893960 h 944961"/>
                <a:gd name="connsiteX42" fmla="*/ 284501 w 675654"/>
                <a:gd name="connsiteY42" fmla="*/ 944961 h 944961"/>
                <a:gd name="connsiteX43" fmla="*/ 278841 w 675654"/>
                <a:gd name="connsiteY43" fmla="*/ 919460 h 944961"/>
                <a:gd name="connsiteX44" fmla="*/ 326953 w 675654"/>
                <a:gd name="connsiteY44" fmla="*/ 882626 h 944961"/>
                <a:gd name="connsiteX45" fmla="*/ 332260 w 675654"/>
                <a:gd name="connsiteY45" fmla="*/ 846146 h 944961"/>
                <a:gd name="connsiteX46" fmla="*/ 331290 w 675654"/>
                <a:gd name="connsiteY46" fmla="*/ 842481 h 944961"/>
                <a:gd name="connsiteX47" fmla="*/ 318657 w 675654"/>
                <a:gd name="connsiteY47" fmla="*/ 842481 h 944961"/>
                <a:gd name="connsiteX48" fmla="*/ 309884 w 675654"/>
                <a:gd name="connsiteY48" fmla="*/ 842481 h 944961"/>
                <a:gd name="connsiteX49" fmla="*/ 262158 w 675654"/>
                <a:gd name="connsiteY49" fmla="*/ 786097 h 944961"/>
                <a:gd name="connsiteX50" fmla="*/ 264073 w 675654"/>
                <a:gd name="connsiteY50" fmla="*/ 774558 h 944961"/>
                <a:gd name="connsiteX51" fmla="*/ 239267 w 675654"/>
                <a:gd name="connsiteY51" fmla="*/ 774558 h 944961"/>
                <a:gd name="connsiteX52" fmla="*/ 56304 w 675654"/>
                <a:gd name="connsiteY52" fmla="*/ 774558 h 944961"/>
                <a:gd name="connsiteX53" fmla="*/ 0 w 675654"/>
                <a:gd name="connsiteY53" fmla="*/ 717992 h 944961"/>
                <a:gd name="connsiteX54" fmla="*/ 0 w 675654"/>
                <a:gd name="connsiteY54" fmla="*/ 126873 h 944961"/>
                <a:gd name="connsiteX55" fmla="*/ 56304 w 675654"/>
                <a:gd name="connsiteY55" fmla="*/ 70306 h 944961"/>
                <a:gd name="connsiteX56" fmla="*/ 242153 w 675654"/>
                <a:gd name="connsiteY56" fmla="*/ 70306 h 944961"/>
                <a:gd name="connsiteX57" fmla="*/ 274808 w 675654"/>
                <a:gd name="connsiteY57" fmla="*/ 70306 h 944961"/>
                <a:gd name="connsiteX58" fmla="*/ 272883 w 675654"/>
                <a:gd name="connsiteY58" fmla="*/ 60773 h 944961"/>
                <a:gd name="connsiteX59" fmla="*/ 333656 w 675654"/>
                <a:gd name="connsiteY59" fmla="*/ 0 h 94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75654" h="944961">
                  <a:moveTo>
                    <a:pt x="123723" y="140612"/>
                  </a:moveTo>
                  <a:cubicBezTo>
                    <a:pt x="98368" y="140612"/>
                    <a:pt x="78648" y="160440"/>
                    <a:pt x="78648" y="183100"/>
                  </a:cubicBezTo>
                  <a:lnTo>
                    <a:pt x="78648" y="247859"/>
                  </a:lnTo>
                  <a:lnTo>
                    <a:pt x="173978" y="247859"/>
                  </a:lnTo>
                  <a:lnTo>
                    <a:pt x="173978" y="276458"/>
                  </a:lnTo>
                  <a:lnTo>
                    <a:pt x="78648" y="276458"/>
                  </a:lnTo>
                  <a:lnTo>
                    <a:pt x="78648" y="283142"/>
                  </a:lnTo>
                  <a:lnTo>
                    <a:pt x="78648" y="336039"/>
                  </a:lnTo>
                  <a:lnTo>
                    <a:pt x="173978" y="336039"/>
                  </a:lnTo>
                  <a:lnTo>
                    <a:pt x="173978" y="361063"/>
                  </a:lnTo>
                  <a:lnTo>
                    <a:pt x="78648" y="361063"/>
                  </a:lnTo>
                  <a:lnTo>
                    <a:pt x="78648" y="412189"/>
                  </a:lnTo>
                  <a:lnTo>
                    <a:pt x="78648" y="418261"/>
                  </a:lnTo>
                  <a:lnTo>
                    <a:pt x="173978" y="418261"/>
                  </a:lnTo>
                  <a:lnTo>
                    <a:pt x="173978" y="443285"/>
                  </a:lnTo>
                  <a:lnTo>
                    <a:pt x="78648" y="443285"/>
                  </a:lnTo>
                  <a:lnTo>
                    <a:pt x="78648" y="448299"/>
                  </a:lnTo>
                  <a:cubicBezTo>
                    <a:pt x="78648" y="486184"/>
                    <a:pt x="78648" y="486184"/>
                    <a:pt x="78648" y="486184"/>
                  </a:cubicBezTo>
                  <a:lnTo>
                    <a:pt x="597007" y="486184"/>
                  </a:lnTo>
                  <a:cubicBezTo>
                    <a:pt x="597007" y="183100"/>
                    <a:pt x="597007" y="183100"/>
                    <a:pt x="597007" y="183100"/>
                  </a:cubicBezTo>
                  <a:cubicBezTo>
                    <a:pt x="597007" y="160440"/>
                    <a:pt x="577287" y="140612"/>
                    <a:pt x="554750" y="140612"/>
                  </a:cubicBezTo>
                  <a:cubicBezTo>
                    <a:pt x="123723" y="140612"/>
                    <a:pt x="123723" y="140612"/>
                    <a:pt x="123723" y="140612"/>
                  </a:cubicBezTo>
                  <a:close/>
                  <a:moveTo>
                    <a:pt x="334251" y="25024"/>
                  </a:moveTo>
                  <a:cubicBezTo>
                    <a:pt x="314837" y="25024"/>
                    <a:pt x="299098" y="40763"/>
                    <a:pt x="299098" y="60177"/>
                  </a:cubicBezTo>
                  <a:cubicBezTo>
                    <a:pt x="299098" y="79591"/>
                    <a:pt x="314837" y="95330"/>
                    <a:pt x="334251" y="95330"/>
                  </a:cubicBezTo>
                  <a:cubicBezTo>
                    <a:pt x="353665" y="95330"/>
                    <a:pt x="369404" y="79591"/>
                    <a:pt x="369404" y="60177"/>
                  </a:cubicBezTo>
                  <a:cubicBezTo>
                    <a:pt x="369404" y="40763"/>
                    <a:pt x="353665" y="25024"/>
                    <a:pt x="334251" y="25024"/>
                  </a:cubicBezTo>
                  <a:close/>
                  <a:moveTo>
                    <a:pt x="333656" y="0"/>
                  </a:moveTo>
                  <a:cubicBezTo>
                    <a:pt x="367220" y="0"/>
                    <a:pt x="394429" y="27209"/>
                    <a:pt x="394429" y="60773"/>
                  </a:cubicBezTo>
                  <a:lnTo>
                    <a:pt x="392504" y="70306"/>
                  </a:lnTo>
                  <a:lnTo>
                    <a:pt x="436387" y="70306"/>
                  </a:lnTo>
                  <a:cubicBezTo>
                    <a:pt x="619350" y="70306"/>
                    <a:pt x="619350" y="70306"/>
                    <a:pt x="619350" y="70306"/>
                  </a:cubicBezTo>
                  <a:cubicBezTo>
                    <a:pt x="650317" y="70306"/>
                    <a:pt x="675654" y="95761"/>
                    <a:pt x="675654" y="126873"/>
                  </a:cubicBezTo>
                  <a:lnTo>
                    <a:pt x="675654" y="717992"/>
                  </a:lnTo>
                  <a:cubicBezTo>
                    <a:pt x="675654" y="749103"/>
                    <a:pt x="650317" y="774558"/>
                    <a:pt x="619350" y="774558"/>
                  </a:cubicBezTo>
                  <a:cubicBezTo>
                    <a:pt x="548969" y="774558"/>
                    <a:pt x="487386" y="774558"/>
                    <a:pt x="433501" y="774558"/>
                  </a:cubicBezTo>
                  <a:lnTo>
                    <a:pt x="425880" y="774558"/>
                  </a:lnTo>
                  <a:lnTo>
                    <a:pt x="427795" y="786097"/>
                  </a:lnTo>
                  <a:cubicBezTo>
                    <a:pt x="427795" y="817108"/>
                    <a:pt x="405336" y="842481"/>
                    <a:pt x="380069" y="842481"/>
                  </a:cubicBezTo>
                  <a:lnTo>
                    <a:pt x="358465" y="842481"/>
                  </a:lnTo>
                  <a:lnTo>
                    <a:pt x="359544" y="866467"/>
                  </a:lnTo>
                  <a:cubicBezTo>
                    <a:pt x="358792" y="875365"/>
                    <a:pt x="356670" y="884751"/>
                    <a:pt x="352424" y="893960"/>
                  </a:cubicBezTo>
                  <a:cubicBezTo>
                    <a:pt x="341104" y="916627"/>
                    <a:pt x="318463" y="933627"/>
                    <a:pt x="284501" y="944961"/>
                  </a:cubicBezTo>
                  <a:cubicBezTo>
                    <a:pt x="278841" y="919460"/>
                    <a:pt x="278841" y="919460"/>
                    <a:pt x="278841" y="919460"/>
                  </a:cubicBezTo>
                  <a:cubicBezTo>
                    <a:pt x="304312" y="910960"/>
                    <a:pt x="321293" y="899626"/>
                    <a:pt x="326953" y="882626"/>
                  </a:cubicBezTo>
                  <a:cubicBezTo>
                    <a:pt x="334029" y="869876"/>
                    <a:pt x="334029" y="856417"/>
                    <a:pt x="332260" y="846146"/>
                  </a:cubicBezTo>
                  <a:lnTo>
                    <a:pt x="331290" y="842481"/>
                  </a:lnTo>
                  <a:lnTo>
                    <a:pt x="318657" y="842481"/>
                  </a:lnTo>
                  <a:cubicBezTo>
                    <a:pt x="309884" y="842481"/>
                    <a:pt x="309884" y="842481"/>
                    <a:pt x="309884" y="842481"/>
                  </a:cubicBezTo>
                  <a:cubicBezTo>
                    <a:pt x="284617" y="842481"/>
                    <a:pt x="262158" y="817108"/>
                    <a:pt x="262158" y="786097"/>
                  </a:cubicBezTo>
                  <a:lnTo>
                    <a:pt x="264073" y="774558"/>
                  </a:lnTo>
                  <a:lnTo>
                    <a:pt x="239267" y="774558"/>
                  </a:lnTo>
                  <a:cubicBezTo>
                    <a:pt x="56304" y="774558"/>
                    <a:pt x="56304" y="774558"/>
                    <a:pt x="56304" y="774558"/>
                  </a:cubicBezTo>
                  <a:cubicBezTo>
                    <a:pt x="25337" y="774558"/>
                    <a:pt x="0" y="749103"/>
                    <a:pt x="0" y="717992"/>
                  </a:cubicBezTo>
                  <a:cubicBezTo>
                    <a:pt x="0" y="126873"/>
                    <a:pt x="0" y="126873"/>
                    <a:pt x="0" y="126873"/>
                  </a:cubicBezTo>
                  <a:cubicBezTo>
                    <a:pt x="0" y="95761"/>
                    <a:pt x="25337" y="70306"/>
                    <a:pt x="56304" y="70306"/>
                  </a:cubicBezTo>
                  <a:cubicBezTo>
                    <a:pt x="126685" y="70306"/>
                    <a:pt x="188268" y="70306"/>
                    <a:pt x="242153" y="70306"/>
                  </a:cubicBezTo>
                  <a:lnTo>
                    <a:pt x="274808" y="70306"/>
                  </a:lnTo>
                  <a:lnTo>
                    <a:pt x="272883" y="60773"/>
                  </a:lnTo>
                  <a:cubicBezTo>
                    <a:pt x="272883" y="27209"/>
                    <a:pt x="300092" y="0"/>
                    <a:pt x="333656" y="0"/>
                  </a:cubicBezTo>
                  <a:close/>
                </a:path>
              </a:pathLst>
            </a:custGeom>
            <a:solidFill>
              <a:srgbClr val="FFF6D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304133" y="2601295"/>
              <a:ext cx="10823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dirty="0" smtClean="0">
                  <a:solidFill>
                    <a:srgbClr val="FFF6DD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텍스트를 </a:t>
              </a:r>
              <a:endParaRPr lang="en-US" altLang="ko-KR" sz="1400" dirty="0" smtClean="0">
                <a:solidFill>
                  <a:srgbClr val="FFF6DD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algn="ctr"/>
              <a:r>
                <a:rPr lang="ko-KR" altLang="en-US" sz="1400" dirty="0" smtClean="0">
                  <a:solidFill>
                    <a:srgbClr val="FFF6DD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입력하세요</a:t>
              </a:r>
              <a:endParaRPr lang="ko-KR" altLang="en-US" sz="1400" dirty="0">
                <a:solidFill>
                  <a:srgbClr val="FFF6DD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8927882" y="3667972"/>
            <a:ext cx="1985100" cy="2024689"/>
            <a:chOff x="8927882" y="3667972"/>
            <a:chExt cx="1985100" cy="2024689"/>
          </a:xfrm>
        </p:grpSpPr>
        <p:sp>
          <p:nvSpPr>
            <p:cNvPr id="62" name="대각선 방향의 모서리가 둥근 사각형 61"/>
            <p:cNvSpPr/>
            <p:nvPr/>
          </p:nvSpPr>
          <p:spPr>
            <a:xfrm>
              <a:off x="8927882" y="3667972"/>
              <a:ext cx="1985100" cy="2024689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613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5" name="그룹 64"/>
            <p:cNvGrpSpPr/>
            <p:nvPr/>
          </p:nvGrpSpPr>
          <p:grpSpPr>
            <a:xfrm>
              <a:off x="9633071" y="3803518"/>
              <a:ext cx="496448" cy="786043"/>
              <a:chOff x="7706344" y="2433053"/>
              <a:chExt cx="511944" cy="810578"/>
            </a:xfrm>
            <a:solidFill>
              <a:srgbClr val="FFF6DD"/>
            </a:solidFill>
          </p:grpSpPr>
          <p:sp>
            <p:nvSpPr>
              <p:cNvPr id="66" name="자유형 65"/>
              <p:cNvSpPr>
                <a:spLocks/>
              </p:cNvSpPr>
              <p:nvPr/>
            </p:nvSpPr>
            <p:spPr bwMode="auto">
              <a:xfrm>
                <a:off x="7706344" y="2433053"/>
                <a:ext cx="511944" cy="810578"/>
              </a:xfrm>
              <a:custGeom>
                <a:avLst/>
                <a:gdLst>
                  <a:gd name="connsiteX0" fmla="*/ 73485 w 511944"/>
                  <a:gd name="connsiteY0" fmla="*/ 381740 h 810578"/>
                  <a:gd name="connsiteX1" fmla="*/ 73485 w 511944"/>
                  <a:gd name="connsiteY1" fmla="*/ 663087 h 810578"/>
                  <a:gd name="connsiteX2" fmla="*/ 434786 w 511944"/>
                  <a:gd name="connsiteY2" fmla="*/ 663087 h 810578"/>
                  <a:gd name="connsiteX3" fmla="*/ 434786 w 511944"/>
                  <a:gd name="connsiteY3" fmla="*/ 381740 h 810578"/>
                  <a:gd name="connsiteX4" fmla="*/ 128953 w 511944"/>
                  <a:gd name="connsiteY4" fmla="*/ 0 h 810578"/>
                  <a:gd name="connsiteX5" fmla="*/ 379318 w 511944"/>
                  <a:gd name="connsiteY5" fmla="*/ 0 h 810578"/>
                  <a:gd name="connsiteX6" fmla="*/ 432336 w 511944"/>
                  <a:gd name="connsiteY6" fmla="*/ 56278 h 810578"/>
                  <a:gd name="connsiteX7" fmla="*/ 432336 w 511944"/>
                  <a:gd name="connsiteY7" fmla="*/ 118480 h 810578"/>
                  <a:gd name="connsiteX8" fmla="*/ 379318 w 511944"/>
                  <a:gd name="connsiteY8" fmla="*/ 174758 h 810578"/>
                  <a:gd name="connsiteX9" fmla="*/ 356402 w 511944"/>
                  <a:gd name="connsiteY9" fmla="*/ 174758 h 810578"/>
                  <a:gd name="connsiteX10" fmla="*/ 356402 w 511944"/>
                  <a:gd name="connsiteY10" fmla="*/ 221856 h 810578"/>
                  <a:gd name="connsiteX11" fmla="*/ 359857 w 511944"/>
                  <a:gd name="connsiteY11" fmla="*/ 221856 h 810578"/>
                  <a:gd name="connsiteX12" fmla="*/ 458984 w 511944"/>
                  <a:gd name="connsiteY12" fmla="*/ 221856 h 810578"/>
                  <a:gd name="connsiteX13" fmla="*/ 511944 w 511944"/>
                  <a:gd name="connsiteY13" fmla="*/ 275107 h 810578"/>
                  <a:gd name="connsiteX14" fmla="*/ 511944 w 511944"/>
                  <a:gd name="connsiteY14" fmla="*/ 757327 h 810578"/>
                  <a:gd name="connsiteX15" fmla="*/ 458984 w 511944"/>
                  <a:gd name="connsiteY15" fmla="*/ 810578 h 810578"/>
                  <a:gd name="connsiteX16" fmla="*/ 52960 w 511944"/>
                  <a:gd name="connsiteY16" fmla="*/ 810578 h 810578"/>
                  <a:gd name="connsiteX17" fmla="*/ 0 w 511944"/>
                  <a:gd name="connsiteY17" fmla="*/ 757327 h 810578"/>
                  <a:gd name="connsiteX18" fmla="*/ 0 w 511944"/>
                  <a:gd name="connsiteY18" fmla="*/ 275107 h 810578"/>
                  <a:gd name="connsiteX19" fmla="*/ 52960 w 511944"/>
                  <a:gd name="connsiteY19" fmla="*/ 221856 h 810578"/>
                  <a:gd name="connsiteX20" fmla="*/ 124431 w 511944"/>
                  <a:gd name="connsiteY20" fmla="*/ 221856 h 810578"/>
                  <a:gd name="connsiteX21" fmla="*/ 161667 w 511944"/>
                  <a:gd name="connsiteY21" fmla="*/ 221856 h 810578"/>
                  <a:gd name="connsiteX22" fmla="*/ 161667 w 511944"/>
                  <a:gd name="connsiteY22" fmla="*/ 174758 h 810578"/>
                  <a:gd name="connsiteX23" fmla="*/ 160248 w 511944"/>
                  <a:gd name="connsiteY23" fmla="*/ 174758 h 810578"/>
                  <a:gd name="connsiteX24" fmla="*/ 128953 w 511944"/>
                  <a:gd name="connsiteY24" fmla="*/ 174758 h 810578"/>
                  <a:gd name="connsiteX25" fmla="*/ 75934 w 511944"/>
                  <a:gd name="connsiteY25" fmla="*/ 118480 h 810578"/>
                  <a:gd name="connsiteX26" fmla="*/ 75934 w 511944"/>
                  <a:gd name="connsiteY26" fmla="*/ 56278 h 810578"/>
                  <a:gd name="connsiteX27" fmla="*/ 128953 w 511944"/>
                  <a:gd name="connsiteY27" fmla="*/ 0 h 810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11944" h="810578">
                    <a:moveTo>
                      <a:pt x="73485" y="381740"/>
                    </a:moveTo>
                    <a:lnTo>
                      <a:pt x="73485" y="663087"/>
                    </a:lnTo>
                    <a:lnTo>
                      <a:pt x="434786" y="663087"/>
                    </a:lnTo>
                    <a:lnTo>
                      <a:pt x="434786" y="381740"/>
                    </a:lnTo>
                    <a:close/>
                    <a:moveTo>
                      <a:pt x="128953" y="0"/>
                    </a:moveTo>
                    <a:cubicBezTo>
                      <a:pt x="379318" y="0"/>
                      <a:pt x="379318" y="0"/>
                      <a:pt x="379318" y="0"/>
                    </a:cubicBezTo>
                    <a:cubicBezTo>
                      <a:pt x="408772" y="0"/>
                      <a:pt x="432336" y="23696"/>
                      <a:pt x="432336" y="56278"/>
                    </a:cubicBezTo>
                    <a:lnTo>
                      <a:pt x="432336" y="118480"/>
                    </a:lnTo>
                    <a:cubicBezTo>
                      <a:pt x="432336" y="151062"/>
                      <a:pt x="408772" y="174758"/>
                      <a:pt x="379318" y="174758"/>
                    </a:cubicBezTo>
                    <a:lnTo>
                      <a:pt x="356402" y="174758"/>
                    </a:lnTo>
                    <a:lnTo>
                      <a:pt x="356402" y="221856"/>
                    </a:lnTo>
                    <a:lnTo>
                      <a:pt x="359857" y="221856"/>
                    </a:lnTo>
                    <a:cubicBezTo>
                      <a:pt x="458984" y="221856"/>
                      <a:pt x="458984" y="221856"/>
                      <a:pt x="458984" y="221856"/>
                    </a:cubicBezTo>
                    <a:cubicBezTo>
                      <a:pt x="488407" y="221856"/>
                      <a:pt x="511944" y="245523"/>
                      <a:pt x="511944" y="275107"/>
                    </a:cubicBezTo>
                    <a:lnTo>
                      <a:pt x="511944" y="757327"/>
                    </a:lnTo>
                    <a:cubicBezTo>
                      <a:pt x="511944" y="786911"/>
                      <a:pt x="488407" y="810578"/>
                      <a:pt x="458984" y="810578"/>
                    </a:cubicBezTo>
                    <a:cubicBezTo>
                      <a:pt x="52960" y="810578"/>
                      <a:pt x="52960" y="810578"/>
                      <a:pt x="52960" y="810578"/>
                    </a:cubicBezTo>
                    <a:cubicBezTo>
                      <a:pt x="23538" y="810578"/>
                      <a:pt x="0" y="786911"/>
                      <a:pt x="0" y="757327"/>
                    </a:cubicBezTo>
                    <a:cubicBezTo>
                      <a:pt x="0" y="275107"/>
                      <a:pt x="0" y="275107"/>
                      <a:pt x="0" y="275107"/>
                    </a:cubicBezTo>
                    <a:cubicBezTo>
                      <a:pt x="0" y="245523"/>
                      <a:pt x="23538" y="221856"/>
                      <a:pt x="52960" y="221856"/>
                    </a:cubicBezTo>
                    <a:cubicBezTo>
                      <a:pt x="78336" y="221856"/>
                      <a:pt x="102127" y="221856"/>
                      <a:pt x="124431" y="221856"/>
                    </a:cubicBezTo>
                    <a:lnTo>
                      <a:pt x="161667" y="221856"/>
                    </a:lnTo>
                    <a:lnTo>
                      <a:pt x="161667" y="174758"/>
                    </a:lnTo>
                    <a:lnTo>
                      <a:pt x="160248" y="174758"/>
                    </a:lnTo>
                    <a:cubicBezTo>
                      <a:pt x="128953" y="174758"/>
                      <a:pt x="128953" y="174758"/>
                      <a:pt x="128953" y="174758"/>
                    </a:cubicBezTo>
                    <a:cubicBezTo>
                      <a:pt x="99498" y="174758"/>
                      <a:pt x="75934" y="151062"/>
                      <a:pt x="75934" y="118480"/>
                    </a:cubicBezTo>
                    <a:cubicBezTo>
                      <a:pt x="75934" y="56278"/>
                      <a:pt x="75934" y="56278"/>
                      <a:pt x="75934" y="56278"/>
                    </a:cubicBezTo>
                    <a:cubicBezTo>
                      <a:pt x="75934" y="23696"/>
                      <a:pt x="99498" y="0"/>
                      <a:pt x="12895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67" name="Freeform 18"/>
              <p:cNvSpPr>
                <a:spLocks/>
              </p:cNvSpPr>
              <p:nvPr/>
            </p:nvSpPr>
            <p:spPr bwMode="auto">
              <a:xfrm>
                <a:off x="7856979" y="2853216"/>
                <a:ext cx="214331" cy="213179"/>
              </a:xfrm>
              <a:custGeom>
                <a:avLst/>
                <a:gdLst>
                  <a:gd name="T0" fmla="*/ 63 w 73"/>
                  <a:gd name="T1" fmla="*/ 26 h 72"/>
                  <a:gd name="T2" fmla="*/ 46 w 73"/>
                  <a:gd name="T3" fmla="*/ 26 h 72"/>
                  <a:gd name="T4" fmla="*/ 46 w 73"/>
                  <a:gd name="T5" fmla="*/ 9 h 72"/>
                  <a:gd name="T6" fmla="*/ 37 w 73"/>
                  <a:gd name="T7" fmla="*/ 0 h 72"/>
                  <a:gd name="T8" fmla="*/ 27 w 73"/>
                  <a:gd name="T9" fmla="*/ 9 h 72"/>
                  <a:gd name="T10" fmla="*/ 27 w 73"/>
                  <a:gd name="T11" fmla="*/ 26 h 72"/>
                  <a:gd name="T12" fmla="*/ 10 w 73"/>
                  <a:gd name="T13" fmla="*/ 26 h 72"/>
                  <a:gd name="T14" fmla="*/ 0 w 73"/>
                  <a:gd name="T15" fmla="*/ 36 h 72"/>
                  <a:gd name="T16" fmla="*/ 10 w 73"/>
                  <a:gd name="T17" fmla="*/ 45 h 72"/>
                  <a:gd name="T18" fmla="*/ 27 w 73"/>
                  <a:gd name="T19" fmla="*/ 45 h 72"/>
                  <a:gd name="T20" fmla="*/ 27 w 73"/>
                  <a:gd name="T21" fmla="*/ 63 h 72"/>
                  <a:gd name="T22" fmla="*/ 37 w 73"/>
                  <a:gd name="T23" fmla="*/ 72 h 72"/>
                  <a:gd name="T24" fmla="*/ 46 w 73"/>
                  <a:gd name="T25" fmla="*/ 63 h 72"/>
                  <a:gd name="T26" fmla="*/ 46 w 73"/>
                  <a:gd name="T27" fmla="*/ 45 h 72"/>
                  <a:gd name="T28" fmla="*/ 63 w 73"/>
                  <a:gd name="T29" fmla="*/ 45 h 72"/>
                  <a:gd name="T30" fmla="*/ 73 w 73"/>
                  <a:gd name="T31" fmla="*/ 36 h 72"/>
                  <a:gd name="T32" fmla="*/ 63 w 73"/>
                  <a:gd name="T33" fmla="*/ 2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72">
                    <a:moveTo>
                      <a:pt x="63" y="26"/>
                    </a:move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4"/>
                      <a:pt x="42" y="0"/>
                      <a:pt x="37" y="0"/>
                    </a:cubicBezTo>
                    <a:cubicBezTo>
                      <a:pt x="31" y="0"/>
                      <a:pt x="27" y="4"/>
                      <a:pt x="27" y="9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5" y="26"/>
                      <a:pt x="0" y="31"/>
                      <a:pt x="0" y="36"/>
                    </a:cubicBezTo>
                    <a:cubicBezTo>
                      <a:pt x="0" y="41"/>
                      <a:pt x="5" y="45"/>
                      <a:pt x="10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8"/>
                      <a:pt x="31" y="72"/>
                      <a:pt x="37" y="72"/>
                    </a:cubicBezTo>
                    <a:cubicBezTo>
                      <a:pt x="42" y="72"/>
                      <a:pt x="46" y="68"/>
                      <a:pt x="46" y="63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63" y="45"/>
                      <a:pt x="63" y="45"/>
                      <a:pt x="63" y="45"/>
                    </a:cubicBezTo>
                    <a:cubicBezTo>
                      <a:pt x="68" y="45"/>
                      <a:pt x="73" y="41"/>
                      <a:pt x="73" y="36"/>
                    </a:cubicBezTo>
                    <a:cubicBezTo>
                      <a:pt x="73" y="31"/>
                      <a:pt x="68" y="26"/>
                      <a:pt x="6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9379258" y="4679310"/>
              <a:ext cx="10823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dirty="0" smtClean="0">
                  <a:solidFill>
                    <a:srgbClr val="FFF6DD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텍스트를 </a:t>
              </a:r>
              <a:endParaRPr lang="en-US" altLang="ko-KR" sz="1400" smtClean="0">
                <a:solidFill>
                  <a:srgbClr val="FFF6DD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algn="ctr"/>
              <a:r>
                <a:rPr lang="ko-KR" altLang="en-US" sz="1400" smtClean="0">
                  <a:solidFill>
                    <a:srgbClr val="FFF6DD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입력하세요</a:t>
              </a:r>
              <a:endParaRPr lang="ko-KR" altLang="en-US" sz="1400" dirty="0">
                <a:solidFill>
                  <a:srgbClr val="FFF6DD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6273208" y="3667971"/>
            <a:ext cx="2508296" cy="2558318"/>
            <a:chOff x="6273208" y="3667971"/>
            <a:chExt cx="2508296" cy="2558318"/>
          </a:xfrm>
        </p:grpSpPr>
        <p:sp>
          <p:nvSpPr>
            <p:cNvPr id="63" name="대각선 방향의 모서리가 둥근 사각형 62"/>
            <p:cNvSpPr/>
            <p:nvPr/>
          </p:nvSpPr>
          <p:spPr>
            <a:xfrm>
              <a:off x="6273208" y="3667971"/>
              <a:ext cx="2508296" cy="255831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D59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4" name="그룹 103"/>
            <p:cNvGrpSpPr/>
            <p:nvPr/>
          </p:nvGrpSpPr>
          <p:grpSpPr>
            <a:xfrm>
              <a:off x="7158082" y="4025537"/>
              <a:ext cx="671755" cy="712468"/>
              <a:chOff x="6929437" y="1924061"/>
              <a:chExt cx="628650" cy="666751"/>
            </a:xfrm>
            <a:solidFill>
              <a:srgbClr val="FFF6DD"/>
            </a:solidFill>
          </p:grpSpPr>
          <p:sp>
            <p:nvSpPr>
              <p:cNvPr id="105" name="Freeform 5"/>
              <p:cNvSpPr>
                <a:spLocks/>
              </p:cNvSpPr>
              <p:nvPr/>
            </p:nvSpPr>
            <p:spPr bwMode="auto">
              <a:xfrm>
                <a:off x="7346950" y="2278074"/>
                <a:ext cx="173038" cy="233363"/>
              </a:xfrm>
              <a:custGeom>
                <a:avLst/>
                <a:gdLst>
                  <a:gd name="T0" fmla="*/ 37 w 46"/>
                  <a:gd name="T1" fmla="*/ 62 h 62"/>
                  <a:gd name="T2" fmla="*/ 46 w 46"/>
                  <a:gd name="T3" fmla="*/ 34 h 62"/>
                  <a:gd name="T4" fmla="*/ 32 w 46"/>
                  <a:gd name="T5" fmla="*/ 0 h 62"/>
                  <a:gd name="T6" fmla="*/ 0 w 46"/>
                  <a:gd name="T7" fmla="*/ 32 h 62"/>
                  <a:gd name="T8" fmla="*/ 37 w 46"/>
                  <a:gd name="T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2">
                    <a:moveTo>
                      <a:pt x="37" y="62"/>
                    </a:moveTo>
                    <a:cubicBezTo>
                      <a:pt x="43" y="54"/>
                      <a:pt x="46" y="45"/>
                      <a:pt x="46" y="34"/>
                    </a:cubicBezTo>
                    <a:cubicBezTo>
                      <a:pt x="46" y="21"/>
                      <a:pt x="41" y="9"/>
                      <a:pt x="32" y="0"/>
                    </a:cubicBezTo>
                    <a:cubicBezTo>
                      <a:pt x="0" y="32"/>
                      <a:pt x="0" y="32"/>
                      <a:pt x="0" y="32"/>
                    </a:cubicBezTo>
                    <a:lnTo>
                      <a:pt x="37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6" name="Freeform 6"/>
              <p:cNvSpPr>
                <a:spLocks/>
              </p:cNvSpPr>
              <p:nvPr/>
            </p:nvSpPr>
            <p:spPr bwMode="auto">
              <a:xfrm>
                <a:off x="7207250" y="2420949"/>
                <a:ext cx="260350" cy="169863"/>
              </a:xfrm>
              <a:custGeom>
                <a:avLst/>
                <a:gdLst>
                  <a:gd name="T0" fmla="*/ 31 w 69"/>
                  <a:gd name="T1" fmla="*/ 0 h 45"/>
                  <a:gd name="T2" fmla="*/ 0 w 69"/>
                  <a:gd name="T3" fmla="*/ 32 h 45"/>
                  <a:gd name="T4" fmla="*/ 34 w 69"/>
                  <a:gd name="T5" fmla="*/ 45 h 45"/>
                  <a:gd name="T6" fmla="*/ 69 w 69"/>
                  <a:gd name="T7" fmla="*/ 31 h 45"/>
                  <a:gd name="T8" fmla="*/ 31 w 6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45">
                    <a:moveTo>
                      <a:pt x="31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9" y="40"/>
                      <a:pt x="21" y="45"/>
                      <a:pt x="34" y="45"/>
                    </a:cubicBezTo>
                    <a:cubicBezTo>
                      <a:pt x="48" y="45"/>
                      <a:pt x="60" y="40"/>
                      <a:pt x="69" y="31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7" name="Freeform 7"/>
              <p:cNvSpPr>
                <a:spLocks noEditPoints="1"/>
              </p:cNvSpPr>
              <p:nvPr/>
            </p:nvSpPr>
            <p:spPr bwMode="auto">
              <a:xfrm>
                <a:off x="6929437" y="1924061"/>
                <a:ext cx="628650" cy="628650"/>
              </a:xfrm>
              <a:custGeom>
                <a:avLst/>
                <a:gdLst>
                  <a:gd name="T0" fmla="*/ 157 w 167"/>
                  <a:gd name="T1" fmla="*/ 27 h 167"/>
                  <a:gd name="T2" fmla="*/ 140 w 167"/>
                  <a:gd name="T3" fmla="*/ 10 h 167"/>
                  <a:gd name="T4" fmla="*/ 104 w 167"/>
                  <a:gd name="T5" fmla="*/ 10 h 167"/>
                  <a:gd name="T6" fmla="*/ 10 w 167"/>
                  <a:gd name="T7" fmla="*/ 104 h 167"/>
                  <a:gd name="T8" fmla="*/ 10 w 167"/>
                  <a:gd name="T9" fmla="*/ 140 h 167"/>
                  <a:gd name="T10" fmla="*/ 27 w 167"/>
                  <a:gd name="T11" fmla="*/ 157 h 167"/>
                  <a:gd name="T12" fmla="*/ 63 w 167"/>
                  <a:gd name="T13" fmla="*/ 157 h 167"/>
                  <a:gd name="T14" fmla="*/ 157 w 167"/>
                  <a:gd name="T15" fmla="*/ 63 h 167"/>
                  <a:gd name="T16" fmla="*/ 157 w 167"/>
                  <a:gd name="T17" fmla="*/ 27 h 167"/>
                  <a:gd name="T18" fmla="*/ 151 w 167"/>
                  <a:gd name="T19" fmla="*/ 57 h 167"/>
                  <a:gd name="T20" fmla="*/ 104 w 167"/>
                  <a:gd name="T21" fmla="*/ 105 h 167"/>
                  <a:gd name="T22" fmla="*/ 69 w 167"/>
                  <a:gd name="T23" fmla="*/ 69 h 167"/>
                  <a:gd name="T24" fmla="*/ 22 w 167"/>
                  <a:gd name="T25" fmla="*/ 116 h 167"/>
                  <a:gd name="T26" fmla="*/ 20 w 167"/>
                  <a:gd name="T27" fmla="*/ 122 h 167"/>
                  <a:gd name="T28" fmla="*/ 22 w 167"/>
                  <a:gd name="T29" fmla="*/ 128 h 167"/>
                  <a:gd name="T30" fmla="*/ 22 w 167"/>
                  <a:gd name="T31" fmla="*/ 134 h 167"/>
                  <a:gd name="T32" fmla="*/ 19 w 167"/>
                  <a:gd name="T33" fmla="*/ 135 h 167"/>
                  <a:gd name="T34" fmla="*/ 16 w 167"/>
                  <a:gd name="T35" fmla="*/ 134 h 167"/>
                  <a:gd name="T36" fmla="*/ 11 w 167"/>
                  <a:gd name="T37" fmla="*/ 122 h 167"/>
                  <a:gd name="T38" fmla="*/ 16 w 167"/>
                  <a:gd name="T39" fmla="*/ 110 h 167"/>
                  <a:gd name="T40" fmla="*/ 110 w 167"/>
                  <a:gd name="T41" fmla="*/ 16 h 167"/>
                  <a:gd name="T42" fmla="*/ 122 w 167"/>
                  <a:gd name="T43" fmla="*/ 11 h 167"/>
                  <a:gd name="T44" fmla="*/ 134 w 167"/>
                  <a:gd name="T45" fmla="*/ 16 h 167"/>
                  <a:gd name="T46" fmla="*/ 151 w 167"/>
                  <a:gd name="T47" fmla="*/ 33 h 167"/>
                  <a:gd name="T48" fmla="*/ 151 w 167"/>
                  <a:gd name="T49" fmla="*/ 5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7" h="167">
                    <a:moveTo>
                      <a:pt x="157" y="27"/>
                    </a:moveTo>
                    <a:cubicBezTo>
                      <a:pt x="140" y="10"/>
                      <a:pt x="140" y="10"/>
                      <a:pt x="140" y="10"/>
                    </a:cubicBezTo>
                    <a:cubicBezTo>
                      <a:pt x="130" y="0"/>
                      <a:pt x="114" y="0"/>
                      <a:pt x="104" y="10"/>
                    </a:cubicBezTo>
                    <a:cubicBezTo>
                      <a:pt x="10" y="104"/>
                      <a:pt x="10" y="104"/>
                      <a:pt x="10" y="104"/>
                    </a:cubicBezTo>
                    <a:cubicBezTo>
                      <a:pt x="0" y="114"/>
                      <a:pt x="0" y="130"/>
                      <a:pt x="10" y="140"/>
                    </a:cubicBezTo>
                    <a:cubicBezTo>
                      <a:pt x="27" y="157"/>
                      <a:pt x="27" y="157"/>
                      <a:pt x="27" y="157"/>
                    </a:cubicBezTo>
                    <a:cubicBezTo>
                      <a:pt x="37" y="167"/>
                      <a:pt x="53" y="167"/>
                      <a:pt x="63" y="157"/>
                    </a:cubicBezTo>
                    <a:cubicBezTo>
                      <a:pt x="157" y="63"/>
                      <a:pt x="157" y="63"/>
                      <a:pt x="157" y="63"/>
                    </a:cubicBezTo>
                    <a:cubicBezTo>
                      <a:pt x="167" y="53"/>
                      <a:pt x="167" y="37"/>
                      <a:pt x="157" y="27"/>
                    </a:cubicBezTo>
                    <a:close/>
                    <a:moveTo>
                      <a:pt x="151" y="57"/>
                    </a:moveTo>
                    <a:cubicBezTo>
                      <a:pt x="104" y="105"/>
                      <a:pt x="104" y="105"/>
                      <a:pt x="104" y="105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20" y="118"/>
                      <a:pt x="20" y="120"/>
                      <a:pt x="20" y="122"/>
                    </a:cubicBezTo>
                    <a:cubicBezTo>
                      <a:pt x="20" y="124"/>
                      <a:pt x="20" y="126"/>
                      <a:pt x="22" y="128"/>
                    </a:cubicBezTo>
                    <a:cubicBezTo>
                      <a:pt x="24" y="130"/>
                      <a:pt x="24" y="132"/>
                      <a:pt x="22" y="134"/>
                    </a:cubicBezTo>
                    <a:cubicBezTo>
                      <a:pt x="21" y="135"/>
                      <a:pt x="20" y="135"/>
                      <a:pt x="19" y="135"/>
                    </a:cubicBezTo>
                    <a:cubicBezTo>
                      <a:pt x="18" y="135"/>
                      <a:pt x="17" y="135"/>
                      <a:pt x="16" y="134"/>
                    </a:cubicBezTo>
                    <a:cubicBezTo>
                      <a:pt x="13" y="131"/>
                      <a:pt x="11" y="127"/>
                      <a:pt x="11" y="122"/>
                    </a:cubicBezTo>
                    <a:cubicBezTo>
                      <a:pt x="11" y="117"/>
                      <a:pt x="13" y="113"/>
                      <a:pt x="16" y="110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13" y="13"/>
                      <a:pt x="118" y="11"/>
                      <a:pt x="122" y="11"/>
                    </a:cubicBezTo>
                    <a:cubicBezTo>
                      <a:pt x="127" y="11"/>
                      <a:pt x="131" y="13"/>
                      <a:pt x="134" y="16"/>
                    </a:cubicBezTo>
                    <a:cubicBezTo>
                      <a:pt x="151" y="33"/>
                      <a:pt x="151" y="33"/>
                      <a:pt x="151" y="33"/>
                    </a:cubicBezTo>
                    <a:cubicBezTo>
                      <a:pt x="158" y="39"/>
                      <a:pt x="158" y="50"/>
                      <a:pt x="151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6768949" y="5031475"/>
              <a:ext cx="15600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dirty="0" smtClean="0">
                  <a:solidFill>
                    <a:srgbClr val="FFF6DD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이곳에 텍스트를 </a:t>
              </a:r>
              <a:endParaRPr lang="en-US" altLang="ko-KR" sz="1400" smtClean="0">
                <a:solidFill>
                  <a:srgbClr val="FFF6DD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algn="ctr"/>
              <a:r>
                <a:rPr lang="ko-KR" altLang="en-US" sz="1400" smtClean="0">
                  <a:solidFill>
                    <a:srgbClr val="FFF6DD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입력하세요</a:t>
              </a:r>
              <a:endParaRPr lang="ko-KR" altLang="en-US" sz="1400" dirty="0">
                <a:solidFill>
                  <a:srgbClr val="FFF6DD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310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685957" y="1666727"/>
            <a:ext cx="2552700" cy="2757481"/>
            <a:chOff x="6685957" y="1666727"/>
            <a:chExt cx="2552700" cy="2757481"/>
          </a:xfrm>
        </p:grpSpPr>
        <p:graphicFrame>
          <p:nvGraphicFramePr>
            <p:cNvPr id="91" name="차트 90"/>
            <p:cNvGraphicFramePr/>
            <p:nvPr>
              <p:extLst>
                <p:ext uri="{D42A27DB-BD31-4B8C-83A1-F6EECF244321}">
                  <p14:modId xmlns:p14="http://schemas.microsoft.com/office/powerpoint/2010/main" val="642881625"/>
                </p:ext>
              </p:extLst>
            </p:nvPr>
          </p:nvGraphicFramePr>
          <p:xfrm>
            <a:off x="6685957" y="1666727"/>
            <a:ext cx="2552700" cy="27574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68" name="그룹 67"/>
            <p:cNvGrpSpPr/>
            <p:nvPr/>
          </p:nvGrpSpPr>
          <p:grpSpPr>
            <a:xfrm>
              <a:off x="7706335" y="2433054"/>
              <a:ext cx="511944" cy="810578"/>
              <a:chOff x="7706335" y="2433054"/>
              <a:chExt cx="511944" cy="810578"/>
            </a:xfrm>
          </p:grpSpPr>
          <p:sp>
            <p:nvSpPr>
              <p:cNvPr id="130" name="자유형 129"/>
              <p:cNvSpPr>
                <a:spLocks/>
              </p:cNvSpPr>
              <p:nvPr/>
            </p:nvSpPr>
            <p:spPr bwMode="auto">
              <a:xfrm>
                <a:off x="7706335" y="2433054"/>
                <a:ext cx="511944" cy="810578"/>
              </a:xfrm>
              <a:custGeom>
                <a:avLst/>
                <a:gdLst>
                  <a:gd name="connsiteX0" fmla="*/ 73485 w 511944"/>
                  <a:gd name="connsiteY0" fmla="*/ 381740 h 810578"/>
                  <a:gd name="connsiteX1" fmla="*/ 73485 w 511944"/>
                  <a:gd name="connsiteY1" fmla="*/ 663087 h 810578"/>
                  <a:gd name="connsiteX2" fmla="*/ 434786 w 511944"/>
                  <a:gd name="connsiteY2" fmla="*/ 663087 h 810578"/>
                  <a:gd name="connsiteX3" fmla="*/ 434786 w 511944"/>
                  <a:gd name="connsiteY3" fmla="*/ 381740 h 810578"/>
                  <a:gd name="connsiteX4" fmla="*/ 128953 w 511944"/>
                  <a:gd name="connsiteY4" fmla="*/ 0 h 810578"/>
                  <a:gd name="connsiteX5" fmla="*/ 379318 w 511944"/>
                  <a:gd name="connsiteY5" fmla="*/ 0 h 810578"/>
                  <a:gd name="connsiteX6" fmla="*/ 432336 w 511944"/>
                  <a:gd name="connsiteY6" fmla="*/ 56278 h 810578"/>
                  <a:gd name="connsiteX7" fmla="*/ 432336 w 511944"/>
                  <a:gd name="connsiteY7" fmla="*/ 118480 h 810578"/>
                  <a:gd name="connsiteX8" fmla="*/ 379318 w 511944"/>
                  <a:gd name="connsiteY8" fmla="*/ 174758 h 810578"/>
                  <a:gd name="connsiteX9" fmla="*/ 356402 w 511944"/>
                  <a:gd name="connsiteY9" fmla="*/ 174758 h 810578"/>
                  <a:gd name="connsiteX10" fmla="*/ 356402 w 511944"/>
                  <a:gd name="connsiteY10" fmla="*/ 221856 h 810578"/>
                  <a:gd name="connsiteX11" fmla="*/ 359857 w 511944"/>
                  <a:gd name="connsiteY11" fmla="*/ 221856 h 810578"/>
                  <a:gd name="connsiteX12" fmla="*/ 458984 w 511944"/>
                  <a:gd name="connsiteY12" fmla="*/ 221856 h 810578"/>
                  <a:gd name="connsiteX13" fmla="*/ 511944 w 511944"/>
                  <a:gd name="connsiteY13" fmla="*/ 275107 h 810578"/>
                  <a:gd name="connsiteX14" fmla="*/ 511944 w 511944"/>
                  <a:gd name="connsiteY14" fmla="*/ 757327 h 810578"/>
                  <a:gd name="connsiteX15" fmla="*/ 458984 w 511944"/>
                  <a:gd name="connsiteY15" fmla="*/ 810578 h 810578"/>
                  <a:gd name="connsiteX16" fmla="*/ 52960 w 511944"/>
                  <a:gd name="connsiteY16" fmla="*/ 810578 h 810578"/>
                  <a:gd name="connsiteX17" fmla="*/ 0 w 511944"/>
                  <a:gd name="connsiteY17" fmla="*/ 757327 h 810578"/>
                  <a:gd name="connsiteX18" fmla="*/ 0 w 511944"/>
                  <a:gd name="connsiteY18" fmla="*/ 275107 h 810578"/>
                  <a:gd name="connsiteX19" fmla="*/ 52960 w 511944"/>
                  <a:gd name="connsiteY19" fmla="*/ 221856 h 810578"/>
                  <a:gd name="connsiteX20" fmla="*/ 124431 w 511944"/>
                  <a:gd name="connsiteY20" fmla="*/ 221856 h 810578"/>
                  <a:gd name="connsiteX21" fmla="*/ 161667 w 511944"/>
                  <a:gd name="connsiteY21" fmla="*/ 221856 h 810578"/>
                  <a:gd name="connsiteX22" fmla="*/ 161667 w 511944"/>
                  <a:gd name="connsiteY22" fmla="*/ 174758 h 810578"/>
                  <a:gd name="connsiteX23" fmla="*/ 160248 w 511944"/>
                  <a:gd name="connsiteY23" fmla="*/ 174758 h 810578"/>
                  <a:gd name="connsiteX24" fmla="*/ 128953 w 511944"/>
                  <a:gd name="connsiteY24" fmla="*/ 174758 h 810578"/>
                  <a:gd name="connsiteX25" fmla="*/ 75934 w 511944"/>
                  <a:gd name="connsiteY25" fmla="*/ 118480 h 810578"/>
                  <a:gd name="connsiteX26" fmla="*/ 75934 w 511944"/>
                  <a:gd name="connsiteY26" fmla="*/ 56278 h 810578"/>
                  <a:gd name="connsiteX27" fmla="*/ 128953 w 511944"/>
                  <a:gd name="connsiteY27" fmla="*/ 0 h 810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11944" h="810578">
                    <a:moveTo>
                      <a:pt x="73485" y="381740"/>
                    </a:moveTo>
                    <a:lnTo>
                      <a:pt x="73485" y="663087"/>
                    </a:lnTo>
                    <a:lnTo>
                      <a:pt x="434786" y="663087"/>
                    </a:lnTo>
                    <a:lnTo>
                      <a:pt x="434786" y="381740"/>
                    </a:lnTo>
                    <a:close/>
                    <a:moveTo>
                      <a:pt x="128953" y="0"/>
                    </a:moveTo>
                    <a:cubicBezTo>
                      <a:pt x="379318" y="0"/>
                      <a:pt x="379318" y="0"/>
                      <a:pt x="379318" y="0"/>
                    </a:cubicBezTo>
                    <a:cubicBezTo>
                      <a:pt x="408772" y="0"/>
                      <a:pt x="432336" y="23696"/>
                      <a:pt x="432336" y="56278"/>
                    </a:cubicBezTo>
                    <a:lnTo>
                      <a:pt x="432336" y="118480"/>
                    </a:lnTo>
                    <a:cubicBezTo>
                      <a:pt x="432336" y="151062"/>
                      <a:pt x="408772" y="174758"/>
                      <a:pt x="379318" y="174758"/>
                    </a:cubicBezTo>
                    <a:lnTo>
                      <a:pt x="356402" y="174758"/>
                    </a:lnTo>
                    <a:lnTo>
                      <a:pt x="356402" y="221856"/>
                    </a:lnTo>
                    <a:lnTo>
                      <a:pt x="359857" y="221856"/>
                    </a:lnTo>
                    <a:cubicBezTo>
                      <a:pt x="458984" y="221856"/>
                      <a:pt x="458984" y="221856"/>
                      <a:pt x="458984" y="221856"/>
                    </a:cubicBezTo>
                    <a:cubicBezTo>
                      <a:pt x="488407" y="221856"/>
                      <a:pt x="511944" y="245523"/>
                      <a:pt x="511944" y="275107"/>
                    </a:cubicBezTo>
                    <a:lnTo>
                      <a:pt x="511944" y="757327"/>
                    </a:lnTo>
                    <a:cubicBezTo>
                      <a:pt x="511944" y="786911"/>
                      <a:pt x="488407" y="810578"/>
                      <a:pt x="458984" y="810578"/>
                    </a:cubicBezTo>
                    <a:cubicBezTo>
                      <a:pt x="52960" y="810578"/>
                      <a:pt x="52960" y="810578"/>
                      <a:pt x="52960" y="810578"/>
                    </a:cubicBezTo>
                    <a:cubicBezTo>
                      <a:pt x="23538" y="810578"/>
                      <a:pt x="0" y="786911"/>
                      <a:pt x="0" y="757327"/>
                    </a:cubicBezTo>
                    <a:cubicBezTo>
                      <a:pt x="0" y="275107"/>
                      <a:pt x="0" y="275107"/>
                      <a:pt x="0" y="275107"/>
                    </a:cubicBezTo>
                    <a:cubicBezTo>
                      <a:pt x="0" y="245523"/>
                      <a:pt x="23538" y="221856"/>
                      <a:pt x="52960" y="221856"/>
                    </a:cubicBezTo>
                    <a:cubicBezTo>
                      <a:pt x="78336" y="221856"/>
                      <a:pt x="102127" y="221856"/>
                      <a:pt x="124431" y="221856"/>
                    </a:cubicBezTo>
                    <a:lnTo>
                      <a:pt x="161667" y="221856"/>
                    </a:lnTo>
                    <a:lnTo>
                      <a:pt x="161667" y="174758"/>
                    </a:lnTo>
                    <a:lnTo>
                      <a:pt x="160248" y="174758"/>
                    </a:lnTo>
                    <a:cubicBezTo>
                      <a:pt x="128953" y="174758"/>
                      <a:pt x="128953" y="174758"/>
                      <a:pt x="128953" y="174758"/>
                    </a:cubicBezTo>
                    <a:cubicBezTo>
                      <a:pt x="99498" y="174758"/>
                      <a:pt x="75934" y="151062"/>
                      <a:pt x="75934" y="118480"/>
                    </a:cubicBezTo>
                    <a:cubicBezTo>
                      <a:pt x="75934" y="56278"/>
                      <a:pt x="75934" y="56278"/>
                      <a:pt x="75934" y="56278"/>
                    </a:cubicBezTo>
                    <a:cubicBezTo>
                      <a:pt x="75934" y="23696"/>
                      <a:pt x="99498" y="0"/>
                      <a:pt x="12895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96" name="Freeform 18"/>
              <p:cNvSpPr>
                <a:spLocks/>
              </p:cNvSpPr>
              <p:nvPr/>
            </p:nvSpPr>
            <p:spPr bwMode="auto">
              <a:xfrm>
                <a:off x="7856979" y="2853216"/>
                <a:ext cx="214331" cy="213179"/>
              </a:xfrm>
              <a:custGeom>
                <a:avLst/>
                <a:gdLst>
                  <a:gd name="T0" fmla="*/ 63 w 73"/>
                  <a:gd name="T1" fmla="*/ 26 h 72"/>
                  <a:gd name="T2" fmla="*/ 46 w 73"/>
                  <a:gd name="T3" fmla="*/ 26 h 72"/>
                  <a:gd name="T4" fmla="*/ 46 w 73"/>
                  <a:gd name="T5" fmla="*/ 9 h 72"/>
                  <a:gd name="T6" fmla="*/ 37 w 73"/>
                  <a:gd name="T7" fmla="*/ 0 h 72"/>
                  <a:gd name="T8" fmla="*/ 27 w 73"/>
                  <a:gd name="T9" fmla="*/ 9 h 72"/>
                  <a:gd name="T10" fmla="*/ 27 w 73"/>
                  <a:gd name="T11" fmla="*/ 26 h 72"/>
                  <a:gd name="T12" fmla="*/ 10 w 73"/>
                  <a:gd name="T13" fmla="*/ 26 h 72"/>
                  <a:gd name="T14" fmla="*/ 0 w 73"/>
                  <a:gd name="T15" fmla="*/ 36 h 72"/>
                  <a:gd name="T16" fmla="*/ 10 w 73"/>
                  <a:gd name="T17" fmla="*/ 45 h 72"/>
                  <a:gd name="T18" fmla="*/ 27 w 73"/>
                  <a:gd name="T19" fmla="*/ 45 h 72"/>
                  <a:gd name="T20" fmla="*/ 27 w 73"/>
                  <a:gd name="T21" fmla="*/ 63 h 72"/>
                  <a:gd name="T22" fmla="*/ 37 w 73"/>
                  <a:gd name="T23" fmla="*/ 72 h 72"/>
                  <a:gd name="T24" fmla="*/ 46 w 73"/>
                  <a:gd name="T25" fmla="*/ 63 h 72"/>
                  <a:gd name="T26" fmla="*/ 46 w 73"/>
                  <a:gd name="T27" fmla="*/ 45 h 72"/>
                  <a:gd name="T28" fmla="*/ 63 w 73"/>
                  <a:gd name="T29" fmla="*/ 45 h 72"/>
                  <a:gd name="T30" fmla="*/ 73 w 73"/>
                  <a:gd name="T31" fmla="*/ 36 h 72"/>
                  <a:gd name="T32" fmla="*/ 63 w 73"/>
                  <a:gd name="T33" fmla="*/ 2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72">
                    <a:moveTo>
                      <a:pt x="63" y="26"/>
                    </a:move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4"/>
                      <a:pt x="42" y="0"/>
                      <a:pt x="37" y="0"/>
                    </a:cubicBezTo>
                    <a:cubicBezTo>
                      <a:pt x="31" y="0"/>
                      <a:pt x="27" y="4"/>
                      <a:pt x="27" y="9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5" y="26"/>
                      <a:pt x="0" y="31"/>
                      <a:pt x="0" y="36"/>
                    </a:cubicBezTo>
                    <a:cubicBezTo>
                      <a:pt x="0" y="41"/>
                      <a:pt x="5" y="45"/>
                      <a:pt x="10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8"/>
                      <a:pt x="31" y="72"/>
                      <a:pt x="37" y="72"/>
                    </a:cubicBezTo>
                    <a:cubicBezTo>
                      <a:pt x="42" y="72"/>
                      <a:pt x="46" y="68"/>
                      <a:pt x="46" y="63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63" y="45"/>
                      <a:pt x="63" y="45"/>
                      <a:pt x="63" y="45"/>
                    </a:cubicBezTo>
                    <a:cubicBezTo>
                      <a:pt x="68" y="45"/>
                      <a:pt x="73" y="41"/>
                      <a:pt x="73" y="36"/>
                    </a:cubicBezTo>
                    <a:cubicBezTo>
                      <a:pt x="73" y="31"/>
                      <a:pt x="68" y="26"/>
                      <a:pt x="63" y="2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" name="그룹 1"/>
          <p:cNvGrpSpPr/>
          <p:nvPr/>
        </p:nvGrpSpPr>
        <p:grpSpPr>
          <a:xfrm>
            <a:off x="3870547" y="1781513"/>
            <a:ext cx="2552700" cy="2757481"/>
            <a:chOff x="3870547" y="1781513"/>
            <a:chExt cx="2552700" cy="2757481"/>
          </a:xfrm>
        </p:grpSpPr>
        <p:graphicFrame>
          <p:nvGraphicFramePr>
            <p:cNvPr id="66" name="차트 65"/>
            <p:cNvGraphicFramePr/>
            <p:nvPr>
              <p:extLst>
                <p:ext uri="{D42A27DB-BD31-4B8C-83A1-F6EECF244321}">
                  <p14:modId xmlns:p14="http://schemas.microsoft.com/office/powerpoint/2010/main" val="1271095081"/>
                </p:ext>
              </p:extLst>
            </p:nvPr>
          </p:nvGraphicFramePr>
          <p:xfrm>
            <a:off x="3870547" y="1781513"/>
            <a:ext cx="2552700" cy="27574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3" name="자유형 112"/>
            <p:cNvSpPr>
              <a:spLocks noChangeArrowheads="1"/>
            </p:cNvSpPr>
            <p:nvPr/>
          </p:nvSpPr>
          <p:spPr bwMode="auto">
            <a:xfrm>
              <a:off x="4910797" y="2562513"/>
              <a:ext cx="578530" cy="809124"/>
            </a:xfrm>
            <a:custGeom>
              <a:avLst/>
              <a:gdLst>
                <a:gd name="connsiteX0" fmla="*/ 123723 w 675654"/>
                <a:gd name="connsiteY0" fmla="*/ 140612 h 944961"/>
                <a:gd name="connsiteX1" fmla="*/ 78648 w 675654"/>
                <a:gd name="connsiteY1" fmla="*/ 183100 h 944961"/>
                <a:gd name="connsiteX2" fmla="*/ 78648 w 675654"/>
                <a:gd name="connsiteY2" fmla="*/ 247859 h 944961"/>
                <a:gd name="connsiteX3" fmla="*/ 173978 w 675654"/>
                <a:gd name="connsiteY3" fmla="*/ 247859 h 944961"/>
                <a:gd name="connsiteX4" fmla="*/ 173978 w 675654"/>
                <a:gd name="connsiteY4" fmla="*/ 276458 h 944961"/>
                <a:gd name="connsiteX5" fmla="*/ 78648 w 675654"/>
                <a:gd name="connsiteY5" fmla="*/ 276458 h 944961"/>
                <a:gd name="connsiteX6" fmla="*/ 78648 w 675654"/>
                <a:gd name="connsiteY6" fmla="*/ 283142 h 944961"/>
                <a:gd name="connsiteX7" fmla="*/ 78648 w 675654"/>
                <a:gd name="connsiteY7" fmla="*/ 336039 h 944961"/>
                <a:gd name="connsiteX8" fmla="*/ 173978 w 675654"/>
                <a:gd name="connsiteY8" fmla="*/ 336039 h 944961"/>
                <a:gd name="connsiteX9" fmla="*/ 173978 w 675654"/>
                <a:gd name="connsiteY9" fmla="*/ 361063 h 944961"/>
                <a:gd name="connsiteX10" fmla="*/ 78648 w 675654"/>
                <a:gd name="connsiteY10" fmla="*/ 361063 h 944961"/>
                <a:gd name="connsiteX11" fmla="*/ 78648 w 675654"/>
                <a:gd name="connsiteY11" fmla="*/ 412189 h 944961"/>
                <a:gd name="connsiteX12" fmla="*/ 78648 w 675654"/>
                <a:gd name="connsiteY12" fmla="*/ 418261 h 944961"/>
                <a:gd name="connsiteX13" fmla="*/ 173978 w 675654"/>
                <a:gd name="connsiteY13" fmla="*/ 418261 h 944961"/>
                <a:gd name="connsiteX14" fmla="*/ 173978 w 675654"/>
                <a:gd name="connsiteY14" fmla="*/ 443285 h 944961"/>
                <a:gd name="connsiteX15" fmla="*/ 78648 w 675654"/>
                <a:gd name="connsiteY15" fmla="*/ 443285 h 944961"/>
                <a:gd name="connsiteX16" fmla="*/ 78648 w 675654"/>
                <a:gd name="connsiteY16" fmla="*/ 448299 h 944961"/>
                <a:gd name="connsiteX17" fmla="*/ 78648 w 675654"/>
                <a:gd name="connsiteY17" fmla="*/ 486184 h 944961"/>
                <a:gd name="connsiteX18" fmla="*/ 597007 w 675654"/>
                <a:gd name="connsiteY18" fmla="*/ 486184 h 944961"/>
                <a:gd name="connsiteX19" fmla="*/ 597007 w 675654"/>
                <a:gd name="connsiteY19" fmla="*/ 183100 h 944961"/>
                <a:gd name="connsiteX20" fmla="*/ 554750 w 675654"/>
                <a:gd name="connsiteY20" fmla="*/ 140612 h 944961"/>
                <a:gd name="connsiteX21" fmla="*/ 123723 w 675654"/>
                <a:gd name="connsiteY21" fmla="*/ 140612 h 944961"/>
                <a:gd name="connsiteX22" fmla="*/ 334251 w 675654"/>
                <a:gd name="connsiteY22" fmla="*/ 25024 h 944961"/>
                <a:gd name="connsiteX23" fmla="*/ 299098 w 675654"/>
                <a:gd name="connsiteY23" fmla="*/ 60177 h 944961"/>
                <a:gd name="connsiteX24" fmla="*/ 334251 w 675654"/>
                <a:gd name="connsiteY24" fmla="*/ 95330 h 944961"/>
                <a:gd name="connsiteX25" fmla="*/ 369404 w 675654"/>
                <a:gd name="connsiteY25" fmla="*/ 60177 h 944961"/>
                <a:gd name="connsiteX26" fmla="*/ 334251 w 675654"/>
                <a:gd name="connsiteY26" fmla="*/ 25024 h 944961"/>
                <a:gd name="connsiteX27" fmla="*/ 333656 w 675654"/>
                <a:gd name="connsiteY27" fmla="*/ 0 h 944961"/>
                <a:gd name="connsiteX28" fmla="*/ 394429 w 675654"/>
                <a:gd name="connsiteY28" fmla="*/ 60773 h 944961"/>
                <a:gd name="connsiteX29" fmla="*/ 392504 w 675654"/>
                <a:gd name="connsiteY29" fmla="*/ 70306 h 944961"/>
                <a:gd name="connsiteX30" fmla="*/ 436387 w 675654"/>
                <a:gd name="connsiteY30" fmla="*/ 70306 h 944961"/>
                <a:gd name="connsiteX31" fmla="*/ 619350 w 675654"/>
                <a:gd name="connsiteY31" fmla="*/ 70306 h 944961"/>
                <a:gd name="connsiteX32" fmla="*/ 675654 w 675654"/>
                <a:gd name="connsiteY32" fmla="*/ 126873 h 944961"/>
                <a:gd name="connsiteX33" fmla="*/ 675654 w 675654"/>
                <a:gd name="connsiteY33" fmla="*/ 717992 h 944961"/>
                <a:gd name="connsiteX34" fmla="*/ 619350 w 675654"/>
                <a:gd name="connsiteY34" fmla="*/ 774558 h 944961"/>
                <a:gd name="connsiteX35" fmla="*/ 433501 w 675654"/>
                <a:gd name="connsiteY35" fmla="*/ 774558 h 944961"/>
                <a:gd name="connsiteX36" fmla="*/ 425880 w 675654"/>
                <a:gd name="connsiteY36" fmla="*/ 774558 h 944961"/>
                <a:gd name="connsiteX37" fmla="*/ 427795 w 675654"/>
                <a:gd name="connsiteY37" fmla="*/ 786097 h 944961"/>
                <a:gd name="connsiteX38" fmla="*/ 380069 w 675654"/>
                <a:gd name="connsiteY38" fmla="*/ 842481 h 944961"/>
                <a:gd name="connsiteX39" fmla="*/ 358465 w 675654"/>
                <a:gd name="connsiteY39" fmla="*/ 842481 h 944961"/>
                <a:gd name="connsiteX40" fmla="*/ 359544 w 675654"/>
                <a:gd name="connsiteY40" fmla="*/ 866467 h 944961"/>
                <a:gd name="connsiteX41" fmla="*/ 352424 w 675654"/>
                <a:gd name="connsiteY41" fmla="*/ 893960 h 944961"/>
                <a:gd name="connsiteX42" fmla="*/ 284501 w 675654"/>
                <a:gd name="connsiteY42" fmla="*/ 944961 h 944961"/>
                <a:gd name="connsiteX43" fmla="*/ 278841 w 675654"/>
                <a:gd name="connsiteY43" fmla="*/ 919460 h 944961"/>
                <a:gd name="connsiteX44" fmla="*/ 326953 w 675654"/>
                <a:gd name="connsiteY44" fmla="*/ 882626 h 944961"/>
                <a:gd name="connsiteX45" fmla="*/ 332260 w 675654"/>
                <a:gd name="connsiteY45" fmla="*/ 846146 h 944961"/>
                <a:gd name="connsiteX46" fmla="*/ 331290 w 675654"/>
                <a:gd name="connsiteY46" fmla="*/ 842481 h 944961"/>
                <a:gd name="connsiteX47" fmla="*/ 318657 w 675654"/>
                <a:gd name="connsiteY47" fmla="*/ 842481 h 944961"/>
                <a:gd name="connsiteX48" fmla="*/ 309884 w 675654"/>
                <a:gd name="connsiteY48" fmla="*/ 842481 h 944961"/>
                <a:gd name="connsiteX49" fmla="*/ 262158 w 675654"/>
                <a:gd name="connsiteY49" fmla="*/ 786097 h 944961"/>
                <a:gd name="connsiteX50" fmla="*/ 264073 w 675654"/>
                <a:gd name="connsiteY50" fmla="*/ 774558 h 944961"/>
                <a:gd name="connsiteX51" fmla="*/ 239267 w 675654"/>
                <a:gd name="connsiteY51" fmla="*/ 774558 h 944961"/>
                <a:gd name="connsiteX52" fmla="*/ 56304 w 675654"/>
                <a:gd name="connsiteY52" fmla="*/ 774558 h 944961"/>
                <a:gd name="connsiteX53" fmla="*/ 0 w 675654"/>
                <a:gd name="connsiteY53" fmla="*/ 717992 h 944961"/>
                <a:gd name="connsiteX54" fmla="*/ 0 w 675654"/>
                <a:gd name="connsiteY54" fmla="*/ 126873 h 944961"/>
                <a:gd name="connsiteX55" fmla="*/ 56304 w 675654"/>
                <a:gd name="connsiteY55" fmla="*/ 70306 h 944961"/>
                <a:gd name="connsiteX56" fmla="*/ 242153 w 675654"/>
                <a:gd name="connsiteY56" fmla="*/ 70306 h 944961"/>
                <a:gd name="connsiteX57" fmla="*/ 274808 w 675654"/>
                <a:gd name="connsiteY57" fmla="*/ 70306 h 944961"/>
                <a:gd name="connsiteX58" fmla="*/ 272883 w 675654"/>
                <a:gd name="connsiteY58" fmla="*/ 60773 h 944961"/>
                <a:gd name="connsiteX59" fmla="*/ 333656 w 675654"/>
                <a:gd name="connsiteY59" fmla="*/ 0 h 94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75654" h="944961">
                  <a:moveTo>
                    <a:pt x="123723" y="140612"/>
                  </a:moveTo>
                  <a:cubicBezTo>
                    <a:pt x="98368" y="140612"/>
                    <a:pt x="78648" y="160440"/>
                    <a:pt x="78648" y="183100"/>
                  </a:cubicBezTo>
                  <a:lnTo>
                    <a:pt x="78648" y="247859"/>
                  </a:lnTo>
                  <a:lnTo>
                    <a:pt x="173978" y="247859"/>
                  </a:lnTo>
                  <a:lnTo>
                    <a:pt x="173978" y="276458"/>
                  </a:lnTo>
                  <a:lnTo>
                    <a:pt x="78648" y="276458"/>
                  </a:lnTo>
                  <a:lnTo>
                    <a:pt x="78648" y="283142"/>
                  </a:lnTo>
                  <a:lnTo>
                    <a:pt x="78648" y="336039"/>
                  </a:lnTo>
                  <a:lnTo>
                    <a:pt x="173978" y="336039"/>
                  </a:lnTo>
                  <a:lnTo>
                    <a:pt x="173978" y="361063"/>
                  </a:lnTo>
                  <a:lnTo>
                    <a:pt x="78648" y="361063"/>
                  </a:lnTo>
                  <a:lnTo>
                    <a:pt x="78648" y="412189"/>
                  </a:lnTo>
                  <a:lnTo>
                    <a:pt x="78648" y="418261"/>
                  </a:lnTo>
                  <a:lnTo>
                    <a:pt x="173978" y="418261"/>
                  </a:lnTo>
                  <a:lnTo>
                    <a:pt x="173978" y="443285"/>
                  </a:lnTo>
                  <a:lnTo>
                    <a:pt x="78648" y="443285"/>
                  </a:lnTo>
                  <a:lnTo>
                    <a:pt x="78648" y="448299"/>
                  </a:lnTo>
                  <a:cubicBezTo>
                    <a:pt x="78648" y="486184"/>
                    <a:pt x="78648" y="486184"/>
                    <a:pt x="78648" y="486184"/>
                  </a:cubicBezTo>
                  <a:lnTo>
                    <a:pt x="597007" y="486184"/>
                  </a:lnTo>
                  <a:cubicBezTo>
                    <a:pt x="597007" y="183100"/>
                    <a:pt x="597007" y="183100"/>
                    <a:pt x="597007" y="183100"/>
                  </a:cubicBezTo>
                  <a:cubicBezTo>
                    <a:pt x="597007" y="160440"/>
                    <a:pt x="577287" y="140612"/>
                    <a:pt x="554750" y="140612"/>
                  </a:cubicBezTo>
                  <a:cubicBezTo>
                    <a:pt x="123723" y="140612"/>
                    <a:pt x="123723" y="140612"/>
                    <a:pt x="123723" y="140612"/>
                  </a:cubicBezTo>
                  <a:close/>
                  <a:moveTo>
                    <a:pt x="334251" y="25024"/>
                  </a:moveTo>
                  <a:cubicBezTo>
                    <a:pt x="314837" y="25024"/>
                    <a:pt x="299098" y="40763"/>
                    <a:pt x="299098" y="60177"/>
                  </a:cubicBezTo>
                  <a:cubicBezTo>
                    <a:pt x="299098" y="79591"/>
                    <a:pt x="314837" y="95330"/>
                    <a:pt x="334251" y="95330"/>
                  </a:cubicBezTo>
                  <a:cubicBezTo>
                    <a:pt x="353665" y="95330"/>
                    <a:pt x="369404" y="79591"/>
                    <a:pt x="369404" y="60177"/>
                  </a:cubicBezTo>
                  <a:cubicBezTo>
                    <a:pt x="369404" y="40763"/>
                    <a:pt x="353665" y="25024"/>
                    <a:pt x="334251" y="25024"/>
                  </a:cubicBezTo>
                  <a:close/>
                  <a:moveTo>
                    <a:pt x="333656" y="0"/>
                  </a:moveTo>
                  <a:cubicBezTo>
                    <a:pt x="367220" y="0"/>
                    <a:pt x="394429" y="27209"/>
                    <a:pt x="394429" y="60773"/>
                  </a:cubicBezTo>
                  <a:lnTo>
                    <a:pt x="392504" y="70306"/>
                  </a:lnTo>
                  <a:lnTo>
                    <a:pt x="436387" y="70306"/>
                  </a:lnTo>
                  <a:cubicBezTo>
                    <a:pt x="619350" y="70306"/>
                    <a:pt x="619350" y="70306"/>
                    <a:pt x="619350" y="70306"/>
                  </a:cubicBezTo>
                  <a:cubicBezTo>
                    <a:pt x="650317" y="70306"/>
                    <a:pt x="675654" y="95761"/>
                    <a:pt x="675654" y="126873"/>
                  </a:cubicBezTo>
                  <a:lnTo>
                    <a:pt x="675654" y="717992"/>
                  </a:lnTo>
                  <a:cubicBezTo>
                    <a:pt x="675654" y="749103"/>
                    <a:pt x="650317" y="774558"/>
                    <a:pt x="619350" y="774558"/>
                  </a:cubicBezTo>
                  <a:cubicBezTo>
                    <a:pt x="548969" y="774558"/>
                    <a:pt x="487386" y="774558"/>
                    <a:pt x="433501" y="774558"/>
                  </a:cubicBezTo>
                  <a:lnTo>
                    <a:pt x="425880" y="774558"/>
                  </a:lnTo>
                  <a:lnTo>
                    <a:pt x="427795" y="786097"/>
                  </a:lnTo>
                  <a:cubicBezTo>
                    <a:pt x="427795" y="817108"/>
                    <a:pt x="405336" y="842481"/>
                    <a:pt x="380069" y="842481"/>
                  </a:cubicBezTo>
                  <a:lnTo>
                    <a:pt x="358465" y="842481"/>
                  </a:lnTo>
                  <a:lnTo>
                    <a:pt x="359544" y="866467"/>
                  </a:lnTo>
                  <a:cubicBezTo>
                    <a:pt x="358792" y="875365"/>
                    <a:pt x="356670" y="884751"/>
                    <a:pt x="352424" y="893960"/>
                  </a:cubicBezTo>
                  <a:cubicBezTo>
                    <a:pt x="341104" y="916627"/>
                    <a:pt x="318463" y="933627"/>
                    <a:pt x="284501" y="944961"/>
                  </a:cubicBezTo>
                  <a:cubicBezTo>
                    <a:pt x="278841" y="919460"/>
                    <a:pt x="278841" y="919460"/>
                    <a:pt x="278841" y="919460"/>
                  </a:cubicBezTo>
                  <a:cubicBezTo>
                    <a:pt x="304312" y="910960"/>
                    <a:pt x="321293" y="899626"/>
                    <a:pt x="326953" y="882626"/>
                  </a:cubicBezTo>
                  <a:cubicBezTo>
                    <a:pt x="334029" y="869876"/>
                    <a:pt x="334029" y="856417"/>
                    <a:pt x="332260" y="846146"/>
                  </a:cubicBezTo>
                  <a:lnTo>
                    <a:pt x="331290" y="842481"/>
                  </a:lnTo>
                  <a:lnTo>
                    <a:pt x="318657" y="842481"/>
                  </a:lnTo>
                  <a:cubicBezTo>
                    <a:pt x="309884" y="842481"/>
                    <a:pt x="309884" y="842481"/>
                    <a:pt x="309884" y="842481"/>
                  </a:cubicBezTo>
                  <a:cubicBezTo>
                    <a:pt x="284617" y="842481"/>
                    <a:pt x="262158" y="817108"/>
                    <a:pt x="262158" y="786097"/>
                  </a:cubicBezTo>
                  <a:lnTo>
                    <a:pt x="264073" y="774558"/>
                  </a:lnTo>
                  <a:lnTo>
                    <a:pt x="239267" y="774558"/>
                  </a:lnTo>
                  <a:cubicBezTo>
                    <a:pt x="56304" y="774558"/>
                    <a:pt x="56304" y="774558"/>
                    <a:pt x="56304" y="774558"/>
                  </a:cubicBezTo>
                  <a:cubicBezTo>
                    <a:pt x="25337" y="774558"/>
                    <a:pt x="0" y="749103"/>
                    <a:pt x="0" y="717992"/>
                  </a:cubicBezTo>
                  <a:cubicBezTo>
                    <a:pt x="0" y="126873"/>
                    <a:pt x="0" y="126873"/>
                    <a:pt x="0" y="126873"/>
                  </a:cubicBezTo>
                  <a:cubicBezTo>
                    <a:pt x="0" y="95761"/>
                    <a:pt x="25337" y="70306"/>
                    <a:pt x="56304" y="70306"/>
                  </a:cubicBezTo>
                  <a:cubicBezTo>
                    <a:pt x="126685" y="70306"/>
                    <a:pt x="188268" y="70306"/>
                    <a:pt x="242153" y="70306"/>
                  </a:cubicBezTo>
                  <a:lnTo>
                    <a:pt x="274808" y="70306"/>
                  </a:lnTo>
                  <a:lnTo>
                    <a:pt x="272883" y="60773"/>
                  </a:lnTo>
                  <a:cubicBezTo>
                    <a:pt x="272883" y="27209"/>
                    <a:pt x="300092" y="0"/>
                    <a:pt x="3336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442150" y="1666727"/>
            <a:ext cx="2552700" cy="2757481"/>
            <a:chOff x="9442150" y="1666727"/>
            <a:chExt cx="2552700" cy="2757481"/>
          </a:xfrm>
        </p:grpSpPr>
        <p:graphicFrame>
          <p:nvGraphicFramePr>
            <p:cNvPr id="92" name="차트 91"/>
            <p:cNvGraphicFramePr/>
            <p:nvPr>
              <p:extLst>
                <p:ext uri="{D42A27DB-BD31-4B8C-83A1-F6EECF244321}">
                  <p14:modId xmlns:p14="http://schemas.microsoft.com/office/powerpoint/2010/main" val="2360440014"/>
                </p:ext>
              </p:extLst>
            </p:nvPr>
          </p:nvGraphicFramePr>
          <p:xfrm>
            <a:off x="9442150" y="1666727"/>
            <a:ext cx="2552700" cy="27574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118" name="그룹 117"/>
            <p:cNvGrpSpPr/>
            <p:nvPr/>
          </p:nvGrpSpPr>
          <p:grpSpPr>
            <a:xfrm>
              <a:off x="10372139" y="2513013"/>
              <a:ext cx="692723" cy="734706"/>
              <a:chOff x="6929438" y="1870076"/>
              <a:chExt cx="628650" cy="666750"/>
            </a:xfrm>
            <a:solidFill>
              <a:schemeClr val="tx1"/>
            </a:solidFill>
          </p:grpSpPr>
          <p:sp>
            <p:nvSpPr>
              <p:cNvPr id="119" name="Freeform 5"/>
              <p:cNvSpPr>
                <a:spLocks/>
              </p:cNvSpPr>
              <p:nvPr/>
            </p:nvSpPr>
            <p:spPr bwMode="auto">
              <a:xfrm>
                <a:off x="7346950" y="2224088"/>
                <a:ext cx="173038" cy="233363"/>
              </a:xfrm>
              <a:custGeom>
                <a:avLst/>
                <a:gdLst>
                  <a:gd name="T0" fmla="*/ 37 w 46"/>
                  <a:gd name="T1" fmla="*/ 62 h 62"/>
                  <a:gd name="T2" fmla="*/ 46 w 46"/>
                  <a:gd name="T3" fmla="*/ 34 h 62"/>
                  <a:gd name="T4" fmla="*/ 32 w 46"/>
                  <a:gd name="T5" fmla="*/ 0 h 62"/>
                  <a:gd name="T6" fmla="*/ 0 w 46"/>
                  <a:gd name="T7" fmla="*/ 32 h 62"/>
                  <a:gd name="T8" fmla="*/ 37 w 46"/>
                  <a:gd name="T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2">
                    <a:moveTo>
                      <a:pt x="37" y="62"/>
                    </a:moveTo>
                    <a:cubicBezTo>
                      <a:pt x="43" y="54"/>
                      <a:pt x="46" y="45"/>
                      <a:pt x="46" y="34"/>
                    </a:cubicBezTo>
                    <a:cubicBezTo>
                      <a:pt x="46" y="21"/>
                      <a:pt x="41" y="9"/>
                      <a:pt x="32" y="0"/>
                    </a:cubicBezTo>
                    <a:cubicBezTo>
                      <a:pt x="0" y="32"/>
                      <a:pt x="0" y="32"/>
                      <a:pt x="0" y="32"/>
                    </a:cubicBezTo>
                    <a:lnTo>
                      <a:pt x="37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0" name="Freeform 6"/>
              <p:cNvSpPr>
                <a:spLocks/>
              </p:cNvSpPr>
              <p:nvPr/>
            </p:nvSpPr>
            <p:spPr bwMode="auto">
              <a:xfrm>
                <a:off x="7207250" y="2366963"/>
                <a:ext cx="260350" cy="169863"/>
              </a:xfrm>
              <a:custGeom>
                <a:avLst/>
                <a:gdLst>
                  <a:gd name="T0" fmla="*/ 31 w 69"/>
                  <a:gd name="T1" fmla="*/ 0 h 45"/>
                  <a:gd name="T2" fmla="*/ 0 w 69"/>
                  <a:gd name="T3" fmla="*/ 32 h 45"/>
                  <a:gd name="T4" fmla="*/ 34 w 69"/>
                  <a:gd name="T5" fmla="*/ 45 h 45"/>
                  <a:gd name="T6" fmla="*/ 69 w 69"/>
                  <a:gd name="T7" fmla="*/ 31 h 45"/>
                  <a:gd name="T8" fmla="*/ 31 w 6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45">
                    <a:moveTo>
                      <a:pt x="31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9" y="40"/>
                      <a:pt x="21" y="45"/>
                      <a:pt x="34" y="45"/>
                    </a:cubicBezTo>
                    <a:cubicBezTo>
                      <a:pt x="48" y="45"/>
                      <a:pt x="60" y="40"/>
                      <a:pt x="69" y="31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1" name="Freeform 7"/>
              <p:cNvSpPr>
                <a:spLocks noEditPoints="1"/>
              </p:cNvSpPr>
              <p:nvPr/>
            </p:nvSpPr>
            <p:spPr bwMode="auto">
              <a:xfrm>
                <a:off x="6929438" y="1870076"/>
                <a:ext cx="628650" cy="628650"/>
              </a:xfrm>
              <a:custGeom>
                <a:avLst/>
                <a:gdLst>
                  <a:gd name="T0" fmla="*/ 157 w 167"/>
                  <a:gd name="T1" fmla="*/ 27 h 167"/>
                  <a:gd name="T2" fmla="*/ 140 w 167"/>
                  <a:gd name="T3" fmla="*/ 10 h 167"/>
                  <a:gd name="T4" fmla="*/ 104 w 167"/>
                  <a:gd name="T5" fmla="*/ 10 h 167"/>
                  <a:gd name="T6" fmla="*/ 10 w 167"/>
                  <a:gd name="T7" fmla="*/ 104 h 167"/>
                  <a:gd name="T8" fmla="*/ 10 w 167"/>
                  <a:gd name="T9" fmla="*/ 140 h 167"/>
                  <a:gd name="T10" fmla="*/ 27 w 167"/>
                  <a:gd name="T11" fmla="*/ 157 h 167"/>
                  <a:gd name="T12" fmla="*/ 63 w 167"/>
                  <a:gd name="T13" fmla="*/ 157 h 167"/>
                  <a:gd name="T14" fmla="*/ 157 w 167"/>
                  <a:gd name="T15" fmla="*/ 63 h 167"/>
                  <a:gd name="T16" fmla="*/ 157 w 167"/>
                  <a:gd name="T17" fmla="*/ 27 h 167"/>
                  <a:gd name="T18" fmla="*/ 151 w 167"/>
                  <a:gd name="T19" fmla="*/ 57 h 167"/>
                  <a:gd name="T20" fmla="*/ 104 w 167"/>
                  <a:gd name="T21" fmla="*/ 105 h 167"/>
                  <a:gd name="T22" fmla="*/ 69 w 167"/>
                  <a:gd name="T23" fmla="*/ 69 h 167"/>
                  <a:gd name="T24" fmla="*/ 22 w 167"/>
                  <a:gd name="T25" fmla="*/ 116 h 167"/>
                  <a:gd name="T26" fmla="*/ 20 w 167"/>
                  <a:gd name="T27" fmla="*/ 122 h 167"/>
                  <a:gd name="T28" fmla="*/ 22 w 167"/>
                  <a:gd name="T29" fmla="*/ 128 h 167"/>
                  <a:gd name="T30" fmla="*/ 22 w 167"/>
                  <a:gd name="T31" fmla="*/ 134 h 167"/>
                  <a:gd name="T32" fmla="*/ 19 w 167"/>
                  <a:gd name="T33" fmla="*/ 135 h 167"/>
                  <a:gd name="T34" fmla="*/ 16 w 167"/>
                  <a:gd name="T35" fmla="*/ 134 h 167"/>
                  <a:gd name="T36" fmla="*/ 11 w 167"/>
                  <a:gd name="T37" fmla="*/ 122 h 167"/>
                  <a:gd name="T38" fmla="*/ 16 w 167"/>
                  <a:gd name="T39" fmla="*/ 110 h 167"/>
                  <a:gd name="T40" fmla="*/ 110 w 167"/>
                  <a:gd name="T41" fmla="*/ 16 h 167"/>
                  <a:gd name="T42" fmla="*/ 122 w 167"/>
                  <a:gd name="T43" fmla="*/ 11 h 167"/>
                  <a:gd name="T44" fmla="*/ 134 w 167"/>
                  <a:gd name="T45" fmla="*/ 16 h 167"/>
                  <a:gd name="T46" fmla="*/ 151 w 167"/>
                  <a:gd name="T47" fmla="*/ 33 h 167"/>
                  <a:gd name="T48" fmla="*/ 151 w 167"/>
                  <a:gd name="T49" fmla="*/ 5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7" h="167">
                    <a:moveTo>
                      <a:pt x="157" y="27"/>
                    </a:moveTo>
                    <a:cubicBezTo>
                      <a:pt x="140" y="10"/>
                      <a:pt x="140" y="10"/>
                      <a:pt x="140" y="10"/>
                    </a:cubicBezTo>
                    <a:cubicBezTo>
                      <a:pt x="130" y="0"/>
                      <a:pt x="114" y="0"/>
                      <a:pt x="104" y="10"/>
                    </a:cubicBezTo>
                    <a:cubicBezTo>
                      <a:pt x="10" y="104"/>
                      <a:pt x="10" y="104"/>
                      <a:pt x="10" y="104"/>
                    </a:cubicBezTo>
                    <a:cubicBezTo>
                      <a:pt x="0" y="114"/>
                      <a:pt x="0" y="130"/>
                      <a:pt x="10" y="140"/>
                    </a:cubicBezTo>
                    <a:cubicBezTo>
                      <a:pt x="27" y="157"/>
                      <a:pt x="27" y="157"/>
                      <a:pt x="27" y="157"/>
                    </a:cubicBezTo>
                    <a:cubicBezTo>
                      <a:pt x="37" y="167"/>
                      <a:pt x="53" y="167"/>
                      <a:pt x="63" y="157"/>
                    </a:cubicBezTo>
                    <a:cubicBezTo>
                      <a:pt x="157" y="63"/>
                      <a:pt x="157" y="63"/>
                      <a:pt x="157" y="63"/>
                    </a:cubicBezTo>
                    <a:cubicBezTo>
                      <a:pt x="167" y="53"/>
                      <a:pt x="167" y="37"/>
                      <a:pt x="157" y="27"/>
                    </a:cubicBezTo>
                    <a:close/>
                    <a:moveTo>
                      <a:pt x="151" y="57"/>
                    </a:moveTo>
                    <a:cubicBezTo>
                      <a:pt x="104" y="105"/>
                      <a:pt x="104" y="105"/>
                      <a:pt x="104" y="105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20" y="118"/>
                      <a:pt x="20" y="120"/>
                      <a:pt x="20" y="122"/>
                    </a:cubicBezTo>
                    <a:cubicBezTo>
                      <a:pt x="20" y="124"/>
                      <a:pt x="20" y="126"/>
                      <a:pt x="22" y="128"/>
                    </a:cubicBezTo>
                    <a:cubicBezTo>
                      <a:pt x="24" y="130"/>
                      <a:pt x="24" y="132"/>
                      <a:pt x="22" y="134"/>
                    </a:cubicBezTo>
                    <a:cubicBezTo>
                      <a:pt x="21" y="135"/>
                      <a:pt x="20" y="135"/>
                      <a:pt x="19" y="135"/>
                    </a:cubicBezTo>
                    <a:cubicBezTo>
                      <a:pt x="18" y="135"/>
                      <a:pt x="17" y="135"/>
                      <a:pt x="16" y="134"/>
                    </a:cubicBezTo>
                    <a:cubicBezTo>
                      <a:pt x="13" y="131"/>
                      <a:pt x="11" y="127"/>
                      <a:pt x="11" y="122"/>
                    </a:cubicBezTo>
                    <a:cubicBezTo>
                      <a:pt x="11" y="117"/>
                      <a:pt x="13" y="113"/>
                      <a:pt x="16" y="110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13" y="13"/>
                      <a:pt x="118" y="11"/>
                      <a:pt x="122" y="11"/>
                    </a:cubicBezTo>
                    <a:cubicBezTo>
                      <a:pt x="127" y="11"/>
                      <a:pt x="131" y="13"/>
                      <a:pt x="134" y="16"/>
                    </a:cubicBezTo>
                    <a:cubicBezTo>
                      <a:pt x="151" y="33"/>
                      <a:pt x="151" y="33"/>
                      <a:pt x="151" y="33"/>
                    </a:cubicBezTo>
                    <a:cubicBezTo>
                      <a:pt x="158" y="39"/>
                      <a:pt x="158" y="50"/>
                      <a:pt x="151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122" name="TextBox 121"/>
          <p:cNvSpPr txBox="1"/>
          <p:nvPr/>
        </p:nvSpPr>
        <p:spPr>
          <a:xfrm>
            <a:off x="3404447" y="4627496"/>
            <a:ext cx="3484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40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40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b="1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설정</a:t>
            </a:r>
            <a:r>
              <a:rPr lang="en-US" altLang="ko-KR" sz="1400" b="1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o-KR" altLang="en-US" sz="140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홈의 </a:t>
            </a:r>
            <a:r>
              <a:rPr lang="ko-KR" altLang="en-US" sz="140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단락에서 줄 간격</a:t>
            </a:r>
            <a:r>
              <a:rPr lang="en-US" altLang="ko-KR" sz="140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140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글머리 기호 수정 가능합니다</a:t>
            </a:r>
            <a:r>
              <a:rPr lang="en-US" altLang="ko-KR" sz="140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40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입력하세요</a:t>
            </a:r>
            <a:r>
              <a:rPr lang="en-US" altLang="ko-KR" sz="140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400" b="1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219857" y="4527785"/>
            <a:ext cx="3484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b="1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설정</a:t>
            </a:r>
            <a:r>
              <a:rPr lang="en-US" altLang="ko-KR" sz="1400" b="1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홈의 </a:t>
            </a: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단락에서 줄 간격</a:t>
            </a:r>
            <a:r>
              <a:rPr lang="en-US" altLang="ko-KR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글머리 기호 수정 가능합니다</a:t>
            </a:r>
            <a:r>
              <a:rPr lang="en-US" altLang="ko-KR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입력하세요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400" b="1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976050" y="4513788"/>
            <a:ext cx="3484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b="1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설정</a:t>
            </a:r>
            <a:r>
              <a:rPr lang="en-US" altLang="ko-KR" sz="1400" b="1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홈의 </a:t>
            </a: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단락에서 줄 간격</a:t>
            </a:r>
            <a:r>
              <a:rPr lang="en-US" altLang="ko-KR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글머리 기호 수정 가능합니다</a:t>
            </a:r>
            <a:r>
              <a:rPr lang="en-US" altLang="ko-KR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입력하세요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400" b="1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125" name="그룹 124"/>
          <p:cNvGrpSpPr/>
          <p:nvPr/>
        </p:nvGrpSpPr>
        <p:grpSpPr>
          <a:xfrm>
            <a:off x="8352692" y="-1"/>
            <a:ext cx="3839308" cy="693554"/>
            <a:chOff x="8352692" y="-1"/>
            <a:chExt cx="3839308" cy="693554"/>
          </a:xfrm>
        </p:grpSpPr>
        <p:sp>
          <p:nvSpPr>
            <p:cNvPr id="126" name="한쪽 모서리가 잘린 사각형 125"/>
            <p:cNvSpPr/>
            <p:nvPr/>
          </p:nvSpPr>
          <p:spPr>
            <a:xfrm flipH="1" flipV="1">
              <a:off x="8506044" y="4774"/>
              <a:ext cx="3685953" cy="688779"/>
            </a:xfrm>
            <a:prstGeom prst="snip1Rect">
              <a:avLst>
                <a:gd name="adj" fmla="val 50000"/>
              </a:avLst>
            </a:prstGeom>
            <a:solidFill>
              <a:srgbClr val="642D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한쪽 모서리가 잘린 사각형 126"/>
            <p:cNvSpPr/>
            <p:nvPr/>
          </p:nvSpPr>
          <p:spPr>
            <a:xfrm flipH="1" flipV="1">
              <a:off x="8352692" y="-1"/>
              <a:ext cx="3839308" cy="562708"/>
            </a:xfrm>
            <a:prstGeom prst="snip1Rect">
              <a:avLst>
                <a:gd name="adj" fmla="val 50000"/>
              </a:avLst>
            </a:prstGeom>
            <a:solidFill>
              <a:srgbClr val="642D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Freeform 6"/>
            <p:cNvSpPr>
              <a:spLocks noEditPoints="1"/>
            </p:cNvSpPr>
            <p:nvPr/>
          </p:nvSpPr>
          <p:spPr bwMode="auto">
            <a:xfrm>
              <a:off x="11562360" y="124991"/>
              <a:ext cx="629640" cy="449165"/>
            </a:xfrm>
            <a:custGeom>
              <a:avLst/>
              <a:gdLst>
                <a:gd name="T0" fmla="*/ 295 w 326"/>
                <a:gd name="T1" fmla="*/ 5 h 232"/>
                <a:gd name="T2" fmla="*/ 295 w 326"/>
                <a:gd name="T3" fmla="*/ 56 h 232"/>
                <a:gd name="T4" fmla="*/ 260 w 326"/>
                <a:gd name="T5" fmla="*/ 56 h 232"/>
                <a:gd name="T6" fmla="*/ 260 w 326"/>
                <a:gd name="T7" fmla="*/ 30 h 232"/>
                <a:gd name="T8" fmla="*/ 230 w 326"/>
                <a:gd name="T9" fmla="*/ 0 h 232"/>
                <a:gd name="T10" fmla="*/ 30 w 326"/>
                <a:gd name="T11" fmla="*/ 0 h 232"/>
                <a:gd name="T12" fmla="*/ 0 w 326"/>
                <a:gd name="T13" fmla="*/ 30 h 232"/>
                <a:gd name="T14" fmla="*/ 0 w 326"/>
                <a:gd name="T15" fmla="*/ 202 h 232"/>
                <a:gd name="T16" fmla="*/ 30 w 326"/>
                <a:gd name="T17" fmla="*/ 232 h 232"/>
                <a:gd name="T18" fmla="*/ 230 w 326"/>
                <a:gd name="T19" fmla="*/ 232 h 232"/>
                <a:gd name="T20" fmla="*/ 260 w 326"/>
                <a:gd name="T21" fmla="*/ 202 h 232"/>
                <a:gd name="T22" fmla="*/ 260 w 326"/>
                <a:gd name="T23" fmla="*/ 179 h 232"/>
                <a:gd name="T24" fmla="*/ 295 w 326"/>
                <a:gd name="T25" fmla="*/ 179 h 232"/>
                <a:gd name="T26" fmla="*/ 295 w 326"/>
                <a:gd name="T27" fmla="*/ 231 h 232"/>
                <a:gd name="T28" fmla="*/ 326 w 326"/>
                <a:gd name="T29" fmla="*/ 231 h 232"/>
                <a:gd name="T30" fmla="*/ 326 w 326"/>
                <a:gd name="T31" fmla="*/ 5 h 232"/>
                <a:gd name="T32" fmla="*/ 295 w 326"/>
                <a:gd name="T33" fmla="*/ 5 h 232"/>
                <a:gd name="T34" fmla="*/ 186 w 326"/>
                <a:gd name="T35" fmla="*/ 134 h 232"/>
                <a:gd name="T36" fmla="*/ 152 w 326"/>
                <a:gd name="T37" fmla="*/ 134 h 232"/>
                <a:gd name="T38" fmla="*/ 152 w 326"/>
                <a:gd name="T39" fmla="*/ 167 h 232"/>
                <a:gd name="T40" fmla="*/ 134 w 326"/>
                <a:gd name="T41" fmla="*/ 186 h 232"/>
                <a:gd name="T42" fmla="*/ 115 w 326"/>
                <a:gd name="T43" fmla="*/ 167 h 232"/>
                <a:gd name="T44" fmla="*/ 115 w 326"/>
                <a:gd name="T45" fmla="*/ 134 h 232"/>
                <a:gd name="T46" fmla="*/ 81 w 326"/>
                <a:gd name="T47" fmla="*/ 134 h 232"/>
                <a:gd name="T48" fmla="*/ 63 w 326"/>
                <a:gd name="T49" fmla="*/ 115 h 232"/>
                <a:gd name="T50" fmla="*/ 81 w 326"/>
                <a:gd name="T51" fmla="*/ 96 h 232"/>
                <a:gd name="T52" fmla="*/ 115 w 326"/>
                <a:gd name="T53" fmla="*/ 96 h 232"/>
                <a:gd name="T54" fmla="*/ 115 w 326"/>
                <a:gd name="T55" fmla="*/ 63 h 232"/>
                <a:gd name="T56" fmla="*/ 134 w 326"/>
                <a:gd name="T57" fmla="*/ 44 h 232"/>
                <a:gd name="T58" fmla="*/ 152 w 326"/>
                <a:gd name="T59" fmla="*/ 63 h 232"/>
                <a:gd name="T60" fmla="*/ 152 w 326"/>
                <a:gd name="T61" fmla="*/ 96 h 232"/>
                <a:gd name="T62" fmla="*/ 186 w 326"/>
                <a:gd name="T63" fmla="*/ 96 h 232"/>
                <a:gd name="T64" fmla="*/ 205 w 326"/>
                <a:gd name="T65" fmla="*/ 115 h 232"/>
                <a:gd name="T66" fmla="*/ 186 w 326"/>
                <a:gd name="T67" fmla="*/ 134 h 232"/>
                <a:gd name="T68" fmla="*/ 260 w 326"/>
                <a:gd name="T69" fmla="*/ 161 h 232"/>
                <a:gd name="T70" fmla="*/ 260 w 326"/>
                <a:gd name="T71" fmla="*/ 73 h 232"/>
                <a:gd name="T72" fmla="*/ 295 w 326"/>
                <a:gd name="T73" fmla="*/ 73 h 232"/>
                <a:gd name="T74" fmla="*/ 295 w 326"/>
                <a:gd name="T75" fmla="*/ 161 h 232"/>
                <a:gd name="T76" fmla="*/ 260 w 326"/>
                <a:gd name="T77" fmla="*/ 16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6" h="232">
                  <a:moveTo>
                    <a:pt x="295" y="5"/>
                  </a:moveTo>
                  <a:cubicBezTo>
                    <a:pt x="295" y="56"/>
                    <a:pt x="295" y="56"/>
                    <a:pt x="295" y="56"/>
                  </a:cubicBezTo>
                  <a:cubicBezTo>
                    <a:pt x="260" y="56"/>
                    <a:pt x="260" y="56"/>
                    <a:pt x="260" y="56"/>
                  </a:cubicBezTo>
                  <a:cubicBezTo>
                    <a:pt x="260" y="30"/>
                    <a:pt x="260" y="30"/>
                    <a:pt x="260" y="30"/>
                  </a:cubicBezTo>
                  <a:cubicBezTo>
                    <a:pt x="260" y="14"/>
                    <a:pt x="247" y="0"/>
                    <a:pt x="2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19"/>
                    <a:pt x="13" y="232"/>
                    <a:pt x="30" y="232"/>
                  </a:cubicBezTo>
                  <a:cubicBezTo>
                    <a:pt x="230" y="232"/>
                    <a:pt x="230" y="232"/>
                    <a:pt x="230" y="232"/>
                  </a:cubicBezTo>
                  <a:cubicBezTo>
                    <a:pt x="247" y="232"/>
                    <a:pt x="260" y="219"/>
                    <a:pt x="260" y="202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95" y="179"/>
                    <a:pt x="295" y="179"/>
                    <a:pt x="295" y="179"/>
                  </a:cubicBezTo>
                  <a:cubicBezTo>
                    <a:pt x="295" y="231"/>
                    <a:pt x="295" y="231"/>
                    <a:pt x="295" y="231"/>
                  </a:cubicBezTo>
                  <a:cubicBezTo>
                    <a:pt x="326" y="231"/>
                    <a:pt x="326" y="231"/>
                    <a:pt x="326" y="231"/>
                  </a:cubicBezTo>
                  <a:cubicBezTo>
                    <a:pt x="326" y="5"/>
                    <a:pt x="326" y="5"/>
                    <a:pt x="326" y="5"/>
                  </a:cubicBezTo>
                  <a:lnTo>
                    <a:pt x="295" y="5"/>
                  </a:lnTo>
                  <a:close/>
                  <a:moveTo>
                    <a:pt x="186" y="134"/>
                  </a:moveTo>
                  <a:cubicBezTo>
                    <a:pt x="152" y="134"/>
                    <a:pt x="152" y="134"/>
                    <a:pt x="152" y="134"/>
                  </a:cubicBezTo>
                  <a:cubicBezTo>
                    <a:pt x="152" y="167"/>
                    <a:pt x="152" y="167"/>
                    <a:pt x="152" y="167"/>
                  </a:cubicBezTo>
                  <a:cubicBezTo>
                    <a:pt x="152" y="178"/>
                    <a:pt x="144" y="186"/>
                    <a:pt x="134" y="186"/>
                  </a:cubicBezTo>
                  <a:cubicBezTo>
                    <a:pt x="123" y="186"/>
                    <a:pt x="115" y="178"/>
                    <a:pt x="115" y="167"/>
                  </a:cubicBezTo>
                  <a:cubicBezTo>
                    <a:pt x="115" y="134"/>
                    <a:pt x="115" y="134"/>
                    <a:pt x="115" y="134"/>
                  </a:cubicBezTo>
                  <a:cubicBezTo>
                    <a:pt x="81" y="134"/>
                    <a:pt x="81" y="134"/>
                    <a:pt x="81" y="134"/>
                  </a:cubicBezTo>
                  <a:cubicBezTo>
                    <a:pt x="71" y="134"/>
                    <a:pt x="63" y="126"/>
                    <a:pt x="63" y="115"/>
                  </a:cubicBezTo>
                  <a:cubicBezTo>
                    <a:pt x="63" y="105"/>
                    <a:pt x="71" y="96"/>
                    <a:pt x="81" y="96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53"/>
                    <a:pt x="123" y="44"/>
                    <a:pt x="134" y="44"/>
                  </a:cubicBezTo>
                  <a:cubicBezTo>
                    <a:pt x="144" y="44"/>
                    <a:pt x="152" y="53"/>
                    <a:pt x="152" y="63"/>
                  </a:cubicBezTo>
                  <a:cubicBezTo>
                    <a:pt x="152" y="96"/>
                    <a:pt x="152" y="96"/>
                    <a:pt x="152" y="96"/>
                  </a:cubicBezTo>
                  <a:cubicBezTo>
                    <a:pt x="186" y="96"/>
                    <a:pt x="186" y="96"/>
                    <a:pt x="186" y="96"/>
                  </a:cubicBezTo>
                  <a:cubicBezTo>
                    <a:pt x="196" y="96"/>
                    <a:pt x="205" y="105"/>
                    <a:pt x="205" y="115"/>
                  </a:cubicBezTo>
                  <a:cubicBezTo>
                    <a:pt x="205" y="126"/>
                    <a:pt x="196" y="134"/>
                    <a:pt x="186" y="134"/>
                  </a:cubicBezTo>
                  <a:close/>
                  <a:moveTo>
                    <a:pt x="260" y="161"/>
                  </a:moveTo>
                  <a:cubicBezTo>
                    <a:pt x="260" y="73"/>
                    <a:pt x="260" y="73"/>
                    <a:pt x="260" y="73"/>
                  </a:cubicBezTo>
                  <a:cubicBezTo>
                    <a:pt x="295" y="73"/>
                    <a:pt x="295" y="73"/>
                    <a:pt x="295" y="73"/>
                  </a:cubicBezTo>
                  <a:cubicBezTo>
                    <a:pt x="295" y="161"/>
                    <a:pt x="295" y="161"/>
                    <a:pt x="295" y="161"/>
                  </a:cubicBezTo>
                  <a:lnTo>
                    <a:pt x="260" y="161"/>
                  </a:lnTo>
                  <a:close/>
                </a:path>
              </a:pathLst>
            </a:custGeom>
            <a:solidFill>
              <a:srgbClr val="ED59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9" name="TextBox 128"/>
            <p:cNvSpPr txBox="1"/>
            <p:nvPr/>
          </p:nvSpPr>
          <p:spPr>
            <a:xfrm flipH="1">
              <a:off x="8604629" y="156624"/>
              <a:ext cx="33354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31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그룹 57"/>
          <p:cNvGrpSpPr/>
          <p:nvPr/>
        </p:nvGrpSpPr>
        <p:grpSpPr>
          <a:xfrm>
            <a:off x="8352692" y="-1"/>
            <a:ext cx="3839308" cy="693554"/>
            <a:chOff x="8352692" y="-1"/>
            <a:chExt cx="3839308" cy="693554"/>
          </a:xfrm>
        </p:grpSpPr>
        <p:sp>
          <p:nvSpPr>
            <p:cNvPr id="59" name="한쪽 모서리가 잘린 사각형 58"/>
            <p:cNvSpPr/>
            <p:nvPr/>
          </p:nvSpPr>
          <p:spPr>
            <a:xfrm flipH="1" flipV="1">
              <a:off x="8506044" y="4774"/>
              <a:ext cx="3685953" cy="688779"/>
            </a:xfrm>
            <a:prstGeom prst="snip1Rect">
              <a:avLst>
                <a:gd name="adj" fmla="val 50000"/>
              </a:avLst>
            </a:prstGeom>
            <a:solidFill>
              <a:srgbClr val="642D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한쪽 모서리가 잘린 사각형 60"/>
            <p:cNvSpPr/>
            <p:nvPr/>
          </p:nvSpPr>
          <p:spPr>
            <a:xfrm flipH="1" flipV="1">
              <a:off x="8352692" y="-1"/>
              <a:ext cx="3839308" cy="562708"/>
            </a:xfrm>
            <a:prstGeom prst="snip1Rect">
              <a:avLst>
                <a:gd name="adj" fmla="val 50000"/>
              </a:avLst>
            </a:prstGeom>
            <a:solidFill>
              <a:srgbClr val="642D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Freeform 6"/>
            <p:cNvSpPr>
              <a:spLocks noEditPoints="1"/>
            </p:cNvSpPr>
            <p:nvPr/>
          </p:nvSpPr>
          <p:spPr bwMode="auto">
            <a:xfrm>
              <a:off x="11562360" y="124991"/>
              <a:ext cx="629640" cy="449165"/>
            </a:xfrm>
            <a:custGeom>
              <a:avLst/>
              <a:gdLst>
                <a:gd name="T0" fmla="*/ 295 w 326"/>
                <a:gd name="T1" fmla="*/ 5 h 232"/>
                <a:gd name="T2" fmla="*/ 295 w 326"/>
                <a:gd name="T3" fmla="*/ 56 h 232"/>
                <a:gd name="T4" fmla="*/ 260 w 326"/>
                <a:gd name="T5" fmla="*/ 56 h 232"/>
                <a:gd name="T6" fmla="*/ 260 w 326"/>
                <a:gd name="T7" fmla="*/ 30 h 232"/>
                <a:gd name="T8" fmla="*/ 230 w 326"/>
                <a:gd name="T9" fmla="*/ 0 h 232"/>
                <a:gd name="T10" fmla="*/ 30 w 326"/>
                <a:gd name="T11" fmla="*/ 0 h 232"/>
                <a:gd name="T12" fmla="*/ 0 w 326"/>
                <a:gd name="T13" fmla="*/ 30 h 232"/>
                <a:gd name="T14" fmla="*/ 0 w 326"/>
                <a:gd name="T15" fmla="*/ 202 h 232"/>
                <a:gd name="T16" fmla="*/ 30 w 326"/>
                <a:gd name="T17" fmla="*/ 232 h 232"/>
                <a:gd name="T18" fmla="*/ 230 w 326"/>
                <a:gd name="T19" fmla="*/ 232 h 232"/>
                <a:gd name="T20" fmla="*/ 260 w 326"/>
                <a:gd name="T21" fmla="*/ 202 h 232"/>
                <a:gd name="T22" fmla="*/ 260 w 326"/>
                <a:gd name="T23" fmla="*/ 179 h 232"/>
                <a:gd name="T24" fmla="*/ 295 w 326"/>
                <a:gd name="T25" fmla="*/ 179 h 232"/>
                <a:gd name="T26" fmla="*/ 295 w 326"/>
                <a:gd name="T27" fmla="*/ 231 h 232"/>
                <a:gd name="T28" fmla="*/ 326 w 326"/>
                <a:gd name="T29" fmla="*/ 231 h 232"/>
                <a:gd name="T30" fmla="*/ 326 w 326"/>
                <a:gd name="T31" fmla="*/ 5 h 232"/>
                <a:gd name="T32" fmla="*/ 295 w 326"/>
                <a:gd name="T33" fmla="*/ 5 h 232"/>
                <a:gd name="T34" fmla="*/ 186 w 326"/>
                <a:gd name="T35" fmla="*/ 134 h 232"/>
                <a:gd name="T36" fmla="*/ 152 w 326"/>
                <a:gd name="T37" fmla="*/ 134 h 232"/>
                <a:gd name="T38" fmla="*/ 152 w 326"/>
                <a:gd name="T39" fmla="*/ 167 h 232"/>
                <a:gd name="T40" fmla="*/ 134 w 326"/>
                <a:gd name="T41" fmla="*/ 186 h 232"/>
                <a:gd name="T42" fmla="*/ 115 w 326"/>
                <a:gd name="T43" fmla="*/ 167 h 232"/>
                <a:gd name="T44" fmla="*/ 115 w 326"/>
                <a:gd name="T45" fmla="*/ 134 h 232"/>
                <a:gd name="T46" fmla="*/ 81 w 326"/>
                <a:gd name="T47" fmla="*/ 134 h 232"/>
                <a:gd name="T48" fmla="*/ 63 w 326"/>
                <a:gd name="T49" fmla="*/ 115 h 232"/>
                <a:gd name="T50" fmla="*/ 81 w 326"/>
                <a:gd name="T51" fmla="*/ 96 h 232"/>
                <a:gd name="T52" fmla="*/ 115 w 326"/>
                <a:gd name="T53" fmla="*/ 96 h 232"/>
                <a:gd name="T54" fmla="*/ 115 w 326"/>
                <a:gd name="T55" fmla="*/ 63 h 232"/>
                <a:gd name="T56" fmla="*/ 134 w 326"/>
                <a:gd name="T57" fmla="*/ 44 h 232"/>
                <a:gd name="T58" fmla="*/ 152 w 326"/>
                <a:gd name="T59" fmla="*/ 63 h 232"/>
                <a:gd name="T60" fmla="*/ 152 w 326"/>
                <a:gd name="T61" fmla="*/ 96 h 232"/>
                <a:gd name="T62" fmla="*/ 186 w 326"/>
                <a:gd name="T63" fmla="*/ 96 h 232"/>
                <a:gd name="T64" fmla="*/ 205 w 326"/>
                <a:gd name="T65" fmla="*/ 115 h 232"/>
                <a:gd name="T66" fmla="*/ 186 w 326"/>
                <a:gd name="T67" fmla="*/ 134 h 232"/>
                <a:gd name="T68" fmla="*/ 260 w 326"/>
                <a:gd name="T69" fmla="*/ 161 h 232"/>
                <a:gd name="T70" fmla="*/ 260 w 326"/>
                <a:gd name="T71" fmla="*/ 73 h 232"/>
                <a:gd name="T72" fmla="*/ 295 w 326"/>
                <a:gd name="T73" fmla="*/ 73 h 232"/>
                <a:gd name="T74" fmla="*/ 295 w 326"/>
                <a:gd name="T75" fmla="*/ 161 h 232"/>
                <a:gd name="T76" fmla="*/ 260 w 326"/>
                <a:gd name="T77" fmla="*/ 16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6" h="232">
                  <a:moveTo>
                    <a:pt x="295" y="5"/>
                  </a:moveTo>
                  <a:cubicBezTo>
                    <a:pt x="295" y="56"/>
                    <a:pt x="295" y="56"/>
                    <a:pt x="295" y="56"/>
                  </a:cubicBezTo>
                  <a:cubicBezTo>
                    <a:pt x="260" y="56"/>
                    <a:pt x="260" y="56"/>
                    <a:pt x="260" y="56"/>
                  </a:cubicBezTo>
                  <a:cubicBezTo>
                    <a:pt x="260" y="30"/>
                    <a:pt x="260" y="30"/>
                    <a:pt x="260" y="30"/>
                  </a:cubicBezTo>
                  <a:cubicBezTo>
                    <a:pt x="260" y="14"/>
                    <a:pt x="247" y="0"/>
                    <a:pt x="2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19"/>
                    <a:pt x="13" y="232"/>
                    <a:pt x="30" y="232"/>
                  </a:cubicBezTo>
                  <a:cubicBezTo>
                    <a:pt x="230" y="232"/>
                    <a:pt x="230" y="232"/>
                    <a:pt x="230" y="232"/>
                  </a:cubicBezTo>
                  <a:cubicBezTo>
                    <a:pt x="247" y="232"/>
                    <a:pt x="260" y="219"/>
                    <a:pt x="260" y="202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95" y="179"/>
                    <a:pt x="295" y="179"/>
                    <a:pt x="295" y="179"/>
                  </a:cubicBezTo>
                  <a:cubicBezTo>
                    <a:pt x="295" y="231"/>
                    <a:pt x="295" y="231"/>
                    <a:pt x="295" y="231"/>
                  </a:cubicBezTo>
                  <a:cubicBezTo>
                    <a:pt x="326" y="231"/>
                    <a:pt x="326" y="231"/>
                    <a:pt x="326" y="231"/>
                  </a:cubicBezTo>
                  <a:cubicBezTo>
                    <a:pt x="326" y="5"/>
                    <a:pt x="326" y="5"/>
                    <a:pt x="326" y="5"/>
                  </a:cubicBezTo>
                  <a:lnTo>
                    <a:pt x="295" y="5"/>
                  </a:lnTo>
                  <a:close/>
                  <a:moveTo>
                    <a:pt x="186" y="134"/>
                  </a:moveTo>
                  <a:cubicBezTo>
                    <a:pt x="152" y="134"/>
                    <a:pt x="152" y="134"/>
                    <a:pt x="152" y="134"/>
                  </a:cubicBezTo>
                  <a:cubicBezTo>
                    <a:pt x="152" y="167"/>
                    <a:pt x="152" y="167"/>
                    <a:pt x="152" y="167"/>
                  </a:cubicBezTo>
                  <a:cubicBezTo>
                    <a:pt x="152" y="178"/>
                    <a:pt x="144" y="186"/>
                    <a:pt x="134" y="186"/>
                  </a:cubicBezTo>
                  <a:cubicBezTo>
                    <a:pt x="123" y="186"/>
                    <a:pt x="115" y="178"/>
                    <a:pt x="115" y="167"/>
                  </a:cubicBezTo>
                  <a:cubicBezTo>
                    <a:pt x="115" y="134"/>
                    <a:pt x="115" y="134"/>
                    <a:pt x="115" y="134"/>
                  </a:cubicBezTo>
                  <a:cubicBezTo>
                    <a:pt x="81" y="134"/>
                    <a:pt x="81" y="134"/>
                    <a:pt x="81" y="134"/>
                  </a:cubicBezTo>
                  <a:cubicBezTo>
                    <a:pt x="71" y="134"/>
                    <a:pt x="63" y="126"/>
                    <a:pt x="63" y="115"/>
                  </a:cubicBezTo>
                  <a:cubicBezTo>
                    <a:pt x="63" y="105"/>
                    <a:pt x="71" y="96"/>
                    <a:pt x="81" y="96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53"/>
                    <a:pt x="123" y="44"/>
                    <a:pt x="134" y="44"/>
                  </a:cubicBezTo>
                  <a:cubicBezTo>
                    <a:pt x="144" y="44"/>
                    <a:pt x="152" y="53"/>
                    <a:pt x="152" y="63"/>
                  </a:cubicBezTo>
                  <a:cubicBezTo>
                    <a:pt x="152" y="96"/>
                    <a:pt x="152" y="96"/>
                    <a:pt x="152" y="96"/>
                  </a:cubicBezTo>
                  <a:cubicBezTo>
                    <a:pt x="186" y="96"/>
                    <a:pt x="186" y="96"/>
                    <a:pt x="186" y="96"/>
                  </a:cubicBezTo>
                  <a:cubicBezTo>
                    <a:pt x="196" y="96"/>
                    <a:pt x="205" y="105"/>
                    <a:pt x="205" y="115"/>
                  </a:cubicBezTo>
                  <a:cubicBezTo>
                    <a:pt x="205" y="126"/>
                    <a:pt x="196" y="134"/>
                    <a:pt x="186" y="134"/>
                  </a:cubicBezTo>
                  <a:close/>
                  <a:moveTo>
                    <a:pt x="260" y="161"/>
                  </a:moveTo>
                  <a:cubicBezTo>
                    <a:pt x="260" y="73"/>
                    <a:pt x="260" y="73"/>
                    <a:pt x="260" y="73"/>
                  </a:cubicBezTo>
                  <a:cubicBezTo>
                    <a:pt x="295" y="73"/>
                    <a:pt x="295" y="73"/>
                    <a:pt x="295" y="73"/>
                  </a:cubicBezTo>
                  <a:cubicBezTo>
                    <a:pt x="295" y="161"/>
                    <a:pt x="295" y="161"/>
                    <a:pt x="295" y="161"/>
                  </a:cubicBezTo>
                  <a:lnTo>
                    <a:pt x="260" y="161"/>
                  </a:lnTo>
                  <a:close/>
                </a:path>
              </a:pathLst>
            </a:custGeom>
            <a:solidFill>
              <a:srgbClr val="ED59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TextBox 65"/>
            <p:cNvSpPr txBox="1"/>
            <p:nvPr/>
          </p:nvSpPr>
          <p:spPr>
            <a:xfrm flipH="1">
              <a:off x="8604629" y="156624"/>
              <a:ext cx="33354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</a:p>
          </p:txBody>
        </p:sp>
      </p:grpSp>
      <p:grpSp>
        <p:nvGrpSpPr>
          <p:cNvPr id="71" name="그룹 70"/>
          <p:cNvGrpSpPr/>
          <p:nvPr/>
        </p:nvGrpSpPr>
        <p:grpSpPr>
          <a:xfrm>
            <a:off x="10309854" y="1169937"/>
            <a:ext cx="1252506" cy="1240500"/>
            <a:chOff x="5729288" y="3467101"/>
            <a:chExt cx="496887" cy="492124"/>
          </a:xfrm>
          <a:solidFill>
            <a:srgbClr val="FFF6DD"/>
          </a:solidFill>
        </p:grpSpPr>
        <p:sp>
          <p:nvSpPr>
            <p:cNvPr id="72" name="Freeform 20"/>
            <p:cNvSpPr>
              <a:spLocks/>
            </p:cNvSpPr>
            <p:nvPr/>
          </p:nvSpPr>
          <p:spPr bwMode="auto">
            <a:xfrm>
              <a:off x="6064250" y="3467101"/>
              <a:ext cx="161925" cy="157163"/>
            </a:xfrm>
            <a:custGeom>
              <a:avLst/>
              <a:gdLst>
                <a:gd name="T0" fmla="*/ 41 w 43"/>
                <a:gd name="T1" fmla="*/ 27 h 42"/>
                <a:gd name="T2" fmla="*/ 15 w 43"/>
                <a:gd name="T3" fmla="*/ 2 h 42"/>
                <a:gd name="T4" fmla="*/ 8 w 43"/>
                <a:gd name="T5" fmla="*/ 2 h 42"/>
                <a:gd name="T6" fmla="*/ 8 w 43"/>
                <a:gd name="T7" fmla="*/ 8 h 42"/>
                <a:gd name="T8" fmla="*/ 12 w 43"/>
                <a:gd name="T9" fmla="*/ 12 h 42"/>
                <a:gd name="T10" fmla="*/ 0 w 43"/>
                <a:gd name="T11" fmla="*/ 25 h 42"/>
                <a:gd name="T12" fmla="*/ 17 w 43"/>
                <a:gd name="T13" fmla="*/ 42 h 42"/>
                <a:gd name="T14" fmla="*/ 29 w 43"/>
                <a:gd name="T15" fmla="*/ 29 h 42"/>
                <a:gd name="T16" fmla="*/ 34 w 43"/>
                <a:gd name="T17" fmla="*/ 34 h 42"/>
                <a:gd name="T18" fmla="*/ 41 w 43"/>
                <a:gd name="T19" fmla="*/ 34 h 42"/>
                <a:gd name="T20" fmla="*/ 41 w 43"/>
                <a:gd name="T21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2">
                  <a:moveTo>
                    <a:pt x="41" y="27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3" y="0"/>
                    <a:pt x="10" y="0"/>
                    <a:pt x="8" y="2"/>
                  </a:cubicBezTo>
                  <a:cubicBezTo>
                    <a:pt x="6" y="3"/>
                    <a:pt x="6" y="6"/>
                    <a:pt x="8" y="8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6" y="36"/>
                    <a:pt x="39" y="36"/>
                    <a:pt x="41" y="34"/>
                  </a:cubicBezTo>
                  <a:cubicBezTo>
                    <a:pt x="43" y="32"/>
                    <a:pt x="43" y="29"/>
                    <a:pt x="4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21"/>
            <p:cNvSpPr>
              <a:spLocks noEditPoints="1"/>
            </p:cNvSpPr>
            <p:nvPr/>
          </p:nvSpPr>
          <p:spPr bwMode="auto">
            <a:xfrm>
              <a:off x="5729288" y="3511550"/>
              <a:ext cx="444500" cy="447675"/>
            </a:xfrm>
            <a:custGeom>
              <a:avLst/>
              <a:gdLst>
                <a:gd name="T0" fmla="*/ 116 w 118"/>
                <a:gd name="T1" fmla="*/ 46 h 119"/>
                <a:gd name="T2" fmla="*/ 72 w 118"/>
                <a:gd name="T3" fmla="*/ 2 h 119"/>
                <a:gd name="T4" fmla="*/ 65 w 118"/>
                <a:gd name="T5" fmla="*/ 2 h 119"/>
                <a:gd name="T6" fmla="*/ 65 w 118"/>
                <a:gd name="T7" fmla="*/ 9 h 119"/>
                <a:gd name="T8" fmla="*/ 70 w 118"/>
                <a:gd name="T9" fmla="*/ 14 h 119"/>
                <a:gd name="T10" fmla="*/ 12 w 118"/>
                <a:gd name="T11" fmla="*/ 73 h 119"/>
                <a:gd name="T12" fmla="*/ 12 w 118"/>
                <a:gd name="T13" fmla="*/ 105 h 119"/>
                <a:gd name="T14" fmla="*/ 0 w 118"/>
                <a:gd name="T15" fmla="*/ 116 h 119"/>
                <a:gd name="T16" fmla="*/ 2 w 118"/>
                <a:gd name="T17" fmla="*/ 119 h 119"/>
                <a:gd name="T18" fmla="*/ 14 w 118"/>
                <a:gd name="T19" fmla="*/ 107 h 119"/>
                <a:gd name="T20" fmla="*/ 46 w 118"/>
                <a:gd name="T21" fmla="*/ 107 h 119"/>
                <a:gd name="T22" fmla="*/ 104 w 118"/>
                <a:gd name="T23" fmla="*/ 48 h 119"/>
                <a:gd name="T24" fmla="*/ 109 w 118"/>
                <a:gd name="T25" fmla="*/ 53 h 119"/>
                <a:gd name="T26" fmla="*/ 116 w 118"/>
                <a:gd name="T27" fmla="*/ 53 h 119"/>
                <a:gd name="T28" fmla="*/ 116 w 118"/>
                <a:gd name="T29" fmla="*/ 46 h 119"/>
                <a:gd name="T30" fmla="*/ 35 w 118"/>
                <a:gd name="T31" fmla="*/ 79 h 119"/>
                <a:gd name="T32" fmla="*/ 26 w 118"/>
                <a:gd name="T33" fmla="*/ 70 h 119"/>
                <a:gd name="T34" fmla="*/ 26 w 118"/>
                <a:gd name="T35" fmla="*/ 68 h 119"/>
                <a:gd name="T36" fmla="*/ 29 w 118"/>
                <a:gd name="T37" fmla="*/ 68 h 119"/>
                <a:gd name="T38" fmla="*/ 37 w 118"/>
                <a:gd name="T39" fmla="*/ 77 h 119"/>
                <a:gd name="T40" fmla="*/ 37 w 118"/>
                <a:gd name="T41" fmla="*/ 79 h 119"/>
                <a:gd name="T42" fmla="*/ 35 w 118"/>
                <a:gd name="T43" fmla="*/ 79 h 119"/>
                <a:gd name="T44" fmla="*/ 43 w 118"/>
                <a:gd name="T45" fmla="*/ 71 h 119"/>
                <a:gd name="T46" fmla="*/ 34 w 118"/>
                <a:gd name="T47" fmla="*/ 63 h 119"/>
                <a:gd name="T48" fmla="*/ 34 w 118"/>
                <a:gd name="T49" fmla="*/ 60 h 119"/>
                <a:gd name="T50" fmla="*/ 36 w 118"/>
                <a:gd name="T51" fmla="*/ 60 h 119"/>
                <a:gd name="T52" fmla="*/ 45 w 118"/>
                <a:gd name="T53" fmla="*/ 69 h 119"/>
                <a:gd name="T54" fmla="*/ 45 w 118"/>
                <a:gd name="T55" fmla="*/ 71 h 119"/>
                <a:gd name="T56" fmla="*/ 43 w 118"/>
                <a:gd name="T57" fmla="*/ 71 h 119"/>
                <a:gd name="T58" fmla="*/ 50 w 118"/>
                <a:gd name="T59" fmla="*/ 64 h 119"/>
                <a:gd name="T60" fmla="*/ 42 w 118"/>
                <a:gd name="T61" fmla="*/ 55 h 119"/>
                <a:gd name="T62" fmla="*/ 42 w 118"/>
                <a:gd name="T63" fmla="*/ 53 h 119"/>
                <a:gd name="T64" fmla="*/ 44 w 118"/>
                <a:gd name="T65" fmla="*/ 53 h 119"/>
                <a:gd name="T66" fmla="*/ 52 w 118"/>
                <a:gd name="T67" fmla="*/ 61 h 119"/>
                <a:gd name="T68" fmla="*/ 52 w 118"/>
                <a:gd name="T69" fmla="*/ 64 h 119"/>
                <a:gd name="T70" fmla="*/ 50 w 118"/>
                <a:gd name="T71" fmla="*/ 64 h 119"/>
                <a:gd name="T72" fmla="*/ 74 w 118"/>
                <a:gd name="T73" fmla="*/ 70 h 119"/>
                <a:gd name="T74" fmla="*/ 49 w 118"/>
                <a:gd name="T75" fmla="*/ 45 h 119"/>
                <a:gd name="T76" fmla="*/ 71 w 118"/>
                <a:gd name="T77" fmla="*/ 22 h 119"/>
                <a:gd name="T78" fmla="*/ 97 w 118"/>
                <a:gd name="T79" fmla="*/ 47 h 119"/>
                <a:gd name="T80" fmla="*/ 74 w 118"/>
                <a:gd name="T81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8" h="119">
                  <a:moveTo>
                    <a:pt x="116" y="46"/>
                  </a:moveTo>
                  <a:cubicBezTo>
                    <a:pt x="72" y="2"/>
                    <a:pt x="72" y="2"/>
                    <a:pt x="72" y="2"/>
                  </a:cubicBezTo>
                  <a:cubicBezTo>
                    <a:pt x="70" y="0"/>
                    <a:pt x="67" y="0"/>
                    <a:pt x="65" y="2"/>
                  </a:cubicBezTo>
                  <a:cubicBezTo>
                    <a:pt x="63" y="4"/>
                    <a:pt x="63" y="7"/>
                    <a:pt x="65" y="9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111" y="55"/>
                    <a:pt x="114" y="55"/>
                    <a:pt x="116" y="53"/>
                  </a:cubicBezTo>
                  <a:cubicBezTo>
                    <a:pt x="118" y="51"/>
                    <a:pt x="118" y="48"/>
                    <a:pt x="116" y="46"/>
                  </a:cubicBezTo>
                  <a:close/>
                  <a:moveTo>
                    <a:pt x="35" y="79"/>
                  </a:move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26" y="69"/>
                    <a:pt x="26" y="68"/>
                  </a:cubicBezTo>
                  <a:cubicBezTo>
                    <a:pt x="27" y="67"/>
                    <a:pt x="28" y="67"/>
                    <a:pt x="29" y="68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8" y="77"/>
                    <a:pt x="38" y="78"/>
                    <a:pt x="37" y="79"/>
                  </a:cubicBezTo>
                  <a:cubicBezTo>
                    <a:pt x="37" y="79"/>
                    <a:pt x="36" y="79"/>
                    <a:pt x="35" y="79"/>
                  </a:cubicBezTo>
                  <a:close/>
                  <a:moveTo>
                    <a:pt x="43" y="71"/>
                  </a:moveTo>
                  <a:cubicBezTo>
                    <a:pt x="34" y="63"/>
                    <a:pt x="34" y="63"/>
                    <a:pt x="34" y="63"/>
                  </a:cubicBezTo>
                  <a:cubicBezTo>
                    <a:pt x="33" y="62"/>
                    <a:pt x="33" y="61"/>
                    <a:pt x="34" y="60"/>
                  </a:cubicBezTo>
                  <a:cubicBezTo>
                    <a:pt x="35" y="60"/>
                    <a:pt x="36" y="60"/>
                    <a:pt x="36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44" y="72"/>
                    <a:pt x="43" y="72"/>
                    <a:pt x="43" y="71"/>
                  </a:cubicBezTo>
                  <a:close/>
                  <a:moveTo>
                    <a:pt x="50" y="64"/>
                  </a:moveTo>
                  <a:cubicBezTo>
                    <a:pt x="42" y="55"/>
                    <a:pt x="42" y="55"/>
                    <a:pt x="42" y="55"/>
                  </a:cubicBezTo>
                  <a:cubicBezTo>
                    <a:pt x="41" y="54"/>
                    <a:pt x="41" y="53"/>
                    <a:pt x="42" y="53"/>
                  </a:cubicBezTo>
                  <a:cubicBezTo>
                    <a:pt x="42" y="52"/>
                    <a:pt x="43" y="52"/>
                    <a:pt x="44" y="53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3" y="62"/>
                    <a:pt x="53" y="63"/>
                    <a:pt x="52" y="64"/>
                  </a:cubicBezTo>
                  <a:cubicBezTo>
                    <a:pt x="52" y="64"/>
                    <a:pt x="51" y="64"/>
                    <a:pt x="50" y="64"/>
                  </a:cubicBezTo>
                  <a:close/>
                  <a:moveTo>
                    <a:pt x="74" y="70"/>
                  </a:moveTo>
                  <a:cubicBezTo>
                    <a:pt x="49" y="45"/>
                    <a:pt x="49" y="45"/>
                    <a:pt x="49" y="4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97" y="47"/>
                    <a:pt x="97" y="47"/>
                    <a:pt x="97" y="47"/>
                  </a:cubicBezTo>
                  <a:lnTo>
                    <a:pt x="7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0" y="4908857"/>
            <a:ext cx="2614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b="1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설정</a:t>
            </a:r>
            <a:r>
              <a:rPr lang="en-US" altLang="ko-KR" sz="1400" b="1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홈의 </a:t>
            </a: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단락에서 줄 간격</a:t>
            </a:r>
            <a:r>
              <a:rPr lang="en-US" altLang="ko-KR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글머리 기호 수정 가능합니다</a:t>
            </a:r>
            <a:r>
              <a:rPr lang="en-US" altLang="ko-KR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입력하세요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400" b="1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237064" y="1316387"/>
            <a:ext cx="2614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b="1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설정</a:t>
            </a:r>
            <a:r>
              <a:rPr lang="en-US" altLang="ko-KR" sz="1400" b="1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홈의 </a:t>
            </a: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단락에서 줄 간격</a:t>
            </a:r>
            <a:r>
              <a:rPr lang="en-US" altLang="ko-KR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글머리 기호 수정 가능합니다</a:t>
            </a:r>
            <a:r>
              <a:rPr lang="en-US" altLang="ko-KR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입력하세요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400" b="1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31095" y="1327642"/>
            <a:ext cx="1552354" cy="3483775"/>
            <a:chOff x="531095" y="1327642"/>
            <a:chExt cx="1552354" cy="3483775"/>
          </a:xfrm>
        </p:grpSpPr>
        <p:sp>
          <p:nvSpPr>
            <p:cNvPr id="30" name="양쪽 모서리가 둥근 사각형 29"/>
            <p:cNvSpPr/>
            <p:nvPr/>
          </p:nvSpPr>
          <p:spPr>
            <a:xfrm>
              <a:off x="531096" y="1327642"/>
              <a:ext cx="1552353" cy="170519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13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양쪽 모서리가 둥근 사각형 73"/>
            <p:cNvSpPr/>
            <p:nvPr/>
          </p:nvSpPr>
          <p:spPr>
            <a:xfrm flipV="1">
              <a:off x="531095" y="3022204"/>
              <a:ext cx="1552354" cy="17892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885791" y="1529428"/>
              <a:ext cx="842962" cy="842963"/>
            </a:xfrm>
            <a:custGeom>
              <a:avLst/>
              <a:gdLst>
                <a:gd name="T0" fmla="*/ 210 w 222"/>
                <a:gd name="T1" fmla="*/ 78 h 222"/>
                <a:gd name="T2" fmla="*/ 144 w 222"/>
                <a:gd name="T3" fmla="*/ 78 h 222"/>
                <a:gd name="T4" fmla="*/ 144 w 222"/>
                <a:gd name="T5" fmla="*/ 11 h 222"/>
                <a:gd name="T6" fmla="*/ 132 w 222"/>
                <a:gd name="T7" fmla="*/ 0 h 222"/>
                <a:gd name="T8" fmla="*/ 90 w 222"/>
                <a:gd name="T9" fmla="*/ 0 h 222"/>
                <a:gd name="T10" fmla="*/ 79 w 222"/>
                <a:gd name="T11" fmla="*/ 11 h 222"/>
                <a:gd name="T12" fmla="*/ 79 w 222"/>
                <a:gd name="T13" fmla="*/ 78 h 222"/>
                <a:gd name="T14" fmla="*/ 12 w 222"/>
                <a:gd name="T15" fmla="*/ 78 h 222"/>
                <a:gd name="T16" fmla="*/ 0 w 222"/>
                <a:gd name="T17" fmla="*/ 90 h 222"/>
                <a:gd name="T18" fmla="*/ 0 w 222"/>
                <a:gd name="T19" fmla="*/ 131 h 222"/>
                <a:gd name="T20" fmla="*/ 12 w 222"/>
                <a:gd name="T21" fmla="*/ 143 h 222"/>
                <a:gd name="T22" fmla="*/ 79 w 222"/>
                <a:gd name="T23" fmla="*/ 143 h 222"/>
                <a:gd name="T24" fmla="*/ 79 w 222"/>
                <a:gd name="T25" fmla="*/ 210 h 222"/>
                <a:gd name="T26" fmla="*/ 90 w 222"/>
                <a:gd name="T27" fmla="*/ 222 h 222"/>
                <a:gd name="T28" fmla="*/ 132 w 222"/>
                <a:gd name="T29" fmla="*/ 222 h 222"/>
                <a:gd name="T30" fmla="*/ 144 w 222"/>
                <a:gd name="T31" fmla="*/ 210 h 222"/>
                <a:gd name="T32" fmla="*/ 144 w 222"/>
                <a:gd name="T33" fmla="*/ 143 h 222"/>
                <a:gd name="T34" fmla="*/ 210 w 222"/>
                <a:gd name="T35" fmla="*/ 143 h 222"/>
                <a:gd name="T36" fmla="*/ 222 w 222"/>
                <a:gd name="T37" fmla="*/ 131 h 222"/>
                <a:gd name="T38" fmla="*/ 222 w 222"/>
                <a:gd name="T39" fmla="*/ 90 h 222"/>
                <a:gd name="T40" fmla="*/ 210 w 222"/>
                <a:gd name="T41" fmla="*/ 7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222">
                  <a:moveTo>
                    <a:pt x="210" y="78"/>
                  </a:moveTo>
                  <a:cubicBezTo>
                    <a:pt x="144" y="78"/>
                    <a:pt x="144" y="78"/>
                    <a:pt x="144" y="78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4" y="5"/>
                    <a:pt x="138" y="0"/>
                    <a:pt x="13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4" y="0"/>
                    <a:pt x="79" y="5"/>
                    <a:pt x="79" y="11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" y="78"/>
                    <a:pt x="0" y="83"/>
                    <a:pt x="0" y="90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8"/>
                    <a:pt x="5" y="143"/>
                    <a:pt x="12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9" y="210"/>
                    <a:pt x="79" y="210"/>
                    <a:pt x="79" y="210"/>
                  </a:cubicBezTo>
                  <a:cubicBezTo>
                    <a:pt x="79" y="216"/>
                    <a:pt x="84" y="222"/>
                    <a:pt x="90" y="222"/>
                  </a:cubicBezTo>
                  <a:cubicBezTo>
                    <a:pt x="132" y="222"/>
                    <a:pt x="132" y="222"/>
                    <a:pt x="132" y="222"/>
                  </a:cubicBezTo>
                  <a:cubicBezTo>
                    <a:pt x="138" y="222"/>
                    <a:pt x="144" y="216"/>
                    <a:pt x="144" y="21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210" y="143"/>
                    <a:pt x="210" y="143"/>
                    <a:pt x="210" y="143"/>
                  </a:cubicBezTo>
                  <a:cubicBezTo>
                    <a:pt x="217" y="143"/>
                    <a:pt x="222" y="138"/>
                    <a:pt x="222" y="131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22" y="83"/>
                    <a:pt x="217" y="78"/>
                    <a:pt x="210" y="78"/>
                  </a:cubicBezTo>
                  <a:close/>
                </a:path>
              </a:pathLst>
            </a:custGeom>
            <a:solidFill>
              <a:srgbClr val="FFF6D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29604" y="2410437"/>
              <a:ext cx="7553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b="1" dirty="0" smtClean="0">
                  <a:solidFill>
                    <a:srgbClr val="FFF6DD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16%</a:t>
              </a:r>
              <a:endParaRPr lang="ko-KR" altLang="en-US" sz="2800" b="1" dirty="0">
                <a:solidFill>
                  <a:srgbClr val="FFF6DD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31095" y="3557732"/>
              <a:ext cx="1552354" cy="482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b="1" dirty="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lang="ko-KR" altLang="en-US" sz="2000" b="1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2768161" y="2810077"/>
            <a:ext cx="1552354" cy="3483775"/>
            <a:chOff x="2768161" y="2810077"/>
            <a:chExt cx="1552354" cy="3483775"/>
          </a:xfrm>
        </p:grpSpPr>
        <p:sp>
          <p:nvSpPr>
            <p:cNvPr id="90" name="양쪽 모서리가 둥근 사각형 89"/>
            <p:cNvSpPr/>
            <p:nvPr/>
          </p:nvSpPr>
          <p:spPr>
            <a:xfrm>
              <a:off x="2768162" y="2810077"/>
              <a:ext cx="1552353" cy="170519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양쪽 모서리가 둥근 사각형 90"/>
            <p:cNvSpPr/>
            <p:nvPr/>
          </p:nvSpPr>
          <p:spPr>
            <a:xfrm flipV="1">
              <a:off x="2768161" y="4504639"/>
              <a:ext cx="1552354" cy="17892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D59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Freeform 54"/>
            <p:cNvSpPr>
              <a:spLocks noEditPoints="1"/>
            </p:cNvSpPr>
            <p:nvPr/>
          </p:nvSpPr>
          <p:spPr bwMode="auto">
            <a:xfrm>
              <a:off x="3103536" y="5275216"/>
              <a:ext cx="881603" cy="804293"/>
            </a:xfrm>
            <a:custGeom>
              <a:avLst/>
              <a:gdLst>
                <a:gd name="T0" fmla="*/ 0 w 523"/>
                <a:gd name="T1" fmla="*/ 149 h 477"/>
                <a:gd name="T2" fmla="*/ 24 w 523"/>
                <a:gd name="T3" fmla="*/ 87 h 477"/>
                <a:gd name="T4" fmla="*/ 236 w 523"/>
                <a:gd name="T5" fmla="*/ 61 h 477"/>
                <a:gd name="T6" fmla="*/ 253 w 523"/>
                <a:gd name="T7" fmla="*/ 79 h 477"/>
                <a:gd name="T8" fmla="*/ 337 w 523"/>
                <a:gd name="T9" fmla="*/ 25 h 477"/>
                <a:gd name="T10" fmla="*/ 492 w 523"/>
                <a:gd name="T11" fmla="*/ 94 h 477"/>
                <a:gd name="T12" fmla="*/ 471 w 523"/>
                <a:gd name="T13" fmla="*/ 260 h 477"/>
                <a:gd name="T14" fmla="*/ 314 w 523"/>
                <a:gd name="T15" fmla="*/ 419 h 477"/>
                <a:gd name="T16" fmla="*/ 256 w 523"/>
                <a:gd name="T17" fmla="*/ 477 h 477"/>
                <a:gd name="T18" fmla="*/ 240 w 523"/>
                <a:gd name="T19" fmla="*/ 461 h 477"/>
                <a:gd name="T20" fmla="*/ 71 w 523"/>
                <a:gd name="T21" fmla="*/ 293 h 477"/>
                <a:gd name="T22" fmla="*/ 0 w 523"/>
                <a:gd name="T23" fmla="*/ 177 h 477"/>
                <a:gd name="T24" fmla="*/ 0 w 523"/>
                <a:gd name="T25" fmla="*/ 149 h 477"/>
                <a:gd name="T26" fmla="*/ 255 w 523"/>
                <a:gd name="T27" fmla="*/ 139 h 477"/>
                <a:gd name="T28" fmla="*/ 211 w 523"/>
                <a:gd name="T29" fmla="*/ 92 h 477"/>
                <a:gd name="T30" fmla="*/ 84 w 523"/>
                <a:gd name="T31" fmla="*/ 84 h 477"/>
                <a:gd name="T32" fmla="*/ 48 w 523"/>
                <a:gd name="T33" fmla="*/ 206 h 477"/>
                <a:gd name="T34" fmla="*/ 70 w 523"/>
                <a:gd name="T35" fmla="*/ 221 h 477"/>
                <a:gd name="T36" fmla="*/ 156 w 523"/>
                <a:gd name="T37" fmla="*/ 221 h 477"/>
                <a:gd name="T38" fmla="*/ 178 w 523"/>
                <a:gd name="T39" fmla="*/ 209 h 477"/>
                <a:gd name="T40" fmla="*/ 213 w 523"/>
                <a:gd name="T41" fmla="*/ 155 h 477"/>
                <a:gd name="T42" fmla="*/ 298 w 523"/>
                <a:gd name="T43" fmla="*/ 266 h 477"/>
                <a:gd name="T44" fmla="*/ 317 w 523"/>
                <a:gd name="T45" fmla="*/ 239 h 477"/>
                <a:gd name="T46" fmla="*/ 352 w 523"/>
                <a:gd name="T47" fmla="*/ 221 h 477"/>
                <a:gd name="T48" fmla="*/ 440 w 523"/>
                <a:gd name="T49" fmla="*/ 221 h 477"/>
                <a:gd name="T50" fmla="*/ 463 w 523"/>
                <a:gd name="T51" fmla="*/ 205 h 477"/>
                <a:gd name="T52" fmla="*/ 425 w 523"/>
                <a:gd name="T53" fmla="*/ 84 h 477"/>
                <a:gd name="T54" fmla="*/ 297 w 523"/>
                <a:gd name="T55" fmla="*/ 94 h 477"/>
                <a:gd name="T56" fmla="*/ 255 w 523"/>
                <a:gd name="T57" fmla="*/ 139 h 477"/>
                <a:gd name="T58" fmla="*/ 76 w 523"/>
                <a:gd name="T59" fmla="*/ 242 h 477"/>
                <a:gd name="T60" fmla="*/ 256 w 523"/>
                <a:gd name="T61" fmla="*/ 426 h 477"/>
                <a:gd name="T62" fmla="*/ 435 w 523"/>
                <a:gd name="T63" fmla="*/ 242 h 477"/>
                <a:gd name="T64" fmla="*/ 350 w 523"/>
                <a:gd name="T65" fmla="*/ 243 h 477"/>
                <a:gd name="T66" fmla="*/ 334 w 523"/>
                <a:gd name="T67" fmla="*/ 254 h 477"/>
                <a:gd name="T68" fmla="*/ 298 w 523"/>
                <a:gd name="T69" fmla="*/ 304 h 477"/>
                <a:gd name="T70" fmla="*/ 213 w 523"/>
                <a:gd name="T71" fmla="*/ 189 h 477"/>
                <a:gd name="T72" fmla="*/ 192 w 523"/>
                <a:gd name="T73" fmla="*/ 224 h 477"/>
                <a:gd name="T74" fmla="*/ 159 w 523"/>
                <a:gd name="T75" fmla="*/ 242 h 477"/>
                <a:gd name="T76" fmla="*/ 76 w 523"/>
                <a:gd name="T77" fmla="*/ 24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3" h="477">
                  <a:moveTo>
                    <a:pt x="0" y="149"/>
                  </a:moveTo>
                  <a:cubicBezTo>
                    <a:pt x="8" y="128"/>
                    <a:pt x="13" y="105"/>
                    <a:pt x="24" y="87"/>
                  </a:cubicBezTo>
                  <a:cubicBezTo>
                    <a:pt x="72" y="11"/>
                    <a:pt x="172" y="0"/>
                    <a:pt x="236" y="61"/>
                  </a:cubicBezTo>
                  <a:cubicBezTo>
                    <a:pt x="242" y="67"/>
                    <a:pt x="247" y="73"/>
                    <a:pt x="253" y="79"/>
                  </a:cubicBezTo>
                  <a:cubicBezTo>
                    <a:pt x="277" y="52"/>
                    <a:pt x="303" y="33"/>
                    <a:pt x="337" y="25"/>
                  </a:cubicBezTo>
                  <a:cubicBezTo>
                    <a:pt x="399" y="12"/>
                    <a:pt x="461" y="39"/>
                    <a:pt x="492" y="94"/>
                  </a:cubicBezTo>
                  <a:cubicBezTo>
                    <a:pt x="523" y="148"/>
                    <a:pt x="516" y="214"/>
                    <a:pt x="471" y="260"/>
                  </a:cubicBezTo>
                  <a:cubicBezTo>
                    <a:pt x="420" y="314"/>
                    <a:pt x="366" y="366"/>
                    <a:pt x="314" y="419"/>
                  </a:cubicBezTo>
                  <a:cubicBezTo>
                    <a:pt x="295" y="438"/>
                    <a:pt x="276" y="457"/>
                    <a:pt x="256" y="477"/>
                  </a:cubicBezTo>
                  <a:cubicBezTo>
                    <a:pt x="250" y="471"/>
                    <a:pt x="245" y="466"/>
                    <a:pt x="240" y="461"/>
                  </a:cubicBezTo>
                  <a:cubicBezTo>
                    <a:pt x="184" y="405"/>
                    <a:pt x="128" y="348"/>
                    <a:pt x="71" y="293"/>
                  </a:cubicBezTo>
                  <a:cubicBezTo>
                    <a:pt x="37" y="260"/>
                    <a:pt x="7" y="226"/>
                    <a:pt x="0" y="177"/>
                  </a:cubicBezTo>
                  <a:cubicBezTo>
                    <a:pt x="0" y="168"/>
                    <a:pt x="0" y="158"/>
                    <a:pt x="0" y="149"/>
                  </a:cubicBezTo>
                  <a:close/>
                  <a:moveTo>
                    <a:pt x="255" y="139"/>
                  </a:moveTo>
                  <a:cubicBezTo>
                    <a:pt x="238" y="121"/>
                    <a:pt x="226" y="106"/>
                    <a:pt x="211" y="92"/>
                  </a:cubicBezTo>
                  <a:cubicBezTo>
                    <a:pt x="175" y="59"/>
                    <a:pt x="123" y="56"/>
                    <a:pt x="84" y="84"/>
                  </a:cubicBezTo>
                  <a:cubicBezTo>
                    <a:pt x="46" y="110"/>
                    <a:pt x="31" y="162"/>
                    <a:pt x="48" y="206"/>
                  </a:cubicBezTo>
                  <a:cubicBezTo>
                    <a:pt x="52" y="217"/>
                    <a:pt x="58" y="222"/>
                    <a:pt x="70" y="221"/>
                  </a:cubicBezTo>
                  <a:cubicBezTo>
                    <a:pt x="99" y="220"/>
                    <a:pt x="127" y="222"/>
                    <a:pt x="156" y="221"/>
                  </a:cubicBezTo>
                  <a:cubicBezTo>
                    <a:pt x="163" y="220"/>
                    <a:pt x="173" y="215"/>
                    <a:pt x="178" y="209"/>
                  </a:cubicBezTo>
                  <a:cubicBezTo>
                    <a:pt x="190" y="192"/>
                    <a:pt x="201" y="174"/>
                    <a:pt x="213" y="155"/>
                  </a:cubicBezTo>
                  <a:cubicBezTo>
                    <a:pt x="242" y="193"/>
                    <a:pt x="270" y="229"/>
                    <a:pt x="298" y="266"/>
                  </a:cubicBezTo>
                  <a:cubicBezTo>
                    <a:pt x="306" y="255"/>
                    <a:pt x="312" y="248"/>
                    <a:pt x="317" y="239"/>
                  </a:cubicBezTo>
                  <a:cubicBezTo>
                    <a:pt x="325" y="225"/>
                    <a:pt x="336" y="220"/>
                    <a:pt x="352" y="221"/>
                  </a:cubicBezTo>
                  <a:cubicBezTo>
                    <a:pt x="382" y="222"/>
                    <a:pt x="411" y="220"/>
                    <a:pt x="440" y="221"/>
                  </a:cubicBezTo>
                  <a:cubicBezTo>
                    <a:pt x="453" y="222"/>
                    <a:pt x="459" y="217"/>
                    <a:pt x="463" y="205"/>
                  </a:cubicBezTo>
                  <a:cubicBezTo>
                    <a:pt x="481" y="158"/>
                    <a:pt x="467" y="113"/>
                    <a:pt x="425" y="84"/>
                  </a:cubicBezTo>
                  <a:cubicBezTo>
                    <a:pt x="383" y="56"/>
                    <a:pt x="333" y="60"/>
                    <a:pt x="297" y="94"/>
                  </a:cubicBezTo>
                  <a:cubicBezTo>
                    <a:pt x="284" y="107"/>
                    <a:pt x="271" y="122"/>
                    <a:pt x="255" y="139"/>
                  </a:cubicBezTo>
                  <a:close/>
                  <a:moveTo>
                    <a:pt x="76" y="242"/>
                  </a:moveTo>
                  <a:cubicBezTo>
                    <a:pt x="138" y="305"/>
                    <a:pt x="197" y="366"/>
                    <a:pt x="256" y="426"/>
                  </a:cubicBezTo>
                  <a:cubicBezTo>
                    <a:pt x="316" y="365"/>
                    <a:pt x="374" y="305"/>
                    <a:pt x="435" y="242"/>
                  </a:cubicBezTo>
                  <a:cubicBezTo>
                    <a:pt x="405" y="242"/>
                    <a:pt x="377" y="241"/>
                    <a:pt x="350" y="243"/>
                  </a:cubicBezTo>
                  <a:cubicBezTo>
                    <a:pt x="345" y="243"/>
                    <a:pt x="338" y="248"/>
                    <a:pt x="334" y="254"/>
                  </a:cubicBezTo>
                  <a:cubicBezTo>
                    <a:pt x="322" y="269"/>
                    <a:pt x="311" y="286"/>
                    <a:pt x="298" y="304"/>
                  </a:cubicBezTo>
                  <a:cubicBezTo>
                    <a:pt x="269" y="265"/>
                    <a:pt x="242" y="228"/>
                    <a:pt x="213" y="189"/>
                  </a:cubicBezTo>
                  <a:cubicBezTo>
                    <a:pt x="205" y="203"/>
                    <a:pt x="197" y="213"/>
                    <a:pt x="192" y="224"/>
                  </a:cubicBezTo>
                  <a:cubicBezTo>
                    <a:pt x="185" y="239"/>
                    <a:pt x="175" y="243"/>
                    <a:pt x="159" y="242"/>
                  </a:cubicBezTo>
                  <a:cubicBezTo>
                    <a:pt x="133" y="241"/>
                    <a:pt x="106" y="242"/>
                    <a:pt x="76" y="24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141821" y="4686526"/>
              <a:ext cx="805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b="1" dirty="0" smtClean="0">
                  <a:solidFill>
                    <a:srgbClr val="FFF6DD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37%</a:t>
              </a:r>
              <a:endParaRPr lang="ko-KR" altLang="en-US" sz="2800" b="1" dirty="0">
                <a:solidFill>
                  <a:srgbClr val="FFF6DD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768161" y="3564059"/>
              <a:ext cx="1552354" cy="482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b="1" dirty="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lang="ko-KR" altLang="en-US" sz="2000" b="1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9953295" y="3269555"/>
            <a:ext cx="693349" cy="722223"/>
            <a:chOff x="9992461" y="2796790"/>
            <a:chExt cx="693349" cy="722223"/>
          </a:xfrm>
        </p:grpSpPr>
        <p:sp>
          <p:nvSpPr>
            <p:cNvPr id="33" name="눈물 방울 32"/>
            <p:cNvSpPr/>
            <p:nvPr/>
          </p:nvSpPr>
          <p:spPr>
            <a:xfrm rot="18900000">
              <a:off x="9992461" y="2796790"/>
              <a:ext cx="691136" cy="722223"/>
            </a:xfrm>
            <a:prstGeom prst="teardrop">
              <a:avLst/>
            </a:prstGeom>
            <a:solidFill>
              <a:srgbClr val="F7A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012229" y="2913722"/>
              <a:ext cx="6735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rgbClr val="FFF6DD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16%</a:t>
              </a:r>
              <a:endParaRPr lang="ko-KR" altLang="en-US" sz="2400" b="1" dirty="0">
                <a:solidFill>
                  <a:srgbClr val="FFF6DD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408695" y="4638268"/>
            <a:ext cx="1441241" cy="1441241"/>
            <a:chOff x="5696973" y="4555906"/>
            <a:chExt cx="1441241" cy="1441241"/>
          </a:xfrm>
        </p:grpSpPr>
        <p:sp>
          <p:nvSpPr>
            <p:cNvPr id="35" name="직사각형 34"/>
            <p:cNvSpPr/>
            <p:nvPr/>
          </p:nvSpPr>
          <p:spPr>
            <a:xfrm rot="18900000">
              <a:off x="5696973" y="4555906"/>
              <a:ext cx="1441241" cy="1441241"/>
            </a:xfrm>
            <a:prstGeom prst="rect">
              <a:avLst/>
            </a:prstGeom>
            <a:solidFill>
              <a:srgbClr val="FFF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6118730" y="4691619"/>
              <a:ext cx="597726" cy="514173"/>
              <a:chOff x="5581650" y="2981325"/>
              <a:chExt cx="1033463" cy="889000"/>
            </a:xfrm>
          </p:grpSpPr>
          <p:sp>
            <p:nvSpPr>
              <p:cNvPr id="39" name="Freeform 10"/>
              <p:cNvSpPr>
                <a:spLocks/>
              </p:cNvSpPr>
              <p:nvPr/>
            </p:nvSpPr>
            <p:spPr bwMode="auto">
              <a:xfrm>
                <a:off x="5611813" y="3057525"/>
                <a:ext cx="923925" cy="341313"/>
              </a:xfrm>
              <a:custGeom>
                <a:avLst/>
                <a:gdLst>
                  <a:gd name="T0" fmla="*/ 0 w 582"/>
                  <a:gd name="T1" fmla="*/ 213 h 215"/>
                  <a:gd name="T2" fmla="*/ 7 w 582"/>
                  <a:gd name="T3" fmla="*/ 38 h 215"/>
                  <a:gd name="T4" fmla="*/ 212 w 582"/>
                  <a:gd name="T5" fmla="*/ 12 h 215"/>
                  <a:gd name="T6" fmla="*/ 443 w 582"/>
                  <a:gd name="T7" fmla="*/ 0 h 215"/>
                  <a:gd name="T8" fmla="*/ 560 w 582"/>
                  <a:gd name="T9" fmla="*/ 43 h 215"/>
                  <a:gd name="T10" fmla="*/ 582 w 582"/>
                  <a:gd name="T11" fmla="*/ 119 h 215"/>
                  <a:gd name="T12" fmla="*/ 505 w 582"/>
                  <a:gd name="T13" fmla="*/ 215 h 215"/>
                  <a:gd name="T14" fmla="*/ 0 w 582"/>
                  <a:gd name="T15" fmla="*/ 213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2" h="215">
                    <a:moveTo>
                      <a:pt x="0" y="213"/>
                    </a:moveTo>
                    <a:lnTo>
                      <a:pt x="7" y="38"/>
                    </a:lnTo>
                    <a:lnTo>
                      <a:pt x="212" y="12"/>
                    </a:lnTo>
                    <a:lnTo>
                      <a:pt x="443" y="0"/>
                    </a:lnTo>
                    <a:lnTo>
                      <a:pt x="560" y="43"/>
                    </a:lnTo>
                    <a:lnTo>
                      <a:pt x="582" y="119"/>
                    </a:lnTo>
                    <a:lnTo>
                      <a:pt x="505" y="215"/>
                    </a:lnTo>
                    <a:lnTo>
                      <a:pt x="0" y="213"/>
                    </a:lnTo>
                    <a:close/>
                  </a:path>
                </a:pathLst>
              </a:custGeom>
              <a:solidFill>
                <a:srgbClr val="FFF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11"/>
              <p:cNvSpPr>
                <a:spLocks noEditPoints="1"/>
              </p:cNvSpPr>
              <p:nvPr/>
            </p:nvSpPr>
            <p:spPr bwMode="auto">
              <a:xfrm>
                <a:off x="5581650" y="2981325"/>
                <a:ext cx="1033463" cy="889000"/>
              </a:xfrm>
              <a:custGeom>
                <a:avLst/>
                <a:gdLst>
                  <a:gd name="T0" fmla="*/ 252 w 273"/>
                  <a:gd name="T1" fmla="*/ 66 h 234"/>
                  <a:gd name="T2" fmla="*/ 251 w 273"/>
                  <a:gd name="T3" fmla="*/ 66 h 234"/>
                  <a:gd name="T4" fmla="*/ 251 w 273"/>
                  <a:gd name="T5" fmla="*/ 44 h 234"/>
                  <a:gd name="T6" fmla="*/ 230 w 273"/>
                  <a:gd name="T7" fmla="*/ 15 h 234"/>
                  <a:gd name="T8" fmla="*/ 230 w 273"/>
                  <a:gd name="T9" fmla="*/ 14 h 234"/>
                  <a:gd name="T10" fmla="*/ 216 w 273"/>
                  <a:gd name="T11" fmla="*/ 0 h 234"/>
                  <a:gd name="T12" fmla="*/ 167 w 273"/>
                  <a:gd name="T13" fmla="*/ 0 h 234"/>
                  <a:gd name="T14" fmla="*/ 153 w 273"/>
                  <a:gd name="T15" fmla="*/ 14 h 234"/>
                  <a:gd name="T16" fmla="*/ 28 w 273"/>
                  <a:gd name="T17" fmla="*/ 14 h 234"/>
                  <a:gd name="T18" fmla="*/ 0 w 273"/>
                  <a:gd name="T19" fmla="*/ 44 h 234"/>
                  <a:gd name="T20" fmla="*/ 0 w 273"/>
                  <a:gd name="T21" fmla="*/ 73 h 234"/>
                  <a:gd name="T22" fmla="*/ 0 w 273"/>
                  <a:gd name="T23" fmla="*/ 71 h 234"/>
                  <a:gd name="T24" fmla="*/ 0 w 273"/>
                  <a:gd name="T25" fmla="*/ 204 h 234"/>
                  <a:gd name="T26" fmla="*/ 1 w 273"/>
                  <a:gd name="T27" fmla="*/ 205 h 234"/>
                  <a:gd name="T28" fmla="*/ 1 w 273"/>
                  <a:gd name="T29" fmla="*/ 205 h 234"/>
                  <a:gd name="T30" fmla="*/ 27 w 273"/>
                  <a:gd name="T31" fmla="*/ 234 h 234"/>
                  <a:gd name="T32" fmla="*/ 222 w 273"/>
                  <a:gd name="T33" fmla="*/ 234 h 234"/>
                  <a:gd name="T34" fmla="*/ 250 w 273"/>
                  <a:gd name="T35" fmla="*/ 204 h 234"/>
                  <a:gd name="T36" fmla="*/ 269 w 273"/>
                  <a:gd name="T37" fmla="*/ 96 h 234"/>
                  <a:gd name="T38" fmla="*/ 252 w 273"/>
                  <a:gd name="T39" fmla="*/ 66 h 234"/>
                  <a:gd name="T40" fmla="*/ 46 w 273"/>
                  <a:gd name="T41" fmla="*/ 66 h 234"/>
                  <a:gd name="T42" fmla="*/ 16 w 273"/>
                  <a:gd name="T43" fmla="*/ 84 h 234"/>
                  <a:gd name="T44" fmla="*/ 16 w 273"/>
                  <a:gd name="T45" fmla="*/ 56 h 234"/>
                  <a:gd name="T46" fmla="*/ 27 w 273"/>
                  <a:gd name="T47" fmla="*/ 43 h 234"/>
                  <a:gd name="T48" fmla="*/ 28 w 273"/>
                  <a:gd name="T49" fmla="*/ 43 h 234"/>
                  <a:gd name="T50" fmla="*/ 153 w 273"/>
                  <a:gd name="T51" fmla="*/ 43 h 234"/>
                  <a:gd name="T52" fmla="*/ 167 w 273"/>
                  <a:gd name="T53" fmla="*/ 29 h 234"/>
                  <a:gd name="T54" fmla="*/ 216 w 273"/>
                  <a:gd name="T55" fmla="*/ 29 h 234"/>
                  <a:gd name="T56" fmla="*/ 230 w 273"/>
                  <a:gd name="T57" fmla="*/ 43 h 234"/>
                  <a:gd name="T58" fmla="*/ 230 w 273"/>
                  <a:gd name="T59" fmla="*/ 44 h 234"/>
                  <a:gd name="T60" fmla="*/ 251 w 273"/>
                  <a:gd name="T61" fmla="*/ 66 h 234"/>
                  <a:gd name="T62" fmla="*/ 46 w 273"/>
                  <a:gd name="T63" fmla="*/ 6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3" h="234">
                    <a:moveTo>
                      <a:pt x="252" y="66"/>
                    </a:moveTo>
                    <a:cubicBezTo>
                      <a:pt x="251" y="66"/>
                      <a:pt x="251" y="66"/>
                      <a:pt x="251" y="66"/>
                    </a:cubicBezTo>
                    <a:cubicBezTo>
                      <a:pt x="251" y="44"/>
                      <a:pt x="251" y="44"/>
                      <a:pt x="251" y="44"/>
                    </a:cubicBezTo>
                    <a:cubicBezTo>
                      <a:pt x="251" y="29"/>
                      <a:pt x="242" y="18"/>
                      <a:pt x="230" y="15"/>
                    </a:cubicBezTo>
                    <a:cubicBezTo>
                      <a:pt x="230" y="14"/>
                      <a:pt x="230" y="14"/>
                      <a:pt x="230" y="14"/>
                    </a:cubicBezTo>
                    <a:cubicBezTo>
                      <a:pt x="230" y="6"/>
                      <a:pt x="224" y="0"/>
                      <a:pt x="216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59" y="0"/>
                      <a:pt x="153" y="6"/>
                      <a:pt x="153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13" y="14"/>
                      <a:pt x="0" y="27"/>
                      <a:pt x="0" y="4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2"/>
                      <a:pt x="0" y="72"/>
                      <a:pt x="0" y="71"/>
                    </a:cubicBezTo>
                    <a:cubicBezTo>
                      <a:pt x="0" y="204"/>
                      <a:pt x="0" y="204"/>
                      <a:pt x="0" y="204"/>
                    </a:cubicBezTo>
                    <a:cubicBezTo>
                      <a:pt x="0" y="204"/>
                      <a:pt x="1" y="205"/>
                      <a:pt x="1" y="205"/>
                    </a:cubicBezTo>
                    <a:cubicBezTo>
                      <a:pt x="1" y="205"/>
                      <a:pt x="1" y="205"/>
                      <a:pt x="1" y="205"/>
                    </a:cubicBezTo>
                    <a:cubicBezTo>
                      <a:pt x="1" y="222"/>
                      <a:pt x="11" y="234"/>
                      <a:pt x="27" y="234"/>
                    </a:cubicBezTo>
                    <a:cubicBezTo>
                      <a:pt x="222" y="234"/>
                      <a:pt x="222" y="234"/>
                      <a:pt x="222" y="234"/>
                    </a:cubicBezTo>
                    <a:cubicBezTo>
                      <a:pt x="237" y="234"/>
                      <a:pt x="246" y="219"/>
                      <a:pt x="250" y="204"/>
                    </a:cubicBezTo>
                    <a:cubicBezTo>
                      <a:pt x="269" y="96"/>
                      <a:pt x="269" y="96"/>
                      <a:pt x="269" y="96"/>
                    </a:cubicBezTo>
                    <a:cubicBezTo>
                      <a:pt x="273" y="79"/>
                      <a:pt x="267" y="66"/>
                      <a:pt x="252" y="66"/>
                    </a:cubicBezTo>
                    <a:close/>
                    <a:moveTo>
                      <a:pt x="46" y="66"/>
                    </a:moveTo>
                    <a:cubicBezTo>
                      <a:pt x="35" y="66"/>
                      <a:pt x="22" y="74"/>
                      <a:pt x="16" y="84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7" y="54"/>
                      <a:pt x="19" y="46"/>
                      <a:pt x="27" y="43"/>
                    </a:cubicBezTo>
                    <a:cubicBezTo>
                      <a:pt x="27" y="43"/>
                      <a:pt x="28" y="43"/>
                      <a:pt x="28" y="43"/>
                    </a:cubicBezTo>
                    <a:cubicBezTo>
                      <a:pt x="153" y="43"/>
                      <a:pt x="153" y="43"/>
                      <a:pt x="153" y="43"/>
                    </a:cubicBezTo>
                    <a:cubicBezTo>
                      <a:pt x="153" y="36"/>
                      <a:pt x="159" y="29"/>
                      <a:pt x="167" y="29"/>
                    </a:cubicBezTo>
                    <a:cubicBezTo>
                      <a:pt x="216" y="29"/>
                      <a:pt x="216" y="29"/>
                      <a:pt x="216" y="29"/>
                    </a:cubicBezTo>
                    <a:cubicBezTo>
                      <a:pt x="224" y="29"/>
                      <a:pt x="230" y="36"/>
                      <a:pt x="230" y="43"/>
                    </a:cubicBezTo>
                    <a:cubicBezTo>
                      <a:pt x="230" y="43"/>
                      <a:pt x="230" y="44"/>
                      <a:pt x="230" y="44"/>
                    </a:cubicBezTo>
                    <a:cubicBezTo>
                      <a:pt x="240" y="47"/>
                      <a:pt x="248" y="55"/>
                      <a:pt x="251" y="66"/>
                    </a:cubicBezTo>
                    <a:lnTo>
                      <a:pt x="46" y="66"/>
                    </a:lnTo>
                    <a:close/>
                  </a:path>
                </a:pathLst>
              </a:custGeom>
              <a:solidFill>
                <a:srgbClr val="613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12"/>
              <p:cNvSpPr>
                <a:spLocks/>
              </p:cNvSpPr>
              <p:nvPr/>
            </p:nvSpPr>
            <p:spPr bwMode="auto">
              <a:xfrm>
                <a:off x="5895975" y="3371850"/>
                <a:ext cx="350838" cy="354013"/>
              </a:xfrm>
              <a:custGeom>
                <a:avLst/>
                <a:gdLst>
                  <a:gd name="T0" fmla="*/ 81 w 93"/>
                  <a:gd name="T1" fmla="*/ 34 h 93"/>
                  <a:gd name="T2" fmla="*/ 59 w 93"/>
                  <a:gd name="T3" fmla="*/ 34 h 93"/>
                  <a:gd name="T4" fmla="*/ 59 w 93"/>
                  <a:gd name="T5" fmla="*/ 12 h 93"/>
                  <a:gd name="T6" fmla="*/ 46 w 93"/>
                  <a:gd name="T7" fmla="*/ 0 h 93"/>
                  <a:gd name="T8" fmla="*/ 34 w 93"/>
                  <a:gd name="T9" fmla="*/ 12 h 93"/>
                  <a:gd name="T10" fmla="*/ 34 w 93"/>
                  <a:gd name="T11" fmla="*/ 34 h 93"/>
                  <a:gd name="T12" fmla="*/ 12 w 93"/>
                  <a:gd name="T13" fmla="*/ 34 h 93"/>
                  <a:gd name="T14" fmla="*/ 0 w 93"/>
                  <a:gd name="T15" fmla="*/ 46 h 93"/>
                  <a:gd name="T16" fmla="*/ 12 w 93"/>
                  <a:gd name="T17" fmla="*/ 59 h 93"/>
                  <a:gd name="T18" fmla="*/ 34 w 93"/>
                  <a:gd name="T19" fmla="*/ 59 h 93"/>
                  <a:gd name="T20" fmla="*/ 34 w 93"/>
                  <a:gd name="T21" fmla="*/ 81 h 93"/>
                  <a:gd name="T22" fmla="*/ 46 w 93"/>
                  <a:gd name="T23" fmla="*/ 93 h 93"/>
                  <a:gd name="T24" fmla="*/ 59 w 93"/>
                  <a:gd name="T25" fmla="*/ 81 h 93"/>
                  <a:gd name="T26" fmla="*/ 59 w 93"/>
                  <a:gd name="T27" fmla="*/ 59 h 93"/>
                  <a:gd name="T28" fmla="*/ 81 w 93"/>
                  <a:gd name="T29" fmla="*/ 59 h 93"/>
                  <a:gd name="T30" fmla="*/ 93 w 93"/>
                  <a:gd name="T31" fmla="*/ 46 h 93"/>
                  <a:gd name="T32" fmla="*/ 81 w 93"/>
                  <a:gd name="T33" fmla="*/ 3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93">
                    <a:moveTo>
                      <a:pt x="81" y="34"/>
                    </a:moveTo>
                    <a:cubicBezTo>
                      <a:pt x="59" y="34"/>
                      <a:pt x="59" y="34"/>
                      <a:pt x="59" y="34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5"/>
                      <a:pt x="53" y="0"/>
                      <a:pt x="46" y="0"/>
                    </a:cubicBezTo>
                    <a:cubicBezTo>
                      <a:pt x="40" y="0"/>
                      <a:pt x="34" y="5"/>
                      <a:pt x="34" y="12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5" y="34"/>
                      <a:pt x="0" y="40"/>
                      <a:pt x="0" y="46"/>
                    </a:cubicBezTo>
                    <a:cubicBezTo>
                      <a:pt x="0" y="53"/>
                      <a:pt x="5" y="59"/>
                      <a:pt x="12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4" y="87"/>
                      <a:pt x="40" y="93"/>
                      <a:pt x="46" y="93"/>
                    </a:cubicBezTo>
                    <a:cubicBezTo>
                      <a:pt x="53" y="93"/>
                      <a:pt x="59" y="87"/>
                      <a:pt x="59" y="81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81" y="59"/>
                      <a:pt x="81" y="59"/>
                      <a:pt x="81" y="59"/>
                    </a:cubicBezTo>
                    <a:cubicBezTo>
                      <a:pt x="87" y="59"/>
                      <a:pt x="93" y="53"/>
                      <a:pt x="93" y="46"/>
                    </a:cubicBezTo>
                    <a:cubicBezTo>
                      <a:pt x="93" y="40"/>
                      <a:pt x="87" y="34"/>
                      <a:pt x="81" y="34"/>
                    </a:cubicBezTo>
                    <a:close/>
                  </a:path>
                </a:pathLst>
              </a:custGeom>
              <a:solidFill>
                <a:srgbClr val="FFF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986225" y="5278136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b="1" smtClean="0">
                  <a:solidFill>
                    <a:srgbClr val="613F9D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lang="ko-KR" altLang="en-US" b="1" dirty="0">
                <a:solidFill>
                  <a:srgbClr val="613F9D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8228908" y="4535984"/>
            <a:ext cx="1584544" cy="1584544"/>
            <a:chOff x="5625321" y="1556107"/>
            <a:chExt cx="1584544" cy="1584544"/>
          </a:xfrm>
        </p:grpSpPr>
        <p:sp>
          <p:nvSpPr>
            <p:cNvPr id="43" name="타원 42"/>
            <p:cNvSpPr/>
            <p:nvPr/>
          </p:nvSpPr>
          <p:spPr>
            <a:xfrm>
              <a:off x="5625321" y="1556107"/>
              <a:ext cx="1584544" cy="1584544"/>
            </a:xfrm>
            <a:prstGeom prst="ellipse">
              <a:avLst/>
            </a:prstGeom>
            <a:solidFill>
              <a:srgbClr val="613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4" name="그룹 43"/>
            <p:cNvGrpSpPr/>
            <p:nvPr/>
          </p:nvGrpSpPr>
          <p:grpSpPr>
            <a:xfrm rot="814449">
              <a:off x="5862762" y="1902590"/>
              <a:ext cx="1109663" cy="415925"/>
              <a:chOff x="2047876" y="668338"/>
              <a:chExt cx="1109663" cy="415925"/>
            </a:xfrm>
            <a:solidFill>
              <a:srgbClr val="FFF6DD"/>
            </a:solidFill>
          </p:grpSpPr>
          <p:sp>
            <p:nvSpPr>
              <p:cNvPr id="46" name="Freeform 24"/>
              <p:cNvSpPr>
                <a:spLocks noEditPoints="1"/>
              </p:cNvSpPr>
              <p:nvPr/>
            </p:nvSpPr>
            <p:spPr bwMode="auto">
              <a:xfrm>
                <a:off x="2047876" y="668338"/>
                <a:ext cx="1109663" cy="415925"/>
              </a:xfrm>
              <a:custGeom>
                <a:avLst/>
                <a:gdLst>
                  <a:gd name="T0" fmla="*/ 259 w 296"/>
                  <a:gd name="T1" fmla="*/ 110 h 110"/>
                  <a:gd name="T2" fmla="*/ 36 w 296"/>
                  <a:gd name="T3" fmla="*/ 107 h 110"/>
                  <a:gd name="T4" fmla="*/ 1 w 296"/>
                  <a:gd name="T5" fmla="*/ 70 h 110"/>
                  <a:gd name="T6" fmla="*/ 1 w 296"/>
                  <a:gd name="T7" fmla="*/ 35 h 110"/>
                  <a:gd name="T8" fmla="*/ 38 w 296"/>
                  <a:gd name="T9" fmla="*/ 0 h 110"/>
                  <a:gd name="T10" fmla="*/ 260 w 296"/>
                  <a:gd name="T11" fmla="*/ 3 h 110"/>
                  <a:gd name="T12" fmla="*/ 295 w 296"/>
                  <a:gd name="T13" fmla="*/ 39 h 110"/>
                  <a:gd name="T14" fmla="*/ 295 w 296"/>
                  <a:gd name="T15" fmla="*/ 74 h 110"/>
                  <a:gd name="T16" fmla="*/ 259 w 296"/>
                  <a:gd name="T17" fmla="*/ 110 h 110"/>
                  <a:gd name="T18" fmla="*/ 37 w 296"/>
                  <a:gd name="T19" fmla="*/ 14 h 110"/>
                  <a:gd name="T20" fmla="*/ 15 w 296"/>
                  <a:gd name="T21" fmla="*/ 36 h 110"/>
                  <a:gd name="T22" fmla="*/ 14 w 296"/>
                  <a:gd name="T23" fmla="*/ 71 h 110"/>
                  <a:gd name="T24" fmla="*/ 36 w 296"/>
                  <a:gd name="T25" fmla="*/ 93 h 110"/>
                  <a:gd name="T26" fmla="*/ 259 w 296"/>
                  <a:gd name="T27" fmla="*/ 96 h 110"/>
                  <a:gd name="T28" fmla="*/ 281 w 296"/>
                  <a:gd name="T29" fmla="*/ 74 h 110"/>
                  <a:gd name="T30" fmla="*/ 282 w 296"/>
                  <a:gd name="T31" fmla="*/ 39 h 110"/>
                  <a:gd name="T32" fmla="*/ 260 w 296"/>
                  <a:gd name="T33" fmla="*/ 17 h 110"/>
                  <a:gd name="T34" fmla="*/ 37 w 296"/>
                  <a:gd name="T35" fmla="*/ 1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6" h="110">
                    <a:moveTo>
                      <a:pt x="259" y="110"/>
                    </a:moveTo>
                    <a:cubicBezTo>
                      <a:pt x="36" y="107"/>
                      <a:pt x="36" y="107"/>
                      <a:pt x="36" y="107"/>
                    </a:cubicBezTo>
                    <a:cubicBezTo>
                      <a:pt x="16" y="107"/>
                      <a:pt x="0" y="90"/>
                      <a:pt x="1" y="70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16"/>
                      <a:pt x="18" y="0"/>
                      <a:pt x="38" y="0"/>
                    </a:cubicBezTo>
                    <a:cubicBezTo>
                      <a:pt x="260" y="3"/>
                      <a:pt x="260" y="3"/>
                      <a:pt x="260" y="3"/>
                    </a:cubicBezTo>
                    <a:cubicBezTo>
                      <a:pt x="280" y="3"/>
                      <a:pt x="296" y="20"/>
                      <a:pt x="295" y="39"/>
                    </a:cubicBezTo>
                    <a:cubicBezTo>
                      <a:pt x="295" y="74"/>
                      <a:pt x="295" y="74"/>
                      <a:pt x="295" y="74"/>
                    </a:cubicBezTo>
                    <a:cubicBezTo>
                      <a:pt x="295" y="94"/>
                      <a:pt x="278" y="110"/>
                      <a:pt x="259" y="110"/>
                    </a:cubicBezTo>
                    <a:close/>
                    <a:moveTo>
                      <a:pt x="37" y="14"/>
                    </a:moveTo>
                    <a:cubicBezTo>
                      <a:pt x="25" y="14"/>
                      <a:pt x="15" y="23"/>
                      <a:pt x="15" y="36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4" y="83"/>
                      <a:pt x="24" y="93"/>
                      <a:pt x="36" y="93"/>
                    </a:cubicBezTo>
                    <a:cubicBezTo>
                      <a:pt x="259" y="96"/>
                      <a:pt x="259" y="96"/>
                      <a:pt x="259" y="96"/>
                    </a:cubicBezTo>
                    <a:cubicBezTo>
                      <a:pt x="271" y="96"/>
                      <a:pt x="281" y="86"/>
                      <a:pt x="281" y="74"/>
                    </a:cubicBezTo>
                    <a:cubicBezTo>
                      <a:pt x="282" y="39"/>
                      <a:pt x="282" y="39"/>
                      <a:pt x="282" y="39"/>
                    </a:cubicBezTo>
                    <a:cubicBezTo>
                      <a:pt x="282" y="27"/>
                      <a:pt x="272" y="17"/>
                      <a:pt x="260" y="17"/>
                    </a:cubicBezTo>
                    <a:lnTo>
                      <a:pt x="37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auto">
              <a:xfrm>
                <a:off x="2755901" y="758825"/>
                <a:ext cx="49213" cy="249237"/>
              </a:xfrm>
              <a:custGeom>
                <a:avLst/>
                <a:gdLst>
                  <a:gd name="T0" fmla="*/ 0 w 31"/>
                  <a:gd name="T1" fmla="*/ 155 h 157"/>
                  <a:gd name="T2" fmla="*/ 29 w 31"/>
                  <a:gd name="T3" fmla="*/ 157 h 157"/>
                  <a:gd name="T4" fmla="*/ 31 w 31"/>
                  <a:gd name="T5" fmla="*/ 0 h 157"/>
                  <a:gd name="T6" fmla="*/ 0 w 31"/>
                  <a:gd name="T7" fmla="*/ 0 h 157"/>
                  <a:gd name="T8" fmla="*/ 0 w 31"/>
                  <a:gd name="T9" fmla="*/ 15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57">
                    <a:moveTo>
                      <a:pt x="0" y="155"/>
                    </a:moveTo>
                    <a:lnTo>
                      <a:pt x="29" y="157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Oval 26"/>
              <p:cNvSpPr>
                <a:spLocks noChangeArrowheads="1"/>
              </p:cNvSpPr>
              <p:nvPr/>
            </p:nvSpPr>
            <p:spPr bwMode="auto">
              <a:xfrm>
                <a:off x="2876551" y="958850"/>
                <a:ext cx="30163" cy="34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auto">
              <a:xfrm>
                <a:off x="2876551" y="868363"/>
                <a:ext cx="30163" cy="30162"/>
              </a:xfrm>
              <a:custGeom>
                <a:avLst/>
                <a:gdLst>
                  <a:gd name="T0" fmla="*/ 0 w 8"/>
                  <a:gd name="T1" fmla="*/ 4 h 8"/>
                  <a:gd name="T2" fmla="*/ 4 w 8"/>
                  <a:gd name="T3" fmla="*/ 8 h 8"/>
                  <a:gd name="T4" fmla="*/ 8 w 8"/>
                  <a:gd name="T5" fmla="*/ 4 h 8"/>
                  <a:gd name="T6" fmla="*/ 4 w 8"/>
                  <a:gd name="T7" fmla="*/ 0 h 8"/>
                  <a:gd name="T8" fmla="*/ 0 w 8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6" y="8"/>
                      <a:pt x="8" y="6"/>
                      <a:pt x="8" y="4"/>
                    </a:cubicBezTo>
                    <a:cubicBezTo>
                      <a:pt x="8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Oval 28"/>
              <p:cNvSpPr>
                <a:spLocks noChangeArrowheads="1"/>
              </p:cNvSpPr>
              <p:nvPr/>
            </p:nvSpPr>
            <p:spPr bwMode="auto">
              <a:xfrm>
                <a:off x="2981326" y="914400"/>
                <a:ext cx="30163" cy="3016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auto">
              <a:xfrm>
                <a:off x="2981326" y="835025"/>
                <a:ext cx="30163" cy="30162"/>
              </a:xfrm>
              <a:custGeom>
                <a:avLst/>
                <a:gdLst>
                  <a:gd name="T0" fmla="*/ 0 w 8"/>
                  <a:gd name="T1" fmla="*/ 4 h 8"/>
                  <a:gd name="T2" fmla="*/ 4 w 8"/>
                  <a:gd name="T3" fmla="*/ 8 h 8"/>
                  <a:gd name="T4" fmla="*/ 8 w 8"/>
                  <a:gd name="T5" fmla="*/ 4 h 8"/>
                  <a:gd name="T6" fmla="*/ 4 w 8"/>
                  <a:gd name="T7" fmla="*/ 0 h 8"/>
                  <a:gd name="T8" fmla="*/ 0 w 8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6" y="8"/>
                      <a:pt x="8" y="6"/>
                      <a:pt x="8" y="4"/>
                    </a:cubicBezTo>
                    <a:cubicBezTo>
                      <a:pt x="8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auto">
              <a:xfrm>
                <a:off x="2876551" y="788988"/>
                <a:ext cx="33338" cy="30162"/>
              </a:xfrm>
              <a:custGeom>
                <a:avLst/>
                <a:gdLst>
                  <a:gd name="T0" fmla="*/ 0 w 9"/>
                  <a:gd name="T1" fmla="*/ 4 h 8"/>
                  <a:gd name="T2" fmla="*/ 4 w 9"/>
                  <a:gd name="T3" fmla="*/ 8 h 8"/>
                  <a:gd name="T4" fmla="*/ 9 w 9"/>
                  <a:gd name="T5" fmla="*/ 4 h 8"/>
                  <a:gd name="T6" fmla="*/ 5 w 9"/>
                  <a:gd name="T7" fmla="*/ 0 h 8"/>
                  <a:gd name="T8" fmla="*/ 0 w 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7" y="8"/>
                      <a:pt x="9" y="6"/>
                      <a:pt x="9" y="4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auto">
              <a:xfrm>
                <a:off x="2384426" y="755650"/>
                <a:ext cx="52388" cy="244475"/>
              </a:xfrm>
              <a:custGeom>
                <a:avLst/>
                <a:gdLst>
                  <a:gd name="T0" fmla="*/ 31 w 33"/>
                  <a:gd name="T1" fmla="*/ 154 h 154"/>
                  <a:gd name="T2" fmla="*/ 0 w 33"/>
                  <a:gd name="T3" fmla="*/ 154 h 154"/>
                  <a:gd name="T4" fmla="*/ 3 w 33"/>
                  <a:gd name="T5" fmla="*/ 0 h 154"/>
                  <a:gd name="T6" fmla="*/ 33 w 33"/>
                  <a:gd name="T7" fmla="*/ 0 h 154"/>
                  <a:gd name="T8" fmla="*/ 31 w 33"/>
                  <a:gd name="T9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54">
                    <a:moveTo>
                      <a:pt x="31" y="154"/>
                    </a:moveTo>
                    <a:lnTo>
                      <a:pt x="0" y="154"/>
                    </a:lnTo>
                    <a:lnTo>
                      <a:pt x="3" y="0"/>
                    </a:lnTo>
                    <a:lnTo>
                      <a:pt x="33" y="0"/>
                    </a:lnTo>
                    <a:lnTo>
                      <a:pt x="31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auto">
              <a:xfrm>
                <a:off x="2279651" y="952500"/>
                <a:ext cx="33338" cy="33337"/>
              </a:xfrm>
              <a:custGeom>
                <a:avLst/>
                <a:gdLst>
                  <a:gd name="T0" fmla="*/ 9 w 9"/>
                  <a:gd name="T1" fmla="*/ 4 h 9"/>
                  <a:gd name="T2" fmla="*/ 5 w 9"/>
                  <a:gd name="T3" fmla="*/ 8 h 9"/>
                  <a:gd name="T4" fmla="*/ 0 w 9"/>
                  <a:gd name="T5" fmla="*/ 4 h 9"/>
                  <a:gd name="T6" fmla="*/ 5 w 9"/>
                  <a:gd name="T7" fmla="*/ 0 h 9"/>
                  <a:gd name="T8" fmla="*/ 9 w 9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4"/>
                    </a:moveTo>
                    <a:cubicBezTo>
                      <a:pt x="9" y="7"/>
                      <a:pt x="7" y="9"/>
                      <a:pt x="5" y="8"/>
                    </a:cubicBezTo>
                    <a:cubicBezTo>
                      <a:pt x="2" y="8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" name="Oval 33"/>
              <p:cNvSpPr>
                <a:spLocks noChangeArrowheads="1"/>
              </p:cNvSpPr>
              <p:nvPr/>
            </p:nvSpPr>
            <p:spPr bwMode="auto">
              <a:xfrm>
                <a:off x="2284413" y="862013"/>
                <a:ext cx="28575" cy="3016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" name="Oval 34"/>
              <p:cNvSpPr>
                <a:spLocks noChangeArrowheads="1"/>
              </p:cNvSpPr>
              <p:nvPr/>
            </p:nvSpPr>
            <p:spPr bwMode="auto">
              <a:xfrm>
                <a:off x="2178051" y="903288"/>
                <a:ext cx="30163" cy="3016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" name="Freeform 35"/>
              <p:cNvSpPr>
                <a:spLocks/>
              </p:cNvSpPr>
              <p:nvPr/>
            </p:nvSpPr>
            <p:spPr bwMode="auto">
              <a:xfrm>
                <a:off x="2178051" y="823913"/>
                <a:ext cx="30163" cy="30162"/>
              </a:xfrm>
              <a:custGeom>
                <a:avLst/>
                <a:gdLst>
                  <a:gd name="T0" fmla="*/ 8 w 8"/>
                  <a:gd name="T1" fmla="*/ 4 h 8"/>
                  <a:gd name="T2" fmla="*/ 4 w 8"/>
                  <a:gd name="T3" fmla="*/ 8 h 8"/>
                  <a:gd name="T4" fmla="*/ 0 w 8"/>
                  <a:gd name="T5" fmla="*/ 4 h 8"/>
                  <a:gd name="T6" fmla="*/ 4 w 8"/>
                  <a:gd name="T7" fmla="*/ 0 h 8"/>
                  <a:gd name="T8" fmla="*/ 8 w 8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cubicBezTo>
                      <a:pt x="8" y="7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" name="Freeform 36"/>
              <p:cNvSpPr>
                <a:spLocks/>
              </p:cNvSpPr>
              <p:nvPr/>
            </p:nvSpPr>
            <p:spPr bwMode="auto">
              <a:xfrm>
                <a:off x="2284413" y="782638"/>
                <a:ext cx="28575" cy="30162"/>
              </a:xfrm>
              <a:custGeom>
                <a:avLst/>
                <a:gdLst>
                  <a:gd name="T0" fmla="*/ 8 w 8"/>
                  <a:gd name="T1" fmla="*/ 4 h 8"/>
                  <a:gd name="T2" fmla="*/ 4 w 8"/>
                  <a:gd name="T3" fmla="*/ 8 h 8"/>
                  <a:gd name="T4" fmla="*/ 0 w 8"/>
                  <a:gd name="T5" fmla="*/ 4 h 8"/>
                  <a:gd name="T6" fmla="*/ 4 w 8"/>
                  <a:gd name="T7" fmla="*/ 0 h 8"/>
                  <a:gd name="T8" fmla="*/ 8 w 8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" name="Freeform 37"/>
              <p:cNvSpPr>
                <a:spLocks noEditPoints="1"/>
              </p:cNvSpPr>
              <p:nvPr/>
            </p:nvSpPr>
            <p:spPr bwMode="auto">
              <a:xfrm>
                <a:off x="2047876" y="668338"/>
                <a:ext cx="1109663" cy="415925"/>
              </a:xfrm>
              <a:custGeom>
                <a:avLst/>
                <a:gdLst>
                  <a:gd name="T0" fmla="*/ 259 w 296"/>
                  <a:gd name="T1" fmla="*/ 110 h 110"/>
                  <a:gd name="T2" fmla="*/ 36 w 296"/>
                  <a:gd name="T3" fmla="*/ 107 h 110"/>
                  <a:gd name="T4" fmla="*/ 1 w 296"/>
                  <a:gd name="T5" fmla="*/ 70 h 110"/>
                  <a:gd name="T6" fmla="*/ 1 w 296"/>
                  <a:gd name="T7" fmla="*/ 35 h 110"/>
                  <a:gd name="T8" fmla="*/ 38 w 296"/>
                  <a:gd name="T9" fmla="*/ 0 h 110"/>
                  <a:gd name="T10" fmla="*/ 260 w 296"/>
                  <a:gd name="T11" fmla="*/ 3 h 110"/>
                  <a:gd name="T12" fmla="*/ 295 w 296"/>
                  <a:gd name="T13" fmla="*/ 39 h 110"/>
                  <a:gd name="T14" fmla="*/ 295 w 296"/>
                  <a:gd name="T15" fmla="*/ 74 h 110"/>
                  <a:gd name="T16" fmla="*/ 259 w 296"/>
                  <a:gd name="T17" fmla="*/ 110 h 110"/>
                  <a:gd name="T18" fmla="*/ 37 w 296"/>
                  <a:gd name="T19" fmla="*/ 14 h 110"/>
                  <a:gd name="T20" fmla="*/ 15 w 296"/>
                  <a:gd name="T21" fmla="*/ 36 h 110"/>
                  <a:gd name="T22" fmla="*/ 14 w 296"/>
                  <a:gd name="T23" fmla="*/ 71 h 110"/>
                  <a:gd name="T24" fmla="*/ 36 w 296"/>
                  <a:gd name="T25" fmla="*/ 93 h 110"/>
                  <a:gd name="T26" fmla="*/ 259 w 296"/>
                  <a:gd name="T27" fmla="*/ 96 h 110"/>
                  <a:gd name="T28" fmla="*/ 281 w 296"/>
                  <a:gd name="T29" fmla="*/ 74 h 110"/>
                  <a:gd name="T30" fmla="*/ 282 w 296"/>
                  <a:gd name="T31" fmla="*/ 39 h 110"/>
                  <a:gd name="T32" fmla="*/ 260 w 296"/>
                  <a:gd name="T33" fmla="*/ 17 h 110"/>
                  <a:gd name="T34" fmla="*/ 37 w 296"/>
                  <a:gd name="T35" fmla="*/ 1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6" h="110">
                    <a:moveTo>
                      <a:pt x="259" y="110"/>
                    </a:moveTo>
                    <a:cubicBezTo>
                      <a:pt x="36" y="107"/>
                      <a:pt x="36" y="107"/>
                      <a:pt x="36" y="107"/>
                    </a:cubicBezTo>
                    <a:cubicBezTo>
                      <a:pt x="16" y="107"/>
                      <a:pt x="0" y="90"/>
                      <a:pt x="1" y="70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16"/>
                      <a:pt x="18" y="0"/>
                      <a:pt x="38" y="0"/>
                    </a:cubicBezTo>
                    <a:cubicBezTo>
                      <a:pt x="260" y="3"/>
                      <a:pt x="260" y="3"/>
                      <a:pt x="260" y="3"/>
                    </a:cubicBezTo>
                    <a:cubicBezTo>
                      <a:pt x="280" y="3"/>
                      <a:pt x="296" y="20"/>
                      <a:pt x="295" y="39"/>
                    </a:cubicBezTo>
                    <a:cubicBezTo>
                      <a:pt x="295" y="74"/>
                      <a:pt x="295" y="74"/>
                      <a:pt x="295" y="74"/>
                    </a:cubicBezTo>
                    <a:cubicBezTo>
                      <a:pt x="295" y="94"/>
                      <a:pt x="278" y="110"/>
                      <a:pt x="259" y="110"/>
                    </a:cubicBezTo>
                    <a:close/>
                    <a:moveTo>
                      <a:pt x="37" y="14"/>
                    </a:moveTo>
                    <a:cubicBezTo>
                      <a:pt x="25" y="14"/>
                      <a:pt x="15" y="23"/>
                      <a:pt x="15" y="36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4" y="83"/>
                      <a:pt x="24" y="93"/>
                      <a:pt x="36" y="93"/>
                    </a:cubicBezTo>
                    <a:cubicBezTo>
                      <a:pt x="259" y="96"/>
                      <a:pt x="259" y="96"/>
                      <a:pt x="259" y="96"/>
                    </a:cubicBezTo>
                    <a:cubicBezTo>
                      <a:pt x="271" y="96"/>
                      <a:pt x="281" y="86"/>
                      <a:pt x="281" y="74"/>
                    </a:cubicBezTo>
                    <a:cubicBezTo>
                      <a:pt x="282" y="39"/>
                      <a:pt x="282" y="39"/>
                      <a:pt x="282" y="39"/>
                    </a:cubicBezTo>
                    <a:cubicBezTo>
                      <a:pt x="282" y="27"/>
                      <a:pt x="272" y="17"/>
                      <a:pt x="260" y="17"/>
                    </a:cubicBezTo>
                    <a:lnTo>
                      <a:pt x="37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Freeform 38"/>
              <p:cNvSpPr>
                <a:spLocks/>
              </p:cNvSpPr>
              <p:nvPr/>
            </p:nvSpPr>
            <p:spPr bwMode="auto">
              <a:xfrm>
                <a:off x="2755901" y="758825"/>
                <a:ext cx="49213" cy="249237"/>
              </a:xfrm>
              <a:custGeom>
                <a:avLst/>
                <a:gdLst>
                  <a:gd name="T0" fmla="*/ 0 w 31"/>
                  <a:gd name="T1" fmla="*/ 155 h 157"/>
                  <a:gd name="T2" fmla="*/ 29 w 31"/>
                  <a:gd name="T3" fmla="*/ 157 h 157"/>
                  <a:gd name="T4" fmla="*/ 31 w 31"/>
                  <a:gd name="T5" fmla="*/ 0 h 157"/>
                  <a:gd name="T6" fmla="*/ 0 w 31"/>
                  <a:gd name="T7" fmla="*/ 0 h 157"/>
                  <a:gd name="T8" fmla="*/ 0 w 31"/>
                  <a:gd name="T9" fmla="*/ 15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57">
                    <a:moveTo>
                      <a:pt x="0" y="155"/>
                    </a:moveTo>
                    <a:lnTo>
                      <a:pt x="29" y="157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" name="Oval 39"/>
              <p:cNvSpPr>
                <a:spLocks noChangeArrowheads="1"/>
              </p:cNvSpPr>
              <p:nvPr/>
            </p:nvSpPr>
            <p:spPr bwMode="auto">
              <a:xfrm>
                <a:off x="2876551" y="958850"/>
                <a:ext cx="30163" cy="34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" name="Freeform 40"/>
              <p:cNvSpPr>
                <a:spLocks/>
              </p:cNvSpPr>
              <p:nvPr/>
            </p:nvSpPr>
            <p:spPr bwMode="auto">
              <a:xfrm>
                <a:off x="2876551" y="868363"/>
                <a:ext cx="30163" cy="30162"/>
              </a:xfrm>
              <a:custGeom>
                <a:avLst/>
                <a:gdLst>
                  <a:gd name="T0" fmla="*/ 0 w 8"/>
                  <a:gd name="T1" fmla="*/ 4 h 8"/>
                  <a:gd name="T2" fmla="*/ 4 w 8"/>
                  <a:gd name="T3" fmla="*/ 8 h 8"/>
                  <a:gd name="T4" fmla="*/ 8 w 8"/>
                  <a:gd name="T5" fmla="*/ 4 h 8"/>
                  <a:gd name="T6" fmla="*/ 4 w 8"/>
                  <a:gd name="T7" fmla="*/ 0 h 8"/>
                  <a:gd name="T8" fmla="*/ 0 w 8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6" y="8"/>
                      <a:pt x="8" y="6"/>
                      <a:pt x="8" y="4"/>
                    </a:cubicBezTo>
                    <a:cubicBezTo>
                      <a:pt x="8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" name="Oval 41"/>
              <p:cNvSpPr>
                <a:spLocks noChangeArrowheads="1"/>
              </p:cNvSpPr>
              <p:nvPr/>
            </p:nvSpPr>
            <p:spPr bwMode="auto">
              <a:xfrm>
                <a:off x="2981326" y="914400"/>
                <a:ext cx="30163" cy="3016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" name="Freeform 42"/>
              <p:cNvSpPr>
                <a:spLocks/>
              </p:cNvSpPr>
              <p:nvPr/>
            </p:nvSpPr>
            <p:spPr bwMode="auto">
              <a:xfrm>
                <a:off x="2981326" y="835025"/>
                <a:ext cx="30163" cy="30162"/>
              </a:xfrm>
              <a:custGeom>
                <a:avLst/>
                <a:gdLst>
                  <a:gd name="T0" fmla="*/ 0 w 8"/>
                  <a:gd name="T1" fmla="*/ 4 h 8"/>
                  <a:gd name="T2" fmla="*/ 4 w 8"/>
                  <a:gd name="T3" fmla="*/ 8 h 8"/>
                  <a:gd name="T4" fmla="*/ 8 w 8"/>
                  <a:gd name="T5" fmla="*/ 4 h 8"/>
                  <a:gd name="T6" fmla="*/ 4 w 8"/>
                  <a:gd name="T7" fmla="*/ 0 h 8"/>
                  <a:gd name="T8" fmla="*/ 0 w 8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6" y="8"/>
                      <a:pt x="8" y="6"/>
                      <a:pt x="8" y="4"/>
                    </a:cubicBezTo>
                    <a:cubicBezTo>
                      <a:pt x="8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" name="Freeform 43"/>
              <p:cNvSpPr>
                <a:spLocks/>
              </p:cNvSpPr>
              <p:nvPr/>
            </p:nvSpPr>
            <p:spPr bwMode="auto">
              <a:xfrm>
                <a:off x="2876551" y="788988"/>
                <a:ext cx="33338" cy="30162"/>
              </a:xfrm>
              <a:custGeom>
                <a:avLst/>
                <a:gdLst>
                  <a:gd name="T0" fmla="*/ 0 w 9"/>
                  <a:gd name="T1" fmla="*/ 4 h 8"/>
                  <a:gd name="T2" fmla="*/ 4 w 9"/>
                  <a:gd name="T3" fmla="*/ 8 h 8"/>
                  <a:gd name="T4" fmla="*/ 9 w 9"/>
                  <a:gd name="T5" fmla="*/ 4 h 8"/>
                  <a:gd name="T6" fmla="*/ 5 w 9"/>
                  <a:gd name="T7" fmla="*/ 0 h 8"/>
                  <a:gd name="T8" fmla="*/ 0 w 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7" y="8"/>
                      <a:pt x="9" y="6"/>
                      <a:pt x="9" y="4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" name="Freeform 44"/>
              <p:cNvSpPr>
                <a:spLocks/>
              </p:cNvSpPr>
              <p:nvPr/>
            </p:nvSpPr>
            <p:spPr bwMode="auto">
              <a:xfrm>
                <a:off x="2384426" y="755650"/>
                <a:ext cx="52388" cy="244475"/>
              </a:xfrm>
              <a:custGeom>
                <a:avLst/>
                <a:gdLst>
                  <a:gd name="T0" fmla="*/ 31 w 33"/>
                  <a:gd name="T1" fmla="*/ 154 h 154"/>
                  <a:gd name="T2" fmla="*/ 0 w 33"/>
                  <a:gd name="T3" fmla="*/ 154 h 154"/>
                  <a:gd name="T4" fmla="*/ 3 w 33"/>
                  <a:gd name="T5" fmla="*/ 0 h 154"/>
                  <a:gd name="T6" fmla="*/ 33 w 33"/>
                  <a:gd name="T7" fmla="*/ 0 h 154"/>
                  <a:gd name="T8" fmla="*/ 31 w 33"/>
                  <a:gd name="T9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54">
                    <a:moveTo>
                      <a:pt x="31" y="154"/>
                    </a:moveTo>
                    <a:lnTo>
                      <a:pt x="0" y="154"/>
                    </a:lnTo>
                    <a:lnTo>
                      <a:pt x="3" y="0"/>
                    </a:lnTo>
                    <a:lnTo>
                      <a:pt x="33" y="0"/>
                    </a:lnTo>
                    <a:lnTo>
                      <a:pt x="31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" name="Freeform 45"/>
              <p:cNvSpPr>
                <a:spLocks/>
              </p:cNvSpPr>
              <p:nvPr/>
            </p:nvSpPr>
            <p:spPr bwMode="auto">
              <a:xfrm>
                <a:off x="2279651" y="952500"/>
                <a:ext cx="33338" cy="33337"/>
              </a:xfrm>
              <a:custGeom>
                <a:avLst/>
                <a:gdLst>
                  <a:gd name="T0" fmla="*/ 9 w 9"/>
                  <a:gd name="T1" fmla="*/ 4 h 9"/>
                  <a:gd name="T2" fmla="*/ 5 w 9"/>
                  <a:gd name="T3" fmla="*/ 8 h 9"/>
                  <a:gd name="T4" fmla="*/ 0 w 9"/>
                  <a:gd name="T5" fmla="*/ 4 h 9"/>
                  <a:gd name="T6" fmla="*/ 5 w 9"/>
                  <a:gd name="T7" fmla="*/ 0 h 9"/>
                  <a:gd name="T8" fmla="*/ 9 w 9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4"/>
                    </a:moveTo>
                    <a:cubicBezTo>
                      <a:pt x="9" y="7"/>
                      <a:pt x="7" y="9"/>
                      <a:pt x="5" y="8"/>
                    </a:cubicBezTo>
                    <a:cubicBezTo>
                      <a:pt x="2" y="8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" name="Oval 46"/>
              <p:cNvSpPr>
                <a:spLocks noChangeArrowheads="1"/>
              </p:cNvSpPr>
              <p:nvPr/>
            </p:nvSpPr>
            <p:spPr bwMode="auto">
              <a:xfrm>
                <a:off x="2284413" y="862013"/>
                <a:ext cx="28575" cy="3016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" name="Oval 47"/>
              <p:cNvSpPr>
                <a:spLocks noChangeArrowheads="1"/>
              </p:cNvSpPr>
              <p:nvPr/>
            </p:nvSpPr>
            <p:spPr bwMode="auto">
              <a:xfrm>
                <a:off x="2178051" y="903288"/>
                <a:ext cx="30163" cy="3016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" name="Freeform 48"/>
              <p:cNvSpPr>
                <a:spLocks/>
              </p:cNvSpPr>
              <p:nvPr/>
            </p:nvSpPr>
            <p:spPr bwMode="auto">
              <a:xfrm>
                <a:off x="2178051" y="823913"/>
                <a:ext cx="30163" cy="30162"/>
              </a:xfrm>
              <a:custGeom>
                <a:avLst/>
                <a:gdLst>
                  <a:gd name="T0" fmla="*/ 8 w 8"/>
                  <a:gd name="T1" fmla="*/ 4 h 8"/>
                  <a:gd name="T2" fmla="*/ 4 w 8"/>
                  <a:gd name="T3" fmla="*/ 8 h 8"/>
                  <a:gd name="T4" fmla="*/ 0 w 8"/>
                  <a:gd name="T5" fmla="*/ 4 h 8"/>
                  <a:gd name="T6" fmla="*/ 4 w 8"/>
                  <a:gd name="T7" fmla="*/ 0 h 8"/>
                  <a:gd name="T8" fmla="*/ 8 w 8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cubicBezTo>
                      <a:pt x="8" y="7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" name="Freeform 49"/>
              <p:cNvSpPr>
                <a:spLocks/>
              </p:cNvSpPr>
              <p:nvPr/>
            </p:nvSpPr>
            <p:spPr bwMode="auto">
              <a:xfrm>
                <a:off x="2284413" y="782638"/>
                <a:ext cx="28575" cy="30162"/>
              </a:xfrm>
              <a:custGeom>
                <a:avLst/>
                <a:gdLst>
                  <a:gd name="T0" fmla="*/ 8 w 8"/>
                  <a:gd name="T1" fmla="*/ 4 h 8"/>
                  <a:gd name="T2" fmla="*/ 4 w 8"/>
                  <a:gd name="T3" fmla="*/ 8 h 8"/>
                  <a:gd name="T4" fmla="*/ 0 w 8"/>
                  <a:gd name="T5" fmla="*/ 4 h 8"/>
                  <a:gd name="T6" fmla="*/ 4 w 8"/>
                  <a:gd name="T7" fmla="*/ 0 h 8"/>
                  <a:gd name="T8" fmla="*/ 8 w 8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5986225" y="2458734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rgbClr val="FFF6DD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lang="ko-KR" altLang="en-US" b="1" dirty="0">
                <a:solidFill>
                  <a:srgbClr val="FFF6DD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401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6537312" y="2138336"/>
            <a:ext cx="4627917" cy="3922767"/>
            <a:chOff x="6537312" y="2138336"/>
            <a:chExt cx="4627917" cy="3922767"/>
          </a:xfrm>
        </p:grpSpPr>
        <p:sp>
          <p:nvSpPr>
            <p:cNvPr id="4" name="직사각형 3"/>
            <p:cNvSpPr/>
            <p:nvPr/>
          </p:nvSpPr>
          <p:spPr>
            <a:xfrm>
              <a:off x="6581254" y="2138336"/>
              <a:ext cx="4583975" cy="3845978"/>
            </a:xfrm>
            <a:prstGeom prst="rect">
              <a:avLst/>
            </a:prstGeom>
            <a:solidFill>
              <a:srgbClr val="613F9D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/>
            <p:cNvSpPr/>
            <p:nvPr/>
          </p:nvSpPr>
          <p:spPr>
            <a:xfrm rot="21111967">
              <a:off x="6537312" y="2215125"/>
              <a:ext cx="4583975" cy="3845978"/>
            </a:xfrm>
            <a:prstGeom prst="rect">
              <a:avLst/>
            </a:prstGeom>
            <a:solidFill>
              <a:srgbClr val="613F9D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835617" y="2476275"/>
            <a:ext cx="44321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8352692" y="-1"/>
            <a:ext cx="3839308" cy="693554"/>
            <a:chOff x="8352692" y="-1"/>
            <a:chExt cx="3839308" cy="693554"/>
          </a:xfrm>
        </p:grpSpPr>
        <p:sp>
          <p:nvSpPr>
            <p:cNvPr id="19" name="한쪽 모서리가 잘린 사각형 18"/>
            <p:cNvSpPr/>
            <p:nvPr/>
          </p:nvSpPr>
          <p:spPr>
            <a:xfrm flipH="1" flipV="1">
              <a:off x="8506044" y="4774"/>
              <a:ext cx="3685953" cy="688779"/>
            </a:xfrm>
            <a:prstGeom prst="snip1Rect">
              <a:avLst>
                <a:gd name="adj" fmla="val 50000"/>
              </a:avLst>
            </a:prstGeom>
            <a:solidFill>
              <a:srgbClr val="642D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한쪽 모서리가 잘린 사각형 19"/>
            <p:cNvSpPr/>
            <p:nvPr/>
          </p:nvSpPr>
          <p:spPr>
            <a:xfrm flipH="1" flipV="1">
              <a:off x="8352692" y="-1"/>
              <a:ext cx="3839308" cy="562708"/>
            </a:xfrm>
            <a:prstGeom prst="snip1Rect">
              <a:avLst>
                <a:gd name="adj" fmla="val 50000"/>
              </a:avLst>
            </a:prstGeom>
            <a:solidFill>
              <a:srgbClr val="642D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11562360" y="124991"/>
              <a:ext cx="629640" cy="449165"/>
            </a:xfrm>
            <a:custGeom>
              <a:avLst/>
              <a:gdLst>
                <a:gd name="T0" fmla="*/ 295 w 326"/>
                <a:gd name="T1" fmla="*/ 5 h 232"/>
                <a:gd name="T2" fmla="*/ 295 w 326"/>
                <a:gd name="T3" fmla="*/ 56 h 232"/>
                <a:gd name="T4" fmla="*/ 260 w 326"/>
                <a:gd name="T5" fmla="*/ 56 h 232"/>
                <a:gd name="T6" fmla="*/ 260 w 326"/>
                <a:gd name="T7" fmla="*/ 30 h 232"/>
                <a:gd name="T8" fmla="*/ 230 w 326"/>
                <a:gd name="T9" fmla="*/ 0 h 232"/>
                <a:gd name="T10" fmla="*/ 30 w 326"/>
                <a:gd name="T11" fmla="*/ 0 h 232"/>
                <a:gd name="T12" fmla="*/ 0 w 326"/>
                <a:gd name="T13" fmla="*/ 30 h 232"/>
                <a:gd name="T14" fmla="*/ 0 w 326"/>
                <a:gd name="T15" fmla="*/ 202 h 232"/>
                <a:gd name="T16" fmla="*/ 30 w 326"/>
                <a:gd name="T17" fmla="*/ 232 h 232"/>
                <a:gd name="T18" fmla="*/ 230 w 326"/>
                <a:gd name="T19" fmla="*/ 232 h 232"/>
                <a:gd name="T20" fmla="*/ 260 w 326"/>
                <a:gd name="T21" fmla="*/ 202 h 232"/>
                <a:gd name="T22" fmla="*/ 260 w 326"/>
                <a:gd name="T23" fmla="*/ 179 h 232"/>
                <a:gd name="T24" fmla="*/ 295 w 326"/>
                <a:gd name="T25" fmla="*/ 179 h 232"/>
                <a:gd name="T26" fmla="*/ 295 w 326"/>
                <a:gd name="T27" fmla="*/ 231 h 232"/>
                <a:gd name="T28" fmla="*/ 326 w 326"/>
                <a:gd name="T29" fmla="*/ 231 h 232"/>
                <a:gd name="T30" fmla="*/ 326 w 326"/>
                <a:gd name="T31" fmla="*/ 5 h 232"/>
                <a:gd name="T32" fmla="*/ 295 w 326"/>
                <a:gd name="T33" fmla="*/ 5 h 232"/>
                <a:gd name="T34" fmla="*/ 186 w 326"/>
                <a:gd name="T35" fmla="*/ 134 h 232"/>
                <a:gd name="T36" fmla="*/ 152 w 326"/>
                <a:gd name="T37" fmla="*/ 134 h 232"/>
                <a:gd name="T38" fmla="*/ 152 w 326"/>
                <a:gd name="T39" fmla="*/ 167 h 232"/>
                <a:gd name="T40" fmla="*/ 134 w 326"/>
                <a:gd name="T41" fmla="*/ 186 h 232"/>
                <a:gd name="T42" fmla="*/ 115 w 326"/>
                <a:gd name="T43" fmla="*/ 167 h 232"/>
                <a:gd name="T44" fmla="*/ 115 w 326"/>
                <a:gd name="T45" fmla="*/ 134 h 232"/>
                <a:gd name="T46" fmla="*/ 81 w 326"/>
                <a:gd name="T47" fmla="*/ 134 h 232"/>
                <a:gd name="T48" fmla="*/ 63 w 326"/>
                <a:gd name="T49" fmla="*/ 115 h 232"/>
                <a:gd name="T50" fmla="*/ 81 w 326"/>
                <a:gd name="T51" fmla="*/ 96 h 232"/>
                <a:gd name="T52" fmla="*/ 115 w 326"/>
                <a:gd name="T53" fmla="*/ 96 h 232"/>
                <a:gd name="T54" fmla="*/ 115 w 326"/>
                <a:gd name="T55" fmla="*/ 63 h 232"/>
                <a:gd name="T56" fmla="*/ 134 w 326"/>
                <a:gd name="T57" fmla="*/ 44 h 232"/>
                <a:gd name="T58" fmla="*/ 152 w 326"/>
                <a:gd name="T59" fmla="*/ 63 h 232"/>
                <a:gd name="T60" fmla="*/ 152 w 326"/>
                <a:gd name="T61" fmla="*/ 96 h 232"/>
                <a:gd name="T62" fmla="*/ 186 w 326"/>
                <a:gd name="T63" fmla="*/ 96 h 232"/>
                <a:gd name="T64" fmla="*/ 205 w 326"/>
                <a:gd name="T65" fmla="*/ 115 h 232"/>
                <a:gd name="T66" fmla="*/ 186 w 326"/>
                <a:gd name="T67" fmla="*/ 134 h 232"/>
                <a:gd name="T68" fmla="*/ 260 w 326"/>
                <a:gd name="T69" fmla="*/ 161 h 232"/>
                <a:gd name="T70" fmla="*/ 260 w 326"/>
                <a:gd name="T71" fmla="*/ 73 h 232"/>
                <a:gd name="T72" fmla="*/ 295 w 326"/>
                <a:gd name="T73" fmla="*/ 73 h 232"/>
                <a:gd name="T74" fmla="*/ 295 w 326"/>
                <a:gd name="T75" fmla="*/ 161 h 232"/>
                <a:gd name="T76" fmla="*/ 260 w 326"/>
                <a:gd name="T77" fmla="*/ 16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6" h="232">
                  <a:moveTo>
                    <a:pt x="295" y="5"/>
                  </a:moveTo>
                  <a:cubicBezTo>
                    <a:pt x="295" y="56"/>
                    <a:pt x="295" y="56"/>
                    <a:pt x="295" y="56"/>
                  </a:cubicBezTo>
                  <a:cubicBezTo>
                    <a:pt x="260" y="56"/>
                    <a:pt x="260" y="56"/>
                    <a:pt x="260" y="56"/>
                  </a:cubicBezTo>
                  <a:cubicBezTo>
                    <a:pt x="260" y="30"/>
                    <a:pt x="260" y="30"/>
                    <a:pt x="260" y="30"/>
                  </a:cubicBezTo>
                  <a:cubicBezTo>
                    <a:pt x="260" y="14"/>
                    <a:pt x="247" y="0"/>
                    <a:pt x="2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19"/>
                    <a:pt x="13" y="232"/>
                    <a:pt x="30" y="232"/>
                  </a:cubicBezTo>
                  <a:cubicBezTo>
                    <a:pt x="230" y="232"/>
                    <a:pt x="230" y="232"/>
                    <a:pt x="230" y="232"/>
                  </a:cubicBezTo>
                  <a:cubicBezTo>
                    <a:pt x="247" y="232"/>
                    <a:pt x="260" y="219"/>
                    <a:pt x="260" y="202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95" y="179"/>
                    <a:pt x="295" y="179"/>
                    <a:pt x="295" y="179"/>
                  </a:cubicBezTo>
                  <a:cubicBezTo>
                    <a:pt x="295" y="231"/>
                    <a:pt x="295" y="231"/>
                    <a:pt x="295" y="231"/>
                  </a:cubicBezTo>
                  <a:cubicBezTo>
                    <a:pt x="326" y="231"/>
                    <a:pt x="326" y="231"/>
                    <a:pt x="326" y="231"/>
                  </a:cubicBezTo>
                  <a:cubicBezTo>
                    <a:pt x="326" y="5"/>
                    <a:pt x="326" y="5"/>
                    <a:pt x="326" y="5"/>
                  </a:cubicBezTo>
                  <a:lnTo>
                    <a:pt x="295" y="5"/>
                  </a:lnTo>
                  <a:close/>
                  <a:moveTo>
                    <a:pt x="186" y="134"/>
                  </a:moveTo>
                  <a:cubicBezTo>
                    <a:pt x="152" y="134"/>
                    <a:pt x="152" y="134"/>
                    <a:pt x="152" y="134"/>
                  </a:cubicBezTo>
                  <a:cubicBezTo>
                    <a:pt x="152" y="167"/>
                    <a:pt x="152" y="167"/>
                    <a:pt x="152" y="167"/>
                  </a:cubicBezTo>
                  <a:cubicBezTo>
                    <a:pt x="152" y="178"/>
                    <a:pt x="144" y="186"/>
                    <a:pt x="134" y="186"/>
                  </a:cubicBezTo>
                  <a:cubicBezTo>
                    <a:pt x="123" y="186"/>
                    <a:pt x="115" y="178"/>
                    <a:pt x="115" y="167"/>
                  </a:cubicBezTo>
                  <a:cubicBezTo>
                    <a:pt x="115" y="134"/>
                    <a:pt x="115" y="134"/>
                    <a:pt x="115" y="134"/>
                  </a:cubicBezTo>
                  <a:cubicBezTo>
                    <a:pt x="81" y="134"/>
                    <a:pt x="81" y="134"/>
                    <a:pt x="81" y="134"/>
                  </a:cubicBezTo>
                  <a:cubicBezTo>
                    <a:pt x="71" y="134"/>
                    <a:pt x="63" y="126"/>
                    <a:pt x="63" y="115"/>
                  </a:cubicBezTo>
                  <a:cubicBezTo>
                    <a:pt x="63" y="105"/>
                    <a:pt x="71" y="96"/>
                    <a:pt x="81" y="96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53"/>
                    <a:pt x="123" y="44"/>
                    <a:pt x="134" y="44"/>
                  </a:cubicBezTo>
                  <a:cubicBezTo>
                    <a:pt x="144" y="44"/>
                    <a:pt x="152" y="53"/>
                    <a:pt x="152" y="63"/>
                  </a:cubicBezTo>
                  <a:cubicBezTo>
                    <a:pt x="152" y="96"/>
                    <a:pt x="152" y="96"/>
                    <a:pt x="152" y="96"/>
                  </a:cubicBezTo>
                  <a:cubicBezTo>
                    <a:pt x="186" y="96"/>
                    <a:pt x="186" y="96"/>
                    <a:pt x="186" y="96"/>
                  </a:cubicBezTo>
                  <a:cubicBezTo>
                    <a:pt x="196" y="96"/>
                    <a:pt x="205" y="105"/>
                    <a:pt x="205" y="115"/>
                  </a:cubicBezTo>
                  <a:cubicBezTo>
                    <a:pt x="205" y="126"/>
                    <a:pt x="196" y="134"/>
                    <a:pt x="186" y="134"/>
                  </a:cubicBezTo>
                  <a:close/>
                  <a:moveTo>
                    <a:pt x="260" y="161"/>
                  </a:moveTo>
                  <a:cubicBezTo>
                    <a:pt x="260" y="73"/>
                    <a:pt x="260" y="73"/>
                    <a:pt x="260" y="73"/>
                  </a:cubicBezTo>
                  <a:cubicBezTo>
                    <a:pt x="295" y="73"/>
                    <a:pt x="295" y="73"/>
                    <a:pt x="295" y="73"/>
                  </a:cubicBezTo>
                  <a:cubicBezTo>
                    <a:pt x="295" y="161"/>
                    <a:pt x="295" y="161"/>
                    <a:pt x="295" y="161"/>
                  </a:cubicBezTo>
                  <a:lnTo>
                    <a:pt x="260" y="161"/>
                  </a:lnTo>
                  <a:close/>
                </a:path>
              </a:pathLst>
            </a:custGeom>
            <a:solidFill>
              <a:srgbClr val="ED59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 flipH="1">
              <a:off x="8604629" y="156624"/>
              <a:ext cx="33354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</a:p>
          </p:txBody>
        </p:sp>
      </p:grpSp>
      <p:grpSp>
        <p:nvGrpSpPr>
          <p:cNvPr id="28" name="그룹 27"/>
          <p:cNvGrpSpPr/>
          <p:nvPr/>
        </p:nvGrpSpPr>
        <p:grpSpPr>
          <a:xfrm rot="20700000">
            <a:off x="6217607" y="1356443"/>
            <a:ext cx="544702" cy="734279"/>
            <a:chOff x="5724525" y="4603751"/>
            <a:chExt cx="323850" cy="436562"/>
          </a:xfrm>
          <a:solidFill>
            <a:srgbClr val="9173C7"/>
          </a:solidFill>
        </p:grpSpPr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5724525" y="4659313"/>
              <a:ext cx="323850" cy="381000"/>
            </a:xfrm>
            <a:custGeom>
              <a:avLst/>
              <a:gdLst>
                <a:gd name="T0" fmla="*/ 77 w 86"/>
                <a:gd name="T1" fmla="*/ 0 h 101"/>
                <a:gd name="T2" fmla="*/ 68 w 86"/>
                <a:gd name="T3" fmla="*/ 0 h 101"/>
                <a:gd name="T4" fmla="*/ 68 w 86"/>
                <a:gd name="T5" fmla="*/ 11 h 101"/>
                <a:gd name="T6" fmla="*/ 75 w 86"/>
                <a:gd name="T7" fmla="*/ 11 h 101"/>
                <a:gd name="T8" fmla="*/ 75 w 86"/>
                <a:gd name="T9" fmla="*/ 90 h 101"/>
                <a:gd name="T10" fmla="*/ 12 w 86"/>
                <a:gd name="T11" fmla="*/ 90 h 101"/>
                <a:gd name="T12" fmla="*/ 12 w 86"/>
                <a:gd name="T13" fmla="*/ 11 h 101"/>
                <a:gd name="T14" fmla="*/ 18 w 86"/>
                <a:gd name="T15" fmla="*/ 11 h 101"/>
                <a:gd name="T16" fmla="*/ 18 w 86"/>
                <a:gd name="T17" fmla="*/ 0 h 101"/>
                <a:gd name="T18" fmla="*/ 9 w 86"/>
                <a:gd name="T19" fmla="*/ 0 h 101"/>
                <a:gd name="T20" fmla="*/ 0 w 86"/>
                <a:gd name="T21" fmla="*/ 8 h 101"/>
                <a:gd name="T22" fmla="*/ 0 w 86"/>
                <a:gd name="T23" fmla="*/ 93 h 101"/>
                <a:gd name="T24" fmla="*/ 9 w 86"/>
                <a:gd name="T25" fmla="*/ 101 h 101"/>
                <a:gd name="T26" fmla="*/ 77 w 86"/>
                <a:gd name="T27" fmla="*/ 101 h 101"/>
                <a:gd name="T28" fmla="*/ 86 w 86"/>
                <a:gd name="T29" fmla="*/ 93 h 101"/>
                <a:gd name="T30" fmla="*/ 86 w 86"/>
                <a:gd name="T31" fmla="*/ 8 h 101"/>
                <a:gd name="T32" fmla="*/ 77 w 86"/>
                <a:gd name="T3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101">
                  <a:moveTo>
                    <a:pt x="77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7"/>
                    <a:pt x="4" y="101"/>
                    <a:pt x="9" y="101"/>
                  </a:cubicBezTo>
                  <a:cubicBezTo>
                    <a:pt x="77" y="101"/>
                    <a:pt x="77" y="101"/>
                    <a:pt x="77" y="101"/>
                  </a:cubicBezTo>
                  <a:cubicBezTo>
                    <a:pt x="82" y="101"/>
                    <a:pt x="86" y="97"/>
                    <a:pt x="86" y="93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2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5808663" y="4603751"/>
              <a:ext cx="157163" cy="131763"/>
            </a:xfrm>
            <a:custGeom>
              <a:avLst/>
              <a:gdLst>
                <a:gd name="T0" fmla="*/ 35 w 42"/>
                <a:gd name="T1" fmla="*/ 15 h 35"/>
                <a:gd name="T2" fmla="*/ 35 w 42"/>
                <a:gd name="T3" fmla="*/ 13 h 35"/>
                <a:gd name="T4" fmla="*/ 21 w 42"/>
                <a:gd name="T5" fmla="*/ 0 h 35"/>
                <a:gd name="T6" fmla="*/ 8 w 42"/>
                <a:gd name="T7" fmla="*/ 13 h 35"/>
                <a:gd name="T8" fmla="*/ 8 w 42"/>
                <a:gd name="T9" fmla="*/ 15 h 35"/>
                <a:gd name="T10" fmla="*/ 0 w 42"/>
                <a:gd name="T11" fmla="*/ 15 h 35"/>
                <a:gd name="T12" fmla="*/ 0 w 42"/>
                <a:gd name="T13" fmla="*/ 35 h 35"/>
                <a:gd name="T14" fmla="*/ 42 w 42"/>
                <a:gd name="T15" fmla="*/ 35 h 35"/>
                <a:gd name="T16" fmla="*/ 42 w 42"/>
                <a:gd name="T17" fmla="*/ 15 h 35"/>
                <a:gd name="T18" fmla="*/ 35 w 42"/>
                <a:gd name="T19" fmla="*/ 15 h 35"/>
                <a:gd name="T20" fmla="*/ 21 w 42"/>
                <a:gd name="T21" fmla="*/ 21 h 35"/>
                <a:gd name="T22" fmla="*/ 14 w 42"/>
                <a:gd name="T23" fmla="*/ 13 h 35"/>
                <a:gd name="T24" fmla="*/ 21 w 42"/>
                <a:gd name="T25" fmla="*/ 6 h 35"/>
                <a:gd name="T26" fmla="*/ 28 w 42"/>
                <a:gd name="T27" fmla="*/ 13 h 35"/>
                <a:gd name="T28" fmla="*/ 21 w 42"/>
                <a:gd name="T2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35">
                  <a:moveTo>
                    <a:pt x="35" y="15"/>
                  </a:moveTo>
                  <a:cubicBezTo>
                    <a:pt x="35" y="14"/>
                    <a:pt x="35" y="14"/>
                    <a:pt x="35" y="13"/>
                  </a:cubicBezTo>
                  <a:cubicBezTo>
                    <a:pt x="35" y="6"/>
                    <a:pt x="29" y="0"/>
                    <a:pt x="21" y="0"/>
                  </a:cubicBezTo>
                  <a:cubicBezTo>
                    <a:pt x="14" y="0"/>
                    <a:pt x="8" y="6"/>
                    <a:pt x="8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15"/>
                    <a:pt x="42" y="15"/>
                    <a:pt x="42" y="15"/>
                  </a:cubicBezTo>
                  <a:lnTo>
                    <a:pt x="35" y="15"/>
                  </a:lnTo>
                  <a:close/>
                  <a:moveTo>
                    <a:pt x="21" y="21"/>
                  </a:moveTo>
                  <a:cubicBezTo>
                    <a:pt x="17" y="21"/>
                    <a:pt x="14" y="17"/>
                    <a:pt x="14" y="13"/>
                  </a:cubicBezTo>
                  <a:cubicBezTo>
                    <a:pt x="14" y="9"/>
                    <a:pt x="17" y="6"/>
                    <a:pt x="21" y="6"/>
                  </a:cubicBezTo>
                  <a:cubicBezTo>
                    <a:pt x="25" y="6"/>
                    <a:pt x="28" y="9"/>
                    <a:pt x="28" y="13"/>
                  </a:cubicBezTo>
                  <a:cubicBezTo>
                    <a:pt x="28" y="17"/>
                    <a:pt x="25" y="21"/>
                    <a:pt x="2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5781675" y="4908551"/>
              <a:ext cx="68263" cy="47625"/>
            </a:xfrm>
            <a:custGeom>
              <a:avLst/>
              <a:gdLst>
                <a:gd name="T0" fmla="*/ 7 w 18"/>
                <a:gd name="T1" fmla="*/ 13 h 13"/>
                <a:gd name="T2" fmla="*/ 6 w 18"/>
                <a:gd name="T3" fmla="*/ 12 h 13"/>
                <a:gd name="T4" fmla="*/ 0 w 18"/>
                <a:gd name="T5" fmla="*/ 6 h 13"/>
                <a:gd name="T6" fmla="*/ 2 w 18"/>
                <a:gd name="T7" fmla="*/ 4 h 13"/>
                <a:gd name="T8" fmla="*/ 7 w 18"/>
                <a:gd name="T9" fmla="*/ 9 h 13"/>
                <a:gd name="T10" fmla="*/ 15 w 18"/>
                <a:gd name="T11" fmla="*/ 0 h 13"/>
                <a:gd name="T12" fmla="*/ 18 w 18"/>
                <a:gd name="T13" fmla="*/ 2 h 13"/>
                <a:gd name="T14" fmla="*/ 8 w 18"/>
                <a:gd name="T15" fmla="*/ 12 h 13"/>
                <a:gd name="T16" fmla="*/ 7 w 18"/>
                <a:gd name="T17" fmla="*/ 13 h 13"/>
                <a:gd name="T18" fmla="*/ 7 w 18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3">
                  <a:moveTo>
                    <a:pt x="7" y="13"/>
                  </a:moveTo>
                  <a:cubicBezTo>
                    <a:pt x="7" y="13"/>
                    <a:pt x="6" y="13"/>
                    <a:pt x="6" y="1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5781675" y="4829176"/>
              <a:ext cx="68263" cy="49213"/>
            </a:xfrm>
            <a:custGeom>
              <a:avLst/>
              <a:gdLst>
                <a:gd name="T0" fmla="*/ 7 w 18"/>
                <a:gd name="T1" fmla="*/ 13 h 13"/>
                <a:gd name="T2" fmla="*/ 6 w 18"/>
                <a:gd name="T3" fmla="*/ 12 h 13"/>
                <a:gd name="T4" fmla="*/ 0 w 18"/>
                <a:gd name="T5" fmla="*/ 6 h 13"/>
                <a:gd name="T6" fmla="*/ 2 w 18"/>
                <a:gd name="T7" fmla="*/ 4 h 13"/>
                <a:gd name="T8" fmla="*/ 7 w 18"/>
                <a:gd name="T9" fmla="*/ 9 h 13"/>
                <a:gd name="T10" fmla="*/ 15 w 18"/>
                <a:gd name="T11" fmla="*/ 0 h 13"/>
                <a:gd name="T12" fmla="*/ 18 w 18"/>
                <a:gd name="T13" fmla="*/ 2 h 13"/>
                <a:gd name="T14" fmla="*/ 8 w 18"/>
                <a:gd name="T15" fmla="*/ 12 h 13"/>
                <a:gd name="T16" fmla="*/ 7 w 18"/>
                <a:gd name="T17" fmla="*/ 13 h 13"/>
                <a:gd name="T18" fmla="*/ 7 w 18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3">
                  <a:moveTo>
                    <a:pt x="7" y="13"/>
                  </a:moveTo>
                  <a:cubicBezTo>
                    <a:pt x="7" y="13"/>
                    <a:pt x="6" y="13"/>
                    <a:pt x="6" y="1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5781675" y="4749801"/>
              <a:ext cx="68263" cy="49213"/>
            </a:xfrm>
            <a:custGeom>
              <a:avLst/>
              <a:gdLst>
                <a:gd name="T0" fmla="*/ 7 w 18"/>
                <a:gd name="T1" fmla="*/ 13 h 13"/>
                <a:gd name="T2" fmla="*/ 6 w 18"/>
                <a:gd name="T3" fmla="*/ 12 h 13"/>
                <a:gd name="T4" fmla="*/ 0 w 18"/>
                <a:gd name="T5" fmla="*/ 6 h 13"/>
                <a:gd name="T6" fmla="*/ 2 w 18"/>
                <a:gd name="T7" fmla="*/ 4 h 13"/>
                <a:gd name="T8" fmla="*/ 7 w 18"/>
                <a:gd name="T9" fmla="*/ 9 h 13"/>
                <a:gd name="T10" fmla="*/ 15 w 18"/>
                <a:gd name="T11" fmla="*/ 0 h 13"/>
                <a:gd name="T12" fmla="*/ 18 w 18"/>
                <a:gd name="T13" fmla="*/ 2 h 13"/>
                <a:gd name="T14" fmla="*/ 8 w 18"/>
                <a:gd name="T15" fmla="*/ 12 h 13"/>
                <a:gd name="T16" fmla="*/ 7 w 18"/>
                <a:gd name="T17" fmla="*/ 13 h 13"/>
                <a:gd name="T18" fmla="*/ 7 w 18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3">
                  <a:moveTo>
                    <a:pt x="7" y="13"/>
                  </a:moveTo>
                  <a:cubicBezTo>
                    <a:pt x="7" y="13"/>
                    <a:pt x="6" y="12"/>
                    <a:pt x="6" y="1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5784850" y="4964113"/>
              <a:ext cx="203200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Rectangle 14"/>
            <p:cNvSpPr>
              <a:spLocks noChangeArrowheads="1"/>
            </p:cNvSpPr>
            <p:nvPr/>
          </p:nvSpPr>
          <p:spPr bwMode="auto">
            <a:xfrm>
              <a:off x="5784850" y="4884738"/>
              <a:ext cx="203200" cy="7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5784850" y="4806951"/>
              <a:ext cx="203200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6753611" y="1491421"/>
            <a:ext cx="4981670" cy="485076"/>
            <a:chOff x="6753611" y="1491421"/>
            <a:chExt cx="4981670" cy="485076"/>
          </a:xfrm>
        </p:grpSpPr>
        <p:sp>
          <p:nvSpPr>
            <p:cNvPr id="17" name="직사각형 16"/>
            <p:cNvSpPr/>
            <p:nvPr/>
          </p:nvSpPr>
          <p:spPr>
            <a:xfrm>
              <a:off x="6813692" y="1491421"/>
              <a:ext cx="12955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latinLnBrk="0">
                <a:defRPr/>
              </a:pPr>
              <a:r>
                <a:rPr lang="ko-KR" altLang="en-US" sz="2000" kern="0" dirty="0">
                  <a:solidFill>
                    <a:srgbClr val="FFF6DD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학습 </a:t>
              </a:r>
              <a:r>
                <a:rPr lang="ko-KR" altLang="en-US" sz="2000" kern="0" dirty="0" smtClean="0">
                  <a:solidFill>
                    <a:srgbClr val="FFF6DD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정리</a:t>
              </a:r>
              <a:endParaRPr lang="en-US" altLang="ko-KR" sz="2000" kern="0" dirty="0" smtClean="0">
                <a:solidFill>
                  <a:srgbClr val="FFF6DD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6753611" y="1915362"/>
              <a:ext cx="4981670" cy="61135"/>
              <a:chOff x="6753611" y="1915362"/>
              <a:chExt cx="4981670" cy="61135"/>
            </a:xfrm>
          </p:grpSpPr>
          <p:cxnSp>
            <p:nvCxnSpPr>
              <p:cNvPr id="37" name="직선 연결선 36"/>
              <p:cNvCxnSpPr/>
              <p:nvPr/>
            </p:nvCxnSpPr>
            <p:spPr>
              <a:xfrm>
                <a:off x="6753611" y="1915362"/>
                <a:ext cx="4981670" cy="0"/>
              </a:xfrm>
              <a:prstGeom prst="line">
                <a:avLst/>
              </a:prstGeom>
              <a:ln w="19050">
                <a:solidFill>
                  <a:srgbClr val="9173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37"/>
              <p:cNvCxnSpPr/>
              <p:nvPr/>
            </p:nvCxnSpPr>
            <p:spPr>
              <a:xfrm>
                <a:off x="6753611" y="1976497"/>
                <a:ext cx="4981670" cy="0"/>
              </a:xfrm>
              <a:prstGeom prst="line">
                <a:avLst/>
              </a:prstGeom>
              <a:ln w="19050">
                <a:solidFill>
                  <a:srgbClr val="9173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8185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0453" y="5553249"/>
            <a:ext cx="6553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본</a:t>
            </a:r>
            <a:r>
              <a:rPr lang="en-US" altLang="ko-KR" dirty="0" smtClean="0"/>
              <a:t> PPT </a:t>
            </a:r>
            <a:r>
              <a:rPr lang="ko-KR" altLang="ko-KR" dirty="0" smtClean="0"/>
              <a:t>템플릿</a:t>
            </a:r>
            <a:r>
              <a:rPr lang="ko-KR" altLang="en-US" dirty="0" smtClean="0"/>
              <a:t>의 저작권은</a:t>
            </a:r>
            <a:r>
              <a:rPr lang="ko-KR" altLang="ko-KR" dirty="0" smtClean="0"/>
              <a:t> </a:t>
            </a:r>
            <a:r>
              <a:rPr lang="ko-KR" altLang="ko-KR" dirty="0"/>
              <a:t>㈜ </a:t>
            </a:r>
            <a:r>
              <a:rPr lang="ko-KR" altLang="ko-KR" dirty="0" smtClean="0"/>
              <a:t>재미</a:t>
            </a:r>
            <a:r>
              <a:rPr lang="ko-KR" altLang="en-US" dirty="0" smtClean="0"/>
              <a:t>에 있으며</a:t>
            </a:r>
            <a:r>
              <a:rPr lang="ko-KR" altLang="ko-KR" dirty="0" smtClean="0"/>
              <a:t> </a:t>
            </a:r>
            <a:r>
              <a:rPr lang="ko-KR" altLang="en-US" dirty="0" err="1"/>
              <a:t>재</a:t>
            </a:r>
            <a:r>
              <a:rPr lang="ko-KR" altLang="en-US" dirty="0" err="1" smtClean="0"/>
              <a:t>배포를</a:t>
            </a:r>
            <a:r>
              <a:rPr lang="ko-KR" altLang="en-US" dirty="0" smtClean="0"/>
              <a:t> 금합니다</a:t>
            </a:r>
            <a:r>
              <a:rPr lang="en-US" altLang="ko-KR" dirty="0" smtClean="0"/>
              <a:t>.</a:t>
            </a:r>
            <a:endParaRPr lang="ko-KR" altLang="ko-KR" dirty="0" smtClean="0"/>
          </a:p>
          <a:p>
            <a:pPr algn="ctr"/>
            <a:r>
              <a:rPr lang="ko-KR" altLang="ko-KR" dirty="0" smtClean="0"/>
              <a:t>ⓒ </a:t>
            </a:r>
            <a:r>
              <a:rPr lang="en-US" altLang="ko-KR" dirty="0" smtClean="0"/>
              <a:t>Copyright 2016 XEMI all right reserved</a:t>
            </a:r>
            <a:endParaRPr lang="ko-KR" altLang="ko-KR" dirty="0"/>
          </a:p>
        </p:txBody>
      </p:sp>
      <p:grpSp>
        <p:nvGrpSpPr>
          <p:cNvPr id="3" name="그룹 2"/>
          <p:cNvGrpSpPr/>
          <p:nvPr/>
        </p:nvGrpSpPr>
        <p:grpSpPr>
          <a:xfrm>
            <a:off x="6313470" y="4110270"/>
            <a:ext cx="5543658" cy="1195945"/>
            <a:chOff x="6313470" y="4110270"/>
            <a:chExt cx="5543658" cy="1195945"/>
          </a:xfrm>
        </p:grpSpPr>
        <p:sp>
          <p:nvSpPr>
            <p:cNvPr id="4" name="타원 3"/>
            <p:cNvSpPr/>
            <p:nvPr/>
          </p:nvSpPr>
          <p:spPr>
            <a:xfrm>
              <a:off x="6408292" y="4577576"/>
              <a:ext cx="728638" cy="728639"/>
            </a:xfrm>
            <a:prstGeom prst="ellipse">
              <a:avLst/>
            </a:prstGeom>
            <a:solidFill>
              <a:srgbClr val="613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타원 4"/>
            <p:cNvSpPr/>
            <p:nvPr/>
          </p:nvSpPr>
          <p:spPr>
            <a:xfrm>
              <a:off x="11128490" y="4577576"/>
              <a:ext cx="728638" cy="7286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타원 5"/>
            <p:cNvSpPr/>
            <p:nvPr/>
          </p:nvSpPr>
          <p:spPr>
            <a:xfrm>
              <a:off x="8296372" y="4577576"/>
              <a:ext cx="728638" cy="728639"/>
            </a:xfrm>
            <a:prstGeom prst="ellipse">
              <a:avLst/>
            </a:prstGeom>
            <a:solidFill>
              <a:srgbClr val="FF2D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타원 6"/>
            <p:cNvSpPr/>
            <p:nvPr/>
          </p:nvSpPr>
          <p:spPr>
            <a:xfrm>
              <a:off x="7352332" y="4577576"/>
              <a:ext cx="728638" cy="728639"/>
            </a:xfrm>
            <a:prstGeom prst="ellipse">
              <a:avLst/>
            </a:prstGeom>
            <a:solidFill>
              <a:srgbClr val="ED59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타원 7"/>
            <p:cNvSpPr/>
            <p:nvPr/>
          </p:nvSpPr>
          <p:spPr>
            <a:xfrm>
              <a:off x="10184452" y="4577576"/>
              <a:ext cx="728638" cy="728639"/>
            </a:xfrm>
            <a:prstGeom prst="ellipse">
              <a:avLst/>
            </a:prstGeom>
            <a:solidFill>
              <a:srgbClr val="FFF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타원 8"/>
            <p:cNvSpPr/>
            <p:nvPr/>
          </p:nvSpPr>
          <p:spPr>
            <a:xfrm>
              <a:off x="9240412" y="4577576"/>
              <a:ext cx="728638" cy="728639"/>
            </a:xfrm>
            <a:prstGeom prst="ellipse">
              <a:avLst/>
            </a:prstGeom>
            <a:solidFill>
              <a:srgbClr val="F7A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313470" y="4110270"/>
              <a:ext cx="10887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사용색상</a:t>
              </a:r>
              <a:endPara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120" name="직사각형 119"/>
          <p:cNvSpPr/>
          <p:nvPr/>
        </p:nvSpPr>
        <p:spPr>
          <a:xfrm>
            <a:off x="177169" y="382268"/>
            <a:ext cx="2655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사용 소스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4762938" y="4049926"/>
            <a:ext cx="1098588" cy="1165169"/>
            <a:chOff x="6929438" y="1870076"/>
            <a:chExt cx="628650" cy="666750"/>
          </a:xfrm>
          <a:solidFill>
            <a:schemeClr val="tx1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346950" y="2224088"/>
              <a:ext cx="173038" cy="233363"/>
            </a:xfrm>
            <a:custGeom>
              <a:avLst/>
              <a:gdLst>
                <a:gd name="T0" fmla="*/ 37 w 46"/>
                <a:gd name="T1" fmla="*/ 62 h 62"/>
                <a:gd name="T2" fmla="*/ 46 w 46"/>
                <a:gd name="T3" fmla="*/ 34 h 62"/>
                <a:gd name="T4" fmla="*/ 32 w 46"/>
                <a:gd name="T5" fmla="*/ 0 h 62"/>
                <a:gd name="T6" fmla="*/ 0 w 46"/>
                <a:gd name="T7" fmla="*/ 32 h 62"/>
                <a:gd name="T8" fmla="*/ 37 w 46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2">
                  <a:moveTo>
                    <a:pt x="37" y="62"/>
                  </a:moveTo>
                  <a:cubicBezTo>
                    <a:pt x="43" y="54"/>
                    <a:pt x="46" y="45"/>
                    <a:pt x="46" y="34"/>
                  </a:cubicBezTo>
                  <a:cubicBezTo>
                    <a:pt x="46" y="21"/>
                    <a:pt x="41" y="9"/>
                    <a:pt x="32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37" y="62"/>
                  </a:lnTo>
                  <a:close/>
                </a:path>
              </a:pathLst>
            </a:custGeom>
            <a:solidFill>
              <a:srgbClr val="F7A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7207250" y="2366963"/>
              <a:ext cx="260350" cy="169863"/>
            </a:xfrm>
            <a:custGeom>
              <a:avLst/>
              <a:gdLst>
                <a:gd name="T0" fmla="*/ 31 w 69"/>
                <a:gd name="T1" fmla="*/ 0 h 45"/>
                <a:gd name="T2" fmla="*/ 0 w 69"/>
                <a:gd name="T3" fmla="*/ 32 h 45"/>
                <a:gd name="T4" fmla="*/ 34 w 69"/>
                <a:gd name="T5" fmla="*/ 45 h 45"/>
                <a:gd name="T6" fmla="*/ 69 w 69"/>
                <a:gd name="T7" fmla="*/ 31 h 45"/>
                <a:gd name="T8" fmla="*/ 31 w 6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5">
                  <a:moveTo>
                    <a:pt x="31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9" y="40"/>
                    <a:pt x="21" y="45"/>
                    <a:pt x="34" y="45"/>
                  </a:cubicBezTo>
                  <a:cubicBezTo>
                    <a:pt x="48" y="45"/>
                    <a:pt x="60" y="40"/>
                    <a:pt x="69" y="31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FFF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6929438" y="1870076"/>
              <a:ext cx="628650" cy="628650"/>
            </a:xfrm>
            <a:custGeom>
              <a:avLst/>
              <a:gdLst>
                <a:gd name="T0" fmla="*/ 157 w 167"/>
                <a:gd name="T1" fmla="*/ 27 h 167"/>
                <a:gd name="T2" fmla="*/ 140 w 167"/>
                <a:gd name="T3" fmla="*/ 10 h 167"/>
                <a:gd name="T4" fmla="*/ 104 w 167"/>
                <a:gd name="T5" fmla="*/ 10 h 167"/>
                <a:gd name="T6" fmla="*/ 10 w 167"/>
                <a:gd name="T7" fmla="*/ 104 h 167"/>
                <a:gd name="T8" fmla="*/ 10 w 167"/>
                <a:gd name="T9" fmla="*/ 140 h 167"/>
                <a:gd name="T10" fmla="*/ 27 w 167"/>
                <a:gd name="T11" fmla="*/ 157 h 167"/>
                <a:gd name="T12" fmla="*/ 63 w 167"/>
                <a:gd name="T13" fmla="*/ 157 h 167"/>
                <a:gd name="T14" fmla="*/ 157 w 167"/>
                <a:gd name="T15" fmla="*/ 63 h 167"/>
                <a:gd name="T16" fmla="*/ 157 w 167"/>
                <a:gd name="T17" fmla="*/ 27 h 167"/>
                <a:gd name="T18" fmla="*/ 151 w 167"/>
                <a:gd name="T19" fmla="*/ 57 h 167"/>
                <a:gd name="T20" fmla="*/ 104 w 167"/>
                <a:gd name="T21" fmla="*/ 105 h 167"/>
                <a:gd name="T22" fmla="*/ 69 w 167"/>
                <a:gd name="T23" fmla="*/ 69 h 167"/>
                <a:gd name="T24" fmla="*/ 22 w 167"/>
                <a:gd name="T25" fmla="*/ 116 h 167"/>
                <a:gd name="T26" fmla="*/ 20 w 167"/>
                <a:gd name="T27" fmla="*/ 122 h 167"/>
                <a:gd name="T28" fmla="*/ 22 w 167"/>
                <a:gd name="T29" fmla="*/ 128 h 167"/>
                <a:gd name="T30" fmla="*/ 22 w 167"/>
                <a:gd name="T31" fmla="*/ 134 h 167"/>
                <a:gd name="T32" fmla="*/ 19 w 167"/>
                <a:gd name="T33" fmla="*/ 135 h 167"/>
                <a:gd name="T34" fmla="*/ 16 w 167"/>
                <a:gd name="T35" fmla="*/ 134 h 167"/>
                <a:gd name="T36" fmla="*/ 11 w 167"/>
                <a:gd name="T37" fmla="*/ 122 h 167"/>
                <a:gd name="T38" fmla="*/ 16 w 167"/>
                <a:gd name="T39" fmla="*/ 110 h 167"/>
                <a:gd name="T40" fmla="*/ 110 w 167"/>
                <a:gd name="T41" fmla="*/ 16 h 167"/>
                <a:gd name="T42" fmla="*/ 122 w 167"/>
                <a:gd name="T43" fmla="*/ 11 h 167"/>
                <a:gd name="T44" fmla="*/ 134 w 167"/>
                <a:gd name="T45" fmla="*/ 16 h 167"/>
                <a:gd name="T46" fmla="*/ 151 w 167"/>
                <a:gd name="T47" fmla="*/ 33 h 167"/>
                <a:gd name="T48" fmla="*/ 151 w 167"/>
                <a:gd name="T49" fmla="*/ 5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" h="167">
                  <a:moveTo>
                    <a:pt x="157" y="27"/>
                  </a:moveTo>
                  <a:cubicBezTo>
                    <a:pt x="140" y="10"/>
                    <a:pt x="140" y="10"/>
                    <a:pt x="140" y="10"/>
                  </a:cubicBezTo>
                  <a:cubicBezTo>
                    <a:pt x="130" y="0"/>
                    <a:pt x="114" y="0"/>
                    <a:pt x="104" y="10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0" y="114"/>
                    <a:pt x="0" y="130"/>
                    <a:pt x="10" y="140"/>
                  </a:cubicBezTo>
                  <a:cubicBezTo>
                    <a:pt x="27" y="157"/>
                    <a:pt x="27" y="157"/>
                    <a:pt x="27" y="157"/>
                  </a:cubicBezTo>
                  <a:cubicBezTo>
                    <a:pt x="37" y="167"/>
                    <a:pt x="53" y="167"/>
                    <a:pt x="63" y="157"/>
                  </a:cubicBezTo>
                  <a:cubicBezTo>
                    <a:pt x="157" y="63"/>
                    <a:pt x="157" y="63"/>
                    <a:pt x="157" y="63"/>
                  </a:cubicBezTo>
                  <a:cubicBezTo>
                    <a:pt x="167" y="53"/>
                    <a:pt x="167" y="37"/>
                    <a:pt x="157" y="27"/>
                  </a:cubicBezTo>
                  <a:close/>
                  <a:moveTo>
                    <a:pt x="151" y="57"/>
                  </a:moveTo>
                  <a:cubicBezTo>
                    <a:pt x="104" y="105"/>
                    <a:pt x="104" y="105"/>
                    <a:pt x="104" y="105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0" y="118"/>
                    <a:pt x="20" y="120"/>
                    <a:pt x="20" y="122"/>
                  </a:cubicBezTo>
                  <a:cubicBezTo>
                    <a:pt x="20" y="124"/>
                    <a:pt x="20" y="126"/>
                    <a:pt x="22" y="128"/>
                  </a:cubicBezTo>
                  <a:cubicBezTo>
                    <a:pt x="24" y="130"/>
                    <a:pt x="24" y="132"/>
                    <a:pt x="22" y="134"/>
                  </a:cubicBezTo>
                  <a:cubicBezTo>
                    <a:pt x="21" y="135"/>
                    <a:pt x="20" y="135"/>
                    <a:pt x="19" y="135"/>
                  </a:cubicBezTo>
                  <a:cubicBezTo>
                    <a:pt x="18" y="135"/>
                    <a:pt x="17" y="135"/>
                    <a:pt x="16" y="134"/>
                  </a:cubicBezTo>
                  <a:cubicBezTo>
                    <a:pt x="13" y="131"/>
                    <a:pt x="11" y="127"/>
                    <a:pt x="11" y="122"/>
                  </a:cubicBezTo>
                  <a:cubicBezTo>
                    <a:pt x="11" y="117"/>
                    <a:pt x="13" y="113"/>
                    <a:pt x="16" y="110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3" y="13"/>
                    <a:pt x="118" y="11"/>
                    <a:pt x="122" y="11"/>
                  </a:cubicBezTo>
                  <a:cubicBezTo>
                    <a:pt x="127" y="11"/>
                    <a:pt x="131" y="13"/>
                    <a:pt x="134" y="16"/>
                  </a:cubicBezTo>
                  <a:cubicBezTo>
                    <a:pt x="151" y="33"/>
                    <a:pt x="151" y="33"/>
                    <a:pt x="151" y="33"/>
                  </a:cubicBezTo>
                  <a:cubicBezTo>
                    <a:pt x="158" y="39"/>
                    <a:pt x="158" y="50"/>
                    <a:pt x="151" y="57"/>
                  </a:cubicBezTo>
                  <a:close/>
                </a:path>
              </a:pathLst>
            </a:custGeom>
            <a:solidFill>
              <a:srgbClr val="613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34" name="Freeform 54"/>
          <p:cNvSpPr>
            <a:spLocks noEditPoints="1"/>
          </p:cNvSpPr>
          <p:nvPr/>
        </p:nvSpPr>
        <p:spPr bwMode="auto">
          <a:xfrm>
            <a:off x="8740784" y="2774408"/>
            <a:ext cx="881603" cy="804293"/>
          </a:xfrm>
          <a:custGeom>
            <a:avLst/>
            <a:gdLst>
              <a:gd name="T0" fmla="*/ 0 w 523"/>
              <a:gd name="T1" fmla="*/ 149 h 477"/>
              <a:gd name="T2" fmla="*/ 24 w 523"/>
              <a:gd name="T3" fmla="*/ 87 h 477"/>
              <a:gd name="T4" fmla="*/ 236 w 523"/>
              <a:gd name="T5" fmla="*/ 61 h 477"/>
              <a:gd name="T6" fmla="*/ 253 w 523"/>
              <a:gd name="T7" fmla="*/ 79 h 477"/>
              <a:gd name="T8" fmla="*/ 337 w 523"/>
              <a:gd name="T9" fmla="*/ 25 h 477"/>
              <a:gd name="T10" fmla="*/ 492 w 523"/>
              <a:gd name="T11" fmla="*/ 94 h 477"/>
              <a:gd name="T12" fmla="*/ 471 w 523"/>
              <a:gd name="T13" fmla="*/ 260 h 477"/>
              <a:gd name="T14" fmla="*/ 314 w 523"/>
              <a:gd name="T15" fmla="*/ 419 h 477"/>
              <a:gd name="T16" fmla="*/ 256 w 523"/>
              <a:gd name="T17" fmla="*/ 477 h 477"/>
              <a:gd name="T18" fmla="*/ 240 w 523"/>
              <a:gd name="T19" fmla="*/ 461 h 477"/>
              <a:gd name="T20" fmla="*/ 71 w 523"/>
              <a:gd name="T21" fmla="*/ 293 h 477"/>
              <a:gd name="T22" fmla="*/ 0 w 523"/>
              <a:gd name="T23" fmla="*/ 177 h 477"/>
              <a:gd name="T24" fmla="*/ 0 w 523"/>
              <a:gd name="T25" fmla="*/ 149 h 477"/>
              <a:gd name="T26" fmla="*/ 255 w 523"/>
              <a:gd name="T27" fmla="*/ 139 h 477"/>
              <a:gd name="T28" fmla="*/ 211 w 523"/>
              <a:gd name="T29" fmla="*/ 92 h 477"/>
              <a:gd name="T30" fmla="*/ 84 w 523"/>
              <a:gd name="T31" fmla="*/ 84 h 477"/>
              <a:gd name="T32" fmla="*/ 48 w 523"/>
              <a:gd name="T33" fmla="*/ 206 h 477"/>
              <a:gd name="T34" fmla="*/ 70 w 523"/>
              <a:gd name="T35" fmla="*/ 221 h 477"/>
              <a:gd name="T36" fmla="*/ 156 w 523"/>
              <a:gd name="T37" fmla="*/ 221 h 477"/>
              <a:gd name="T38" fmla="*/ 178 w 523"/>
              <a:gd name="T39" fmla="*/ 209 h 477"/>
              <a:gd name="T40" fmla="*/ 213 w 523"/>
              <a:gd name="T41" fmla="*/ 155 h 477"/>
              <a:gd name="T42" fmla="*/ 298 w 523"/>
              <a:gd name="T43" fmla="*/ 266 h 477"/>
              <a:gd name="T44" fmla="*/ 317 w 523"/>
              <a:gd name="T45" fmla="*/ 239 h 477"/>
              <a:gd name="T46" fmla="*/ 352 w 523"/>
              <a:gd name="T47" fmla="*/ 221 h 477"/>
              <a:gd name="T48" fmla="*/ 440 w 523"/>
              <a:gd name="T49" fmla="*/ 221 h 477"/>
              <a:gd name="T50" fmla="*/ 463 w 523"/>
              <a:gd name="T51" fmla="*/ 205 h 477"/>
              <a:gd name="T52" fmla="*/ 425 w 523"/>
              <a:gd name="T53" fmla="*/ 84 h 477"/>
              <a:gd name="T54" fmla="*/ 297 w 523"/>
              <a:gd name="T55" fmla="*/ 94 h 477"/>
              <a:gd name="T56" fmla="*/ 255 w 523"/>
              <a:gd name="T57" fmla="*/ 139 h 477"/>
              <a:gd name="T58" fmla="*/ 76 w 523"/>
              <a:gd name="T59" fmla="*/ 242 h 477"/>
              <a:gd name="T60" fmla="*/ 256 w 523"/>
              <a:gd name="T61" fmla="*/ 426 h 477"/>
              <a:gd name="T62" fmla="*/ 435 w 523"/>
              <a:gd name="T63" fmla="*/ 242 h 477"/>
              <a:gd name="T64" fmla="*/ 350 w 523"/>
              <a:gd name="T65" fmla="*/ 243 h 477"/>
              <a:gd name="T66" fmla="*/ 334 w 523"/>
              <a:gd name="T67" fmla="*/ 254 h 477"/>
              <a:gd name="T68" fmla="*/ 298 w 523"/>
              <a:gd name="T69" fmla="*/ 304 h 477"/>
              <a:gd name="T70" fmla="*/ 213 w 523"/>
              <a:gd name="T71" fmla="*/ 189 h 477"/>
              <a:gd name="T72" fmla="*/ 192 w 523"/>
              <a:gd name="T73" fmla="*/ 224 h 477"/>
              <a:gd name="T74" fmla="*/ 159 w 523"/>
              <a:gd name="T75" fmla="*/ 242 h 477"/>
              <a:gd name="T76" fmla="*/ 76 w 523"/>
              <a:gd name="T77" fmla="*/ 242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23" h="477">
                <a:moveTo>
                  <a:pt x="0" y="149"/>
                </a:moveTo>
                <a:cubicBezTo>
                  <a:pt x="8" y="128"/>
                  <a:pt x="13" y="105"/>
                  <a:pt x="24" y="87"/>
                </a:cubicBezTo>
                <a:cubicBezTo>
                  <a:pt x="72" y="11"/>
                  <a:pt x="172" y="0"/>
                  <a:pt x="236" y="61"/>
                </a:cubicBezTo>
                <a:cubicBezTo>
                  <a:pt x="242" y="67"/>
                  <a:pt x="247" y="73"/>
                  <a:pt x="253" y="79"/>
                </a:cubicBezTo>
                <a:cubicBezTo>
                  <a:pt x="277" y="52"/>
                  <a:pt x="303" y="33"/>
                  <a:pt x="337" y="25"/>
                </a:cubicBezTo>
                <a:cubicBezTo>
                  <a:pt x="399" y="12"/>
                  <a:pt x="461" y="39"/>
                  <a:pt x="492" y="94"/>
                </a:cubicBezTo>
                <a:cubicBezTo>
                  <a:pt x="523" y="148"/>
                  <a:pt x="516" y="214"/>
                  <a:pt x="471" y="260"/>
                </a:cubicBezTo>
                <a:cubicBezTo>
                  <a:pt x="420" y="314"/>
                  <a:pt x="366" y="366"/>
                  <a:pt x="314" y="419"/>
                </a:cubicBezTo>
                <a:cubicBezTo>
                  <a:pt x="295" y="438"/>
                  <a:pt x="276" y="457"/>
                  <a:pt x="256" y="477"/>
                </a:cubicBezTo>
                <a:cubicBezTo>
                  <a:pt x="250" y="471"/>
                  <a:pt x="245" y="466"/>
                  <a:pt x="240" y="461"/>
                </a:cubicBezTo>
                <a:cubicBezTo>
                  <a:pt x="184" y="405"/>
                  <a:pt x="128" y="348"/>
                  <a:pt x="71" y="293"/>
                </a:cubicBezTo>
                <a:cubicBezTo>
                  <a:pt x="37" y="260"/>
                  <a:pt x="7" y="226"/>
                  <a:pt x="0" y="177"/>
                </a:cubicBezTo>
                <a:cubicBezTo>
                  <a:pt x="0" y="168"/>
                  <a:pt x="0" y="158"/>
                  <a:pt x="0" y="149"/>
                </a:cubicBezTo>
                <a:close/>
                <a:moveTo>
                  <a:pt x="255" y="139"/>
                </a:moveTo>
                <a:cubicBezTo>
                  <a:pt x="238" y="121"/>
                  <a:pt x="226" y="106"/>
                  <a:pt x="211" y="92"/>
                </a:cubicBezTo>
                <a:cubicBezTo>
                  <a:pt x="175" y="59"/>
                  <a:pt x="123" y="56"/>
                  <a:pt x="84" y="84"/>
                </a:cubicBezTo>
                <a:cubicBezTo>
                  <a:pt x="46" y="110"/>
                  <a:pt x="31" y="162"/>
                  <a:pt x="48" y="206"/>
                </a:cubicBezTo>
                <a:cubicBezTo>
                  <a:pt x="52" y="217"/>
                  <a:pt x="58" y="222"/>
                  <a:pt x="70" y="221"/>
                </a:cubicBezTo>
                <a:cubicBezTo>
                  <a:pt x="99" y="220"/>
                  <a:pt x="127" y="222"/>
                  <a:pt x="156" y="221"/>
                </a:cubicBezTo>
                <a:cubicBezTo>
                  <a:pt x="163" y="220"/>
                  <a:pt x="173" y="215"/>
                  <a:pt x="178" y="209"/>
                </a:cubicBezTo>
                <a:cubicBezTo>
                  <a:pt x="190" y="192"/>
                  <a:pt x="201" y="174"/>
                  <a:pt x="213" y="155"/>
                </a:cubicBezTo>
                <a:cubicBezTo>
                  <a:pt x="242" y="193"/>
                  <a:pt x="270" y="229"/>
                  <a:pt x="298" y="266"/>
                </a:cubicBezTo>
                <a:cubicBezTo>
                  <a:pt x="306" y="255"/>
                  <a:pt x="312" y="248"/>
                  <a:pt x="317" y="239"/>
                </a:cubicBezTo>
                <a:cubicBezTo>
                  <a:pt x="325" y="225"/>
                  <a:pt x="336" y="220"/>
                  <a:pt x="352" y="221"/>
                </a:cubicBezTo>
                <a:cubicBezTo>
                  <a:pt x="382" y="222"/>
                  <a:pt x="411" y="220"/>
                  <a:pt x="440" y="221"/>
                </a:cubicBezTo>
                <a:cubicBezTo>
                  <a:pt x="453" y="222"/>
                  <a:pt x="459" y="217"/>
                  <a:pt x="463" y="205"/>
                </a:cubicBezTo>
                <a:cubicBezTo>
                  <a:pt x="481" y="158"/>
                  <a:pt x="467" y="113"/>
                  <a:pt x="425" y="84"/>
                </a:cubicBezTo>
                <a:cubicBezTo>
                  <a:pt x="383" y="56"/>
                  <a:pt x="333" y="60"/>
                  <a:pt x="297" y="94"/>
                </a:cubicBezTo>
                <a:cubicBezTo>
                  <a:pt x="284" y="107"/>
                  <a:pt x="271" y="122"/>
                  <a:pt x="255" y="139"/>
                </a:cubicBezTo>
                <a:close/>
                <a:moveTo>
                  <a:pt x="76" y="242"/>
                </a:moveTo>
                <a:cubicBezTo>
                  <a:pt x="138" y="305"/>
                  <a:pt x="197" y="366"/>
                  <a:pt x="256" y="426"/>
                </a:cubicBezTo>
                <a:cubicBezTo>
                  <a:pt x="316" y="365"/>
                  <a:pt x="374" y="305"/>
                  <a:pt x="435" y="242"/>
                </a:cubicBezTo>
                <a:cubicBezTo>
                  <a:pt x="405" y="242"/>
                  <a:pt x="377" y="241"/>
                  <a:pt x="350" y="243"/>
                </a:cubicBezTo>
                <a:cubicBezTo>
                  <a:pt x="345" y="243"/>
                  <a:pt x="338" y="248"/>
                  <a:pt x="334" y="254"/>
                </a:cubicBezTo>
                <a:cubicBezTo>
                  <a:pt x="322" y="269"/>
                  <a:pt x="311" y="286"/>
                  <a:pt x="298" y="304"/>
                </a:cubicBezTo>
                <a:cubicBezTo>
                  <a:pt x="269" y="265"/>
                  <a:pt x="242" y="228"/>
                  <a:pt x="213" y="189"/>
                </a:cubicBezTo>
                <a:cubicBezTo>
                  <a:pt x="205" y="203"/>
                  <a:pt x="197" y="213"/>
                  <a:pt x="192" y="224"/>
                </a:cubicBezTo>
                <a:cubicBezTo>
                  <a:pt x="185" y="239"/>
                  <a:pt x="175" y="243"/>
                  <a:pt x="159" y="242"/>
                </a:cubicBezTo>
                <a:cubicBezTo>
                  <a:pt x="133" y="241"/>
                  <a:pt x="106" y="242"/>
                  <a:pt x="76" y="24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34" name="그룹 33"/>
          <p:cNvGrpSpPr/>
          <p:nvPr/>
        </p:nvGrpSpPr>
        <p:grpSpPr>
          <a:xfrm>
            <a:off x="9867760" y="2801957"/>
            <a:ext cx="910102" cy="749195"/>
            <a:chOff x="5292264" y="3885265"/>
            <a:chExt cx="1697038" cy="1397001"/>
          </a:xfrm>
        </p:grpSpPr>
        <p:sp>
          <p:nvSpPr>
            <p:cNvPr id="135" name="Freeform 55"/>
            <p:cNvSpPr>
              <a:spLocks/>
            </p:cNvSpPr>
            <p:nvPr/>
          </p:nvSpPr>
          <p:spPr bwMode="auto">
            <a:xfrm>
              <a:off x="5292264" y="3885265"/>
              <a:ext cx="1697038" cy="793750"/>
            </a:xfrm>
            <a:custGeom>
              <a:avLst/>
              <a:gdLst>
                <a:gd name="T0" fmla="*/ 224 w 450"/>
                <a:gd name="T1" fmla="*/ 83 h 210"/>
                <a:gd name="T2" fmla="*/ 266 w 450"/>
                <a:gd name="T3" fmla="*/ 38 h 210"/>
                <a:gd name="T4" fmla="*/ 394 w 450"/>
                <a:gd name="T5" fmla="*/ 28 h 210"/>
                <a:gd name="T6" fmla="*/ 432 w 450"/>
                <a:gd name="T7" fmla="*/ 149 h 210"/>
                <a:gd name="T8" fmla="*/ 409 w 450"/>
                <a:gd name="T9" fmla="*/ 165 h 210"/>
                <a:gd name="T10" fmla="*/ 321 w 450"/>
                <a:gd name="T11" fmla="*/ 165 h 210"/>
                <a:gd name="T12" fmla="*/ 286 w 450"/>
                <a:gd name="T13" fmla="*/ 183 h 210"/>
                <a:gd name="T14" fmla="*/ 267 w 450"/>
                <a:gd name="T15" fmla="*/ 210 h 210"/>
                <a:gd name="T16" fmla="*/ 182 w 450"/>
                <a:gd name="T17" fmla="*/ 99 h 210"/>
                <a:gd name="T18" fmla="*/ 147 w 450"/>
                <a:gd name="T19" fmla="*/ 153 h 210"/>
                <a:gd name="T20" fmla="*/ 125 w 450"/>
                <a:gd name="T21" fmla="*/ 165 h 210"/>
                <a:gd name="T22" fmla="*/ 39 w 450"/>
                <a:gd name="T23" fmla="*/ 165 h 210"/>
                <a:gd name="T24" fmla="*/ 17 w 450"/>
                <a:gd name="T25" fmla="*/ 150 h 210"/>
                <a:gd name="T26" fmla="*/ 53 w 450"/>
                <a:gd name="T27" fmla="*/ 28 h 210"/>
                <a:gd name="T28" fmla="*/ 180 w 450"/>
                <a:gd name="T29" fmla="*/ 36 h 210"/>
                <a:gd name="T30" fmla="*/ 224 w 450"/>
                <a:gd name="T31" fmla="*/ 8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0" h="210">
                  <a:moveTo>
                    <a:pt x="224" y="83"/>
                  </a:moveTo>
                  <a:cubicBezTo>
                    <a:pt x="240" y="66"/>
                    <a:pt x="253" y="51"/>
                    <a:pt x="266" y="38"/>
                  </a:cubicBezTo>
                  <a:cubicBezTo>
                    <a:pt x="302" y="4"/>
                    <a:pt x="352" y="0"/>
                    <a:pt x="394" y="28"/>
                  </a:cubicBezTo>
                  <a:cubicBezTo>
                    <a:pt x="436" y="57"/>
                    <a:pt x="450" y="102"/>
                    <a:pt x="432" y="149"/>
                  </a:cubicBezTo>
                  <a:cubicBezTo>
                    <a:pt x="428" y="161"/>
                    <a:pt x="422" y="166"/>
                    <a:pt x="409" y="165"/>
                  </a:cubicBezTo>
                  <a:cubicBezTo>
                    <a:pt x="380" y="164"/>
                    <a:pt x="351" y="166"/>
                    <a:pt x="321" y="165"/>
                  </a:cubicBezTo>
                  <a:cubicBezTo>
                    <a:pt x="305" y="164"/>
                    <a:pt x="294" y="169"/>
                    <a:pt x="286" y="183"/>
                  </a:cubicBezTo>
                  <a:cubicBezTo>
                    <a:pt x="281" y="192"/>
                    <a:pt x="275" y="199"/>
                    <a:pt x="267" y="210"/>
                  </a:cubicBezTo>
                  <a:cubicBezTo>
                    <a:pt x="239" y="173"/>
                    <a:pt x="211" y="137"/>
                    <a:pt x="182" y="99"/>
                  </a:cubicBezTo>
                  <a:cubicBezTo>
                    <a:pt x="170" y="118"/>
                    <a:pt x="159" y="136"/>
                    <a:pt x="147" y="153"/>
                  </a:cubicBezTo>
                  <a:cubicBezTo>
                    <a:pt x="142" y="159"/>
                    <a:pt x="132" y="164"/>
                    <a:pt x="125" y="165"/>
                  </a:cubicBezTo>
                  <a:cubicBezTo>
                    <a:pt x="96" y="166"/>
                    <a:pt x="68" y="164"/>
                    <a:pt x="39" y="165"/>
                  </a:cubicBezTo>
                  <a:cubicBezTo>
                    <a:pt x="27" y="166"/>
                    <a:pt x="21" y="161"/>
                    <a:pt x="17" y="150"/>
                  </a:cubicBezTo>
                  <a:cubicBezTo>
                    <a:pt x="0" y="106"/>
                    <a:pt x="15" y="54"/>
                    <a:pt x="53" y="28"/>
                  </a:cubicBezTo>
                  <a:cubicBezTo>
                    <a:pt x="92" y="0"/>
                    <a:pt x="144" y="3"/>
                    <a:pt x="180" y="36"/>
                  </a:cubicBezTo>
                  <a:cubicBezTo>
                    <a:pt x="195" y="50"/>
                    <a:pt x="207" y="65"/>
                    <a:pt x="224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6" name="Freeform 56"/>
            <p:cNvSpPr>
              <a:spLocks/>
            </p:cNvSpPr>
            <p:nvPr/>
          </p:nvSpPr>
          <p:spPr bwMode="auto">
            <a:xfrm>
              <a:off x="5462127" y="4388503"/>
              <a:ext cx="1354138" cy="893763"/>
            </a:xfrm>
            <a:custGeom>
              <a:avLst/>
              <a:gdLst>
                <a:gd name="T0" fmla="*/ 0 w 359"/>
                <a:gd name="T1" fmla="*/ 53 h 237"/>
                <a:gd name="T2" fmla="*/ 83 w 359"/>
                <a:gd name="T3" fmla="*/ 53 h 237"/>
                <a:gd name="T4" fmla="*/ 116 w 359"/>
                <a:gd name="T5" fmla="*/ 35 h 237"/>
                <a:gd name="T6" fmla="*/ 137 w 359"/>
                <a:gd name="T7" fmla="*/ 0 h 237"/>
                <a:gd name="T8" fmla="*/ 222 w 359"/>
                <a:gd name="T9" fmla="*/ 115 h 237"/>
                <a:gd name="T10" fmla="*/ 258 w 359"/>
                <a:gd name="T11" fmla="*/ 65 h 237"/>
                <a:gd name="T12" fmla="*/ 274 w 359"/>
                <a:gd name="T13" fmla="*/ 54 h 237"/>
                <a:gd name="T14" fmla="*/ 359 w 359"/>
                <a:gd name="T15" fmla="*/ 53 h 237"/>
                <a:gd name="T16" fmla="*/ 180 w 359"/>
                <a:gd name="T17" fmla="*/ 237 h 237"/>
                <a:gd name="T18" fmla="*/ 0 w 359"/>
                <a:gd name="T19" fmla="*/ 5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9" h="237">
                  <a:moveTo>
                    <a:pt x="0" y="53"/>
                  </a:moveTo>
                  <a:cubicBezTo>
                    <a:pt x="30" y="53"/>
                    <a:pt x="57" y="52"/>
                    <a:pt x="83" y="53"/>
                  </a:cubicBezTo>
                  <a:cubicBezTo>
                    <a:pt x="99" y="54"/>
                    <a:pt x="109" y="50"/>
                    <a:pt x="116" y="35"/>
                  </a:cubicBezTo>
                  <a:cubicBezTo>
                    <a:pt x="121" y="24"/>
                    <a:pt x="129" y="14"/>
                    <a:pt x="137" y="0"/>
                  </a:cubicBezTo>
                  <a:cubicBezTo>
                    <a:pt x="166" y="39"/>
                    <a:pt x="193" y="76"/>
                    <a:pt x="222" y="115"/>
                  </a:cubicBezTo>
                  <a:cubicBezTo>
                    <a:pt x="235" y="97"/>
                    <a:pt x="246" y="80"/>
                    <a:pt x="258" y="65"/>
                  </a:cubicBezTo>
                  <a:cubicBezTo>
                    <a:pt x="262" y="59"/>
                    <a:pt x="269" y="54"/>
                    <a:pt x="274" y="54"/>
                  </a:cubicBezTo>
                  <a:cubicBezTo>
                    <a:pt x="301" y="52"/>
                    <a:pt x="329" y="53"/>
                    <a:pt x="359" y="53"/>
                  </a:cubicBezTo>
                  <a:cubicBezTo>
                    <a:pt x="298" y="116"/>
                    <a:pt x="240" y="176"/>
                    <a:pt x="180" y="237"/>
                  </a:cubicBezTo>
                  <a:cubicBezTo>
                    <a:pt x="121" y="177"/>
                    <a:pt x="62" y="116"/>
                    <a:pt x="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3" name="Freeform 6"/>
          <p:cNvSpPr>
            <a:spLocks noEditPoints="1"/>
          </p:cNvSpPr>
          <p:nvPr/>
        </p:nvSpPr>
        <p:spPr bwMode="auto">
          <a:xfrm>
            <a:off x="11023236" y="2749395"/>
            <a:ext cx="736836" cy="854319"/>
          </a:xfrm>
          <a:custGeom>
            <a:avLst/>
            <a:gdLst>
              <a:gd name="T0" fmla="*/ 84 w 91"/>
              <a:gd name="T1" fmla="*/ 10 h 104"/>
              <a:gd name="T2" fmla="*/ 53 w 91"/>
              <a:gd name="T3" fmla="*/ 10 h 104"/>
              <a:gd name="T4" fmla="*/ 53 w 91"/>
              <a:gd name="T5" fmla="*/ 9 h 104"/>
              <a:gd name="T6" fmla="*/ 45 w 91"/>
              <a:gd name="T7" fmla="*/ 0 h 104"/>
              <a:gd name="T8" fmla="*/ 37 w 91"/>
              <a:gd name="T9" fmla="*/ 9 h 104"/>
              <a:gd name="T10" fmla="*/ 37 w 91"/>
              <a:gd name="T11" fmla="*/ 10 h 104"/>
              <a:gd name="T12" fmla="*/ 8 w 91"/>
              <a:gd name="T13" fmla="*/ 10 h 104"/>
              <a:gd name="T14" fmla="*/ 0 w 91"/>
              <a:gd name="T15" fmla="*/ 17 h 104"/>
              <a:gd name="T16" fmla="*/ 0 w 91"/>
              <a:gd name="T17" fmla="*/ 97 h 104"/>
              <a:gd name="T18" fmla="*/ 8 w 91"/>
              <a:gd name="T19" fmla="*/ 104 h 104"/>
              <a:gd name="T20" fmla="*/ 84 w 91"/>
              <a:gd name="T21" fmla="*/ 104 h 104"/>
              <a:gd name="T22" fmla="*/ 91 w 91"/>
              <a:gd name="T23" fmla="*/ 97 h 104"/>
              <a:gd name="T24" fmla="*/ 91 w 91"/>
              <a:gd name="T25" fmla="*/ 17 h 104"/>
              <a:gd name="T26" fmla="*/ 84 w 91"/>
              <a:gd name="T27" fmla="*/ 10 h 104"/>
              <a:gd name="T28" fmla="*/ 45 w 91"/>
              <a:gd name="T29" fmla="*/ 4 h 104"/>
              <a:gd name="T30" fmla="*/ 50 w 91"/>
              <a:gd name="T31" fmla="*/ 9 h 104"/>
              <a:gd name="T32" fmla="*/ 45 w 91"/>
              <a:gd name="T33" fmla="*/ 13 h 104"/>
              <a:gd name="T34" fmla="*/ 40 w 91"/>
              <a:gd name="T35" fmla="*/ 9 h 104"/>
              <a:gd name="T36" fmla="*/ 45 w 91"/>
              <a:gd name="T37" fmla="*/ 4 h 104"/>
              <a:gd name="T38" fmla="*/ 80 w 91"/>
              <a:gd name="T39" fmla="*/ 88 h 104"/>
              <a:gd name="T40" fmla="*/ 75 w 91"/>
              <a:gd name="T41" fmla="*/ 93 h 104"/>
              <a:gd name="T42" fmla="*/ 17 w 91"/>
              <a:gd name="T43" fmla="*/ 93 h 104"/>
              <a:gd name="T44" fmla="*/ 11 w 91"/>
              <a:gd name="T45" fmla="*/ 88 h 104"/>
              <a:gd name="T46" fmla="*/ 11 w 91"/>
              <a:gd name="T47" fmla="*/ 66 h 104"/>
              <a:gd name="T48" fmla="*/ 37 w 91"/>
              <a:gd name="T49" fmla="*/ 66 h 104"/>
              <a:gd name="T50" fmla="*/ 37 w 91"/>
              <a:gd name="T51" fmla="*/ 64 h 104"/>
              <a:gd name="T52" fmla="*/ 42 w 91"/>
              <a:gd name="T53" fmla="*/ 89 h 104"/>
              <a:gd name="T54" fmla="*/ 52 w 91"/>
              <a:gd name="T55" fmla="*/ 63 h 104"/>
              <a:gd name="T56" fmla="*/ 53 w 91"/>
              <a:gd name="T57" fmla="*/ 67 h 104"/>
              <a:gd name="T58" fmla="*/ 80 w 91"/>
              <a:gd name="T59" fmla="*/ 67 h 104"/>
              <a:gd name="T60" fmla="*/ 80 w 91"/>
              <a:gd name="T61" fmla="*/ 88 h 104"/>
              <a:gd name="T62" fmla="*/ 80 w 91"/>
              <a:gd name="T63" fmla="*/ 61 h 104"/>
              <a:gd name="T64" fmla="*/ 56 w 91"/>
              <a:gd name="T65" fmla="*/ 61 h 104"/>
              <a:gd name="T66" fmla="*/ 52 w 91"/>
              <a:gd name="T67" fmla="*/ 48 h 104"/>
              <a:gd name="T68" fmla="*/ 44 w 91"/>
              <a:gd name="T69" fmla="*/ 70 h 104"/>
              <a:gd name="T70" fmla="*/ 38 w 91"/>
              <a:gd name="T71" fmla="*/ 42 h 104"/>
              <a:gd name="T72" fmla="*/ 33 w 91"/>
              <a:gd name="T73" fmla="*/ 61 h 104"/>
              <a:gd name="T74" fmla="*/ 11 w 91"/>
              <a:gd name="T75" fmla="*/ 61 h 104"/>
              <a:gd name="T76" fmla="*/ 11 w 91"/>
              <a:gd name="T77" fmla="*/ 27 h 104"/>
              <a:gd name="T78" fmla="*/ 17 w 91"/>
              <a:gd name="T79" fmla="*/ 21 h 104"/>
              <a:gd name="T80" fmla="*/ 75 w 91"/>
              <a:gd name="T81" fmla="*/ 21 h 104"/>
              <a:gd name="T82" fmla="*/ 80 w 91"/>
              <a:gd name="T83" fmla="*/ 27 h 104"/>
              <a:gd name="T84" fmla="*/ 80 w 91"/>
              <a:gd name="T85" fmla="*/ 6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1" h="104">
                <a:moveTo>
                  <a:pt x="84" y="10"/>
                </a:moveTo>
                <a:cubicBezTo>
                  <a:pt x="53" y="10"/>
                  <a:pt x="53" y="10"/>
                  <a:pt x="53" y="10"/>
                </a:cubicBezTo>
                <a:cubicBezTo>
                  <a:pt x="53" y="9"/>
                  <a:pt x="53" y="9"/>
                  <a:pt x="53" y="9"/>
                </a:cubicBezTo>
                <a:cubicBezTo>
                  <a:pt x="53" y="4"/>
                  <a:pt x="50" y="0"/>
                  <a:pt x="45" y="0"/>
                </a:cubicBezTo>
                <a:cubicBezTo>
                  <a:pt x="41" y="0"/>
                  <a:pt x="37" y="4"/>
                  <a:pt x="37" y="9"/>
                </a:cubicBezTo>
                <a:cubicBezTo>
                  <a:pt x="37" y="9"/>
                  <a:pt x="37" y="9"/>
                  <a:pt x="3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4" y="10"/>
                  <a:pt x="0" y="13"/>
                  <a:pt x="0" y="1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1"/>
                  <a:pt x="4" y="104"/>
                  <a:pt x="8" y="104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88" y="104"/>
                  <a:pt x="91" y="101"/>
                  <a:pt x="91" y="97"/>
                </a:cubicBezTo>
                <a:cubicBezTo>
                  <a:pt x="91" y="17"/>
                  <a:pt x="91" y="17"/>
                  <a:pt x="91" y="17"/>
                </a:cubicBezTo>
                <a:cubicBezTo>
                  <a:pt x="91" y="13"/>
                  <a:pt x="88" y="10"/>
                  <a:pt x="84" y="10"/>
                </a:cubicBezTo>
                <a:close/>
                <a:moveTo>
                  <a:pt x="45" y="4"/>
                </a:moveTo>
                <a:cubicBezTo>
                  <a:pt x="48" y="4"/>
                  <a:pt x="50" y="6"/>
                  <a:pt x="50" y="9"/>
                </a:cubicBezTo>
                <a:cubicBezTo>
                  <a:pt x="50" y="11"/>
                  <a:pt x="48" y="13"/>
                  <a:pt x="45" y="13"/>
                </a:cubicBezTo>
                <a:cubicBezTo>
                  <a:pt x="43" y="13"/>
                  <a:pt x="40" y="11"/>
                  <a:pt x="40" y="9"/>
                </a:cubicBezTo>
                <a:cubicBezTo>
                  <a:pt x="40" y="6"/>
                  <a:pt x="43" y="4"/>
                  <a:pt x="45" y="4"/>
                </a:cubicBezTo>
                <a:close/>
                <a:moveTo>
                  <a:pt x="80" y="88"/>
                </a:moveTo>
                <a:cubicBezTo>
                  <a:pt x="80" y="91"/>
                  <a:pt x="78" y="93"/>
                  <a:pt x="75" y="93"/>
                </a:cubicBezTo>
                <a:cubicBezTo>
                  <a:pt x="17" y="93"/>
                  <a:pt x="17" y="93"/>
                  <a:pt x="17" y="93"/>
                </a:cubicBezTo>
                <a:cubicBezTo>
                  <a:pt x="14" y="93"/>
                  <a:pt x="11" y="91"/>
                  <a:pt x="11" y="88"/>
                </a:cubicBezTo>
                <a:cubicBezTo>
                  <a:pt x="11" y="66"/>
                  <a:pt x="11" y="66"/>
                  <a:pt x="11" y="66"/>
                </a:cubicBezTo>
                <a:cubicBezTo>
                  <a:pt x="37" y="66"/>
                  <a:pt x="37" y="66"/>
                  <a:pt x="37" y="66"/>
                </a:cubicBezTo>
                <a:cubicBezTo>
                  <a:pt x="37" y="64"/>
                  <a:pt x="37" y="64"/>
                  <a:pt x="37" y="64"/>
                </a:cubicBezTo>
                <a:cubicBezTo>
                  <a:pt x="42" y="89"/>
                  <a:pt x="42" y="89"/>
                  <a:pt x="42" y="89"/>
                </a:cubicBezTo>
                <a:cubicBezTo>
                  <a:pt x="52" y="63"/>
                  <a:pt x="52" y="63"/>
                  <a:pt x="52" y="63"/>
                </a:cubicBezTo>
                <a:cubicBezTo>
                  <a:pt x="53" y="67"/>
                  <a:pt x="53" y="67"/>
                  <a:pt x="53" y="67"/>
                </a:cubicBezTo>
                <a:cubicBezTo>
                  <a:pt x="80" y="67"/>
                  <a:pt x="80" y="67"/>
                  <a:pt x="80" y="67"/>
                </a:cubicBezTo>
                <a:lnTo>
                  <a:pt x="80" y="88"/>
                </a:lnTo>
                <a:close/>
                <a:moveTo>
                  <a:pt x="80" y="61"/>
                </a:moveTo>
                <a:cubicBezTo>
                  <a:pt x="56" y="61"/>
                  <a:pt x="56" y="61"/>
                  <a:pt x="56" y="61"/>
                </a:cubicBezTo>
                <a:cubicBezTo>
                  <a:pt x="52" y="48"/>
                  <a:pt x="52" y="48"/>
                  <a:pt x="52" y="48"/>
                </a:cubicBezTo>
                <a:cubicBezTo>
                  <a:pt x="44" y="70"/>
                  <a:pt x="44" y="70"/>
                  <a:pt x="44" y="70"/>
                </a:cubicBezTo>
                <a:cubicBezTo>
                  <a:pt x="38" y="42"/>
                  <a:pt x="38" y="42"/>
                  <a:pt x="38" y="42"/>
                </a:cubicBezTo>
                <a:cubicBezTo>
                  <a:pt x="33" y="61"/>
                  <a:pt x="33" y="61"/>
                  <a:pt x="33" y="61"/>
                </a:cubicBezTo>
                <a:cubicBezTo>
                  <a:pt x="11" y="61"/>
                  <a:pt x="11" y="61"/>
                  <a:pt x="11" y="61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4"/>
                  <a:pt x="14" y="21"/>
                  <a:pt x="17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8" y="21"/>
                  <a:pt x="80" y="24"/>
                  <a:pt x="80" y="27"/>
                </a:cubicBezTo>
                <a:lnTo>
                  <a:pt x="80" y="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" name="Freeform 6"/>
          <p:cNvSpPr>
            <a:spLocks noEditPoints="1"/>
          </p:cNvSpPr>
          <p:nvPr/>
        </p:nvSpPr>
        <p:spPr bwMode="auto">
          <a:xfrm>
            <a:off x="10539729" y="1227274"/>
            <a:ext cx="1235075" cy="881063"/>
          </a:xfrm>
          <a:custGeom>
            <a:avLst/>
            <a:gdLst>
              <a:gd name="T0" fmla="*/ 295 w 326"/>
              <a:gd name="T1" fmla="*/ 5 h 232"/>
              <a:gd name="T2" fmla="*/ 295 w 326"/>
              <a:gd name="T3" fmla="*/ 56 h 232"/>
              <a:gd name="T4" fmla="*/ 260 w 326"/>
              <a:gd name="T5" fmla="*/ 56 h 232"/>
              <a:gd name="T6" fmla="*/ 260 w 326"/>
              <a:gd name="T7" fmla="*/ 30 h 232"/>
              <a:gd name="T8" fmla="*/ 230 w 326"/>
              <a:gd name="T9" fmla="*/ 0 h 232"/>
              <a:gd name="T10" fmla="*/ 30 w 326"/>
              <a:gd name="T11" fmla="*/ 0 h 232"/>
              <a:gd name="T12" fmla="*/ 0 w 326"/>
              <a:gd name="T13" fmla="*/ 30 h 232"/>
              <a:gd name="T14" fmla="*/ 0 w 326"/>
              <a:gd name="T15" fmla="*/ 202 h 232"/>
              <a:gd name="T16" fmla="*/ 30 w 326"/>
              <a:gd name="T17" fmla="*/ 232 h 232"/>
              <a:gd name="T18" fmla="*/ 230 w 326"/>
              <a:gd name="T19" fmla="*/ 232 h 232"/>
              <a:gd name="T20" fmla="*/ 260 w 326"/>
              <a:gd name="T21" fmla="*/ 202 h 232"/>
              <a:gd name="T22" fmla="*/ 260 w 326"/>
              <a:gd name="T23" fmla="*/ 179 h 232"/>
              <a:gd name="T24" fmla="*/ 295 w 326"/>
              <a:gd name="T25" fmla="*/ 179 h 232"/>
              <a:gd name="T26" fmla="*/ 295 w 326"/>
              <a:gd name="T27" fmla="*/ 231 h 232"/>
              <a:gd name="T28" fmla="*/ 326 w 326"/>
              <a:gd name="T29" fmla="*/ 231 h 232"/>
              <a:gd name="T30" fmla="*/ 326 w 326"/>
              <a:gd name="T31" fmla="*/ 5 h 232"/>
              <a:gd name="T32" fmla="*/ 295 w 326"/>
              <a:gd name="T33" fmla="*/ 5 h 232"/>
              <a:gd name="T34" fmla="*/ 186 w 326"/>
              <a:gd name="T35" fmla="*/ 134 h 232"/>
              <a:gd name="T36" fmla="*/ 152 w 326"/>
              <a:gd name="T37" fmla="*/ 134 h 232"/>
              <a:gd name="T38" fmla="*/ 152 w 326"/>
              <a:gd name="T39" fmla="*/ 167 h 232"/>
              <a:gd name="T40" fmla="*/ 134 w 326"/>
              <a:gd name="T41" fmla="*/ 186 h 232"/>
              <a:gd name="T42" fmla="*/ 115 w 326"/>
              <a:gd name="T43" fmla="*/ 167 h 232"/>
              <a:gd name="T44" fmla="*/ 115 w 326"/>
              <a:gd name="T45" fmla="*/ 134 h 232"/>
              <a:gd name="T46" fmla="*/ 81 w 326"/>
              <a:gd name="T47" fmla="*/ 134 h 232"/>
              <a:gd name="T48" fmla="*/ 63 w 326"/>
              <a:gd name="T49" fmla="*/ 115 h 232"/>
              <a:gd name="T50" fmla="*/ 81 w 326"/>
              <a:gd name="T51" fmla="*/ 96 h 232"/>
              <a:gd name="T52" fmla="*/ 115 w 326"/>
              <a:gd name="T53" fmla="*/ 96 h 232"/>
              <a:gd name="T54" fmla="*/ 115 w 326"/>
              <a:gd name="T55" fmla="*/ 63 h 232"/>
              <a:gd name="T56" fmla="*/ 134 w 326"/>
              <a:gd name="T57" fmla="*/ 44 h 232"/>
              <a:gd name="T58" fmla="*/ 152 w 326"/>
              <a:gd name="T59" fmla="*/ 63 h 232"/>
              <a:gd name="T60" fmla="*/ 152 w 326"/>
              <a:gd name="T61" fmla="*/ 96 h 232"/>
              <a:gd name="T62" fmla="*/ 186 w 326"/>
              <a:gd name="T63" fmla="*/ 96 h 232"/>
              <a:gd name="T64" fmla="*/ 205 w 326"/>
              <a:gd name="T65" fmla="*/ 115 h 232"/>
              <a:gd name="T66" fmla="*/ 186 w 326"/>
              <a:gd name="T67" fmla="*/ 134 h 232"/>
              <a:gd name="T68" fmla="*/ 260 w 326"/>
              <a:gd name="T69" fmla="*/ 161 h 232"/>
              <a:gd name="T70" fmla="*/ 260 w 326"/>
              <a:gd name="T71" fmla="*/ 73 h 232"/>
              <a:gd name="T72" fmla="*/ 295 w 326"/>
              <a:gd name="T73" fmla="*/ 73 h 232"/>
              <a:gd name="T74" fmla="*/ 295 w 326"/>
              <a:gd name="T75" fmla="*/ 161 h 232"/>
              <a:gd name="T76" fmla="*/ 260 w 326"/>
              <a:gd name="T77" fmla="*/ 161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26" h="232">
                <a:moveTo>
                  <a:pt x="295" y="5"/>
                </a:moveTo>
                <a:cubicBezTo>
                  <a:pt x="295" y="56"/>
                  <a:pt x="295" y="56"/>
                  <a:pt x="295" y="56"/>
                </a:cubicBezTo>
                <a:cubicBezTo>
                  <a:pt x="260" y="56"/>
                  <a:pt x="260" y="56"/>
                  <a:pt x="260" y="56"/>
                </a:cubicBezTo>
                <a:cubicBezTo>
                  <a:pt x="260" y="30"/>
                  <a:pt x="260" y="30"/>
                  <a:pt x="260" y="30"/>
                </a:cubicBezTo>
                <a:cubicBezTo>
                  <a:pt x="260" y="14"/>
                  <a:pt x="247" y="0"/>
                  <a:pt x="2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4"/>
                  <a:pt x="0" y="30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219"/>
                  <a:pt x="13" y="232"/>
                  <a:pt x="30" y="232"/>
                </a:cubicBezTo>
                <a:cubicBezTo>
                  <a:pt x="230" y="232"/>
                  <a:pt x="230" y="232"/>
                  <a:pt x="230" y="232"/>
                </a:cubicBezTo>
                <a:cubicBezTo>
                  <a:pt x="247" y="232"/>
                  <a:pt x="260" y="219"/>
                  <a:pt x="260" y="202"/>
                </a:cubicBezTo>
                <a:cubicBezTo>
                  <a:pt x="260" y="179"/>
                  <a:pt x="260" y="179"/>
                  <a:pt x="260" y="179"/>
                </a:cubicBezTo>
                <a:cubicBezTo>
                  <a:pt x="295" y="179"/>
                  <a:pt x="295" y="179"/>
                  <a:pt x="295" y="179"/>
                </a:cubicBezTo>
                <a:cubicBezTo>
                  <a:pt x="295" y="231"/>
                  <a:pt x="295" y="231"/>
                  <a:pt x="295" y="231"/>
                </a:cubicBezTo>
                <a:cubicBezTo>
                  <a:pt x="326" y="231"/>
                  <a:pt x="326" y="231"/>
                  <a:pt x="326" y="231"/>
                </a:cubicBezTo>
                <a:cubicBezTo>
                  <a:pt x="326" y="5"/>
                  <a:pt x="326" y="5"/>
                  <a:pt x="326" y="5"/>
                </a:cubicBezTo>
                <a:lnTo>
                  <a:pt x="295" y="5"/>
                </a:lnTo>
                <a:close/>
                <a:moveTo>
                  <a:pt x="186" y="134"/>
                </a:moveTo>
                <a:cubicBezTo>
                  <a:pt x="152" y="134"/>
                  <a:pt x="152" y="134"/>
                  <a:pt x="152" y="134"/>
                </a:cubicBezTo>
                <a:cubicBezTo>
                  <a:pt x="152" y="167"/>
                  <a:pt x="152" y="167"/>
                  <a:pt x="152" y="167"/>
                </a:cubicBezTo>
                <a:cubicBezTo>
                  <a:pt x="152" y="178"/>
                  <a:pt x="144" y="186"/>
                  <a:pt x="134" y="186"/>
                </a:cubicBezTo>
                <a:cubicBezTo>
                  <a:pt x="123" y="186"/>
                  <a:pt x="115" y="178"/>
                  <a:pt x="115" y="167"/>
                </a:cubicBezTo>
                <a:cubicBezTo>
                  <a:pt x="115" y="134"/>
                  <a:pt x="115" y="134"/>
                  <a:pt x="115" y="134"/>
                </a:cubicBezTo>
                <a:cubicBezTo>
                  <a:pt x="81" y="134"/>
                  <a:pt x="81" y="134"/>
                  <a:pt x="81" y="134"/>
                </a:cubicBezTo>
                <a:cubicBezTo>
                  <a:pt x="71" y="134"/>
                  <a:pt x="63" y="126"/>
                  <a:pt x="63" y="115"/>
                </a:cubicBezTo>
                <a:cubicBezTo>
                  <a:pt x="63" y="105"/>
                  <a:pt x="71" y="96"/>
                  <a:pt x="81" y="96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15" y="53"/>
                  <a:pt x="123" y="44"/>
                  <a:pt x="134" y="44"/>
                </a:cubicBezTo>
                <a:cubicBezTo>
                  <a:pt x="144" y="44"/>
                  <a:pt x="152" y="53"/>
                  <a:pt x="152" y="63"/>
                </a:cubicBezTo>
                <a:cubicBezTo>
                  <a:pt x="152" y="96"/>
                  <a:pt x="152" y="96"/>
                  <a:pt x="152" y="96"/>
                </a:cubicBezTo>
                <a:cubicBezTo>
                  <a:pt x="186" y="96"/>
                  <a:pt x="186" y="96"/>
                  <a:pt x="186" y="96"/>
                </a:cubicBezTo>
                <a:cubicBezTo>
                  <a:pt x="196" y="96"/>
                  <a:pt x="205" y="105"/>
                  <a:pt x="205" y="115"/>
                </a:cubicBezTo>
                <a:cubicBezTo>
                  <a:pt x="205" y="126"/>
                  <a:pt x="196" y="134"/>
                  <a:pt x="186" y="134"/>
                </a:cubicBezTo>
                <a:close/>
                <a:moveTo>
                  <a:pt x="260" y="161"/>
                </a:moveTo>
                <a:cubicBezTo>
                  <a:pt x="260" y="73"/>
                  <a:pt x="260" y="73"/>
                  <a:pt x="260" y="73"/>
                </a:cubicBezTo>
                <a:cubicBezTo>
                  <a:pt x="295" y="73"/>
                  <a:pt x="295" y="73"/>
                  <a:pt x="295" y="73"/>
                </a:cubicBezTo>
                <a:cubicBezTo>
                  <a:pt x="295" y="161"/>
                  <a:pt x="295" y="161"/>
                  <a:pt x="295" y="161"/>
                </a:cubicBezTo>
                <a:lnTo>
                  <a:pt x="260" y="1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78" name="그룹 177"/>
          <p:cNvGrpSpPr/>
          <p:nvPr/>
        </p:nvGrpSpPr>
        <p:grpSpPr>
          <a:xfrm>
            <a:off x="4647069" y="1351208"/>
            <a:ext cx="1033463" cy="889000"/>
            <a:chOff x="5581650" y="2981325"/>
            <a:chExt cx="1033463" cy="889000"/>
          </a:xfrm>
        </p:grpSpPr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611813" y="3057525"/>
              <a:ext cx="923925" cy="341313"/>
            </a:xfrm>
            <a:custGeom>
              <a:avLst/>
              <a:gdLst>
                <a:gd name="T0" fmla="*/ 0 w 582"/>
                <a:gd name="T1" fmla="*/ 213 h 215"/>
                <a:gd name="T2" fmla="*/ 7 w 582"/>
                <a:gd name="T3" fmla="*/ 38 h 215"/>
                <a:gd name="T4" fmla="*/ 212 w 582"/>
                <a:gd name="T5" fmla="*/ 12 h 215"/>
                <a:gd name="T6" fmla="*/ 443 w 582"/>
                <a:gd name="T7" fmla="*/ 0 h 215"/>
                <a:gd name="T8" fmla="*/ 560 w 582"/>
                <a:gd name="T9" fmla="*/ 43 h 215"/>
                <a:gd name="T10" fmla="*/ 582 w 582"/>
                <a:gd name="T11" fmla="*/ 119 h 215"/>
                <a:gd name="T12" fmla="*/ 505 w 582"/>
                <a:gd name="T13" fmla="*/ 215 h 215"/>
                <a:gd name="T14" fmla="*/ 0 w 582"/>
                <a:gd name="T15" fmla="*/ 21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2" h="215">
                  <a:moveTo>
                    <a:pt x="0" y="213"/>
                  </a:moveTo>
                  <a:lnTo>
                    <a:pt x="7" y="38"/>
                  </a:lnTo>
                  <a:lnTo>
                    <a:pt x="212" y="12"/>
                  </a:lnTo>
                  <a:lnTo>
                    <a:pt x="443" y="0"/>
                  </a:lnTo>
                  <a:lnTo>
                    <a:pt x="560" y="43"/>
                  </a:lnTo>
                  <a:lnTo>
                    <a:pt x="582" y="119"/>
                  </a:lnTo>
                  <a:lnTo>
                    <a:pt x="505" y="215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FFF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5581650" y="2981325"/>
              <a:ext cx="1033463" cy="889000"/>
            </a:xfrm>
            <a:custGeom>
              <a:avLst/>
              <a:gdLst>
                <a:gd name="T0" fmla="*/ 252 w 273"/>
                <a:gd name="T1" fmla="*/ 66 h 234"/>
                <a:gd name="T2" fmla="*/ 251 w 273"/>
                <a:gd name="T3" fmla="*/ 66 h 234"/>
                <a:gd name="T4" fmla="*/ 251 w 273"/>
                <a:gd name="T5" fmla="*/ 44 h 234"/>
                <a:gd name="T6" fmla="*/ 230 w 273"/>
                <a:gd name="T7" fmla="*/ 15 h 234"/>
                <a:gd name="T8" fmla="*/ 230 w 273"/>
                <a:gd name="T9" fmla="*/ 14 h 234"/>
                <a:gd name="T10" fmla="*/ 216 w 273"/>
                <a:gd name="T11" fmla="*/ 0 h 234"/>
                <a:gd name="T12" fmla="*/ 167 w 273"/>
                <a:gd name="T13" fmla="*/ 0 h 234"/>
                <a:gd name="T14" fmla="*/ 153 w 273"/>
                <a:gd name="T15" fmla="*/ 14 h 234"/>
                <a:gd name="T16" fmla="*/ 28 w 273"/>
                <a:gd name="T17" fmla="*/ 14 h 234"/>
                <a:gd name="T18" fmla="*/ 0 w 273"/>
                <a:gd name="T19" fmla="*/ 44 h 234"/>
                <a:gd name="T20" fmla="*/ 0 w 273"/>
                <a:gd name="T21" fmla="*/ 73 h 234"/>
                <a:gd name="T22" fmla="*/ 0 w 273"/>
                <a:gd name="T23" fmla="*/ 71 h 234"/>
                <a:gd name="T24" fmla="*/ 0 w 273"/>
                <a:gd name="T25" fmla="*/ 204 h 234"/>
                <a:gd name="T26" fmla="*/ 1 w 273"/>
                <a:gd name="T27" fmla="*/ 205 h 234"/>
                <a:gd name="T28" fmla="*/ 1 w 273"/>
                <a:gd name="T29" fmla="*/ 205 h 234"/>
                <a:gd name="T30" fmla="*/ 27 w 273"/>
                <a:gd name="T31" fmla="*/ 234 h 234"/>
                <a:gd name="T32" fmla="*/ 222 w 273"/>
                <a:gd name="T33" fmla="*/ 234 h 234"/>
                <a:gd name="T34" fmla="*/ 250 w 273"/>
                <a:gd name="T35" fmla="*/ 204 h 234"/>
                <a:gd name="T36" fmla="*/ 269 w 273"/>
                <a:gd name="T37" fmla="*/ 96 h 234"/>
                <a:gd name="T38" fmla="*/ 252 w 273"/>
                <a:gd name="T39" fmla="*/ 66 h 234"/>
                <a:gd name="T40" fmla="*/ 46 w 273"/>
                <a:gd name="T41" fmla="*/ 66 h 234"/>
                <a:gd name="T42" fmla="*/ 16 w 273"/>
                <a:gd name="T43" fmla="*/ 84 h 234"/>
                <a:gd name="T44" fmla="*/ 16 w 273"/>
                <a:gd name="T45" fmla="*/ 56 h 234"/>
                <a:gd name="T46" fmla="*/ 27 w 273"/>
                <a:gd name="T47" fmla="*/ 43 h 234"/>
                <a:gd name="T48" fmla="*/ 28 w 273"/>
                <a:gd name="T49" fmla="*/ 43 h 234"/>
                <a:gd name="T50" fmla="*/ 153 w 273"/>
                <a:gd name="T51" fmla="*/ 43 h 234"/>
                <a:gd name="T52" fmla="*/ 167 w 273"/>
                <a:gd name="T53" fmla="*/ 29 h 234"/>
                <a:gd name="T54" fmla="*/ 216 w 273"/>
                <a:gd name="T55" fmla="*/ 29 h 234"/>
                <a:gd name="T56" fmla="*/ 230 w 273"/>
                <a:gd name="T57" fmla="*/ 43 h 234"/>
                <a:gd name="T58" fmla="*/ 230 w 273"/>
                <a:gd name="T59" fmla="*/ 44 h 234"/>
                <a:gd name="T60" fmla="*/ 251 w 273"/>
                <a:gd name="T61" fmla="*/ 66 h 234"/>
                <a:gd name="T62" fmla="*/ 46 w 273"/>
                <a:gd name="T63" fmla="*/ 6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3" h="234">
                  <a:moveTo>
                    <a:pt x="252" y="66"/>
                  </a:moveTo>
                  <a:cubicBezTo>
                    <a:pt x="251" y="66"/>
                    <a:pt x="251" y="66"/>
                    <a:pt x="251" y="66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9"/>
                    <a:pt x="242" y="18"/>
                    <a:pt x="230" y="15"/>
                  </a:cubicBezTo>
                  <a:cubicBezTo>
                    <a:pt x="230" y="14"/>
                    <a:pt x="230" y="14"/>
                    <a:pt x="230" y="14"/>
                  </a:cubicBezTo>
                  <a:cubicBezTo>
                    <a:pt x="230" y="6"/>
                    <a:pt x="224" y="0"/>
                    <a:pt x="216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59" y="0"/>
                    <a:pt x="153" y="6"/>
                    <a:pt x="153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13" y="14"/>
                    <a:pt x="0" y="27"/>
                    <a:pt x="0" y="4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2"/>
                    <a:pt x="0" y="72"/>
                    <a:pt x="0" y="7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04"/>
                    <a:pt x="1" y="205"/>
                    <a:pt x="1" y="205"/>
                  </a:cubicBezTo>
                  <a:cubicBezTo>
                    <a:pt x="1" y="205"/>
                    <a:pt x="1" y="205"/>
                    <a:pt x="1" y="205"/>
                  </a:cubicBezTo>
                  <a:cubicBezTo>
                    <a:pt x="1" y="222"/>
                    <a:pt x="11" y="234"/>
                    <a:pt x="27" y="234"/>
                  </a:cubicBezTo>
                  <a:cubicBezTo>
                    <a:pt x="222" y="234"/>
                    <a:pt x="222" y="234"/>
                    <a:pt x="222" y="234"/>
                  </a:cubicBezTo>
                  <a:cubicBezTo>
                    <a:pt x="237" y="234"/>
                    <a:pt x="246" y="219"/>
                    <a:pt x="250" y="204"/>
                  </a:cubicBezTo>
                  <a:cubicBezTo>
                    <a:pt x="269" y="96"/>
                    <a:pt x="269" y="96"/>
                    <a:pt x="269" y="96"/>
                  </a:cubicBezTo>
                  <a:cubicBezTo>
                    <a:pt x="273" y="79"/>
                    <a:pt x="267" y="66"/>
                    <a:pt x="252" y="66"/>
                  </a:cubicBezTo>
                  <a:close/>
                  <a:moveTo>
                    <a:pt x="46" y="66"/>
                  </a:moveTo>
                  <a:cubicBezTo>
                    <a:pt x="35" y="66"/>
                    <a:pt x="22" y="74"/>
                    <a:pt x="16" y="84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54"/>
                    <a:pt x="19" y="46"/>
                    <a:pt x="27" y="43"/>
                  </a:cubicBezTo>
                  <a:cubicBezTo>
                    <a:pt x="27" y="43"/>
                    <a:pt x="28" y="43"/>
                    <a:pt x="28" y="43"/>
                  </a:cubicBezTo>
                  <a:cubicBezTo>
                    <a:pt x="153" y="43"/>
                    <a:pt x="153" y="43"/>
                    <a:pt x="153" y="43"/>
                  </a:cubicBezTo>
                  <a:cubicBezTo>
                    <a:pt x="153" y="36"/>
                    <a:pt x="159" y="29"/>
                    <a:pt x="167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24" y="29"/>
                    <a:pt x="230" y="36"/>
                    <a:pt x="230" y="43"/>
                  </a:cubicBezTo>
                  <a:cubicBezTo>
                    <a:pt x="230" y="43"/>
                    <a:pt x="230" y="44"/>
                    <a:pt x="230" y="44"/>
                  </a:cubicBezTo>
                  <a:cubicBezTo>
                    <a:pt x="240" y="47"/>
                    <a:pt x="248" y="55"/>
                    <a:pt x="251" y="66"/>
                  </a:cubicBezTo>
                  <a:lnTo>
                    <a:pt x="46" y="66"/>
                  </a:lnTo>
                  <a:close/>
                </a:path>
              </a:pathLst>
            </a:custGeom>
            <a:solidFill>
              <a:srgbClr val="613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5895975" y="3371850"/>
              <a:ext cx="350838" cy="354013"/>
            </a:xfrm>
            <a:custGeom>
              <a:avLst/>
              <a:gdLst>
                <a:gd name="T0" fmla="*/ 81 w 93"/>
                <a:gd name="T1" fmla="*/ 34 h 93"/>
                <a:gd name="T2" fmla="*/ 59 w 93"/>
                <a:gd name="T3" fmla="*/ 34 h 93"/>
                <a:gd name="T4" fmla="*/ 59 w 93"/>
                <a:gd name="T5" fmla="*/ 12 h 93"/>
                <a:gd name="T6" fmla="*/ 46 w 93"/>
                <a:gd name="T7" fmla="*/ 0 h 93"/>
                <a:gd name="T8" fmla="*/ 34 w 93"/>
                <a:gd name="T9" fmla="*/ 12 h 93"/>
                <a:gd name="T10" fmla="*/ 34 w 93"/>
                <a:gd name="T11" fmla="*/ 34 h 93"/>
                <a:gd name="T12" fmla="*/ 12 w 93"/>
                <a:gd name="T13" fmla="*/ 34 h 93"/>
                <a:gd name="T14" fmla="*/ 0 w 93"/>
                <a:gd name="T15" fmla="*/ 46 h 93"/>
                <a:gd name="T16" fmla="*/ 12 w 93"/>
                <a:gd name="T17" fmla="*/ 59 h 93"/>
                <a:gd name="T18" fmla="*/ 34 w 93"/>
                <a:gd name="T19" fmla="*/ 59 h 93"/>
                <a:gd name="T20" fmla="*/ 34 w 93"/>
                <a:gd name="T21" fmla="*/ 81 h 93"/>
                <a:gd name="T22" fmla="*/ 46 w 93"/>
                <a:gd name="T23" fmla="*/ 93 h 93"/>
                <a:gd name="T24" fmla="*/ 59 w 93"/>
                <a:gd name="T25" fmla="*/ 81 h 93"/>
                <a:gd name="T26" fmla="*/ 59 w 93"/>
                <a:gd name="T27" fmla="*/ 59 h 93"/>
                <a:gd name="T28" fmla="*/ 81 w 93"/>
                <a:gd name="T29" fmla="*/ 59 h 93"/>
                <a:gd name="T30" fmla="*/ 93 w 93"/>
                <a:gd name="T31" fmla="*/ 46 h 93"/>
                <a:gd name="T32" fmla="*/ 81 w 93"/>
                <a:gd name="T33" fmla="*/ 3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93">
                  <a:moveTo>
                    <a:pt x="81" y="34"/>
                  </a:moveTo>
                  <a:cubicBezTo>
                    <a:pt x="59" y="34"/>
                    <a:pt x="59" y="34"/>
                    <a:pt x="59" y="34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5"/>
                    <a:pt x="53" y="0"/>
                    <a:pt x="46" y="0"/>
                  </a:cubicBezTo>
                  <a:cubicBezTo>
                    <a:pt x="40" y="0"/>
                    <a:pt x="34" y="5"/>
                    <a:pt x="34" y="1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5" y="34"/>
                    <a:pt x="0" y="40"/>
                    <a:pt x="0" y="46"/>
                  </a:cubicBezTo>
                  <a:cubicBezTo>
                    <a:pt x="0" y="53"/>
                    <a:pt x="5" y="59"/>
                    <a:pt x="12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7"/>
                    <a:pt x="40" y="93"/>
                    <a:pt x="46" y="93"/>
                  </a:cubicBezTo>
                  <a:cubicBezTo>
                    <a:pt x="53" y="93"/>
                    <a:pt x="59" y="87"/>
                    <a:pt x="59" y="81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7" y="59"/>
                    <a:pt x="93" y="53"/>
                    <a:pt x="93" y="46"/>
                  </a:cubicBezTo>
                  <a:cubicBezTo>
                    <a:pt x="93" y="40"/>
                    <a:pt x="87" y="34"/>
                    <a:pt x="81" y="34"/>
                  </a:cubicBezTo>
                  <a:close/>
                </a:path>
              </a:pathLst>
            </a:custGeom>
            <a:solidFill>
              <a:srgbClr val="FFF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76" name="그룹 175"/>
          <p:cNvGrpSpPr/>
          <p:nvPr/>
        </p:nvGrpSpPr>
        <p:grpSpPr>
          <a:xfrm>
            <a:off x="4738494" y="2538482"/>
            <a:ext cx="762978" cy="1193751"/>
            <a:chOff x="2451100" y="2435225"/>
            <a:chExt cx="663575" cy="1038226"/>
          </a:xfrm>
        </p:grpSpPr>
        <p:sp>
          <p:nvSpPr>
            <p:cNvPr id="38" name="Freeform 16"/>
            <p:cNvSpPr>
              <a:spLocks/>
            </p:cNvSpPr>
            <p:nvPr/>
          </p:nvSpPr>
          <p:spPr bwMode="auto">
            <a:xfrm>
              <a:off x="2451100" y="2719388"/>
              <a:ext cx="663575" cy="754063"/>
            </a:xfrm>
            <a:custGeom>
              <a:avLst/>
              <a:gdLst>
                <a:gd name="T0" fmla="*/ 174 w 174"/>
                <a:gd name="T1" fmla="*/ 181 h 199"/>
                <a:gd name="T2" fmla="*/ 156 w 174"/>
                <a:gd name="T3" fmla="*/ 199 h 199"/>
                <a:gd name="T4" fmla="*/ 18 w 174"/>
                <a:gd name="T5" fmla="*/ 199 h 199"/>
                <a:gd name="T6" fmla="*/ 0 w 174"/>
                <a:gd name="T7" fmla="*/ 181 h 199"/>
                <a:gd name="T8" fmla="*/ 0 w 174"/>
                <a:gd name="T9" fmla="*/ 18 h 199"/>
                <a:gd name="T10" fmla="*/ 18 w 174"/>
                <a:gd name="T11" fmla="*/ 0 h 199"/>
                <a:gd name="T12" fmla="*/ 156 w 174"/>
                <a:gd name="T13" fmla="*/ 0 h 199"/>
                <a:gd name="T14" fmla="*/ 174 w 174"/>
                <a:gd name="T15" fmla="*/ 18 h 199"/>
                <a:gd name="T16" fmla="*/ 174 w 174"/>
                <a:gd name="T17" fmla="*/ 18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99">
                  <a:moveTo>
                    <a:pt x="174" y="181"/>
                  </a:moveTo>
                  <a:cubicBezTo>
                    <a:pt x="174" y="191"/>
                    <a:pt x="166" y="199"/>
                    <a:pt x="156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8" y="199"/>
                    <a:pt x="0" y="191"/>
                    <a:pt x="0" y="18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66" y="0"/>
                    <a:pt x="174" y="8"/>
                    <a:pt x="174" y="18"/>
                  </a:cubicBezTo>
                  <a:lnTo>
                    <a:pt x="174" y="181"/>
                  </a:lnTo>
                  <a:close/>
                </a:path>
              </a:pathLst>
            </a:custGeom>
            <a:solidFill>
              <a:srgbClr val="613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Rectangle 17"/>
            <p:cNvSpPr>
              <a:spLocks noChangeArrowheads="1"/>
            </p:cNvSpPr>
            <p:nvPr/>
          </p:nvSpPr>
          <p:spPr bwMode="auto">
            <a:xfrm>
              <a:off x="2546350" y="2924175"/>
              <a:ext cx="468313" cy="360363"/>
            </a:xfrm>
            <a:prstGeom prst="rect">
              <a:avLst/>
            </a:prstGeom>
            <a:solidFill>
              <a:srgbClr val="FFF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auto">
            <a:xfrm>
              <a:off x="2646363" y="2973388"/>
              <a:ext cx="277813" cy="273050"/>
            </a:xfrm>
            <a:custGeom>
              <a:avLst/>
              <a:gdLst>
                <a:gd name="T0" fmla="*/ 63 w 73"/>
                <a:gd name="T1" fmla="*/ 26 h 72"/>
                <a:gd name="T2" fmla="*/ 46 w 73"/>
                <a:gd name="T3" fmla="*/ 26 h 72"/>
                <a:gd name="T4" fmla="*/ 46 w 73"/>
                <a:gd name="T5" fmla="*/ 9 h 72"/>
                <a:gd name="T6" fmla="*/ 37 w 73"/>
                <a:gd name="T7" fmla="*/ 0 h 72"/>
                <a:gd name="T8" fmla="*/ 27 w 73"/>
                <a:gd name="T9" fmla="*/ 9 h 72"/>
                <a:gd name="T10" fmla="*/ 27 w 73"/>
                <a:gd name="T11" fmla="*/ 26 h 72"/>
                <a:gd name="T12" fmla="*/ 10 w 73"/>
                <a:gd name="T13" fmla="*/ 26 h 72"/>
                <a:gd name="T14" fmla="*/ 0 w 73"/>
                <a:gd name="T15" fmla="*/ 36 h 72"/>
                <a:gd name="T16" fmla="*/ 10 w 73"/>
                <a:gd name="T17" fmla="*/ 45 h 72"/>
                <a:gd name="T18" fmla="*/ 27 w 73"/>
                <a:gd name="T19" fmla="*/ 45 h 72"/>
                <a:gd name="T20" fmla="*/ 27 w 73"/>
                <a:gd name="T21" fmla="*/ 63 h 72"/>
                <a:gd name="T22" fmla="*/ 37 w 73"/>
                <a:gd name="T23" fmla="*/ 72 h 72"/>
                <a:gd name="T24" fmla="*/ 46 w 73"/>
                <a:gd name="T25" fmla="*/ 63 h 72"/>
                <a:gd name="T26" fmla="*/ 46 w 73"/>
                <a:gd name="T27" fmla="*/ 45 h 72"/>
                <a:gd name="T28" fmla="*/ 63 w 73"/>
                <a:gd name="T29" fmla="*/ 45 h 72"/>
                <a:gd name="T30" fmla="*/ 73 w 73"/>
                <a:gd name="T31" fmla="*/ 36 h 72"/>
                <a:gd name="T32" fmla="*/ 63 w 73"/>
                <a:gd name="T33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72">
                  <a:moveTo>
                    <a:pt x="63" y="26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4"/>
                    <a:pt x="42" y="0"/>
                    <a:pt x="37" y="0"/>
                  </a:cubicBezTo>
                  <a:cubicBezTo>
                    <a:pt x="31" y="0"/>
                    <a:pt x="27" y="4"/>
                    <a:pt x="27" y="9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5" y="26"/>
                    <a:pt x="0" y="31"/>
                    <a:pt x="0" y="36"/>
                  </a:cubicBezTo>
                  <a:cubicBezTo>
                    <a:pt x="0" y="41"/>
                    <a:pt x="5" y="45"/>
                    <a:pt x="10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8"/>
                    <a:pt x="31" y="72"/>
                    <a:pt x="37" y="72"/>
                  </a:cubicBezTo>
                  <a:cubicBezTo>
                    <a:pt x="42" y="72"/>
                    <a:pt x="46" y="68"/>
                    <a:pt x="46" y="63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8" y="45"/>
                    <a:pt x="73" y="41"/>
                    <a:pt x="73" y="36"/>
                  </a:cubicBezTo>
                  <a:cubicBezTo>
                    <a:pt x="73" y="31"/>
                    <a:pt x="68" y="26"/>
                    <a:pt x="63" y="26"/>
                  </a:cubicBezTo>
                  <a:close/>
                </a:path>
              </a:pathLst>
            </a:custGeom>
            <a:solidFill>
              <a:srgbClr val="613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Rectangle 19"/>
            <p:cNvSpPr>
              <a:spLocks noChangeArrowheads="1"/>
            </p:cNvSpPr>
            <p:nvPr/>
          </p:nvSpPr>
          <p:spPr bwMode="auto">
            <a:xfrm>
              <a:off x="2660650" y="2635250"/>
              <a:ext cx="252413" cy="152400"/>
            </a:xfrm>
            <a:prstGeom prst="rect">
              <a:avLst/>
            </a:prstGeom>
            <a:solidFill>
              <a:srgbClr val="613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20"/>
            <p:cNvSpPr>
              <a:spLocks/>
            </p:cNvSpPr>
            <p:nvPr/>
          </p:nvSpPr>
          <p:spPr bwMode="auto">
            <a:xfrm>
              <a:off x="2549525" y="2435225"/>
              <a:ext cx="461963" cy="223838"/>
            </a:xfrm>
            <a:custGeom>
              <a:avLst/>
              <a:gdLst>
                <a:gd name="T0" fmla="*/ 121 w 121"/>
                <a:gd name="T1" fmla="*/ 40 h 59"/>
                <a:gd name="T2" fmla="*/ 103 w 121"/>
                <a:gd name="T3" fmla="*/ 59 h 59"/>
                <a:gd name="T4" fmla="*/ 18 w 121"/>
                <a:gd name="T5" fmla="*/ 59 h 59"/>
                <a:gd name="T6" fmla="*/ 0 w 121"/>
                <a:gd name="T7" fmla="*/ 40 h 59"/>
                <a:gd name="T8" fmla="*/ 0 w 121"/>
                <a:gd name="T9" fmla="*/ 19 h 59"/>
                <a:gd name="T10" fmla="*/ 18 w 121"/>
                <a:gd name="T11" fmla="*/ 0 h 59"/>
                <a:gd name="T12" fmla="*/ 103 w 121"/>
                <a:gd name="T13" fmla="*/ 0 h 59"/>
                <a:gd name="T14" fmla="*/ 121 w 121"/>
                <a:gd name="T15" fmla="*/ 19 h 59"/>
                <a:gd name="T16" fmla="*/ 121 w 121"/>
                <a:gd name="T17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59">
                  <a:moveTo>
                    <a:pt x="121" y="40"/>
                  </a:moveTo>
                  <a:cubicBezTo>
                    <a:pt x="121" y="51"/>
                    <a:pt x="113" y="59"/>
                    <a:pt x="103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8" y="59"/>
                    <a:pt x="0" y="51"/>
                    <a:pt x="0" y="4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9"/>
                  </a:cubicBezTo>
                  <a:lnTo>
                    <a:pt x="121" y="40"/>
                  </a:lnTo>
                  <a:close/>
                </a:path>
              </a:pathLst>
            </a:custGeom>
            <a:solidFill>
              <a:srgbClr val="F7A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77" name="그룹 176"/>
          <p:cNvGrpSpPr/>
          <p:nvPr/>
        </p:nvGrpSpPr>
        <p:grpSpPr>
          <a:xfrm rot="1656184">
            <a:off x="2959575" y="4463708"/>
            <a:ext cx="1634025" cy="612467"/>
            <a:chOff x="2047876" y="668338"/>
            <a:chExt cx="1109663" cy="415925"/>
          </a:xfrm>
          <a:solidFill>
            <a:srgbClr val="ED59A3"/>
          </a:solidFill>
        </p:grpSpPr>
        <p:sp>
          <p:nvSpPr>
            <p:cNvPr id="45" name="Freeform 24"/>
            <p:cNvSpPr>
              <a:spLocks noEditPoints="1"/>
            </p:cNvSpPr>
            <p:nvPr/>
          </p:nvSpPr>
          <p:spPr bwMode="auto">
            <a:xfrm>
              <a:off x="2047876" y="668338"/>
              <a:ext cx="1109663" cy="415925"/>
            </a:xfrm>
            <a:custGeom>
              <a:avLst/>
              <a:gdLst>
                <a:gd name="T0" fmla="*/ 259 w 296"/>
                <a:gd name="T1" fmla="*/ 110 h 110"/>
                <a:gd name="T2" fmla="*/ 36 w 296"/>
                <a:gd name="T3" fmla="*/ 107 h 110"/>
                <a:gd name="T4" fmla="*/ 1 w 296"/>
                <a:gd name="T5" fmla="*/ 70 h 110"/>
                <a:gd name="T6" fmla="*/ 1 w 296"/>
                <a:gd name="T7" fmla="*/ 35 h 110"/>
                <a:gd name="T8" fmla="*/ 38 w 296"/>
                <a:gd name="T9" fmla="*/ 0 h 110"/>
                <a:gd name="T10" fmla="*/ 260 w 296"/>
                <a:gd name="T11" fmla="*/ 3 h 110"/>
                <a:gd name="T12" fmla="*/ 295 w 296"/>
                <a:gd name="T13" fmla="*/ 39 h 110"/>
                <a:gd name="T14" fmla="*/ 295 w 296"/>
                <a:gd name="T15" fmla="*/ 74 h 110"/>
                <a:gd name="T16" fmla="*/ 259 w 296"/>
                <a:gd name="T17" fmla="*/ 110 h 110"/>
                <a:gd name="T18" fmla="*/ 37 w 296"/>
                <a:gd name="T19" fmla="*/ 14 h 110"/>
                <a:gd name="T20" fmla="*/ 15 w 296"/>
                <a:gd name="T21" fmla="*/ 36 h 110"/>
                <a:gd name="T22" fmla="*/ 14 w 296"/>
                <a:gd name="T23" fmla="*/ 71 h 110"/>
                <a:gd name="T24" fmla="*/ 36 w 296"/>
                <a:gd name="T25" fmla="*/ 93 h 110"/>
                <a:gd name="T26" fmla="*/ 259 w 296"/>
                <a:gd name="T27" fmla="*/ 96 h 110"/>
                <a:gd name="T28" fmla="*/ 281 w 296"/>
                <a:gd name="T29" fmla="*/ 74 h 110"/>
                <a:gd name="T30" fmla="*/ 282 w 296"/>
                <a:gd name="T31" fmla="*/ 39 h 110"/>
                <a:gd name="T32" fmla="*/ 260 w 296"/>
                <a:gd name="T33" fmla="*/ 17 h 110"/>
                <a:gd name="T34" fmla="*/ 37 w 296"/>
                <a:gd name="T35" fmla="*/ 1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6" h="110">
                  <a:moveTo>
                    <a:pt x="259" y="110"/>
                  </a:moveTo>
                  <a:cubicBezTo>
                    <a:pt x="36" y="107"/>
                    <a:pt x="36" y="107"/>
                    <a:pt x="36" y="107"/>
                  </a:cubicBezTo>
                  <a:cubicBezTo>
                    <a:pt x="16" y="107"/>
                    <a:pt x="0" y="90"/>
                    <a:pt x="1" y="70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16"/>
                    <a:pt x="18" y="0"/>
                    <a:pt x="38" y="0"/>
                  </a:cubicBezTo>
                  <a:cubicBezTo>
                    <a:pt x="260" y="3"/>
                    <a:pt x="260" y="3"/>
                    <a:pt x="260" y="3"/>
                  </a:cubicBezTo>
                  <a:cubicBezTo>
                    <a:pt x="280" y="3"/>
                    <a:pt x="296" y="20"/>
                    <a:pt x="295" y="39"/>
                  </a:cubicBezTo>
                  <a:cubicBezTo>
                    <a:pt x="295" y="74"/>
                    <a:pt x="295" y="74"/>
                    <a:pt x="295" y="74"/>
                  </a:cubicBezTo>
                  <a:cubicBezTo>
                    <a:pt x="295" y="94"/>
                    <a:pt x="278" y="110"/>
                    <a:pt x="259" y="110"/>
                  </a:cubicBezTo>
                  <a:close/>
                  <a:moveTo>
                    <a:pt x="37" y="14"/>
                  </a:moveTo>
                  <a:cubicBezTo>
                    <a:pt x="25" y="14"/>
                    <a:pt x="15" y="23"/>
                    <a:pt x="15" y="36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83"/>
                    <a:pt x="24" y="93"/>
                    <a:pt x="36" y="93"/>
                  </a:cubicBezTo>
                  <a:cubicBezTo>
                    <a:pt x="259" y="96"/>
                    <a:pt x="259" y="96"/>
                    <a:pt x="259" y="96"/>
                  </a:cubicBezTo>
                  <a:cubicBezTo>
                    <a:pt x="271" y="96"/>
                    <a:pt x="281" y="86"/>
                    <a:pt x="281" y="74"/>
                  </a:cubicBezTo>
                  <a:cubicBezTo>
                    <a:pt x="282" y="39"/>
                    <a:pt x="282" y="39"/>
                    <a:pt x="282" y="39"/>
                  </a:cubicBezTo>
                  <a:cubicBezTo>
                    <a:pt x="282" y="27"/>
                    <a:pt x="272" y="17"/>
                    <a:pt x="260" y="17"/>
                  </a:cubicBezTo>
                  <a:lnTo>
                    <a:pt x="3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>
              <a:off x="2755901" y="758825"/>
              <a:ext cx="49213" cy="249237"/>
            </a:xfrm>
            <a:custGeom>
              <a:avLst/>
              <a:gdLst>
                <a:gd name="T0" fmla="*/ 0 w 31"/>
                <a:gd name="T1" fmla="*/ 155 h 157"/>
                <a:gd name="T2" fmla="*/ 29 w 31"/>
                <a:gd name="T3" fmla="*/ 157 h 157"/>
                <a:gd name="T4" fmla="*/ 31 w 31"/>
                <a:gd name="T5" fmla="*/ 0 h 157"/>
                <a:gd name="T6" fmla="*/ 0 w 31"/>
                <a:gd name="T7" fmla="*/ 0 h 157"/>
                <a:gd name="T8" fmla="*/ 0 w 31"/>
                <a:gd name="T9" fmla="*/ 15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57">
                  <a:moveTo>
                    <a:pt x="0" y="155"/>
                  </a:moveTo>
                  <a:lnTo>
                    <a:pt x="29" y="157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Oval 26"/>
            <p:cNvSpPr>
              <a:spLocks noChangeArrowheads="1"/>
            </p:cNvSpPr>
            <p:nvPr/>
          </p:nvSpPr>
          <p:spPr bwMode="auto">
            <a:xfrm>
              <a:off x="2876551" y="958850"/>
              <a:ext cx="30163" cy="34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27"/>
            <p:cNvSpPr>
              <a:spLocks/>
            </p:cNvSpPr>
            <p:nvPr/>
          </p:nvSpPr>
          <p:spPr bwMode="auto">
            <a:xfrm>
              <a:off x="2876551" y="868363"/>
              <a:ext cx="30163" cy="30162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4 h 8"/>
                <a:gd name="T6" fmla="*/ 4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Oval 28"/>
            <p:cNvSpPr>
              <a:spLocks noChangeArrowheads="1"/>
            </p:cNvSpPr>
            <p:nvPr/>
          </p:nvSpPr>
          <p:spPr bwMode="auto">
            <a:xfrm>
              <a:off x="2981326" y="914400"/>
              <a:ext cx="30163" cy="301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29"/>
            <p:cNvSpPr>
              <a:spLocks/>
            </p:cNvSpPr>
            <p:nvPr/>
          </p:nvSpPr>
          <p:spPr bwMode="auto">
            <a:xfrm>
              <a:off x="2981326" y="835025"/>
              <a:ext cx="30163" cy="30162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4 h 8"/>
                <a:gd name="T6" fmla="*/ 4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30"/>
            <p:cNvSpPr>
              <a:spLocks/>
            </p:cNvSpPr>
            <p:nvPr/>
          </p:nvSpPr>
          <p:spPr bwMode="auto">
            <a:xfrm>
              <a:off x="2876551" y="788988"/>
              <a:ext cx="33338" cy="30162"/>
            </a:xfrm>
            <a:custGeom>
              <a:avLst/>
              <a:gdLst>
                <a:gd name="T0" fmla="*/ 0 w 9"/>
                <a:gd name="T1" fmla="*/ 4 h 8"/>
                <a:gd name="T2" fmla="*/ 4 w 9"/>
                <a:gd name="T3" fmla="*/ 8 h 8"/>
                <a:gd name="T4" fmla="*/ 9 w 9"/>
                <a:gd name="T5" fmla="*/ 4 h 8"/>
                <a:gd name="T6" fmla="*/ 5 w 9"/>
                <a:gd name="T7" fmla="*/ 0 h 8"/>
                <a:gd name="T8" fmla="*/ 0 w 9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7" y="8"/>
                    <a:pt x="9" y="6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31"/>
            <p:cNvSpPr>
              <a:spLocks/>
            </p:cNvSpPr>
            <p:nvPr/>
          </p:nvSpPr>
          <p:spPr bwMode="auto">
            <a:xfrm>
              <a:off x="2384426" y="755650"/>
              <a:ext cx="52388" cy="244475"/>
            </a:xfrm>
            <a:custGeom>
              <a:avLst/>
              <a:gdLst>
                <a:gd name="T0" fmla="*/ 31 w 33"/>
                <a:gd name="T1" fmla="*/ 154 h 154"/>
                <a:gd name="T2" fmla="*/ 0 w 33"/>
                <a:gd name="T3" fmla="*/ 154 h 154"/>
                <a:gd name="T4" fmla="*/ 3 w 33"/>
                <a:gd name="T5" fmla="*/ 0 h 154"/>
                <a:gd name="T6" fmla="*/ 33 w 33"/>
                <a:gd name="T7" fmla="*/ 0 h 154"/>
                <a:gd name="T8" fmla="*/ 31 w 33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54">
                  <a:moveTo>
                    <a:pt x="31" y="154"/>
                  </a:moveTo>
                  <a:lnTo>
                    <a:pt x="0" y="154"/>
                  </a:lnTo>
                  <a:lnTo>
                    <a:pt x="3" y="0"/>
                  </a:lnTo>
                  <a:lnTo>
                    <a:pt x="33" y="0"/>
                  </a:lnTo>
                  <a:lnTo>
                    <a:pt x="31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32"/>
            <p:cNvSpPr>
              <a:spLocks/>
            </p:cNvSpPr>
            <p:nvPr/>
          </p:nvSpPr>
          <p:spPr bwMode="auto">
            <a:xfrm>
              <a:off x="2279651" y="952500"/>
              <a:ext cx="33338" cy="33337"/>
            </a:xfrm>
            <a:custGeom>
              <a:avLst/>
              <a:gdLst>
                <a:gd name="T0" fmla="*/ 9 w 9"/>
                <a:gd name="T1" fmla="*/ 4 h 9"/>
                <a:gd name="T2" fmla="*/ 5 w 9"/>
                <a:gd name="T3" fmla="*/ 8 h 9"/>
                <a:gd name="T4" fmla="*/ 0 w 9"/>
                <a:gd name="T5" fmla="*/ 4 h 9"/>
                <a:gd name="T6" fmla="*/ 5 w 9"/>
                <a:gd name="T7" fmla="*/ 0 h 9"/>
                <a:gd name="T8" fmla="*/ 9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9" y="7"/>
                    <a:pt x="7" y="9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Oval 33"/>
            <p:cNvSpPr>
              <a:spLocks noChangeArrowheads="1"/>
            </p:cNvSpPr>
            <p:nvPr/>
          </p:nvSpPr>
          <p:spPr bwMode="auto">
            <a:xfrm>
              <a:off x="2284413" y="862013"/>
              <a:ext cx="28575" cy="301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Oval 34"/>
            <p:cNvSpPr>
              <a:spLocks noChangeArrowheads="1"/>
            </p:cNvSpPr>
            <p:nvPr/>
          </p:nvSpPr>
          <p:spPr bwMode="auto">
            <a:xfrm>
              <a:off x="2178051" y="903288"/>
              <a:ext cx="30163" cy="301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2178051" y="823913"/>
              <a:ext cx="30163" cy="30162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7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36"/>
            <p:cNvSpPr>
              <a:spLocks/>
            </p:cNvSpPr>
            <p:nvPr/>
          </p:nvSpPr>
          <p:spPr bwMode="auto">
            <a:xfrm>
              <a:off x="2284413" y="782638"/>
              <a:ext cx="28575" cy="30162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37"/>
            <p:cNvSpPr>
              <a:spLocks noEditPoints="1"/>
            </p:cNvSpPr>
            <p:nvPr/>
          </p:nvSpPr>
          <p:spPr bwMode="auto">
            <a:xfrm>
              <a:off x="2047876" y="668338"/>
              <a:ext cx="1109663" cy="415925"/>
            </a:xfrm>
            <a:custGeom>
              <a:avLst/>
              <a:gdLst>
                <a:gd name="T0" fmla="*/ 259 w 296"/>
                <a:gd name="T1" fmla="*/ 110 h 110"/>
                <a:gd name="T2" fmla="*/ 36 w 296"/>
                <a:gd name="T3" fmla="*/ 107 h 110"/>
                <a:gd name="T4" fmla="*/ 1 w 296"/>
                <a:gd name="T5" fmla="*/ 70 h 110"/>
                <a:gd name="T6" fmla="*/ 1 w 296"/>
                <a:gd name="T7" fmla="*/ 35 h 110"/>
                <a:gd name="T8" fmla="*/ 38 w 296"/>
                <a:gd name="T9" fmla="*/ 0 h 110"/>
                <a:gd name="T10" fmla="*/ 260 w 296"/>
                <a:gd name="T11" fmla="*/ 3 h 110"/>
                <a:gd name="T12" fmla="*/ 295 w 296"/>
                <a:gd name="T13" fmla="*/ 39 h 110"/>
                <a:gd name="T14" fmla="*/ 295 w 296"/>
                <a:gd name="T15" fmla="*/ 74 h 110"/>
                <a:gd name="T16" fmla="*/ 259 w 296"/>
                <a:gd name="T17" fmla="*/ 110 h 110"/>
                <a:gd name="T18" fmla="*/ 37 w 296"/>
                <a:gd name="T19" fmla="*/ 14 h 110"/>
                <a:gd name="T20" fmla="*/ 15 w 296"/>
                <a:gd name="T21" fmla="*/ 36 h 110"/>
                <a:gd name="T22" fmla="*/ 14 w 296"/>
                <a:gd name="T23" fmla="*/ 71 h 110"/>
                <a:gd name="T24" fmla="*/ 36 w 296"/>
                <a:gd name="T25" fmla="*/ 93 h 110"/>
                <a:gd name="T26" fmla="*/ 259 w 296"/>
                <a:gd name="T27" fmla="*/ 96 h 110"/>
                <a:gd name="T28" fmla="*/ 281 w 296"/>
                <a:gd name="T29" fmla="*/ 74 h 110"/>
                <a:gd name="T30" fmla="*/ 282 w 296"/>
                <a:gd name="T31" fmla="*/ 39 h 110"/>
                <a:gd name="T32" fmla="*/ 260 w 296"/>
                <a:gd name="T33" fmla="*/ 17 h 110"/>
                <a:gd name="T34" fmla="*/ 37 w 296"/>
                <a:gd name="T35" fmla="*/ 1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6" h="110">
                  <a:moveTo>
                    <a:pt x="259" y="110"/>
                  </a:moveTo>
                  <a:cubicBezTo>
                    <a:pt x="36" y="107"/>
                    <a:pt x="36" y="107"/>
                    <a:pt x="36" y="107"/>
                  </a:cubicBezTo>
                  <a:cubicBezTo>
                    <a:pt x="16" y="107"/>
                    <a:pt x="0" y="90"/>
                    <a:pt x="1" y="70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16"/>
                    <a:pt x="18" y="0"/>
                    <a:pt x="38" y="0"/>
                  </a:cubicBezTo>
                  <a:cubicBezTo>
                    <a:pt x="260" y="3"/>
                    <a:pt x="260" y="3"/>
                    <a:pt x="260" y="3"/>
                  </a:cubicBezTo>
                  <a:cubicBezTo>
                    <a:pt x="280" y="3"/>
                    <a:pt x="296" y="20"/>
                    <a:pt x="295" y="39"/>
                  </a:cubicBezTo>
                  <a:cubicBezTo>
                    <a:pt x="295" y="74"/>
                    <a:pt x="295" y="74"/>
                    <a:pt x="295" y="74"/>
                  </a:cubicBezTo>
                  <a:cubicBezTo>
                    <a:pt x="295" y="94"/>
                    <a:pt x="278" y="110"/>
                    <a:pt x="259" y="110"/>
                  </a:cubicBezTo>
                  <a:close/>
                  <a:moveTo>
                    <a:pt x="37" y="14"/>
                  </a:moveTo>
                  <a:cubicBezTo>
                    <a:pt x="25" y="14"/>
                    <a:pt x="15" y="23"/>
                    <a:pt x="15" y="36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83"/>
                    <a:pt x="24" y="93"/>
                    <a:pt x="36" y="93"/>
                  </a:cubicBezTo>
                  <a:cubicBezTo>
                    <a:pt x="259" y="96"/>
                    <a:pt x="259" y="96"/>
                    <a:pt x="259" y="96"/>
                  </a:cubicBezTo>
                  <a:cubicBezTo>
                    <a:pt x="271" y="96"/>
                    <a:pt x="281" y="86"/>
                    <a:pt x="281" y="74"/>
                  </a:cubicBezTo>
                  <a:cubicBezTo>
                    <a:pt x="282" y="39"/>
                    <a:pt x="282" y="39"/>
                    <a:pt x="282" y="39"/>
                  </a:cubicBezTo>
                  <a:cubicBezTo>
                    <a:pt x="282" y="27"/>
                    <a:pt x="272" y="17"/>
                    <a:pt x="260" y="17"/>
                  </a:cubicBezTo>
                  <a:lnTo>
                    <a:pt x="3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38"/>
            <p:cNvSpPr>
              <a:spLocks/>
            </p:cNvSpPr>
            <p:nvPr/>
          </p:nvSpPr>
          <p:spPr bwMode="auto">
            <a:xfrm>
              <a:off x="2755901" y="758825"/>
              <a:ext cx="49213" cy="249237"/>
            </a:xfrm>
            <a:custGeom>
              <a:avLst/>
              <a:gdLst>
                <a:gd name="T0" fmla="*/ 0 w 31"/>
                <a:gd name="T1" fmla="*/ 155 h 157"/>
                <a:gd name="T2" fmla="*/ 29 w 31"/>
                <a:gd name="T3" fmla="*/ 157 h 157"/>
                <a:gd name="T4" fmla="*/ 31 w 31"/>
                <a:gd name="T5" fmla="*/ 0 h 157"/>
                <a:gd name="T6" fmla="*/ 0 w 31"/>
                <a:gd name="T7" fmla="*/ 0 h 157"/>
                <a:gd name="T8" fmla="*/ 0 w 31"/>
                <a:gd name="T9" fmla="*/ 15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57">
                  <a:moveTo>
                    <a:pt x="0" y="155"/>
                  </a:moveTo>
                  <a:lnTo>
                    <a:pt x="29" y="157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Oval 39"/>
            <p:cNvSpPr>
              <a:spLocks noChangeArrowheads="1"/>
            </p:cNvSpPr>
            <p:nvPr/>
          </p:nvSpPr>
          <p:spPr bwMode="auto">
            <a:xfrm>
              <a:off x="2876551" y="958850"/>
              <a:ext cx="30163" cy="34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4" name="Freeform 40"/>
            <p:cNvSpPr>
              <a:spLocks/>
            </p:cNvSpPr>
            <p:nvPr/>
          </p:nvSpPr>
          <p:spPr bwMode="auto">
            <a:xfrm>
              <a:off x="2876551" y="868363"/>
              <a:ext cx="30163" cy="30162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4 h 8"/>
                <a:gd name="T6" fmla="*/ 4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5" name="Oval 41"/>
            <p:cNvSpPr>
              <a:spLocks noChangeArrowheads="1"/>
            </p:cNvSpPr>
            <p:nvPr/>
          </p:nvSpPr>
          <p:spPr bwMode="auto">
            <a:xfrm>
              <a:off x="2981326" y="914400"/>
              <a:ext cx="30163" cy="301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" name="Freeform 42"/>
            <p:cNvSpPr>
              <a:spLocks/>
            </p:cNvSpPr>
            <p:nvPr/>
          </p:nvSpPr>
          <p:spPr bwMode="auto">
            <a:xfrm>
              <a:off x="2981326" y="835025"/>
              <a:ext cx="30163" cy="30162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4 h 8"/>
                <a:gd name="T6" fmla="*/ 4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3" name="Freeform 43"/>
            <p:cNvSpPr>
              <a:spLocks/>
            </p:cNvSpPr>
            <p:nvPr/>
          </p:nvSpPr>
          <p:spPr bwMode="auto">
            <a:xfrm>
              <a:off x="2876551" y="788988"/>
              <a:ext cx="33338" cy="30162"/>
            </a:xfrm>
            <a:custGeom>
              <a:avLst/>
              <a:gdLst>
                <a:gd name="T0" fmla="*/ 0 w 9"/>
                <a:gd name="T1" fmla="*/ 4 h 8"/>
                <a:gd name="T2" fmla="*/ 4 w 9"/>
                <a:gd name="T3" fmla="*/ 8 h 8"/>
                <a:gd name="T4" fmla="*/ 9 w 9"/>
                <a:gd name="T5" fmla="*/ 4 h 8"/>
                <a:gd name="T6" fmla="*/ 5 w 9"/>
                <a:gd name="T7" fmla="*/ 0 h 8"/>
                <a:gd name="T8" fmla="*/ 0 w 9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7" y="8"/>
                    <a:pt x="9" y="6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Freeform 44"/>
            <p:cNvSpPr>
              <a:spLocks/>
            </p:cNvSpPr>
            <p:nvPr/>
          </p:nvSpPr>
          <p:spPr bwMode="auto">
            <a:xfrm>
              <a:off x="2384426" y="755650"/>
              <a:ext cx="52388" cy="244475"/>
            </a:xfrm>
            <a:custGeom>
              <a:avLst/>
              <a:gdLst>
                <a:gd name="T0" fmla="*/ 31 w 33"/>
                <a:gd name="T1" fmla="*/ 154 h 154"/>
                <a:gd name="T2" fmla="*/ 0 w 33"/>
                <a:gd name="T3" fmla="*/ 154 h 154"/>
                <a:gd name="T4" fmla="*/ 3 w 33"/>
                <a:gd name="T5" fmla="*/ 0 h 154"/>
                <a:gd name="T6" fmla="*/ 33 w 33"/>
                <a:gd name="T7" fmla="*/ 0 h 154"/>
                <a:gd name="T8" fmla="*/ 31 w 33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54">
                  <a:moveTo>
                    <a:pt x="31" y="154"/>
                  </a:moveTo>
                  <a:lnTo>
                    <a:pt x="0" y="154"/>
                  </a:lnTo>
                  <a:lnTo>
                    <a:pt x="3" y="0"/>
                  </a:lnTo>
                  <a:lnTo>
                    <a:pt x="33" y="0"/>
                  </a:lnTo>
                  <a:lnTo>
                    <a:pt x="31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Freeform 45"/>
            <p:cNvSpPr>
              <a:spLocks/>
            </p:cNvSpPr>
            <p:nvPr/>
          </p:nvSpPr>
          <p:spPr bwMode="auto">
            <a:xfrm>
              <a:off x="2279651" y="952500"/>
              <a:ext cx="33338" cy="33337"/>
            </a:xfrm>
            <a:custGeom>
              <a:avLst/>
              <a:gdLst>
                <a:gd name="T0" fmla="*/ 9 w 9"/>
                <a:gd name="T1" fmla="*/ 4 h 9"/>
                <a:gd name="T2" fmla="*/ 5 w 9"/>
                <a:gd name="T3" fmla="*/ 8 h 9"/>
                <a:gd name="T4" fmla="*/ 0 w 9"/>
                <a:gd name="T5" fmla="*/ 4 h 9"/>
                <a:gd name="T6" fmla="*/ 5 w 9"/>
                <a:gd name="T7" fmla="*/ 0 h 9"/>
                <a:gd name="T8" fmla="*/ 9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9" y="7"/>
                    <a:pt x="7" y="9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" name="Oval 46"/>
            <p:cNvSpPr>
              <a:spLocks noChangeArrowheads="1"/>
            </p:cNvSpPr>
            <p:nvPr/>
          </p:nvSpPr>
          <p:spPr bwMode="auto">
            <a:xfrm>
              <a:off x="2284413" y="862013"/>
              <a:ext cx="28575" cy="301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Oval 47"/>
            <p:cNvSpPr>
              <a:spLocks noChangeArrowheads="1"/>
            </p:cNvSpPr>
            <p:nvPr/>
          </p:nvSpPr>
          <p:spPr bwMode="auto">
            <a:xfrm>
              <a:off x="2178051" y="903288"/>
              <a:ext cx="30163" cy="301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" name="Freeform 48"/>
            <p:cNvSpPr>
              <a:spLocks/>
            </p:cNvSpPr>
            <p:nvPr/>
          </p:nvSpPr>
          <p:spPr bwMode="auto">
            <a:xfrm>
              <a:off x="2178051" y="823913"/>
              <a:ext cx="30163" cy="30162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7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" name="Freeform 49"/>
            <p:cNvSpPr>
              <a:spLocks/>
            </p:cNvSpPr>
            <p:nvPr/>
          </p:nvSpPr>
          <p:spPr bwMode="auto">
            <a:xfrm>
              <a:off x="2284413" y="782638"/>
              <a:ext cx="28575" cy="30162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75" name="그룹 174"/>
          <p:cNvGrpSpPr/>
          <p:nvPr/>
        </p:nvGrpSpPr>
        <p:grpSpPr>
          <a:xfrm>
            <a:off x="479426" y="4935538"/>
            <a:ext cx="1641475" cy="971550"/>
            <a:chOff x="479426" y="4935538"/>
            <a:chExt cx="1641475" cy="971550"/>
          </a:xfrm>
        </p:grpSpPr>
        <p:sp>
          <p:nvSpPr>
            <p:cNvPr id="125" name="Freeform 63"/>
            <p:cNvSpPr>
              <a:spLocks/>
            </p:cNvSpPr>
            <p:nvPr/>
          </p:nvSpPr>
          <p:spPr bwMode="auto">
            <a:xfrm>
              <a:off x="1158876" y="4935538"/>
              <a:ext cx="369888" cy="365125"/>
            </a:xfrm>
            <a:custGeom>
              <a:avLst/>
              <a:gdLst>
                <a:gd name="T0" fmla="*/ 85 w 98"/>
                <a:gd name="T1" fmla="*/ 35 h 97"/>
                <a:gd name="T2" fmla="*/ 62 w 98"/>
                <a:gd name="T3" fmla="*/ 35 h 97"/>
                <a:gd name="T4" fmla="*/ 62 w 98"/>
                <a:gd name="T5" fmla="*/ 12 h 97"/>
                <a:gd name="T6" fmla="*/ 49 w 98"/>
                <a:gd name="T7" fmla="*/ 0 h 97"/>
                <a:gd name="T8" fmla="*/ 36 w 98"/>
                <a:gd name="T9" fmla="*/ 12 h 97"/>
                <a:gd name="T10" fmla="*/ 36 w 98"/>
                <a:gd name="T11" fmla="*/ 35 h 97"/>
                <a:gd name="T12" fmla="*/ 13 w 98"/>
                <a:gd name="T13" fmla="*/ 35 h 97"/>
                <a:gd name="T14" fmla="*/ 0 w 98"/>
                <a:gd name="T15" fmla="*/ 48 h 97"/>
                <a:gd name="T16" fmla="*/ 13 w 98"/>
                <a:gd name="T17" fmla="*/ 61 h 97"/>
                <a:gd name="T18" fmla="*/ 36 w 98"/>
                <a:gd name="T19" fmla="*/ 61 h 97"/>
                <a:gd name="T20" fmla="*/ 36 w 98"/>
                <a:gd name="T21" fmla="*/ 84 h 97"/>
                <a:gd name="T22" fmla="*/ 49 w 98"/>
                <a:gd name="T23" fmla="*/ 97 h 97"/>
                <a:gd name="T24" fmla="*/ 62 w 98"/>
                <a:gd name="T25" fmla="*/ 84 h 97"/>
                <a:gd name="T26" fmla="*/ 62 w 98"/>
                <a:gd name="T27" fmla="*/ 61 h 97"/>
                <a:gd name="T28" fmla="*/ 85 w 98"/>
                <a:gd name="T29" fmla="*/ 61 h 97"/>
                <a:gd name="T30" fmla="*/ 98 w 98"/>
                <a:gd name="T31" fmla="*/ 48 h 97"/>
                <a:gd name="T32" fmla="*/ 85 w 98"/>
                <a:gd name="T33" fmla="*/ 3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97">
                  <a:moveTo>
                    <a:pt x="85" y="35"/>
                  </a:moveTo>
                  <a:cubicBezTo>
                    <a:pt x="62" y="35"/>
                    <a:pt x="62" y="35"/>
                    <a:pt x="62" y="35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5"/>
                    <a:pt x="56" y="0"/>
                    <a:pt x="49" y="0"/>
                  </a:cubicBezTo>
                  <a:cubicBezTo>
                    <a:pt x="42" y="0"/>
                    <a:pt x="36" y="5"/>
                    <a:pt x="36" y="12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6" y="35"/>
                    <a:pt x="0" y="41"/>
                    <a:pt x="0" y="48"/>
                  </a:cubicBezTo>
                  <a:cubicBezTo>
                    <a:pt x="0" y="55"/>
                    <a:pt x="6" y="61"/>
                    <a:pt x="13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36" y="91"/>
                    <a:pt x="42" y="97"/>
                    <a:pt x="49" y="97"/>
                  </a:cubicBezTo>
                  <a:cubicBezTo>
                    <a:pt x="56" y="97"/>
                    <a:pt x="62" y="91"/>
                    <a:pt x="62" y="84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92" y="61"/>
                    <a:pt x="98" y="55"/>
                    <a:pt x="98" y="48"/>
                  </a:cubicBezTo>
                  <a:cubicBezTo>
                    <a:pt x="98" y="41"/>
                    <a:pt x="92" y="35"/>
                    <a:pt x="85" y="35"/>
                  </a:cubicBezTo>
                  <a:close/>
                </a:path>
              </a:pathLst>
            </a:custGeom>
            <a:solidFill>
              <a:srgbClr val="ED59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6" name="Freeform 64"/>
            <p:cNvSpPr>
              <a:spLocks/>
            </p:cNvSpPr>
            <p:nvPr/>
          </p:nvSpPr>
          <p:spPr bwMode="auto">
            <a:xfrm>
              <a:off x="479426" y="5199063"/>
              <a:ext cx="1641475" cy="708025"/>
            </a:xfrm>
            <a:custGeom>
              <a:avLst/>
              <a:gdLst>
                <a:gd name="T0" fmla="*/ 419 w 435"/>
                <a:gd name="T1" fmla="*/ 43 h 188"/>
                <a:gd name="T2" fmla="*/ 414 w 435"/>
                <a:gd name="T3" fmla="*/ 43 h 188"/>
                <a:gd name="T4" fmla="*/ 398 w 435"/>
                <a:gd name="T5" fmla="*/ 57 h 188"/>
                <a:gd name="T6" fmla="*/ 398 w 435"/>
                <a:gd name="T7" fmla="*/ 73 h 188"/>
                <a:gd name="T8" fmla="*/ 392 w 435"/>
                <a:gd name="T9" fmla="*/ 73 h 188"/>
                <a:gd name="T10" fmla="*/ 124 w 435"/>
                <a:gd name="T11" fmla="*/ 73 h 188"/>
                <a:gd name="T12" fmla="*/ 43 w 435"/>
                <a:gd name="T13" fmla="*/ 38 h 188"/>
                <a:gd name="T14" fmla="*/ 43 w 435"/>
                <a:gd name="T15" fmla="*/ 18 h 188"/>
                <a:gd name="T16" fmla="*/ 24 w 435"/>
                <a:gd name="T17" fmla="*/ 0 h 188"/>
                <a:gd name="T18" fmla="*/ 19 w 435"/>
                <a:gd name="T19" fmla="*/ 0 h 188"/>
                <a:gd name="T20" fmla="*/ 0 w 435"/>
                <a:gd name="T21" fmla="*/ 18 h 188"/>
                <a:gd name="T22" fmla="*/ 0 w 435"/>
                <a:gd name="T23" fmla="*/ 169 h 188"/>
                <a:gd name="T24" fmla="*/ 19 w 435"/>
                <a:gd name="T25" fmla="*/ 188 h 188"/>
                <a:gd name="T26" fmla="*/ 24 w 435"/>
                <a:gd name="T27" fmla="*/ 188 h 188"/>
                <a:gd name="T28" fmla="*/ 43 w 435"/>
                <a:gd name="T29" fmla="*/ 169 h 188"/>
                <a:gd name="T30" fmla="*/ 43 w 435"/>
                <a:gd name="T31" fmla="*/ 115 h 188"/>
                <a:gd name="T32" fmla="*/ 46 w 435"/>
                <a:gd name="T33" fmla="*/ 115 h 188"/>
                <a:gd name="T34" fmla="*/ 392 w 435"/>
                <a:gd name="T35" fmla="*/ 115 h 188"/>
                <a:gd name="T36" fmla="*/ 398 w 435"/>
                <a:gd name="T37" fmla="*/ 115 h 188"/>
                <a:gd name="T38" fmla="*/ 398 w 435"/>
                <a:gd name="T39" fmla="*/ 174 h 188"/>
                <a:gd name="T40" fmla="*/ 414 w 435"/>
                <a:gd name="T41" fmla="*/ 188 h 188"/>
                <a:gd name="T42" fmla="*/ 419 w 435"/>
                <a:gd name="T43" fmla="*/ 188 h 188"/>
                <a:gd name="T44" fmla="*/ 435 w 435"/>
                <a:gd name="T45" fmla="*/ 174 h 188"/>
                <a:gd name="T46" fmla="*/ 435 w 435"/>
                <a:gd name="T47" fmla="*/ 57 h 188"/>
                <a:gd name="T48" fmla="*/ 419 w 435"/>
                <a:gd name="T49" fmla="*/ 4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5" h="188">
                  <a:moveTo>
                    <a:pt x="419" y="43"/>
                  </a:moveTo>
                  <a:cubicBezTo>
                    <a:pt x="414" y="43"/>
                    <a:pt x="414" y="43"/>
                    <a:pt x="414" y="43"/>
                  </a:cubicBezTo>
                  <a:cubicBezTo>
                    <a:pt x="405" y="43"/>
                    <a:pt x="398" y="49"/>
                    <a:pt x="398" y="57"/>
                  </a:cubicBezTo>
                  <a:cubicBezTo>
                    <a:pt x="398" y="73"/>
                    <a:pt x="398" y="73"/>
                    <a:pt x="398" y="73"/>
                  </a:cubicBezTo>
                  <a:cubicBezTo>
                    <a:pt x="396" y="73"/>
                    <a:pt x="394" y="73"/>
                    <a:pt x="392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18" y="26"/>
                    <a:pt x="64" y="33"/>
                    <a:pt x="43" y="3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8"/>
                    <a:pt x="34" y="0"/>
                    <a:pt x="2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80"/>
                    <a:pt x="9" y="188"/>
                    <a:pt x="19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34" y="188"/>
                    <a:pt x="43" y="180"/>
                    <a:pt x="43" y="169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44" y="115"/>
                    <a:pt x="45" y="115"/>
                    <a:pt x="46" y="115"/>
                  </a:cubicBezTo>
                  <a:cubicBezTo>
                    <a:pt x="392" y="115"/>
                    <a:pt x="392" y="115"/>
                    <a:pt x="392" y="115"/>
                  </a:cubicBezTo>
                  <a:cubicBezTo>
                    <a:pt x="394" y="115"/>
                    <a:pt x="396" y="115"/>
                    <a:pt x="398" y="115"/>
                  </a:cubicBezTo>
                  <a:cubicBezTo>
                    <a:pt x="398" y="174"/>
                    <a:pt x="398" y="174"/>
                    <a:pt x="398" y="174"/>
                  </a:cubicBezTo>
                  <a:cubicBezTo>
                    <a:pt x="398" y="182"/>
                    <a:pt x="405" y="188"/>
                    <a:pt x="414" y="188"/>
                  </a:cubicBezTo>
                  <a:cubicBezTo>
                    <a:pt x="419" y="188"/>
                    <a:pt x="419" y="188"/>
                    <a:pt x="419" y="188"/>
                  </a:cubicBezTo>
                  <a:cubicBezTo>
                    <a:pt x="428" y="188"/>
                    <a:pt x="435" y="182"/>
                    <a:pt x="435" y="174"/>
                  </a:cubicBezTo>
                  <a:cubicBezTo>
                    <a:pt x="435" y="57"/>
                    <a:pt x="435" y="57"/>
                    <a:pt x="435" y="57"/>
                  </a:cubicBezTo>
                  <a:cubicBezTo>
                    <a:pt x="435" y="49"/>
                    <a:pt x="428" y="43"/>
                    <a:pt x="419" y="43"/>
                  </a:cubicBezTo>
                  <a:close/>
                </a:path>
              </a:pathLst>
            </a:custGeom>
            <a:solidFill>
              <a:srgbClr val="ED59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7" name="Freeform 65"/>
            <p:cNvSpPr>
              <a:spLocks/>
            </p:cNvSpPr>
            <p:nvPr/>
          </p:nvSpPr>
          <p:spPr bwMode="auto">
            <a:xfrm>
              <a:off x="1158876" y="4935538"/>
              <a:ext cx="369888" cy="365125"/>
            </a:xfrm>
            <a:custGeom>
              <a:avLst/>
              <a:gdLst>
                <a:gd name="T0" fmla="*/ 85 w 98"/>
                <a:gd name="T1" fmla="*/ 35 h 97"/>
                <a:gd name="T2" fmla="*/ 62 w 98"/>
                <a:gd name="T3" fmla="*/ 35 h 97"/>
                <a:gd name="T4" fmla="*/ 62 w 98"/>
                <a:gd name="T5" fmla="*/ 12 h 97"/>
                <a:gd name="T6" fmla="*/ 49 w 98"/>
                <a:gd name="T7" fmla="*/ 0 h 97"/>
                <a:gd name="T8" fmla="*/ 36 w 98"/>
                <a:gd name="T9" fmla="*/ 12 h 97"/>
                <a:gd name="T10" fmla="*/ 36 w 98"/>
                <a:gd name="T11" fmla="*/ 35 h 97"/>
                <a:gd name="T12" fmla="*/ 13 w 98"/>
                <a:gd name="T13" fmla="*/ 35 h 97"/>
                <a:gd name="T14" fmla="*/ 0 w 98"/>
                <a:gd name="T15" fmla="*/ 48 h 97"/>
                <a:gd name="T16" fmla="*/ 13 w 98"/>
                <a:gd name="T17" fmla="*/ 61 h 97"/>
                <a:gd name="T18" fmla="*/ 36 w 98"/>
                <a:gd name="T19" fmla="*/ 61 h 97"/>
                <a:gd name="T20" fmla="*/ 36 w 98"/>
                <a:gd name="T21" fmla="*/ 84 h 97"/>
                <a:gd name="T22" fmla="*/ 49 w 98"/>
                <a:gd name="T23" fmla="*/ 97 h 97"/>
                <a:gd name="T24" fmla="*/ 62 w 98"/>
                <a:gd name="T25" fmla="*/ 84 h 97"/>
                <a:gd name="T26" fmla="*/ 62 w 98"/>
                <a:gd name="T27" fmla="*/ 61 h 97"/>
                <a:gd name="T28" fmla="*/ 85 w 98"/>
                <a:gd name="T29" fmla="*/ 61 h 97"/>
                <a:gd name="T30" fmla="*/ 98 w 98"/>
                <a:gd name="T31" fmla="*/ 48 h 97"/>
                <a:gd name="T32" fmla="*/ 85 w 98"/>
                <a:gd name="T33" fmla="*/ 3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97">
                  <a:moveTo>
                    <a:pt x="85" y="35"/>
                  </a:moveTo>
                  <a:cubicBezTo>
                    <a:pt x="62" y="35"/>
                    <a:pt x="62" y="35"/>
                    <a:pt x="62" y="35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5"/>
                    <a:pt x="56" y="0"/>
                    <a:pt x="49" y="0"/>
                  </a:cubicBezTo>
                  <a:cubicBezTo>
                    <a:pt x="42" y="0"/>
                    <a:pt x="36" y="5"/>
                    <a:pt x="36" y="12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6" y="35"/>
                    <a:pt x="0" y="41"/>
                    <a:pt x="0" y="48"/>
                  </a:cubicBezTo>
                  <a:cubicBezTo>
                    <a:pt x="0" y="55"/>
                    <a:pt x="6" y="61"/>
                    <a:pt x="13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36" y="91"/>
                    <a:pt x="42" y="97"/>
                    <a:pt x="49" y="97"/>
                  </a:cubicBezTo>
                  <a:cubicBezTo>
                    <a:pt x="56" y="97"/>
                    <a:pt x="62" y="91"/>
                    <a:pt x="62" y="84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92" y="61"/>
                    <a:pt x="98" y="55"/>
                    <a:pt x="98" y="48"/>
                  </a:cubicBezTo>
                  <a:cubicBezTo>
                    <a:pt x="98" y="41"/>
                    <a:pt x="92" y="35"/>
                    <a:pt x="85" y="35"/>
                  </a:cubicBezTo>
                  <a:close/>
                </a:path>
              </a:pathLst>
            </a:custGeom>
            <a:solidFill>
              <a:srgbClr val="ED59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9" name="Freeform 66"/>
            <p:cNvSpPr>
              <a:spLocks/>
            </p:cNvSpPr>
            <p:nvPr/>
          </p:nvSpPr>
          <p:spPr bwMode="auto">
            <a:xfrm>
              <a:off x="479426" y="5199063"/>
              <a:ext cx="1641475" cy="708025"/>
            </a:xfrm>
            <a:custGeom>
              <a:avLst/>
              <a:gdLst>
                <a:gd name="T0" fmla="*/ 419 w 435"/>
                <a:gd name="T1" fmla="*/ 43 h 188"/>
                <a:gd name="T2" fmla="*/ 414 w 435"/>
                <a:gd name="T3" fmla="*/ 43 h 188"/>
                <a:gd name="T4" fmla="*/ 398 w 435"/>
                <a:gd name="T5" fmla="*/ 57 h 188"/>
                <a:gd name="T6" fmla="*/ 398 w 435"/>
                <a:gd name="T7" fmla="*/ 73 h 188"/>
                <a:gd name="T8" fmla="*/ 392 w 435"/>
                <a:gd name="T9" fmla="*/ 73 h 188"/>
                <a:gd name="T10" fmla="*/ 124 w 435"/>
                <a:gd name="T11" fmla="*/ 73 h 188"/>
                <a:gd name="T12" fmla="*/ 43 w 435"/>
                <a:gd name="T13" fmla="*/ 38 h 188"/>
                <a:gd name="T14" fmla="*/ 43 w 435"/>
                <a:gd name="T15" fmla="*/ 18 h 188"/>
                <a:gd name="T16" fmla="*/ 24 w 435"/>
                <a:gd name="T17" fmla="*/ 0 h 188"/>
                <a:gd name="T18" fmla="*/ 19 w 435"/>
                <a:gd name="T19" fmla="*/ 0 h 188"/>
                <a:gd name="T20" fmla="*/ 0 w 435"/>
                <a:gd name="T21" fmla="*/ 18 h 188"/>
                <a:gd name="T22" fmla="*/ 0 w 435"/>
                <a:gd name="T23" fmla="*/ 169 h 188"/>
                <a:gd name="T24" fmla="*/ 19 w 435"/>
                <a:gd name="T25" fmla="*/ 188 h 188"/>
                <a:gd name="T26" fmla="*/ 24 w 435"/>
                <a:gd name="T27" fmla="*/ 188 h 188"/>
                <a:gd name="T28" fmla="*/ 43 w 435"/>
                <a:gd name="T29" fmla="*/ 169 h 188"/>
                <a:gd name="T30" fmla="*/ 43 w 435"/>
                <a:gd name="T31" fmla="*/ 115 h 188"/>
                <a:gd name="T32" fmla="*/ 46 w 435"/>
                <a:gd name="T33" fmla="*/ 115 h 188"/>
                <a:gd name="T34" fmla="*/ 392 w 435"/>
                <a:gd name="T35" fmla="*/ 115 h 188"/>
                <a:gd name="T36" fmla="*/ 398 w 435"/>
                <a:gd name="T37" fmla="*/ 115 h 188"/>
                <a:gd name="T38" fmla="*/ 398 w 435"/>
                <a:gd name="T39" fmla="*/ 174 h 188"/>
                <a:gd name="T40" fmla="*/ 414 w 435"/>
                <a:gd name="T41" fmla="*/ 188 h 188"/>
                <a:gd name="T42" fmla="*/ 419 w 435"/>
                <a:gd name="T43" fmla="*/ 188 h 188"/>
                <a:gd name="T44" fmla="*/ 435 w 435"/>
                <a:gd name="T45" fmla="*/ 174 h 188"/>
                <a:gd name="T46" fmla="*/ 435 w 435"/>
                <a:gd name="T47" fmla="*/ 57 h 188"/>
                <a:gd name="T48" fmla="*/ 419 w 435"/>
                <a:gd name="T49" fmla="*/ 4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5" h="188">
                  <a:moveTo>
                    <a:pt x="419" y="43"/>
                  </a:moveTo>
                  <a:cubicBezTo>
                    <a:pt x="414" y="43"/>
                    <a:pt x="414" y="43"/>
                    <a:pt x="414" y="43"/>
                  </a:cubicBezTo>
                  <a:cubicBezTo>
                    <a:pt x="405" y="43"/>
                    <a:pt x="398" y="49"/>
                    <a:pt x="398" y="57"/>
                  </a:cubicBezTo>
                  <a:cubicBezTo>
                    <a:pt x="398" y="73"/>
                    <a:pt x="398" y="73"/>
                    <a:pt x="398" y="73"/>
                  </a:cubicBezTo>
                  <a:cubicBezTo>
                    <a:pt x="396" y="73"/>
                    <a:pt x="394" y="73"/>
                    <a:pt x="392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18" y="26"/>
                    <a:pt x="64" y="33"/>
                    <a:pt x="43" y="3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8"/>
                    <a:pt x="34" y="0"/>
                    <a:pt x="2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80"/>
                    <a:pt x="9" y="188"/>
                    <a:pt x="19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34" y="188"/>
                    <a:pt x="43" y="180"/>
                    <a:pt x="43" y="169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44" y="115"/>
                    <a:pt x="45" y="115"/>
                    <a:pt x="46" y="115"/>
                  </a:cubicBezTo>
                  <a:cubicBezTo>
                    <a:pt x="392" y="115"/>
                    <a:pt x="392" y="115"/>
                    <a:pt x="392" y="115"/>
                  </a:cubicBezTo>
                  <a:cubicBezTo>
                    <a:pt x="394" y="115"/>
                    <a:pt x="396" y="115"/>
                    <a:pt x="398" y="115"/>
                  </a:cubicBezTo>
                  <a:cubicBezTo>
                    <a:pt x="398" y="174"/>
                    <a:pt x="398" y="174"/>
                    <a:pt x="398" y="174"/>
                  </a:cubicBezTo>
                  <a:cubicBezTo>
                    <a:pt x="398" y="182"/>
                    <a:pt x="405" y="188"/>
                    <a:pt x="414" y="188"/>
                  </a:cubicBezTo>
                  <a:cubicBezTo>
                    <a:pt x="419" y="188"/>
                    <a:pt x="419" y="188"/>
                    <a:pt x="419" y="188"/>
                  </a:cubicBezTo>
                  <a:cubicBezTo>
                    <a:pt x="428" y="188"/>
                    <a:pt x="435" y="182"/>
                    <a:pt x="435" y="174"/>
                  </a:cubicBezTo>
                  <a:cubicBezTo>
                    <a:pt x="435" y="57"/>
                    <a:pt x="435" y="57"/>
                    <a:pt x="435" y="57"/>
                  </a:cubicBezTo>
                  <a:cubicBezTo>
                    <a:pt x="435" y="49"/>
                    <a:pt x="428" y="43"/>
                    <a:pt x="419" y="43"/>
                  </a:cubicBezTo>
                  <a:close/>
                </a:path>
              </a:pathLst>
            </a:custGeom>
            <a:solidFill>
              <a:srgbClr val="ED59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74" name="그룹 173"/>
          <p:cNvGrpSpPr/>
          <p:nvPr/>
        </p:nvGrpSpPr>
        <p:grpSpPr>
          <a:xfrm>
            <a:off x="6052802" y="2720364"/>
            <a:ext cx="1085850" cy="908051"/>
            <a:chOff x="1298576" y="3729038"/>
            <a:chExt cx="1085850" cy="908051"/>
          </a:xfrm>
        </p:grpSpPr>
        <p:sp>
          <p:nvSpPr>
            <p:cNvPr id="132" name="Freeform 67"/>
            <p:cNvSpPr>
              <a:spLocks/>
            </p:cNvSpPr>
            <p:nvPr/>
          </p:nvSpPr>
          <p:spPr bwMode="auto">
            <a:xfrm>
              <a:off x="1422401" y="3813176"/>
              <a:ext cx="962025" cy="609600"/>
            </a:xfrm>
            <a:custGeom>
              <a:avLst/>
              <a:gdLst>
                <a:gd name="T0" fmla="*/ 254 w 255"/>
                <a:gd name="T1" fmla="*/ 16 h 162"/>
                <a:gd name="T2" fmla="*/ 247 w 255"/>
                <a:gd name="T3" fmla="*/ 10 h 162"/>
                <a:gd name="T4" fmla="*/ 228 w 255"/>
                <a:gd name="T5" fmla="*/ 13 h 162"/>
                <a:gd name="T6" fmla="*/ 219 w 255"/>
                <a:gd name="T7" fmla="*/ 3 h 162"/>
                <a:gd name="T8" fmla="*/ 199 w 255"/>
                <a:gd name="T9" fmla="*/ 12 h 162"/>
                <a:gd name="T10" fmla="*/ 147 w 255"/>
                <a:gd name="T11" fmla="*/ 131 h 162"/>
                <a:gd name="T12" fmla="*/ 15 w 255"/>
                <a:gd name="T13" fmla="*/ 131 h 162"/>
                <a:gd name="T14" fmla="*/ 0 w 255"/>
                <a:gd name="T15" fmla="*/ 147 h 162"/>
                <a:gd name="T16" fmla="*/ 15 w 255"/>
                <a:gd name="T17" fmla="*/ 162 h 162"/>
                <a:gd name="T18" fmla="*/ 156 w 255"/>
                <a:gd name="T19" fmla="*/ 162 h 162"/>
                <a:gd name="T20" fmla="*/ 160 w 255"/>
                <a:gd name="T21" fmla="*/ 162 h 162"/>
                <a:gd name="T22" fmla="*/ 172 w 255"/>
                <a:gd name="T23" fmla="*/ 153 h 162"/>
                <a:gd name="T24" fmla="*/ 226 w 255"/>
                <a:gd name="T25" fmla="*/ 27 h 162"/>
                <a:gd name="T26" fmla="*/ 249 w 255"/>
                <a:gd name="T27" fmla="*/ 23 h 162"/>
                <a:gd name="T28" fmla="*/ 254 w 255"/>
                <a:gd name="T29" fmla="*/ 1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5" h="162">
                  <a:moveTo>
                    <a:pt x="254" y="16"/>
                  </a:moveTo>
                  <a:cubicBezTo>
                    <a:pt x="254" y="12"/>
                    <a:pt x="251" y="10"/>
                    <a:pt x="247" y="10"/>
                  </a:cubicBezTo>
                  <a:cubicBezTo>
                    <a:pt x="228" y="13"/>
                    <a:pt x="228" y="13"/>
                    <a:pt x="228" y="13"/>
                  </a:cubicBezTo>
                  <a:cubicBezTo>
                    <a:pt x="227" y="9"/>
                    <a:pt x="224" y="5"/>
                    <a:pt x="219" y="3"/>
                  </a:cubicBezTo>
                  <a:cubicBezTo>
                    <a:pt x="211" y="0"/>
                    <a:pt x="202" y="4"/>
                    <a:pt x="199" y="12"/>
                  </a:cubicBezTo>
                  <a:cubicBezTo>
                    <a:pt x="147" y="131"/>
                    <a:pt x="147" y="131"/>
                    <a:pt x="147" y="131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7" y="131"/>
                    <a:pt x="0" y="138"/>
                    <a:pt x="0" y="147"/>
                  </a:cubicBezTo>
                  <a:cubicBezTo>
                    <a:pt x="0" y="156"/>
                    <a:pt x="7" y="162"/>
                    <a:pt x="15" y="162"/>
                  </a:cubicBezTo>
                  <a:cubicBezTo>
                    <a:pt x="156" y="162"/>
                    <a:pt x="156" y="162"/>
                    <a:pt x="156" y="162"/>
                  </a:cubicBezTo>
                  <a:cubicBezTo>
                    <a:pt x="157" y="162"/>
                    <a:pt x="158" y="162"/>
                    <a:pt x="160" y="162"/>
                  </a:cubicBezTo>
                  <a:cubicBezTo>
                    <a:pt x="165" y="161"/>
                    <a:pt x="170" y="158"/>
                    <a:pt x="172" y="153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49" y="23"/>
                    <a:pt x="249" y="23"/>
                    <a:pt x="249" y="23"/>
                  </a:cubicBezTo>
                  <a:cubicBezTo>
                    <a:pt x="253" y="22"/>
                    <a:pt x="255" y="19"/>
                    <a:pt x="254" y="16"/>
                  </a:cubicBezTo>
                  <a:close/>
                </a:path>
              </a:pathLst>
            </a:custGeom>
            <a:solidFill>
              <a:srgbClr val="613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68"/>
            <p:cNvSpPr>
              <a:spLocks noEditPoints="1"/>
            </p:cNvSpPr>
            <p:nvPr/>
          </p:nvSpPr>
          <p:spPr bwMode="auto">
            <a:xfrm>
              <a:off x="1298576" y="3729038"/>
              <a:ext cx="885825" cy="546100"/>
            </a:xfrm>
            <a:custGeom>
              <a:avLst/>
              <a:gdLst>
                <a:gd name="T0" fmla="*/ 175 w 235"/>
                <a:gd name="T1" fmla="*/ 145 h 145"/>
                <a:gd name="T2" fmla="*/ 235 w 235"/>
                <a:gd name="T3" fmla="*/ 0 h 145"/>
                <a:gd name="T4" fmla="*/ 0 w 235"/>
                <a:gd name="T5" fmla="*/ 0 h 145"/>
                <a:gd name="T6" fmla="*/ 44 w 235"/>
                <a:gd name="T7" fmla="*/ 145 h 145"/>
                <a:gd name="T8" fmla="*/ 175 w 235"/>
                <a:gd name="T9" fmla="*/ 145 h 145"/>
                <a:gd name="T10" fmla="*/ 114 w 235"/>
                <a:gd name="T11" fmla="*/ 21 h 145"/>
                <a:gd name="T12" fmla="*/ 166 w 235"/>
                <a:gd name="T13" fmla="*/ 72 h 145"/>
                <a:gd name="T14" fmla="*/ 114 w 235"/>
                <a:gd name="T15" fmla="*/ 123 h 145"/>
                <a:gd name="T16" fmla="*/ 63 w 235"/>
                <a:gd name="T17" fmla="*/ 72 h 145"/>
                <a:gd name="T18" fmla="*/ 114 w 235"/>
                <a:gd name="T19" fmla="*/ 2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5" h="145">
                  <a:moveTo>
                    <a:pt x="175" y="145"/>
                  </a:moveTo>
                  <a:cubicBezTo>
                    <a:pt x="235" y="0"/>
                    <a:pt x="235" y="0"/>
                    <a:pt x="2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" y="145"/>
                    <a:pt x="44" y="145"/>
                    <a:pt x="44" y="145"/>
                  </a:cubicBezTo>
                  <a:lnTo>
                    <a:pt x="175" y="145"/>
                  </a:lnTo>
                  <a:close/>
                  <a:moveTo>
                    <a:pt x="114" y="21"/>
                  </a:moveTo>
                  <a:cubicBezTo>
                    <a:pt x="143" y="21"/>
                    <a:pt x="166" y="44"/>
                    <a:pt x="166" y="72"/>
                  </a:cubicBezTo>
                  <a:cubicBezTo>
                    <a:pt x="166" y="100"/>
                    <a:pt x="143" y="123"/>
                    <a:pt x="114" y="123"/>
                  </a:cubicBezTo>
                  <a:cubicBezTo>
                    <a:pt x="86" y="123"/>
                    <a:pt x="63" y="100"/>
                    <a:pt x="63" y="72"/>
                  </a:cubicBezTo>
                  <a:cubicBezTo>
                    <a:pt x="63" y="44"/>
                    <a:pt x="86" y="21"/>
                    <a:pt x="114" y="21"/>
                  </a:cubicBezTo>
                  <a:close/>
                </a:path>
              </a:pathLst>
            </a:custGeom>
            <a:solidFill>
              <a:srgbClr val="ED59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Oval 69"/>
            <p:cNvSpPr>
              <a:spLocks noChangeArrowheads="1"/>
            </p:cNvSpPr>
            <p:nvPr/>
          </p:nvSpPr>
          <p:spPr bwMode="auto">
            <a:xfrm>
              <a:off x="1800226" y="4441826"/>
              <a:ext cx="195263" cy="195263"/>
            </a:xfrm>
            <a:prstGeom prst="ellipse">
              <a:avLst/>
            </a:prstGeom>
            <a:solidFill>
              <a:srgbClr val="613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Oval 70"/>
            <p:cNvSpPr>
              <a:spLocks noChangeArrowheads="1"/>
            </p:cNvSpPr>
            <p:nvPr/>
          </p:nvSpPr>
          <p:spPr bwMode="auto">
            <a:xfrm>
              <a:off x="1466851" y="4441826"/>
              <a:ext cx="196850" cy="195263"/>
            </a:xfrm>
            <a:prstGeom prst="ellipse">
              <a:avLst/>
            </a:prstGeom>
            <a:solidFill>
              <a:srgbClr val="613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71"/>
            <p:cNvSpPr>
              <a:spLocks/>
            </p:cNvSpPr>
            <p:nvPr/>
          </p:nvSpPr>
          <p:spPr bwMode="auto">
            <a:xfrm>
              <a:off x="1595439" y="3873501"/>
              <a:ext cx="265113" cy="263525"/>
            </a:xfrm>
            <a:custGeom>
              <a:avLst/>
              <a:gdLst>
                <a:gd name="T0" fmla="*/ 9 w 70"/>
                <a:gd name="T1" fmla="*/ 44 h 70"/>
                <a:gd name="T2" fmla="*/ 25 w 70"/>
                <a:gd name="T3" fmla="*/ 44 h 70"/>
                <a:gd name="T4" fmla="*/ 25 w 70"/>
                <a:gd name="T5" fmla="*/ 61 h 70"/>
                <a:gd name="T6" fmla="*/ 35 w 70"/>
                <a:gd name="T7" fmla="*/ 70 h 70"/>
                <a:gd name="T8" fmla="*/ 44 w 70"/>
                <a:gd name="T9" fmla="*/ 61 h 70"/>
                <a:gd name="T10" fmla="*/ 44 w 70"/>
                <a:gd name="T11" fmla="*/ 44 h 70"/>
                <a:gd name="T12" fmla="*/ 61 w 70"/>
                <a:gd name="T13" fmla="*/ 44 h 70"/>
                <a:gd name="T14" fmla="*/ 70 w 70"/>
                <a:gd name="T15" fmla="*/ 35 h 70"/>
                <a:gd name="T16" fmla="*/ 61 w 70"/>
                <a:gd name="T17" fmla="*/ 26 h 70"/>
                <a:gd name="T18" fmla="*/ 44 w 70"/>
                <a:gd name="T19" fmla="*/ 26 h 70"/>
                <a:gd name="T20" fmla="*/ 44 w 70"/>
                <a:gd name="T21" fmla="*/ 9 h 70"/>
                <a:gd name="T22" fmla="*/ 35 w 70"/>
                <a:gd name="T23" fmla="*/ 0 h 70"/>
                <a:gd name="T24" fmla="*/ 25 w 70"/>
                <a:gd name="T25" fmla="*/ 9 h 70"/>
                <a:gd name="T26" fmla="*/ 25 w 70"/>
                <a:gd name="T27" fmla="*/ 26 h 70"/>
                <a:gd name="T28" fmla="*/ 9 w 70"/>
                <a:gd name="T29" fmla="*/ 26 h 70"/>
                <a:gd name="T30" fmla="*/ 0 w 70"/>
                <a:gd name="T31" fmla="*/ 35 h 70"/>
                <a:gd name="T32" fmla="*/ 9 w 70"/>
                <a:gd name="T33" fmla="*/ 4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70">
                  <a:moveTo>
                    <a:pt x="9" y="44"/>
                  </a:moveTo>
                  <a:cubicBezTo>
                    <a:pt x="25" y="44"/>
                    <a:pt x="25" y="44"/>
                    <a:pt x="25" y="44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6"/>
                    <a:pt x="30" y="70"/>
                    <a:pt x="35" y="70"/>
                  </a:cubicBezTo>
                  <a:cubicBezTo>
                    <a:pt x="40" y="70"/>
                    <a:pt x="44" y="66"/>
                    <a:pt x="44" y="6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6" y="44"/>
                    <a:pt x="70" y="40"/>
                    <a:pt x="70" y="35"/>
                  </a:cubicBezTo>
                  <a:cubicBezTo>
                    <a:pt x="70" y="30"/>
                    <a:pt x="66" y="26"/>
                    <a:pt x="61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ubicBezTo>
                    <a:pt x="30" y="0"/>
                    <a:pt x="25" y="4"/>
                    <a:pt x="25" y="9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4" y="26"/>
                    <a:pt x="0" y="30"/>
                    <a:pt x="0" y="35"/>
                  </a:cubicBezTo>
                  <a:cubicBezTo>
                    <a:pt x="0" y="40"/>
                    <a:pt x="4" y="44"/>
                    <a:pt x="9" y="44"/>
                  </a:cubicBezTo>
                  <a:close/>
                </a:path>
              </a:pathLst>
            </a:custGeom>
            <a:solidFill>
              <a:srgbClr val="613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83" name="Freeform 75"/>
          <p:cNvSpPr>
            <a:spLocks/>
          </p:cNvSpPr>
          <p:nvPr/>
        </p:nvSpPr>
        <p:spPr bwMode="auto">
          <a:xfrm>
            <a:off x="9200906" y="1307031"/>
            <a:ext cx="842962" cy="842963"/>
          </a:xfrm>
          <a:custGeom>
            <a:avLst/>
            <a:gdLst>
              <a:gd name="T0" fmla="*/ 210 w 222"/>
              <a:gd name="T1" fmla="*/ 78 h 222"/>
              <a:gd name="T2" fmla="*/ 144 w 222"/>
              <a:gd name="T3" fmla="*/ 78 h 222"/>
              <a:gd name="T4" fmla="*/ 144 w 222"/>
              <a:gd name="T5" fmla="*/ 11 h 222"/>
              <a:gd name="T6" fmla="*/ 132 w 222"/>
              <a:gd name="T7" fmla="*/ 0 h 222"/>
              <a:gd name="T8" fmla="*/ 90 w 222"/>
              <a:gd name="T9" fmla="*/ 0 h 222"/>
              <a:gd name="T10" fmla="*/ 79 w 222"/>
              <a:gd name="T11" fmla="*/ 11 h 222"/>
              <a:gd name="T12" fmla="*/ 79 w 222"/>
              <a:gd name="T13" fmla="*/ 78 h 222"/>
              <a:gd name="T14" fmla="*/ 12 w 222"/>
              <a:gd name="T15" fmla="*/ 78 h 222"/>
              <a:gd name="T16" fmla="*/ 0 w 222"/>
              <a:gd name="T17" fmla="*/ 90 h 222"/>
              <a:gd name="T18" fmla="*/ 0 w 222"/>
              <a:gd name="T19" fmla="*/ 131 h 222"/>
              <a:gd name="T20" fmla="*/ 12 w 222"/>
              <a:gd name="T21" fmla="*/ 143 h 222"/>
              <a:gd name="T22" fmla="*/ 79 w 222"/>
              <a:gd name="T23" fmla="*/ 143 h 222"/>
              <a:gd name="T24" fmla="*/ 79 w 222"/>
              <a:gd name="T25" fmla="*/ 210 h 222"/>
              <a:gd name="T26" fmla="*/ 90 w 222"/>
              <a:gd name="T27" fmla="*/ 222 h 222"/>
              <a:gd name="T28" fmla="*/ 132 w 222"/>
              <a:gd name="T29" fmla="*/ 222 h 222"/>
              <a:gd name="T30" fmla="*/ 144 w 222"/>
              <a:gd name="T31" fmla="*/ 210 h 222"/>
              <a:gd name="T32" fmla="*/ 144 w 222"/>
              <a:gd name="T33" fmla="*/ 143 h 222"/>
              <a:gd name="T34" fmla="*/ 210 w 222"/>
              <a:gd name="T35" fmla="*/ 143 h 222"/>
              <a:gd name="T36" fmla="*/ 222 w 222"/>
              <a:gd name="T37" fmla="*/ 131 h 222"/>
              <a:gd name="T38" fmla="*/ 222 w 222"/>
              <a:gd name="T39" fmla="*/ 90 h 222"/>
              <a:gd name="T40" fmla="*/ 210 w 222"/>
              <a:gd name="T41" fmla="*/ 78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2" h="222">
                <a:moveTo>
                  <a:pt x="210" y="78"/>
                </a:moveTo>
                <a:cubicBezTo>
                  <a:pt x="144" y="78"/>
                  <a:pt x="144" y="78"/>
                  <a:pt x="144" y="78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5"/>
                  <a:pt x="138" y="0"/>
                  <a:pt x="132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4" y="0"/>
                  <a:pt x="79" y="5"/>
                  <a:pt x="79" y="11"/>
                </a:cubicBezTo>
                <a:cubicBezTo>
                  <a:pt x="79" y="78"/>
                  <a:pt x="79" y="78"/>
                  <a:pt x="79" y="78"/>
                </a:cubicBezTo>
                <a:cubicBezTo>
                  <a:pt x="12" y="78"/>
                  <a:pt x="12" y="78"/>
                  <a:pt x="12" y="78"/>
                </a:cubicBezTo>
                <a:cubicBezTo>
                  <a:pt x="5" y="78"/>
                  <a:pt x="0" y="83"/>
                  <a:pt x="0" y="90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38"/>
                  <a:pt x="5" y="143"/>
                  <a:pt x="12" y="143"/>
                </a:cubicBezTo>
                <a:cubicBezTo>
                  <a:pt x="79" y="143"/>
                  <a:pt x="79" y="143"/>
                  <a:pt x="79" y="143"/>
                </a:cubicBezTo>
                <a:cubicBezTo>
                  <a:pt x="79" y="210"/>
                  <a:pt x="79" y="210"/>
                  <a:pt x="79" y="210"/>
                </a:cubicBezTo>
                <a:cubicBezTo>
                  <a:pt x="79" y="216"/>
                  <a:pt x="84" y="222"/>
                  <a:pt x="90" y="222"/>
                </a:cubicBezTo>
                <a:cubicBezTo>
                  <a:pt x="132" y="222"/>
                  <a:pt x="132" y="222"/>
                  <a:pt x="132" y="222"/>
                </a:cubicBezTo>
                <a:cubicBezTo>
                  <a:pt x="138" y="222"/>
                  <a:pt x="144" y="216"/>
                  <a:pt x="144" y="210"/>
                </a:cubicBezTo>
                <a:cubicBezTo>
                  <a:pt x="144" y="143"/>
                  <a:pt x="144" y="143"/>
                  <a:pt x="144" y="143"/>
                </a:cubicBezTo>
                <a:cubicBezTo>
                  <a:pt x="210" y="143"/>
                  <a:pt x="210" y="143"/>
                  <a:pt x="210" y="143"/>
                </a:cubicBezTo>
                <a:cubicBezTo>
                  <a:pt x="217" y="143"/>
                  <a:pt x="222" y="138"/>
                  <a:pt x="222" y="131"/>
                </a:cubicBezTo>
                <a:cubicBezTo>
                  <a:pt x="222" y="90"/>
                  <a:pt x="222" y="90"/>
                  <a:pt x="222" y="90"/>
                </a:cubicBezTo>
                <a:cubicBezTo>
                  <a:pt x="222" y="83"/>
                  <a:pt x="217" y="78"/>
                  <a:pt x="210" y="7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7363250" y="2541502"/>
            <a:ext cx="901113" cy="1260285"/>
            <a:chOff x="3849341" y="3950295"/>
            <a:chExt cx="675654" cy="944961"/>
          </a:xfrm>
        </p:grpSpPr>
        <p:sp>
          <p:nvSpPr>
            <p:cNvPr id="88" name="Freeform 53"/>
            <p:cNvSpPr>
              <a:spLocks/>
            </p:cNvSpPr>
            <p:nvPr/>
          </p:nvSpPr>
          <p:spPr bwMode="auto">
            <a:xfrm>
              <a:off x="3927989" y="4090907"/>
              <a:ext cx="518359" cy="345572"/>
            </a:xfrm>
            <a:custGeom>
              <a:avLst/>
              <a:gdLst>
                <a:gd name="T0" fmla="*/ 184 w 184"/>
                <a:gd name="T1" fmla="*/ 122 h 122"/>
                <a:gd name="T2" fmla="*/ 184 w 184"/>
                <a:gd name="T3" fmla="*/ 15 h 122"/>
                <a:gd name="T4" fmla="*/ 169 w 184"/>
                <a:gd name="T5" fmla="*/ 0 h 122"/>
                <a:gd name="T6" fmla="*/ 16 w 184"/>
                <a:gd name="T7" fmla="*/ 0 h 122"/>
                <a:gd name="T8" fmla="*/ 0 w 184"/>
                <a:gd name="T9" fmla="*/ 15 h 122"/>
                <a:gd name="T10" fmla="*/ 0 w 184"/>
                <a:gd name="T11" fmla="*/ 122 h 122"/>
                <a:gd name="T12" fmla="*/ 184 w 184"/>
                <a:gd name="T13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122">
                  <a:moveTo>
                    <a:pt x="184" y="122"/>
                  </a:moveTo>
                  <a:cubicBezTo>
                    <a:pt x="184" y="15"/>
                    <a:pt x="184" y="15"/>
                    <a:pt x="184" y="15"/>
                  </a:cubicBezTo>
                  <a:cubicBezTo>
                    <a:pt x="184" y="7"/>
                    <a:pt x="177" y="0"/>
                    <a:pt x="16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22"/>
                    <a:pt x="0" y="122"/>
                    <a:pt x="0" y="122"/>
                  </a:cubicBezTo>
                  <a:lnTo>
                    <a:pt x="184" y="122"/>
                  </a:lnTo>
                  <a:close/>
                </a:path>
              </a:pathLst>
            </a:custGeom>
            <a:solidFill>
              <a:srgbClr val="FFF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9" name="자유형 88"/>
            <p:cNvSpPr>
              <a:spLocks noChangeArrowheads="1"/>
            </p:cNvSpPr>
            <p:nvPr/>
          </p:nvSpPr>
          <p:spPr bwMode="auto">
            <a:xfrm>
              <a:off x="3849341" y="3950295"/>
              <a:ext cx="675654" cy="944961"/>
            </a:xfrm>
            <a:custGeom>
              <a:avLst/>
              <a:gdLst>
                <a:gd name="connsiteX0" fmla="*/ 123723 w 675654"/>
                <a:gd name="connsiteY0" fmla="*/ 140612 h 944961"/>
                <a:gd name="connsiteX1" fmla="*/ 78648 w 675654"/>
                <a:gd name="connsiteY1" fmla="*/ 183100 h 944961"/>
                <a:gd name="connsiteX2" fmla="*/ 78648 w 675654"/>
                <a:gd name="connsiteY2" fmla="*/ 247859 h 944961"/>
                <a:gd name="connsiteX3" fmla="*/ 173978 w 675654"/>
                <a:gd name="connsiteY3" fmla="*/ 247859 h 944961"/>
                <a:gd name="connsiteX4" fmla="*/ 173978 w 675654"/>
                <a:gd name="connsiteY4" fmla="*/ 276458 h 944961"/>
                <a:gd name="connsiteX5" fmla="*/ 78648 w 675654"/>
                <a:gd name="connsiteY5" fmla="*/ 276458 h 944961"/>
                <a:gd name="connsiteX6" fmla="*/ 78648 w 675654"/>
                <a:gd name="connsiteY6" fmla="*/ 283142 h 944961"/>
                <a:gd name="connsiteX7" fmla="*/ 78648 w 675654"/>
                <a:gd name="connsiteY7" fmla="*/ 336039 h 944961"/>
                <a:gd name="connsiteX8" fmla="*/ 173978 w 675654"/>
                <a:gd name="connsiteY8" fmla="*/ 336039 h 944961"/>
                <a:gd name="connsiteX9" fmla="*/ 173978 w 675654"/>
                <a:gd name="connsiteY9" fmla="*/ 361063 h 944961"/>
                <a:gd name="connsiteX10" fmla="*/ 78648 w 675654"/>
                <a:gd name="connsiteY10" fmla="*/ 361063 h 944961"/>
                <a:gd name="connsiteX11" fmla="*/ 78648 w 675654"/>
                <a:gd name="connsiteY11" fmla="*/ 412189 h 944961"/>
                <a:gd name="connsiteX12" fmla="*/ 78648 w 675654"/>
                <a:gd name="connsiteY12" fmla="*/ 418261 h 944961"/>
                <a:gd name="connsiteX13" fmla="*/ 173978 w 675654"/>
                <a:gd name="connsiteY13" fmla="*/ 418261 h 944961"/>
                <a:gd name="connsiteX14" fmla="*/ 173978 w 675654"/>
                <a:gd name="connsiteY14" fmla="*/ 443285 h 944961"/>
                <a:gd name="connsiteX15" fmla="*/ 78648 w 675654"/>
                <a:gd name="connsiteY15" fmla="*/ 443285 h 944961"/>
                <a:gd name="connsiteX16" fmla="*/ 78648 w 675654"/>
                <a:gd name="connsiteY16" fmla="*/ 448299 h 944961"/>
                <a:gd name="connsiteX17" fmla="*/ 78648 w 675654"/>
                <a:gd name="connsiteY17" fmla="*/ 486184 h 944961"/>
                <a:gd name="connsiteX18" fmla="*/ 597007 w 675654"/>
                <a:gd name="connsiteY18" fmla="*/ 486184 h 944961"/>
                <a:gd name="connsiteX19" fmla="*/ 597007 w 675654"/>
                <a:gd name="connsiteY19" fmla="*/ 183100 h 944961"/>
                <a:gd name="connsiteX20" fmla="*/ 554750 w 675654"/>
                <a:gd name="connsiteY20" fmla="*/ 140612 h 944961"/>
                <a:gd name="connsiteX21" fmla="*/ 123723 w 675654"/>
                <a:gd name="connsiteY21" fmla="*/ 140612 h 944961"/>
                <a:gd name="connsiteX22" fmla="*/ 334251 w 675654"/>
                <a:gd name="connsiteY22" fmla="*/ 25024 h 944961"/>
                <a:gd name="connsiteX23" fmla="*/ 299098 w 675654"/>
                <a:gd name="connsiteY23" fmla="*/ 60177 h 944961"/>
                <a:gd name="connsiteX24" fmla="*/ 334251 w 675654"/>
                <a:gd name="connsiteY24" fmla="*/ 95330 h 944961"/>
                <a:gd name="connsiteX25" fmla="*/ 369404 w 675654"/>
                <a:gd name="connsiteY25" fmla="*/ 60177 h 944961"/>
                <a:gd name="connsiteX26" fmla="*/ 334251 w 675654"/>
                <a:gd name="connsiteY26" fmla="*/ 25024 h 944961"/>
                <a:gd name="connsiteX27" fmla="*/ 333656 w 675654"/>
                <a:gd name="connsiteY27" fmla="*/ 0 h 944961"/>
                <a:gd name="connsiteX28" fmla="*/ 394429 w 675654"/>
                <a:gd name="connsiteY28" fmla="*/ 60773 h 944961"/>
                <a:gd name="connsiteX29" fmla="*/ 392504 w 675654"/>
                <a:gd name="connsiteY29" fmla="*/ 70306 h 944961"/>
                <a:gd name="connsiteX30" fmla="*/ 436387 w 675654"/>
                <a:gd name="connsiteY30" fmla="*/ 70306 h 944961"/>
                <a:gd name="connsiteX31" fmla="*/ 619350 w 675654"/>
                <a:gd name="connsiteY31" fmla="*/ 70306 h 944961"/>
                <a:gd name="connsiteX32" fmla="*/ 675654 w 675654"/>
                <a:gd name="connsiteY32" fmla="*/ 126873 h 944961"/>
                <a:gd name="connsiteX33" fmla="*/ 675654 w 675654"/>
                <a:gd name="connsiteY33" fmla="*/ 717992 h 944961"/>
                <a:gd name="connsiteX34" fmla="*/ 619350 w 675654"/>
                <a:gd name="connsiteY34" fmla="*/ 774558 h 944961"/>
                <a:gd name="connsiteX35" fmla="*/ 433501 w 675654"/>
                <a:gd name="connsiteY35" fmla="*/ 774558 h 944961"/>
                <a:gd name="connsiteX36" fmla="*/ 425880 w 675654"/>
                <a:gd name="connsiteY36" fmla="*/ 774558 h 944961"/>
                <a:gd name="connsiteX37" fmla="*/ 427795 w 675654"/>
                <a:gd name="connsiteY37" fmla="*/ 786097 h 944961"/>
                <a:gd name="connsiteX38" fmla="*/ 380069 w 675654"/>
                <a:gd name="connsiteY38" fmla="*/ 842481 h 944961"/>
                <a:gd name="connsiteX39" fmla="*/ 358465 w 675654"/>
                <a:gd name="connsiteY39" fmla="*/ 842481 h 944961"/>
                <a:gd name="connsiteX40" fmla="*/ 359544 w 675654"/>
                <a:gd name="connsiteY40" fmla="*/ 866467 h 944961"/>
                <a:gd name="connsiteX41" fmla="*/ 352424 w 675654"/>
                <a:gd name="connsiteY41" fmla="*/ 893960 h 944961"/>
                <a:gd name="connsiteX42" fmla="*/ 284501 w 675654"/>
                <a:gd name="connsiteY42" fmla="*/ 944961 h 944961"/>
                <a:gd name="connsiteX43" fmla="*/ 278841 w 675654"/>
                <a:gd name="connsiteY43" fmla="*/ 919460 h 944961"/>
                <a:gd name="connsiteX44" fmla="*/ 326953 w 675654"/>
                <a:gd name="connsiteY44" fmla="*/ 882626 h 944961"/>
                <a:gd name="connsiteX45" fmla="*/ 332260 w 675654"/>
                <a:gd name="connsiteY45" fmla="*/ 846146 h 944961"/>
                <a:gd name="connsiteX46" fmla="*/ 331290 w 675654"/>
                <a:gd name="connsiteY46" fmla="*/ 842481 h 944961"/>
                <a:gd name="connsiteX47" fmla="*/ 318657 w 675654"/>
                <a:gd name="connsiteY47" fmla="*/ 842481 h 944961"/>
                <a:gd name="connsiteX48" fmla="*/ 309884 w 675654"/>
                <a:gd name="connsiteY48" fmla="*/ 842481 h 944961"/>
                <a:gd name="connsiteX49" fmla="*/ 262158 w 675654"/>
                <a:gd name="connsiteY49" fmla="*/ 786097 h 944961"/>
                <a:gd name="connsiteX50" fmla="*/ 264073 w 675654"/>
                <a:gd name="connsiteY50" fmla="*/ 774558 h 944961"/>
                <a:gd name="connsiteX51" fmla="*/ 239267 w 675654"/>
                <a:gd name="connsiteY51" fmla="*/ 774558 h 944961"/>
                <a:gd name="connsiteX52" fmla="*/ 56304 w 675654"/>
                <a:gd name="connsiteY52" fmla="*/ 774558 h 944961"/>
                <a:gd name="connsiteX53" fmla="*/ 0 w 675654"/>
                <a:gd name="connsiteY53" fmla="*/ 717992 h 944961"/>
                <a:gd name="connsiteX54" fmla="*/ 0 w 675654"/>
                <a:gd name="connsiteY54" fmla="*/ 126873 h 944961"/>
                <a:gd name="connsiteX55" fmla="*/ 56304 w 675654"/>
                <a:gd name="connsiteY55" fmla="*/ 70306 h 944961"/>
                <a:gd name="connsiteX56" fmla="*/ 242153 w 675654"/>
                <a:gd name="connsiteY56" fmla="*/ 70306 h 944961"/>
                <a:gd name="connsiteX57" fmla="*/ 274808 w 675654"/>
                <a:gd name="connsiteY57" fmla="*/ 70306 h 944961"/>
                <a:gd name="connsiteX58" fmla="*/ 272883 w 675654"/>
                <a:gd name="connsiteY58" fmla="*/ 60773 h 944961"/>
                <a:gd name="connsiteX59" fmla="*/ 333656 w 675654"/>
                <a:gd name="connsiteY59" fmla="*/ 0 h 94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75654" h="944961">
                  <a:moveTo>
                    <a:pt x="123723" y="140612"/>
                  </a:moveTo>
                  <a:cubicBezTo>
                    <a:pt x="98368" y="140612"/>
                    <a:pt x="78648" y="160440"/>
                    <a:pt x="78648" y="183100"/>
                  </a:cubicBezTo>
                  <a:lnTo>
                    <a:pt x="78648" y="247859"/>
                  </a:lnTo>
                  <a:lnTo>
                    <a:pt x="173978" y="247859"/>
                  </a:lnTo>
                  <a:lnTo>
                    <a:pt x="173978" y="276458"/>
                  </a:lnTo>
                  <a:lnTo>
                    <a:pt x="78648" y="276458"/>
                  </a:lnTo>
                  <a:lnTo>
                    <a:pt x="78648" y="283142"/>
                  </a:lnTo>
                  <a:lnTo>
                    <a:pt x="78648" y="336039"/>
                  </a:lnTo>
                  <a:lnTo>
                    <a:pt x="173978" y="336039"/>
                  </a:lnTo>
                  <a:lnTo>
                    <a:pt x="173978" y="361063"/>
                  </a:lnTo>
                  <a:lnTo>
                    <a:pt x="78648" y="361063"/>
                  </a:lnTo>
                  <a:lnTo>
                    <a:pt x="78648" y="412189"/>
                  </a:lnTo>
                  <a:lnTo>
                    <a:pt x="78648" y="418261"/>
                  </a:lnTo>
                  <a:lnTo>
                    <a:pt x="173978" y="418261"/>
                  </a:lnTo>
                  <a:lnTo>
                    <a:pt x="173978" y="443285"/>
                  </a:lnTo>
                  <a:lnTo>
                    <a:pt x="78648" y="443285"/>
                  </a:lnTo>
                  <a:lnTo>
                    <a:pt x="78648" y="448299"/>
                  </a:lnTo>
                  <a:cubicBezTo>
                    <a:pt x="78648" y="486184"/>
                    <a:pt x="78648" y="486184"/>
                    <a:pt x="78648" y="486184"/>
                  </a:cubicBezTo>
                  <a:lnTo>
                    <a:pt x="597007" y="486184"/>
                  </a:lnTo>
                  <a:cubicBezTo>
                    <a:pt x="597007" y="183100"/>
                    <a:pt x="597007" y="183100"/>
                    <a:pt x="597007" y="183100"/>
                  </a:cubicBezTo>
                  <a:cubicBezTo>
                    <a:pt x="597007" y="160440"/>
                    <a:pt x="577287" y="140612"/>
                    <a:pt x="554750" y="140612"/>
                  </a:cubicBezTo>
                  <a:cubicBezTo>
                    <a:pt x="123723" y="140612"/>
                    <a:pt x="123723" y="140612"/>
                    <a:pt x="123723" y="140612"/>
                  </a:cubicBezTo>
                  <a:close/>
                  <a:moveTo>
                    <a:pt x="334251" y="25024"/>
                  </a:moveTo>
                  <a:cubicBezTo>
                    <a:pt x="314837" y="25024"/>
                    <a:pt x="299098" y="40763"/>
                    <a:pt x="299098" y="60177"/>
                  </a:cubicBezTo>
                  <a:cubicBezTo>
                    <a:pt x="299098" y="79591"/>
                    <a:pt x="314837" y="95330"/>
                    <a:pt x="334251" y="95330"/>
                  </a:cubicBezTo>
                  <a:cubicBezTo>
                    <a:pt x="353665" y="95330"/>
                    <a:pt x="369404" y="79591"/>
                    <a:pt x="369404" y="60177"/>
                  </a:cubicBezTo>
                  <a:cubicBezTo>
                    <a:pt x="369404" y="40763"/>
                    <a:pt x="353665" y="25024"/>
                    <a:pt x="334251" y="25024"/>
                  </a:cubicBezTo>
                  <a:close/>
                  <a:moveTo>
                    <a:pt x="333656" y="0"/>
                  </a:moveTo>
                  <a:cubicBezTo>
                    <a:pt x="367220" y="0"/>
                    <a:pt x="394429" y="27209"/>
                    <a:pt x="394429" y="60773"/>
                  </a:cubicBezTo>
                  <a:lnTo>
                    <a:pt x="392504" y="70306"/>
                  </a:lnTo>
                  <a:lnTo>
                    <a:pt x="436387" y="70306"/>
                  </a:lnTo>
                  <a:cubicBezTo>
                    <a:pt x="619350" y="70306"/>
                    <a:pt x="619350" y="70306"/>
                    <a:pt x="619350" y="70306"/>
                  </a:cubicBezTo>
                  <a:cubicBezTo>
                    <a:pt x="650317" y="70306"/>
                    <a:pt x="675654" y="95761"/>
                    <a:pt x="675654" y="126873"/>
                  </a:cubicBezTo>
                  <a:lnTo>
                    <a:pt x="675654" y="717992"/>
                  </a:lnTo>
                  <a:cubicBezTo>
                    <a:pt x="675654" y="749103"/>
                    <a:pt x="650317" y="774558"/>
                    <a:pt x="619350" y="774558"/>
                  </a:cubicBezTo>
                  <a:cubicBezTo>
                    <a:pt x="548969" y="774558"/>
                    <a:pt x="487386" y="774558"/>
                    <a:pt x="433501" y="774558"/>
                  </a:cubicBezTo>
                  <a:lnTo>
                    <a:pt x="425880" y="774558"/>
                  </a:lnTo>
                  <a:lnTo>
                    <a:pt x="427795" y="786097"/>
                  </a:lnTo>
                  <a:cubicBezTo>
                    <a:pt x="427795" y="817108"/>
                    <a:pt x="405336" y="842481"/>
                    <a:pt x="380069" y="842481"/>
                  </a:cubicBezTo>
                  <a:lnTo>
                    <a:pt x="358465" y="842481"/>
                  </a:lnTo>
                  <a:lnTo>
                    <a:pt x="359544" y="866467"/>
                  </a:lnTo>
                  <a:cubicBezTo>
                    <a:pt x="358792" y="875365"/>
                    <a:pt x="356670" y="884751"/>
                    <a:pt x="352424" y="893960"/>
                  </a:cubicBezTo>
                  <a:cubicBezTo>
                    <a:pt x="341104" y="916627"/>
                    <a:pt x="318463" y="933627"/>
                    <a:pt x="284501" y="944961"/>
                  </a:cubicBezTo>
                  <a:cubicBezTo>
                    <a:pt x="278841" y="919460"/>
                    <a:pt x="278841" y="919460"/>
                    <a:pt x="278841" y="919460"/>
                  </a:cubicBezTo>
                  <a:cubicBezTo>
                    <a:pt x="304312" y="910960"/>
                    <a:pt x="321293" y="899626"/>
                    <a:pt x="326953" y="882626"/>
                  </a:cubicBezTo>
                  <a:cubicBezTo>
                    <a:pt x="334029" y="869876"/>
                    <a:pt x="334029" y="856417"/>
                    <a:pt x="332260" y="846146"/>
                  </a:cubicBezTo>
                  <a:lnTo>
                    <a:pt x="331290" y="842481"/>
                  </a:lnTo>
                  <a:lnTo>
                    <a:pt x="318657" y="842481"/>
                  </a:lnTo>
                  <a:cubicBezTo>
                    <a:pt x="309884" y="842481"/>
                    <a:pt x="309884" y="842481"/>
                    <a:pt x="309884" y="842481"/>
                  </a:cubicBezTo>
                  <a:cubicBezTo>
                    <a:pt x="284617" y="842481"/>
                    <a:pt x="262158" y="817108"/>
                    <a:pt x="262158" y="786097"/>
                  </a:cubicBezTo>
                  <a:lnTo>
                    <a:pt x="264073" y="774558"/>
                  </a:lnTo>
                  <a:lnTo>
                    <a:pt x="239267" y="774558"/>
                  </a:lnTo>
                  <a:cubicBezTo>
                    <a:pt x="56304" y="774558"/>
                    <a:pt x="56304" y="774558"/>
                    <a:pt x="56304" y="774558"/>
                  </a:cubicBezTo>
                  <a:cubicBezTo>
                    <a:pt x="25337" y="774558"/>
                    <a:pt x="0" y="749103"/>
                    <a:pt x="0" y="717992"/>
                  </a:cubicBezTo>
                  <a:cubicBezTo>
                    <a:pt x="0" y="126873"/>
                    <a:pt x="0" y="126873"/>
                    <a:pt x="0" y="126873"/>
                  </a:cubicBezTo>
                  <a:cubicBezTo>
                    <a:pt x="0" y="95761"/>
                    <a:pt x="25337" y="70306"/>
                    <a:pt x="56304" y="70306"/>
                  </a:cubicBezTo>
                  <a:cubicBezTo>
                    <a:pt x="126685" y="70306"/>
                    <a:pt x="188268" y="70306"/>
                    <a:pt x="242153" y="70306"/>
                  </a:cubicBezTo>
                  <a:lnTo>
                    <a:pt x="274808" y="70306"/>
                  </a:lnTo>
                  <a:lnTo>
                    <a:pt x="272883" y="60773"/>
                  </a:lnTo>
                  <a:cubicBezTo>
                    <a:pt x="272883" y="27209"/>
                    <a:pt x="300092" y="0"/>
                    <a:pt x="333656" y="0"/>
                  </a:cubicBezTo>
                  <a:close/>
                </a:path>
              </a:pathLst>
            </a:custGeom>
            <a:solidFill>
              <a:srgbClr val="553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</p:grpSp>
      <p:grpSp>
        <p:nvGrpSpPr>
          <p:cNvPr id="90" name="그룹 89"/>
          <p:cNvGrpSpPr/>
          <p:nvPr/>
        </p:nvGrpSpPr>
        <p:grpSpPr>
          <a:xfrm>
            <a:off x="6044601" y="1178428"/>
            <a:ext cx="816331" cy="1100445"/>
            <a:chOff x="5724525" y="4603751"/>
            <a:chExt cx="323850" cy="436562"/>
          </a:xfrm>
          <a:solidFill>
            <a:schemeClr val="tx1"/>
          </a:solidFill>
        </p:grpSpPr>
        <p:sp>
          <p:nvSpPr>
            <p:cNvPr id="91" name="Freeform 8"/>
            <p:cNvSpPr>
              <a:spLocks/>
            </p:cNvSpPr>
            <p:nvPr/>
          </p:nvSpPr>
          <p:spPr bwMode="auto">
            <a:xfrm>
              <a:off x="5724525" y="4659313"/>
              <a:ext cx="323850" cy="381000"/>
            </a:xfrm>
            <a:custGeom>
              <a:avLst/>
              <a:gdLst>
                <a:gd name="T0" fmla="*/ 77 w 86"/>
                <a:gd name="T1" fmla="*/ 0 h 101"/>
                <a:gd name="T2" fmla="*/ 68 w 86"/>
                <a:gd name="T3" fmla="*/ 0 h 101"/>
                <a:gd name="T4" fmla="*/ 68 w 86"/>
                <a:gd name="T5" fmla="*/ 11 h 101"/>
                <a:gd name="T6" fmla="*/ 75 w 86"/>
                <a:gd name="T7" fmla="*/ 11 h 101"/>
                <a:gd name="T8" fmla="*/ 75 w 86"/>
                <a:gd name="T9" fmla="*/ 90 h 101"/>
                <a:gd name="T10" fmla="*/ 12 w 86"/>
                <a:gd name="T11" fmla="*/ 90 h 101"/>
                <a:gd name="T12" fmla="*/ 12 w 86"/>
                <a:gd name="T13" fmla="*/ 11 h 101"/>
                <a:gd name="T14" fmla="*/ 18 w 86"/>
                <a:gd name="T15" fmla="*/ 11 h 101"/>
                <a:gd name="T16" fmla="*/ 18 w 86"/>
                <a:gd name="T17" fmla="*/ 0 h 101"/>
                <a:gd name="T18" fmla="*/ 9 w 86"/>
                <a:gd name="T19" fmla="*/ 0 h 101"/>
                <a:gd name="T20" fmla="*/ 0 w 86"/>
                <a:gd name="T21" fmla="*/ 8 h 101"/>
                <a:gd name="T22" fmla="*/ 0 w 86"/>
                <a:gd name="T23" fmla="*/ 93 h 101"/>
                <a:gd name="T24" fmla="*/ 9 w 86"/>
                <a:gd name="T25" fmla="*/ 101 h 101"/>
                <a:gd name="T26" fmla="*/ 77 w 86"/>
                <a:gd name="T27" fmla="*/ 101 h 101"/>
                <a:gd name="T28" fmla="*/ 86 w 86"/>
                <a:gd name="T29" fmla="*/ 93 h 101"/>
                <a:gd name="T30" fmla="*/ 86 w 86"/>
                <a:gd name="T31" fmla="*/ 8 h 101"/>
                <a:gd name="T32" fmla="*/ 77 w 86"/>
                <a:gd name="T3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101">
                  <a:moveTo>
                    <a:pt x="77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7"/>
                    <a:pt x="4" y="101"/>
                    <a:pt x="9" y="101"/>
                  </a:cubicBezTo>
                  <a:cubicBezTo>
                    <a:pt x="77" y="101"/>
                    <a:pt x="77" y="101"/>
                    <a:pt x="77" y="101"/>
                  </a:cubicBezTo>
                  <a:cubicBezTo>
                    <a:pt x="82" y="101"/>
                    <a:pt x="86" y="97"/>
                    <a:pt x="86" y="93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2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2" name="Freeform 9"/>
            <p:cNvSpPr>
              <a:spLocks noEditPoints="1"/>
            </p:cNvSpPr>
            <p:nvPr/>
          </p:nvSpPr>
          <p:spPr bwMode="auto">
            <a:xfrm>
              <a:off x="5808663" y="4603751"/>
              <a:ext cx="157163" cy="131763"/>
            </a:xfrm>
            <a:custGeom>
              <a:avLst/>
              <a:gdLst>
                <a:gd name="T0" fmla="*/ 35 w 42"/>
                <a:gd name="T1" fmla="*/ 15 h 35"/>
                <a:gd name="T2" fmla="*/ 35 w 42"/>
                <a:gd name="T3" fmla="*/ 13 h 35"/>
                <a:gd name="T4" fmla="*/ 21 w 42"/>
                <a:gd name="T5" fmla="*/ 0 h 35"/>
                <a:gd name="T6" fmla="*/ 8 w 42"/>
                <a:gd name="T7" fmla="*/ 13 h 35"/>
                <a:gd name="T8" fmla="*/ 8 w 42"/>
                <a:gd name="T9" fmla="*/ 15 h 35"/>
                <a:gd name="T10" fmla="*/ 0 w 42"/>
                <a:gd name="T11" fmla="*/ 15 h 35"/>
                <a:gd name="T12" fmla="*/ 0 w 42"/>
                <a:gd name="T13" fmla="*/ 35 h 35"/>
                <a:gd name="T14" fmla="*/ 42 w 42"/>
                <a:gd name="T15" fmla="*/ 35 h 35"/>
                <a:gd name="T16" fmla="*/ 42 w 42"/>
                <a:gd name="T17" fmla="*/ 15 h 35"/>
                <a:gd name="T18" fmla="*/ 35 w 42"/>
                <a:gd name="T19" fmla="*/ 15 h 35"/>
                <a:gd name="T20" fmla="*/ 21 w 42"/>
                <a:gd name="T21" fmla="*/ 21 h 35"/>
                <a:gd name="T22" fmla="*/ 14 w 42"/>
                <a:gd name="T23" fmla="*/ 13 h 35"/>
                <a:gd name="T24" fmla="*/ 21 w 42"/>
                <a:gd name="T25" fmla="*/ 6 h 35"/>
                <a:gd name="T26" fmla="*/ 28 w 42"/>
                <a:gd name="T27" fmla="*/ 13 h 35"/>
                <a:gd name="T28" fmla="*/ 21 w 42"/>
                <a:gd name="T2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35">
                  <a:moveTo>
                    <a:pt x="35" y="15"/>
                  </a:moveTo>
                  <a:cubicBezTo>
                    <a:pt x="35" y="14"/>
                    <a:pt x="35" y="14"/>
                    <a:pt x="35" y="13"/>
                  </a:cubicBezTo>
                  <a:cubicBezTo>
                    <a:pt x="35" y="6"/>
                    <a:pt x="29" y="0"/>
                    <a:pt x="21" y="0"/>
                  </a:cubicBezTo>
                  <a:cubicBezTo>
                    <a:pt x="14" y="0"/>
                    <a:pt x="8" y="6"/>
                    <a:pt x="8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15"/>
                    <a:pt x="42" y="15"/>
                    <a:pt x="42" y="15"/>
                  </a:cubicBezTo>
                  <a:lnTo>
                    <a:pt x="35" y="15"/>
                  </a:lnTo>
                  <a:close/>
                  <a:moveTo>
                    <a:pt x="21" y="21"/>
                  </a:moveTo>
                  <a:cubicBezTo>
                    <a:pt x="17" y="21"/>
                    <a:pt x="14" y="17"/>
                    <a:pt x="14" y="13"/>
                  </a:cubicBezTo>
                  <a:cubicBezTo>
                    <a:pt x="14" y="9"/>
                    <a:pt x="17" y="6"/>
                    <a:pt x="21" y="6"/>
                  </a:cubicBezTo>
                  <a:cubicBezTo>
                    <a:pt x="25" y="6"/>
                    <a:pt x="28" y="9"/>
                    <a:pt x="28" y="13"/>
                  </a:cubicBezTo>
                  <a:cubicBezTo>
                    <a:pt x="28" y="17"/>
                    <a:pt x="25" y="21"/>
                    <a:pt x="2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" name="Freeform 10"/>
            <p:cNvSpPr>
              <a:spLocks/>
            </p:cNvSpPr>
            <p:nvPr/>
          </p:nvSpPr>
          <p:spPr bwMode="auto">
            <a:xfrm>
              <a:off x="5781675" y="4908551"/>
              <a:ext cx="68263" cy="47625"/>
            </a:xfrm>
            <a:custGeom>
              <a:avLst/>
              <a:gdLst>
                <a:gd name="T0" fmla="*/ 7 w 18"/>
                <a:gd name="T1" fmla="*/ 13 h 13"/>
                <a:gd name="T2" fmla="*/ 6 w 18"/>
                <a:gd name="T3" fmla="*/ 12 h 13"/>
                <a:gd name="T4" fmla="*/ 0 w 18"/>
                <a:gd name="T5" fmla="*/ 6 h 13"/>
                <a:gd name="T6" fmla="*/ 2 w 18"/>
                <a:gd name="T7" fmla="*/ 4 h 13"/>
                <a:gd name="T8" fmla="*/ 7 w 18"/>
                <a:gd name="T9" fmla="*/ 9 h 13"/>
                <a:gd name="T10" fmla="*/ 15 w 18"/>
                <a:gd name="T11" fmla="*/ 0 h 13"/>
                <a:gd name="T12" fmla="*/ 18 w 18"/>
                <a:gd name="T13" fmla="*/ 2 h 13"/>
                <a:gd name="T14" fmla="*/ 8 w 18"/>
                <a:gd name="T15" fmla="*/ 12 h 13"/>
                <a:gd name="T16" fmla="*/ 7 w 18"/>
                <a:gd name="T17" fmla="*/ 13 h 13"/>
                <a:gd name="T18" fmla="*/ 7 w 18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3">
                  <a:moveTo>
                    <a:pt x="7" y="13"/>
                  </a:moveTo>
                  <a:cubicBezTo>
                    <a:pt x="7" y="13"/>
                    <a:pt x="6" y="13"/>
                    <a:pt x="6" y="1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2" name="Freeform 11"/>
            <p:cNvSpPr>
              <a:spLocks/>
            </p:cNvSpPr>
            <p:nvPr/>
          </p:nvSpPr>
          <p:spPr bwMode="auto">
            <a:xfrm>
              <a:off x="5781675" y="4829176"/>
              <a:ext cx="68263" cy="49213"/>
            </a:xfrm>
            <a:custGeom>
              <a:avLst/>
              <a:gdLst>
                <a:gd name="T0" fmla="*/ 7 w 18"/>
                <a:gd name="T1" fmla="*/ 13 h 13"/>
                <a:gd name="T2" fmla="*/ 6 w 18"/>
                <a:gd name="T3" fmla="*/ 12 h 13"/>
                <a:gd name="T4" fmla="*/ 0 w 18"/>
                <a:gd name="T5" fmla="*/ 6 h 13"/>
                <a:gd name="T6" fmla="*/ 2 w 18"/>
                <a:gd name="T7" fmla="*/ 4 h 13"/>
                <a:gd name="T8" fmla="*/ 7 w 18"/>
                <a:gd name="T9" fmla="*/ 9 h 13"/>
                <a:gd name="T10" fmla="*/ 15 w 18"/>
                <a:gd name="T11" fmla="*/ 0 h 13"/>
                <a:gd name="T12" fmla="*/ 18 w 18"/>
                <a:gd name="T13" fmla="*/ 2 h 13"/>
                <a:gd name="T14" fmla="*/ 8 w 18"/>
                <a:gd name="T15" fmla="*/ 12 h 13"/>
                <a:gd name="T16" fmla="*/ 7 w 18"/>
                <a:gd name="T17" fmla="*/ 13 h 13"/>
                <a:gd name="T18" fmla="*/ 7 w 18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3">
                  <a:moveTo>
                    <a:pt x="7" y="13"/>
                  </a:moveTo>
                  <a:cubicBezTo>
                    <a:pt x="7" y="13"/>
                    <a:pt x="6" y="13"/>
                    <a:pt x="6" y="1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3" name="Freeform 12"/>
            <p:cNvSpPr>
              <a:spLocks/>
            </p:cNvSpPr>
            <p:nvPr/>
          </p:nvSpPr>
          <p:spPr bwMode="auto">
            <a:xfrm>
              <a:off x="5781675" y="4749801"/>
              <a:ext cx="68263" cy="49213"/>
            </a:xfrm>
            <a:custGeom>
              <a:avLst/>
              <a:gdLst>
                <a:gd name="T0" fmla="*/ 7 w 18"/>
                <a:gd name="T1" fmla="*/ 13 h 13"/>
                <a:gd name="T2" fmla="*/ 6 w 18"/>
                <a:gd name="T3" fmla="*/ 12 h 13"/>
                <a:gd name="T4" fmla="*/ 0 w 18"/>
                <a:gd name="T5" fmla="*/ 6 h 13"/>
                <a:gd name="T6" fmla="*/ 2 w 18"/>
                <a:gd name="T7" fmla="*/ 4 h 13"/>
                <a:gd name="T8" fmla="*/ 7 w 18"/>
                <a:gd name="T9" fmla="*/ 9 h 13"/>
                <a:gd name="T10" fmla="*/ 15 w 18"/>
                <a:gd name="T11" fmla="*/ 0 h 13"/>
                <a:gd name="T12" fmla="*/ 18 w 18"/>
                <a:gd name="T13" fmla="*/ 2 h 13"/>
                <a:gd name="T14" fmla="*/ 8 w 18"/>
                <a:gd name="T15" fmla="*/ 12 h 13"/>
                <a:gd name="T16" fmla="*/ 7 w 18"/>
                <a:gd name="T17" fmla="*/ 13 h 13"/>
                <a:gd name="T18" fmla="*/ 7 w 18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3">
                  <a:moveTo>
                    <a:pt x="7" y="13"/>
                  </a:moveTo>
                  <a:cubicBezTo>
                    <a:pt x="7" y="13"/>
                    <a:pt x="6" y="12"/>
                    <a:pt x="6" y="1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4" name="Rectangle 13"/>
            <p:cNvSpPr>
              <a:spLocks noChangeArrowheads="1"/>
            </p:cNvSpPr>
            <p:nvPr/>
          </p:nvSpPr>
          <p:spPr bwMode="auto">
            <a:xfrm>
              <a:off x="5784850" y="4964113"/>
              <a:ext cx="203200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5" name="Rectangle 14"/>
            <p:cNvSpPr>
              <a:spLocks noChangeArrowheads="1"/>
            </p:cNvSpPr>
            <p:nvPr/>
          </p:nvSpPr>
          <p:spPr bwMode="auto">
            <a:xfrm>
              <a:off x="5784850" y="4884738"/>
              <a:ext cx="203200" cy="7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6" name="Rectangle 15"/>
            <p:cNvSpPr>
              <a:spLocks noChangeArrowheads="1"/>
            </p:cNvSpPr>
            <p:nvPr/>
          </p:nvSpPr>
          <p:spPr bwMode="auto">
            <a:xfrm>
              <a:off x="5784850" y="4806951"/>
              <a:ext cx="203200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17" name="그룹 116"/>
          <p:cNvGrpSpPr/>
          <p:nvPr/>
        </p:nvGrpSpPr>
        <p:grpSpPr>
          <a:xfrm>
            <a:off x="7374886" y="1166560"/>
            <a:ext cx="1132489" cy="1121633"/>
            <a:chOff x="5729288" y="3467101"/>
            <a:chExt cx="496887" cy="492124"/>
          </a:xfrm>
          <a:solidFill>
            <a:schemeClr val="tx1"/>
          </a:solidFill>
        </p:grpSpPr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6064250" y="3467101"/>
              <a:ext cx="161925" cy="157163"/>
            </a:xfrm>
            <a:custGeom>
              <a:avLst/>
              <a:gdLst>
                <a:gd name="T0" fmla="*/ 41 w 43"/>
                <a:gd name="T1" fmla="*/ 27 h 42"/>
                <a:gd name="T2" fmla="*/ 15 w 43"/>
                <a:gd name="T3" fmla="*/ 2 h 42"/>
                <a:gd name="T4" fmla="*/ 8 w 43"/>
                <a:gd name="T5" fmla="*/ 2 h 42"/>
                <a:gd name="T6" fmla="*/ 8 w 43"/>
                <a:gd name="T7" fmla="*/ 8 h 42"/>
                <a:gd name="T8" fmla="*/ 12 w 43"/>
                <a:gd name="T9" fmla="*/ 12 h 42"/>
                <a:gd name="T10" fmla="*/ 0 w 43"/>
                <a:gd name="T11" fmla="*/ 25 h 42"/>
                <a:gd name="T12" fmla="*/ 17 w 43"/>
                <a:gd name="T13" fmla="*/ 42 h 42"/>
                <a:gd name="T14" fmla="*/ 29 w 43"/>
                <a:gd name="T15" fmla="*/ 29 h 42"/>
                <a:gd name="T16" fmla="*/ 34 w 43"/>
                <a:gd name="T17" fmla="*/ 34 h 42"/>
                <a:gd name="T18" fmla="*/ 41 w 43"/>
                <a:gd name="T19" fmla="*/ 34 h 42"/>
                <a:gd name="T20" fmla="*/ 41 w 43"/>
                <a:gd name="T21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2">
                  <a:moveTo>
                    <a:pt x="41" y="27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3" y="0"/>
                    <a:pt x="10" y="0"/>
                    <a:pt x="8" y="2"/>
                  </a:cubicBezTo>
                  <a:cubicBezTo>
                    <a:pt x="6" y="3"/>
                    <a:pt x="6" y="6"/>
                    <a:pt x="8" y="8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6" y="36"/>
                    <a:pt x="39" y="36"/>
                    <a:pt x="41" y="34"/>
                  </a:cubicBezTo>
                  <a:cubicBezTo>
                    <a:pt x="43" y="32"/>
                    <a:pt x="43" y="29"/>
                    <a:pt x="4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9" name="Freeform 21"/>
            <p:cNvSpPr>
              <a:spLocks noEditPoints="1"/>
            </p:cNvSpPr>
            <p:nvPr/>
          </p:nvSpPr>
          <p:spPr bwMode="auto">
            <a:xfrm>
              <a:off x="5729288" y="3511550"/>
              <a:ext cx="444500" cy="447675"/>
            </a:xfrm>
            <a:custGeom>
              <a:avLst/>
              <a:gdLst>
                <a:gd name="T0" fmla="*/ 116 w 118"/>
                <a:gd name="T1" fmla="*/ 46 h 119"/>
                <a:gd name="T2" fmla="*/ 72 w 118"/>
                <a:gd name="T3" fmla="*/ 2 h 119"/>
                <a:gd name="T4" fmla="*/ 65 w 118"/>
                <a:gd name="T5" fmla="*/ 2 h 119"/>
                <a:gd name="T6" fmla="*/ 65 w 118"/>
                <a:gd name="T7" fmla="*/ 9 h 119"/>
                <a:gd name="T8" fmla="*/ 70 w 118"/>
                <a:gd name="T9" fmla="*/ 14 h 119"/>
                <a:gd name="T10" fmla="*/ 12 w 118"/>
                <a:gd name="T11" fmla="*/ 73 h 119"/>
                <a:gd name="T12" fmla="*/ 12 w 118"/>
                <a:gd name="T13" fmla="*/ 105 h 119"/>
                <a:gd name="T14" fmla="*/ 0 w 118"/>
                <a:gd name="T15" fmla="*/ 116 h 119"/>
                <a:gd name="T16" fmla="*/ 2 w 118"/>
                <a:gd name="T17" fmla="*/ 119 h 119"/>
                <a:gd name="T18" fmla="*/ 14 w 118"/>
                <a:gd name="T19" fmla="*/ 107 h 119"/>
                <a:gd name="T20" fmla="*/ 46 w 118"/>
                <a:gd name="T21" fmla="*/ 107 h 119"/>
                <a:gd name="T22" fmla="*/ 104 w 118"/>
                <a:gd name="T23" fmla="*/ 48 h 119"/>
                <a:gd name="T24" fmla="*/ 109 w 118"/>
                <a:gd name="T25" fmla="*/ 53 h 119"/>
                <a:gd name="T26" fmla="*/ 116 w 118"/>
                <a:gd name="T27" fmla="*/ 53 h 119"/>
                <a:gd name="T28" fmla="*/ 116 w 118"/>
                <a:gd name="T29" fmla="*/ 46 h 119"/>
                <a:gd name="T30" fmla="*/ 35 w 118"/>
                <a:gd name="T31" fmla="*/ 79 h 119"/>
                <a:gd name="T32" fmla="*/ 26 w 118"/>
                <a:gd name="T33" fmla="*/ 70 h 119"/>
                <a:gd name="T34" fmla="*/ 26 w 118"/>
                <a:gd name="T35" fmla="*/ 68 h 119"/>
                <a:gd name="T36" fmla="*/ 29 w 118"/>
                <a:gd name="T37" fmla="*/ 68 h 119"/>
                <a:gd name="T38" fmla="*/ 37 w 118"/>
                <a:gd name="T39" fmla="*/ 77 h 119"/>
                <a:gd name="T40" fmla="*/ 37 w 118"/>
                <a:gd name="T41" fmla="*/ 79 h 119"/>
                <a:gd name="T42" fmla="*/ 35 w 118"/>
                <a:gd name="T43" fmla="*/ 79 h 119"/>
                <a:gd name="T44" fmla="*/ 43 w 118"/>
                <a:gd name="T45" fmla="*/ 71 h 119"/>
                <a:gd name="T46" fmla="*/ 34 w 118"/>
                <a:gd name="T47" fmla="*/ 63 h 119"/>
                <a:gd name="T48" fmla="*/ 34 w 118"/>
                <a:gd name="T49" fmla="*/ 60 h 119"/>
                <a:gd name="T50" fmla="*/ 36 w 118"/>
                <a:gd name="T51" fmla="*/ 60 h 119"/>
                <a:gd name="T52" fmla="*/ 45 w 118"/>
                <a:gd name="T53" fmla="*/ 69 h 119"/>
                <a:gd name="T54" fmla="*/ 45 w 118"/>
                <a:gd name="T55" fmla="*/ 71 h 119"/>
                <a:gd name="T56" fmla="*/ 43 w 118"/>
                <a:gd name="T57" fmla="*/ 71 h 119"/>
                <a:gd name="T58" fmla="*/ 50 w 118"/>
                <a:gd name="T59" fmla="*/ 64 h 119"/>
                <a:gd name="T60" fmla="*/ 42 w 118"/>
                <a:gd name="T61" fmla="*/ 55 h 119"/>
                <a:gd name="T62" fmla="*/ 42 w 118"/>
                <a:gd name="T63" fmla="*/ 53 h 119"/>
                <a:gd name="T64" fmla="*/ 44 w 118"/>
                <a:gd name="T65" fmla="*/ 53 h 119"/>
                <a:gd name="T66" fmla="*/ 52 w 118"/>
                <a:gd name="T67" fmla="*/ 61 h 119"/>
                <a:gd name="T68" fmla="*/ 52 w 118"/>
                <a:gd name="T69" fmla="*/ 64 h 119"/>
                <a:gd name="T70" fmla="*/ 50 w 118"/>
                <a:gd name="T71" fmla="*/ 64 h 119"/>
                <a:gd name="T72" fmla="*/ 74 w 118"/>
                <a:gd name="T73" fmla="*/ 70 h 119"/>
                <a:gd name="T74" fmla="*/ 49 w 118"/>
                <a:gd name="T75" fmla="*/ 45 h 119"/>
                <a:gd name="T76" fmla="*/ 71 w 118"/>
                <a:gd name="T77" fmla="*/ 22 h 119"/>
                <a:gd name="T78" fmla="*/ 97 w 118"/>
                <a:gd name="T79" fmla="*/ 47 h 119"/>
                <a:gd name="T80" fmla="*/ 74 w 118"/>
                <a:gd name="T81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8" h="119">
                  <a:moveTo>
                    <a:pt x="116" y="46"/>
                  </a:moveTo>
                  <a:cubicBezTo>
                    <a:pt x="72" y="2"/>
                    <a:pt x="72" y="2"/>
                    <a:pt x="72" y="2"/>
                  </a:cubicBezTo>
                  <a:cubicBezTo>
                    <a:pt x="70" y="0"/>
                    <a:pt x="67" y="0"/>
                    <a:pt x="65" y="2"/>
                  </a:cubicBezTo>
                  <a:cubicBezTo>
                    <a:pt x="63" y="4"/>
                    <a:pt x="63" y="7"/>
                    <a:pt x="65" y="9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111" y="55"/>
                    <a:pt x="114" y="55"/>
                    <a:pt x="116" y="53"/>
                  </a:cubicBezTo>
                  <a:cubicBezTo>
                    <a:pt x="118" y="51"/>
                    <a:pt x="118" y="48"/>
                    <a:pt x="116" y="46"/>
                  </a:cubicBezTo>
                  <a:close/>
                  <a:moveTo>
                    <a:pt x="35" y="79"/>
                  </a:move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26" y="69"/>
                    <a:pt x="26" y="68"/>
                  </a:cubicBezTo>
                  <a:cubicBezTo>
                    <a:pt x="27" y="67"/>
                    <a:pt x="28" y="67"/>
                    <a:pt x="29" y="68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8" y="77"/>
                    <a:pt x="38" y="78"/>
                    <a:pt x="37" y="79"/>
                  </a:cubicBezTo>
                  <a:cubicBezTo>
                    <a:pt x="37" y="79"/>
                    <a:pt x="36" y="79"/>
                    <a:pt x="35" y="79"/>
                  </a:cubicBezTo>
                  <a:close/>
                  <a:moveTo>
                    <a:pt x="43" y="71"/>
                  </a:moveTo>
                  <a:cubicBezTo>
                    <a:pt x="34" y="63"/>
                    <a:pt x="34" y="63"/>
                    <a:pt x="34" y="63"/>
                  </a:cubicBezTo>
                  <a:cubicBezTo>
                    <a:pt x="33" y="62"/>
                    <a:pt x="33" y="61"/>
                    <a:pt x="34" y="60"/>
                  </a:cubicBezTo>
                  <a:cubicBezTo>
                    <a:pt x="35" y="60"/>
                    <a:pt x="36" y="60"/>
                    <a:pt x="36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44" y="72"/>
                    <a:pt x="43" y="72"/>
                    <a:pt x="43" y="71"/>
                  </a:cubicBezTo>
                  <a:close/>
                  <a:moveTo>
                    <a:pt x="50" y="64"/>
                  </a:moveTo>
                  <a:cubicBezTo>
                    <a:pt x="42" y="55"/>
                    <a:pt x="42" y="55"/>
                    <a:pt x="42" y="55"/>
                  </a:cubicBezTo>
                  <a:cubicBezTo>
                    <a:pt x="41" y="54"/>
                    <a:pt x="41" y="53"/>
                    <a:pt x="42" y="53"/>
                  </a:cubicBezTo>
                  <a:cubicBezTo>
                    <a:pt x="42" y="52"/>
                    <a:pt x="43" y="52"/>
                    <a:pt x="44" y="53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3" y="62"/>
                    <a:pt x="53" y="63"/>
                    <a:pt x="52" y="64"/>
                  </a:cubicBezTo>
                  <a:cubicBezTo>
                    <a:pt x="52" y="64"/>
                    <a:pt x="51" y="64"/>
                    <a:pt x="50" y="64"/>
                  </a:cubicBezTo>
                  <a:close/>
                  <a:moveTo>
                    <a:pt x="74" y="70"/>
                  </a:moveTo>
                  <a:cubicBezTo>
                    <a:pt x="49" y="45"/>
                    <a:pt x="49" y="45"/>
                    <a:pt x="49" y="4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97" y="47"/>
                    <a:pt x="97" y="47"/>
                    <a:pt x="97" y="47"/>
                  </a:cubicBezTo>
                  <a:lnTo>
                    <a:pt x="7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489173" y="1150998"/>
            <a:ext cx="1211661" cy="2719196"/>
            <a:chOff x="531095" y="1327642"/>
            <a:chExt cx="1552354" cy="3483775"/>
          </a:xfrm>
        </p:grpSpPr>
        <p:sp>
          <p:nvSpPr>
            <p:cNvPr id="87" name="양쪽 모서리가 둥근 사각형 86"/>
            <p:cNvSpPr/>
            <p:nvPr/>
          </p:nvSpPr>
          <p:spPr>
            <a:xfrm>
              <a:off x="531096" y="1327642"/>
              <a:ext cx="1552353" cy="170519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13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양쪽 모서리가 둥근 사각형 95"/>
            <p:cNvSpPr/>
            <p:nvPr/>
          </p:nvSpPr>
          <p:spPr>
            <a:xfrm flipV="1">
              <a:off x="531095" y="3022204"/>
              <a:ext cx="1552354" cy="17892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Freeform 75"/>
            <p:cNvSpPr>
              <a:spLocks/>
            </p:cNvSpPr>
            <p:nvPr/>
          </p:nvSpPr>
          <p:spPr bwMode="auto">
            <a:xfrm>
              <a:off x="885791" y="1529428"/>
              <a:ext cx="842962" cy="842963"/>
            </a:xfrm>
            <a:custGeom>
              <a:avLst/>
              <a:gdLst>
                <a:gd name="T0" fmla="*/ 210 w 222"/>
                <a:gd name="T1" fmla="*/ 78 h 222"/>
                <a:gd name="T2" fmla="*/ 144 w 222"/>
                <a:gd name="T3" fmla="*/ 78 h 222"/>
                <a:gd name="T4" fmla="*/ 144 w 222"/>
                <a:gd name="T5" fmla="*/ 11 h 222"/>
                <a:gd name="T6" fmla="*/ 132 w 222"/>
                <a:gd name="T7" fmla="*/ 0 h 222"/>
                <a:gd name="T8" fmla="*/ 90 w 222"/>
                <a:gd name="T9" fmla="*/ 0 h 222"/>
                <a:gd name="T10" fmla="*/ 79 w 222"/>
                <a:gd name="T11" fmla="*/ 11 h 222"/>
                <a:gd name="T12" fmla="*/ 79 w 222"/>
                <a:gd name="T13" fmla="*/ 78 h 222"/>
                <a:gd name="T14" fmla="*/ 12 w 222"/>
                <a:gd name="T15" fmla="*/ 78 h 222"/>
                <a:gd name="T16" fmla="*/ 0 w 222"/>
                <a:gd name="T17" fmla="*/ 90 h 222"/>
                <a:gd name="T18" fmla="*/ 0 w 222"/>
                <a:gd name="T19" fmla="*/ 131 h 222"/>
                <a:gd name="T20" fmla="*/ 12 w 222"/>
                <a:gd name="T21" fmla="*/ 143 h 222"/>
                <a:gd name="T22" fmla="*/ 79 w 222"/>
                <a:gd name="T23" fmla="*/ 143 h 222"/>
                <a:gd name="T24" fmla="*/ 79 w 222"/>
                <a:gd name="T25" fmla="*/ 210 h 222"/>
                <a:gd name="T26" fmla="*/ 90 w 222"/>
                <a:gd name="T27" fmla="*/ 222 h 222"/>
                <a:gd name="T28" fmla="*/ 132 w 222"/>
                <a:gd name="T29" fmla="*/ 222 h 222"/>
                <a:gd name="T30" fmla="*/ 144 w 222"/>
                <a:gd name="T31" fmla="*/ 210 h 222"/>
                <a:gd name="T32" fmla="*/ 144 w 222"/>
                <a:gd name="T33" fmla="*/ 143 h 222"/>
                <a:gd name="T34" fmla="*/ 210 w 222"/>
                <a:gd name="T35" fmla="*/ 143 h 222"/>
                <a:gd name="T36" fmla="*/ 222 w 222"/>
                <a:gd name="T37" fmla="*/ 131 h 222"/>
                <a:gd name="T38" fmla="*/ 222 w 222"/>
                <a:gd name="T39" fmla="*/ 90 h 222"/>
                <a:gd name="T40" fmla="*/ 210 w 222"/>
                <a:gd name="T41" fmla="*/ 7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222">
                  <a:moveTo>
                    <a:pt x="210" y="78"/>
                  </a:moveTo>
                  <a:cubicBezTo>
                    <a:pt x="144" y="78"/>
                    <a:pt x="144" y="78"/>
                    <a:pt x="144" y="78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4" y="5"/>
                    <a:pt x="138" y="0"/>
                    <a:pt x="13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4" y="0"/>
                    <a:pt x="79" y="5"/>
                    <a:pt x="79" y="11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" y="78"/>
                    <a:pt x="0" y="83"/>
                    <a:pt x="0" y="90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8"/>
                    <a:pt x="5" y="143"/>
                    <a:pt x="12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9" y="210"/>
                    <a:pt x="79" y="210"/>
                    <a:pt x="79" y="210"/>
                  </a:cubicBezTo>
                  <a:cubicBezTo>
                    <a:pt x="79" y="216"/>
                    <a:pt x="84" y="222"/>
                    <a:pt x="90" y="222"/>
                  </a:cubicBezTo>
                  <a:cubicBezTo>
                    <a:pt x="132" y="222"/>
                    <a:pt x="132" y="222"/>
                    <a:pt x="132" y="222"/>
                  </a:cubicBezTo>
                  <a:cubicBezTo>
                    <a:pt x="138" y="222"/>
                    <a:pt x="144" y="216"/>
                    <a:pt x="144" y="21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210" y="143"/>
                    <a:pt x="210" y="143"/>
                    <a:pt x="210" y="143"/>
                  </a:cubicBezTo>
                  <a:cubicBezTo>
                    <a:pt x="217" y="143"/>
                    <a:pt x="222" y="138"/>
                    <a:pt x="222" y="131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22" y="83"/>
                    <a:pt x="217" y="78"/>
                    <a:pt x="210" y="78"/>
                  </a:cubicBezTo>
                  <a:close/>
                </a:path>
              </a:pathLst>
            </a:custGeom>
            <a:solidFill>
              <a:srgbClr val="FFF6D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929604" y="2410437"/>
              <a:ext cx="7553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b="1" dirty="0" smtClean="0">
                  <a:solidFill>
                    <a:srgbClr val="FFF6DD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16%</a:t>
              </a:r>
              <a:endParaRPr lang="ko-KR" altLang="en-US" sz="2800" b="1" dirty="0">
                <a:solidFill>
                  <a:srgbClr val="FFF6DD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1095" y="3557732"/>
              <a:ext cx="1552354" cy="482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b="1" dirty="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lang="ko-KR" altLang="en-US" sz="2000" b="1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104" name="그룹 103"/>
          <p:cNvGrpSpPr/>
          <p:nvPr/>
        </p:nvGrpSpPr>
        <p:grpSpPr>
          <a:xfrm>
            <a:off x="1828114" y="955098"/>
            <a:ext cx="2552700" cy="2757481"/>
            <a:chOff x="3870547" y="1781513"/>
            <a:chExt cx="2552700" cy="2757481"/>
          </a:xfrm>
        </p:grpSpPr>
        <p:graphicFrame>
          <p:nvGraphicFramePr>
            <p:cNvPr id="105" name="차트 104"/>
            <p:cNvGraphicFramePr/>
            <p:nvPr>
              <p:extLst>
                <p:ext uri="{D42A27DB-BD31-4B8C-83A1-F6EECF244321}">
                  <p14:modId xmlns:p14="http://schemas.microsoft.com/office/powerpoint/2010/main" val="3136057656"/>
                </p:ext>
              </p:extLst>
            </p:nvPr>
          </p:nvGraphicFramePr>
          <p:xfrm>
            <a:off x="3870547" y="1781513"/>
            <a:ext cx="2552700" cy="27574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6" name="자유형 105"/>
            <p:cNvSpPr>
              <a:spLocks noChangeArrowheads="1"/>
            </p:cNvSpPr>
            <p:nvPr/>
          </p:nvSpPr>
          <p:spPr bwMode="auto">
            <a:xfrm>
              <a:off x="4910797" y="2562513"/>
              <a:ext cx="578530" cy="809124"/>
            </a:xfrm>
            <a:custGeom>
              <a:avLst/>
              <a:gdLst>
                <a:gd name="connsiteX0" fmla="*/ 123723 w 675654"/>
                <a:gd name="connsiteY0" fmla="*/ 140612 h 944961"/>
                <a:gd name="connsiteX1" fmla="*/ 78648 w 675654"/>
                <a:gd name="connsiteY1" fmla="*/ 183100 h 944961"/>
                <a:gd name="connsiteX2" fmla="*/ 78648 w 675654"/>
                <a:gd name="connsiteY2" fmla="*/ 247859 h 944961"/>
                <a:gd name="connsiteX3" fmla="*/ 173978 w 675654"/>
                <a:gd name="connsiteY3" fmla="*/ 247859 h 944961"/>
                <a:gd name="connsiteX4" fmla="*/ 173978 w 675654"/>
                <a:gd name="connsiteY4" fmla="*/ 276458 h 944961"/>
                <a:gd name="connsiteX5" fmla="*/ 78648 w 675654"/>
                <a:gd name="connsiteY5" fmla="*/ 276458 h 944961"/>
                <a:gd name="connsiteX6" fmla="*/ 78648 w 675654"/>
                <a:gd name="connsiteY6" fmla="*/ 283142 h 944961"/>
                <a:gd name="connsiteX7" fmla="*/ 78648 w 675654"/>
                <a:gd name="connsiteY7" fmla="*/ 336039 h 944961"/>
                <a:gd name="connsiteX8" fmla="*/ 173978 w 675654"/>
                <a:gd name="connsiteY8" fmla="*/ 336039 h 944961"/>
                <a:gd name="connsiteX9" fmla="*/ 173978 w 675654"/>
                <a:gd name="connsiteY9" fmla="*/ 361063 h 944961"/>
                <a:gd name="connsiteX10" fmla="*/ 78648 w 675654"/>
                <a:gd name="connsiteY10" fmla="*/ 361063 h 944961"/>
                <a:gd name="connsiteX11" fmla="*/ 78648 w 675654"/>
                <a:gd name="connsiteY11" fmla="*/ 412189 h 944961"/>
                <a:gd name="connsiteX12" fmla="*/ 78648 w 675654"/>
                <a:gd name="connsiteY12" fmla="*/ 418261 h 944961"/>
                <a:gd name="connsiteX13" fmla="*/ 173978 w 675654"/>
                <a:gd name="connsiteY13" fmla="*/ 418261 h 944961"/>
                <a:gd name="connsiteX14" fmla="*/ 173978 w 675654"/>
                <a:gd name="connsiteY14" fmla="*/ 443285 h 944961"/>
                <a:gd name="connsiteX15" fmla="*/ 78648 w 675654"/>
                <a:gd name="connsiteY15" fmla="*/ 443285 h 944961"/>
                <a:gd name="connsiteX16" fmla="*/ 78648 w 675654"/>
                <a:gd name="connsiteY16" fmla="*/ 448299 h 944961"/>
                <a:gd name="connsiteX17" fmla="*/ 78648 w 675654"/>
                <a:gd name="connsiteY17" fmla="*/ 486184 h 944961"/>
                <a:gd name="connsiteX18" fmla="*/ 597007 w 675654"/>
                <a:gd name="connsiteY18" fmla="*/ 486184 h 944961"/>
                <a:gd name="connsiteX19" fmla="*/ 597007 w 675654"/>
                <a:gd name="connsiteY19" fmla="*/ 183100 h 944961"/>
                <a:gd name="connsiteX20" fmla="*/ 554750 w 675654"/>
                <a:gd name="connsiteY20" fmla="*/ 140612 h 944961"/>
                <a:gd name="connsiteX21" fmla="*/ 123723 w 675654"/>
                <a:gd name="connsiteY21" fmla="*/ 140612 h 944961"/>
                <a:gd name="connsiteX22" fmla="*/ 334251 w 675654"/>
                <a:gd name="connsiteY22" fmla="*/ 25024 h 944961"/>
                <a:gd name="connsiteX23" fmla="*/ 299098 w 675654"/>
                <a:gd name="connsiteY23" fmla="*/ 60177 h 944961"/>
                <a:gd name="connsiteX24" fmla="*/ 334251 w 675654"/>
                <a:gd name="connsiteY24" fmla="*/ 95330 h 944961"/>
                <a:gd name="connsiteX25" fmla="*/ 369404 w 675654"/>
                <a:gd name="connsiteY25" fmla="*/ 60177 h 944961"/>
                <a:gd name="connsiteX26" fmla="*/ 334251 w 675654"/>
                <a:gd name="connsiteY26" fmla="*/ 25024 h 944961"/>
                <a:gd name="connsiteX27" fmla="*/ 333656 w 675654"/>
                <a:gd name="connsiteY27" fmla="*/ 0 h 944961"/>
                <a:gd name="connsiteX28" fmla="*/ 394429 w 675654"/>
                <a:gd name="connsiteY28" fmla="*/ 60773 h 944961"/>
                <a:gd name="connsiteX29" fmla="*/ 392504 w 675654"/>
                <a:gd name="connsiteY29" fmla="*/ 70306 h 944961"/>
                <a:gd name="connsiteX30" fmla="*/ 436387 w 675654"/>
                <a:gd name="connsiteY30" fmla="*/ 70306 h 944961"/>
                <a:gd name="connsiteX31" fmla="*/ 619350 w 675654"/>
                <a:gd name="connsiteY31" fmla="*/ 70306 h 944961"/>
                <a:gd name="connsiteX32" fmla="*/ 675654 w 675654"/>
                <a:gd name="connsiteY32" fmla="*/ 126873 h 944961"/>
                <a:gd name="connsiteX33" fmla="*/ 675654 w 675654"/>
                <a:gd name="connsiteY33" fmla="*/ 717992 h 944961"/>
                <a:gd name="connsiteX34" fmla="*/ 619350 w 675654"/>
                <a:gd name="connsiteY34" fmla="*/ 774558 h 944961"/>
                <a:gd name="connsiteX35" fmla="*/ 433501 w 675654"/>
                <a:gd name="connsiteY35" fmla="*/ 774558 h 944961"/>
                <a:gd name="connsiteX36" fmla="*/ 425880 w 675654"/>
                <a:gd name="connsiteY36" fmla="*/ 774558 h 944961"/>
                <a:gd name="connsiteX37" fmla="*/ 427795 w 675654"/>
                <a:gd name="connsiteY37" fmla="*/ 786097 h 944961"/>
                <a:gd name="connsiteX38" fmla="*/ 380069 w 675654"/>
                <a:gd name="connsiteY38" fmla="*/ 842481 h 944961"/>
                <a:gd name="connsiteX39" fmla="*/ 358465 w 675654"/>
                <a:gd name="connsiteY39" fmla="*/ 842481 h 944961"/>
                <a:gd name="connsiteX40" fmla="*/ 359544 w 675654"/>
                <a:gd name="connsiteY40" fmla="*/ 866467 h 944961"/>
                <a:gd name="connsiteX41" fmla="*/ 352424 w 675654"/>
                <a:gd name="connsiteY41" fmla="*/ 893960 h 944961"/>
                <a:gd name="connsiteX42" fmla="*/ 284501 w 675654"/>
                <a:gd name="connsiteY42" fmla="*/ 944961 h 944961"/>
                <a:gd name="connsiteX43" fmla="*/ 278841 w 675654"/>
                <a:gd name="connsiteY43" fmla="*/ 919460 h 944961"/>
                <a:gd name="connsiteX44" fmla="*/ 326953 w 675654"/>
                <a:gd name="connsiteY44" fmla="*/ 882626 h 944961"/>
                <a:gd name="connsiteX45" fmla="*/ 332260 w 675654"/>
                <a:gd name="connsiteY45" fmla="*/ 846146 h 944961"/>
                <a:gd name="connsiteX46" fmla="*/ 331290 w 675654"/>
                <a:gd name="connsiteY46" fmla="*/ 842481 h 944961"/>
                <a:gd name="connsiteX47" fmla="*/ 318657 w 675654"/>
                <a:gd name="connsiteY47" fmla="*/ 842481 h 944961"/>
                <a:gd name="connsiteX48" fmla="*/ 309884 w 675654"/>
                <a:gd name="connsiteY48" fmla="*/ 842481 h 944961"/>
                <a:gd name="connsiteX49" fmla="*/ 262158 w 675654"/>
                <a:gd name="connsiteY49" fmla="*/ 786097 h 944961"/>
                <a:gd name="connsiteX50" fmla="*/ 264073 w 675654"/>
                <a:gd name="connsiteY50" fmla="*/ 774558 h 944961"/>
                <a:gd name="connsiteX51" fmla="*/ 239267 w 675654"/>
                <a:gd name="connsiteY51" fmla="*/ 774558 h 944961"/>
                <a:gd name="connsiteX52" fmla="*/ 56304 w 675654"/>
                <a:gd name="connsiteY52" fmla="*/ 774558 h 944961"/>
                <a:gd name="connsiteX53" fmla="*/ 0 w 675654"/>
                <a:gd name="connsiteY53" fmla="*/ 717992 h 944961"/>
                <a:gd name="connsiteX54" fmla="*/ 0 w 675654"/>
                <a:gd name="connsiteY54" fmla="*/ 126873 h 944961"/>
                <a:gd name="connsiteX55" fmla="*/ 56304 w 675654"/>
                <a:gd name="connsiteY55" fmla="*/ 70306 h 944961"/>
                <a:gd name="connsiteX56" fmla="*/ 242153 w 675654"/>
                <a:gd name="connsiteY56" fmla="*/ 70306 h 944961"/>
                <a:gd name="connsiteX57" fmla="*/ 274808 w 675654"/>
                <a:gd name="connsiteY57" fmla="*/ 70306 h 944961"/>
                <a:gd name="connsiteX58" fmla="*/ 272883 w 675654"/>
                <a:gd name="connsiteY58" fmla="*/ 60773 h 944961"/>
                <a:gd name="connsiteX59" fmla="*/ 333656 w 675654"/>
                <a:gd name="connsiteY59" fmla="*/ 0 h 94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75654" h="944961">
                  <a:moveTo>
                    <a:pt x="123723" y="140612"/>
                  </a:moveTo>
                  <a:cubicBezTo>
                    <a:pt x="98368" y="140612"/>
                    <a:pt x="78648" y="160440"/>
                    <a:pt x="78648" y="183100"/>
                  </a:cubicBezTo>
                  <a:lnTo>
                    <a:pt x="78648" y="247859"/>
                  </a:lnTo>
                  <a:lnTo>
                    <a:pt x="173978" y="247859"/>
                  </a:lnTo>
                  <a:lnTo>
                    <a:pt x="173978" y="276458"/>
                  </a:lnTo>
                  <a:lnTo>
                    <a:pt x="78648" y="276458"/>
                  </a:lnTo>
                  <a:lnTo>
                    <a:pt x="78648" y="283142"/>
                  </a:lnTo>
                  <a:lnTo>
                    <a:pt x="78648" y="336039"/>
                  </a:lnTo>
                  <a:lnTo>
                    <a:pt x="173978" y="336039"/>
                  </a:lnTo>
                  <a:lnTo>
                    <a:pt x="173978" y="361063"/>
                  </a:lnTo>
                  <a:lnTo>
                    <a:pt x="78648" y="361063"/>
                  </a:lnTo>
                  <a:lnTo>
                    <a:pt x="78648" y="412189"/>
                  </a:lnTo>
                  <a:lnTo>
                    <a:pt x="78648" y="418261"/>
                  </a:lnTo>
                  <a:lnTo>
                    <a:pt x="173978" y="418261"/>
                  </a:lnTo>
                  <a:lnTo>
                    <a:pt x="173978" y="443285"/>
                  </a:lnTo>
                  <a:lnTo>
                    <a:pt x="78648" y="443285"/>
                  </a:lnTo>
                  <a:lnTo>
                    <a:pt x="78648" y="448299"/>
                  </a:lnTo>
                  <a:cubicBezTo>
                    <a:pt x="78648" y="486184"/>
                    <a:pt x="78648" y="486184"/>
                    <a:pt x="78648" y="486184"/>
                  </a:cubicBezTo>
                  <a:lnTo>
                    <a:pt x="597007" y="486184"/>
                  </a:lnTo>
                  <a:cubicBezTo>
                    <a:pt x="597007" y="183100"/>
                    <a:pt x="597007" y="183100"/>
                    <a:pt x="597007" y="183100"/>
                  </a:cubicBezTo>
                  <a:cubicBezTo>
                    <a:pt x="597007" y="160440"/>
                    <a:pt x="577287" y="140612"/>
                    <a:pt x="554750" y="140612"/>
                  </a:cubicBezTo>
                  <a:cubicBezTo>
                    <a:pt x="123723" y="140612"/>
                    <a:pt x="123723" y="140612"/>
                    <a:pt x="123723" y="140612"/>
                  </a:cubicBezTo>
                  <a:close/>
                  <a:moveTo>
                    <a:pt x="334251" y="25024"/>
                  </a:moveTo>
                  <a:cubicBezTo>
                    <a:pt x="314837" y="25024"/>
                    <a:pt x="299098" y="40763"/>
                    <a:pt x="299098" y="60177"/>
                  </a:cubicBezTo>
                  <a:cubicBezTo>
                    <a:pt x="299098" y="79591"/>
                    <a:pt x="314837" y="95330"/>
                    <a:pt x="334251" y="95330"/>
                  </a:cubicBezTo>
                  <a:cubicBezTo>
                    <a:pt x="353665" y="95330"/>
                    <a:pt x="369404" y="79591"/>
                    <a:pt x="369404" y="60177"/>
                  </a:cubicBezTo>
                  <a:cubicBezTo>
                    <a:pt x="369404" y="40763"/>
                    <a:pt x="353665" y="25024"/>
                    <a:pt x="334251" y="25024"/>
                  </a:cubicBezTo>
                  <a:close/>
                  <a:moveTo>
                    <a:pt x="333656" y="0"/>
                  </a:moveTo>
                  <a:cubicBezTo>
                    <a:pt x="367220" y="0"/>
                    <a:pt x="394429" y="27209"/>
                    <a:pt x="394429" y="60773"/>
                  </a:cubicBezTo>
                  <a:lnTo>
                    <a:pt x="392504" y="70306"/>
                  </a:lnTo>
                  <a:lnTo>
                    <a:pt x="436387" y="70306"/>
                  </a:lnTo>
                  <a:cubicBezTo>
                    <a:pt x="619350" y="70306"/>
                    <a:pt x="619350" y="70306"/>
                    <a:pt x="619350" y="70306"/>
                  </a:cubicBezTo>
                  <a:cubicBezTo>
                    <a:pt x="650317" y="70306"/>
                    <a:pt x="675654" y="95761"/>
                    <a:pt x="675654" y="126873"/>
                  </a:cubicBezTo>
                  <a:lnTo>
                    <a:pt x="675654" y="717992"/>
                  </a:lnTo>
                  <a:cubicBezTo>
                    <a:pt x="675654" y="749103"/>
                    <a:pt x="650317" y="774558"/>
                    <a:pt x="619350" y="774558"/>
                  </a:cubicBezTo>
                  <a:cubicBezTo>
                    <a:pt x="548969" y="774558"/>
                    <a:pt x="487386" y="774558"/>
                    <a:pt x="433501" y="774558"/>
                  </a:cubicBezTo>
                  <a:lnTo>
                    <a:pt x="425880" y="774558"/>
                  </a:lnTo>
                  <a:lnTo>
                    <a:pt x="427795" y="786097"/>
                  </a:lnTo>
                  <a:cubicBezTo>
                    <a:pt x="427795" y="817108"/>
                    <a:pt x="405336" y="842481"/>
                    <a:pt x="380069" y="842481"/>
                  </a:cubicBezTo>
                  <a:lnTo>
                    <a:pt x="358465" y="842481"/>
                  </a:lnTo>
                  <a:lnTo>
                    <a:pt x="359544" y="866467"/>
                  </a:lnTo>
                  <a:cubicBezTo>
                    <a:pt x="358792" y="875365"/>
                    <a:pt x="356670" y="884751"/>
                    <a:pt x="352424" y="893960"/>
                  </a:cubicBezTo>
                  <a:cubicBezTo>
                    <a:pt x="341104" y="916627"/>
                    <a:pt x="318463" y="933627"/>
                    <a:pt x="284501" y="944961"/>
                  </a:cubicBezTo>
                  <a:cubicBezTo>
                    <a:pt x="278841" y="919460"/>
                    <a:pt x="278841" y="919460"/>
                    <a:pt x="278841" y="919460"/>
                  </a:cubicBezTo>
                  <a:cubicBezTo>
                    <a:pt x="304312" y="910960"/>
                    <a:pt x="321293" y="899626"/>
                    <a:pt x="326953" y="882626"/>
                  </a:cubicBezTo>
                  <a:cubicBezTo>
                    <a:pt x="334029" y="869876"/>
                    <a:pt x="334029" y="856417"/>
                    <a:pt x="332260" y="846146"/>
                  </a:cubicBezTo>
                  <a:lnTo>
                    <a:pt x="331290" y="842481"/>
                  </a:lnTo>
                  <a:lnTo>
                    <a:pt x="318657" y="842481"/>
                  </a:lnTo>
                  <a:cubicBezTo>
                    <a:pt x="309884" y="842481"/>
                    <a:pt x="309884" y="842481"/>
                    <a:pt x="309884" y="842481"/>
                  </a:cubicBezTo>
                  <a:cubicBezTo>
                    <a:pt x="284617" y="842481"/>
                    <a:pt x="262158" y="817108"/>
                    <a:pt x="262158" y="786097"/>
                  </a:cubicBezTo>
                  <a:lnTo>
                    <a:pt x="264073" y="774558"/>
                  </a:lnTo>
                  <a:lnTo>
                    <a:pt x="239267" y="774558"/>
                  </a:lnTo>
                  <a:cubicBezTo>
                    <a:pt x="56304" y="774558"/>
                    <a:pt x="56304" y="774558"/>
                    <a:pt x="56304" y="774558"/>
                  </a:cubicBezTo>
                  <a:cubicBezTo>
                    <a:pt x="25337" y="774558"/>
                    <a:pt x="0" y="749103"/>
                    <a:pt x="0" y="717992"/>
                  </a:cubicBezTo>
                  <a:cubicBezTo>
                    <a:pt x="0" y="126873"/>
                    <a:pt x="0" y="126873"/>
                    <a:pt x="0" y="126873"/>
                  </a:cubicBezTo>
                  <a:cubicBezTo>
                    <a:pt x="0" y="95761"/>
                    <a:pt x="25337" y="70306"/>
                    <a:pt x="56304" y="70306"/>
                  </a:cubicBezTo>
                  <a:cubicBezTo>
                    <a:pt x="126685" y="70306"/>
                    <a:pt x="188268" y="70306"/>
                    <a:pt x="242153" y="70306"/>
                  </a:cubicBezTo>
                  <a:lnTo>
                    <a:pt x="274808" y="70306"/>
                  </a:lnTo>
                  <a:lnTo>
                    <a:pt x="272883" y="60773"/>
                  </a:lnTo>
                  <a:cubicBezTo>
                    <a:pt x="272883" y="27209"/>
                    <a:pt x="300092" y="0"/>
                    <a:pt x="3336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783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3692</TotalTime>
  <Words>327</Words>
  <Application>Microsoft Office PowerPoint</Application>
  <PresentationFormat>와이드스크린</PresentationFormat>
  <Paragraphs>97</Paragraphs>
  <Slides>9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HY강B</vt:lpstr>
      <vt:lpstr>HY강M</vt:lpstr>
      <vt:lpstr>HY견고딕</vt:lpstr>
      <vt:lpstr>맑은 고딕</vt:lpstr>
      <vt:lpstr>Arial</vt:lpstr>
      <vt:lpstr>Calibri</vt:lpstr>
      <vt:lpstr>Calibri Light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goni@xemi.co.kr</dc:creator>
  <cp:lastModifiedBy>goni@xemi.co.kr</cp:lastModifiedBy>
  <cp:revision>157</cp:revision>
  <dcterms:created xsi:type="dcterms:W3CDTF">2016-08-29T06:39:06Z</dcterms:created>
  <dcterms:modified xsi:type="dcterms:W3CDTF">2016-09-13T05:19:59Z</dcterms:modified>
</cp:coreProperties>
</file>