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65" r:id="rId2"/>
    <p:sldId id="283" r:id="rId3"/>
    <p:sldId id="268" r:id="rId4"/>
    <p:sldId id="267" r:id="rId5"/>
    <p:sldId id="269" r:id="rId6"/>
    <p:sldId id="270" r:id="rId7"/>
    <p:sldId id="271" r:id="rId8"/>
    <p:sldId id="285" r:id="rId9"/>
    <p:sldId id="260" r:id="rId10"/>
    <p:sldId id="273" r:id="rId11"/>
    <p:sldId id="261" r:id="rId12"/>
    <p:sldId id="262" r:id="rId13"/>
    <p:sldId id="264" r:id="rId14"/>
    <p:sldId id="282" r:id="rId15"/>
    <p:sldId id="275" r:id="rId16"/>
    <p:sldId id="277" r:id="rId17"/>
    <p:sldId id="278" r:id="rId18"/>
    <p:sldId id="276" r:id="rId19"/>
    <p:sldId id="263" r:id="rId20"/>
    <p:sldId id="286" r:id="rId21"/>
    <p:sldId id="259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92D"/>
    <a:srgbClr val="29AF8C"/>
    <a:srgbClr val="38D0A8"/>
    <a:srgbClr val="9B9B9B"/>
    <a:srgbClr val="8CB240"/>
    <a:srgbClr val="0AC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181" autoAdjust="0"/>
  </p:normalViewPr>
  <p:slideViewPr>
    <p:cSldViewPr snapToGrid="0" showGuides="1">
      <p:cViewPr varScale="1">
        <p:scale>
          <a:sx n="111" d="100"/>
          <a:sy n="111" d="100"/>
        </p:scale>
        <p:origin x="174" y="96"/>
      </p:cViewPr>
      <p:guideLst>
        <p:guide orient="horz" pos="4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>
                <a:solidFill>
                  <a:schemeClr val="tx1">
                    <a:lumMod val="85000"/>
                  </a:schemeClr>
                </a:solidFill>
              </a:rPr>
              <a:t>차트 제목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2">
                <a:alpha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>
                <a:alpha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>
                <a:alpha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1"/>
        <c:overlap val="30"/>
        <c:axId val="407931016"/>
        <c:axId val="407936896"/>
      </c:barChart>
      <c:catAx>
        <c:axId val="4079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6896"/>
        <c:crosses val="autoZero"/>
        <c:auto val="1"/>
        <c:lblAlgn val="ctr"/>
        <c:lblOffset val="100"/>
        <c:noMultiLvlLbl val="0"/>
      </c:catAx>
      <c:valAx>
        <c:axId val="407936896"/>
        <c:scaling>
          <c:orientation val="minMax"/>
        </c:scaling>
        <c:delete val="0"/>
        <c:axPos val="l"/>
        <c:majorGridlines>
          <c:spPr>
            <a:ln w="25400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1016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>
              <a:lumMod val="65000"/>
            </a:schemeClr>
          </a:solidFill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>
                <a:alpha val="65000"/>
              </a:schemeClr>
            </a:solidFill>
            <a:ln w="38100">
              <a:noFill/>
              <a:headEnd w="lg" len="lg"/>
            </a:ln>
            <a:effectLst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2.5</c:v>
                </c:pt>
                <c:pt idx="2">
                  <c:v>3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 w="38100">
              <a:noFill/>
              <a:headEnd w="lg" len="lg"/>
            </a:ln>
            <a:effectLst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 w="38100">
              <a:noFill/>
              <a:headEnd w="lg" len="lg"/>
            </a:ln>
            <a:effectLst/>
          </c:spPr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3.7</c:v>
                </c:pt>
                <c:pt idx="3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7931408"/>
        <c:axId val="407930624"/>
      </c:areaChart>
      <c:catAx>
        <c:axId val="40793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0624"/>
        <c:crosses val="autoZero"/>
        <c:auto val="1"/>
        <c:lblAlgn val="ctr"/>
        <c:lblOffset val="100"/>
        <c:noMultiLvlLbl val="0"/>
      </c:catAx>
      <c:valAx>
        <c:axId val="407930624"/>
        <c:scaling>
          <c:orientation val="minMax"/>
          <c:max val="5"/>
        </c:scaling>
        <c:delete val="0"/>
        <c:axPos val="l"/>
        <c:majorGridlines>
          <c:spPr>
            <a:ln w="19050" cap="flat" cmpd="sng" algn="ctr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07931408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 w="28575">
      <a:noFill/>
    </a:ln>
    <a:effectLst/>
  </c:spPr>
  <c:txPr>
    <a:bodyPr/>
    <a:lstStyle/>
    <a:p>
      <a:pPr>
        <a:defRPr sz="2000" b="1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77F29-4C38-48B6-86AC-A8F8E9B86F0A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137DF-AEA8-4730-895B-05B92DF4A4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97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587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12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95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55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664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054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598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96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137DF-AEA8-4730-895B-05B92DF4A4B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4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3D5B-5027-4016-93FC-6153BD20ADC1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047-A929-42A7-87F1-B9598D75B5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75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56" y="139215"/>
            <a:ext cx="11683702" cy="65685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56" y="1094104"/>
            <a:ext cx="11683702" cy="504851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3D5B-5027-4016-93FC-6153BD20ADC1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047-A929-42A7-87F1-B9598D75B5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51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인물 좌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5673724" y="705395"/>
            <a:ext cx="6104145" cy="5442993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23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05396"/>
            <a:ext cx="11163300" cy="5471568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09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99" y="705395"/>
            <a:ext cx="5181600" cy="51336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9700" y="705395"/>
            <a:ext cx="5181600" cy="51336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21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75609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1580003"/>
            <a:ext cx="5157787" cy="4690167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8112" y="75609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8112" y="1580004"/>
            <a:ext cx="5183188" cy="46901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08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694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인물 좌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50A3-8C53-4B81-BF7F-A08AE24A765B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0996F-E7CE-4BB4-A0D3-147FFAB81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5673724" y="705395"/>
            <a:ext cx="6104145" cy="5442993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507999" y="59635"/>
            <a:ext cx="11163301" cy="645760"/>
          </a:xfrm>
        </p:spPr>
        <p:txBody>
          <a:bodyPr/>
          <a:lstStyle>
            <a:lvl1pPr>
              <a:defRPr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25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3D5B-5027-4016-93FC-6153BD20ADC1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047-A929-42A7-87F1-B9598D75B5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64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922" y="1"/>
            <a:ext cx="12096078" cy="7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922" y="900468"/>
            <a:ext cx="11963400" cy="5371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3D5B-5027-4016-93FC-6153BD20ADC1}" type="datetimeFigureOut">
              <a:rPr lang="ko-KR" altLang="en-US" smtClean="0"/>
              <a:t>2016-07-12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8047-A929-42A7-87F1-B9598D75B5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907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696" r:id="rId8"/>
    <p:sldLayoutId id="214748369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29620" y="4342240"/>
            <a:ext cx="7274491" cy="966788"/>
          </a:xfrm>
        </p:spPr>
        <p:txBody>
          <a:bodyPr anchor="ctr">
            <a:normAutofit/>
          </a:bodyPr>
          <a:lstStyle/>
          <a:p>
            <a:pPr algn="l"/>
            <a:r>
              <a:rPr lang="en-US" altLang="ko-KR" b="1" dirty="0" smtClean="0">
                <a:latin typeface="+mj-ea"/>
              </a:rPr>
              <a:t>XEMI Template </a:t>
            </a:r>
            <a:r>
              <a:rPr lang="ko-KR" altLang="en-US" sz="4000" b="1" dirty="0" smtClean="0">
                <a:solidFill>
                  <a:schemeClr val="accent2"/>
                </a:solidFill>
                <a:latin typeface="+mj-ea"/>
              </a:rPr>
              <a:t>리본</a:t>
            </a:r>
            <a:endParaRPr lang="ko-KR" altLang="en-US" sz="4000" b="1" dirty="0">
              <a:solidFill>
                <a:schemeClr val="accent2"/>
              </a:solidFill>
              <a:latin typeface="+mj-ea"/>
            </a:endParaRPr>
          </a:p>
        </p:txBody>
      </p:sp>
      <p:cxnSp>
        <p:nvCxnSpPr>
          <p:cNvPr id="7" name="직선 연결선 6"/>
          <p:cNvCxnSpPr/>
          <p:nvPr/>
        </p:nvCxnSpPr>
        <p:spPr>
          <a:xfrm flipH="1">
            <a:off x="2" y="4825634"/>
            <a:ext cx="422961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11135762" y="4825634"/>
            <a:ext cx="10562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양쪽 모서리가 둥근 사각형 5"/>
          <p:cNvSpPr/>
          <p:nvPr/>
        </p:nvSpPr>
        <p:spPr>
          <a:xfrm rot="5400000">
            <a:off x="8476635" y="1013299"/>
            <a:ext cx="1334734" cy="5528931"/>
          </a:xfrm>
          <a:custGeom>
            <a:avLst/>
            <a:gdLst>
              <a:gd name="connsiteX0" fmla="*/ 93107 w 1332000"/>
              <a:gd name="connsiteY0" fmla="*/ 0 h 5039833"/>
              <a:gd name="connsiteX1" fmla="*/ 1238893 w 1332000"/>
              <a:gd name="connsiteY1" fmla="*/ 0 h 5039833"/>
              <a:gd name="connsiteX2" fmla="*/ 1332000 w 1332000"/>
              <a:gd name="connsiteY2" fmla="*/ 93107 h 5039833"/>
              <a:gd name="connsiteX3" fmla="*/ 1332000 w 1332000"/>
              <a:gd name="connsiteY3" fmla="*/ 4976044 h 5039833"/>
              <a:gd name="connsiteX4" fmla="*/ 1268211 w 1332000"/>
              <a:gd name="connsiteY4" fmla="*/ 5039833 h 5039833"/>
              <a:gd name="connsiteX5" fmla="*/ 63789 w 1332000"/>
              <a:gd name="connsiteY5" fmla="*/ 5039833 h 5039833"/>
              <a:gd name="connsiteX6" fmla="*/ 0 w 1332000"/>
              <a:gd name="connsiteY6" fmla="*/ 4976044 h 5039833"/>
              <a:gd name="connsiteX7" fmla="*/ 0 w 1332000"/>
              <a:gd name="connsiteY7" fmla="*/ 93107 h 5039833"/>
              <a:gd name="connsiteX8" fmla="*/ 93107 w 1332000"/>
              <a:gd name="connsiteY8" fmla="*/ 0 h 5039833"/>
              <a:gd name="connsiteX0" fmla="*/ 93107 w 1332000"/>
              <a:gd name="connsiteY0" fmla="*/ 0 h 5039833"/>
              <a:gd name="connsiteX1" fmla="*/ 1238893 w 1332000"/>
              <a:gd name="connsiteY1" fmla="*/ 0 h 5039833"/>
              <a:gd name="connsiteX2" fmla="*/ 1332000 w 1332000"/>
              <a:gd name="connsiteY2" fmla="*/ 93107 h 5039833"/>
              <a:gd name="connsiteX3" fmla="*/ 1332000 w 1332000"/>
              <a:gd name="connsiteY3" fmla="*/ 4976044 h 5039833"/>
              <a:gd name="connsiteX4" fmla="*/ 1268211 w 1332000"/>
              <a:gd name="connsiteY4" fmla="*/ 5039833 h 5039833"/>
              <a:gd name="connsiteX5" fmla="*/ 265809 w 1332000"/>
              <a:gd name="connsiteY5" fmla="*/ 4922875 h 5039833"/>
              <a:gd name="connsiteX6" fmla="*/ 0 w 1332000"/>
              <a:gd name="connsiteY6" fmla="*/ 4976044 h 5039833"/>
              <a:gd name="connsiteX7" fmla="*/ 0 w 1332000"/>
              <a:gd name="connsiteY7" fmla="*/ 93107 h 5039833"/>
              <a:gd name="connsiteX8" fmla="*/ 93107 w 1332000"/>
              <a:gd name="connsiteY8" fmla="*/ 0 h 5039833"/>
              <a:gd name="connsiteX0" fmla="*/ 93107 w 1332000"/>
              <a:gd name="connsiteY0" fmla="*/ 0 h 5039833"/>
              <a:gd name="connsiteX1" fmla="*/ 1238893 w 1332000"/>
              <a:gd name="connsiteY1" fmla="*/ 0 h 5039833"/>
              <a:gd name="connsiteX2" fmla="*/ 1332000 w 1332000"/>
              <a:gd name="connsiteY2" fmla="*/ 93107 h 5039833"/>
              <a:gd name="connsiteX3" fmla="*/ 1332000 w 1332000"/>
              <a:gd name="connsiteY3" fmla="*/ 4976044 h 5039833"/>
              <a:gd name="connsiteX4" fmla="*/ 1268211 w 1332000"/>
              <a:gd name="connsiteY4" fmla="*/ 5039833 h 5039833"/>
              <a:gd name="connsiteX5" fmla="*/ 265809 w 1332000"/>
              <a:gd name="connsiteY5" fmla="*/ 4922875 h 5039833"/>
              <a:gd name="connsiteX6" fmla="*/ 0 w 1332000"/>
              <a:gd name="connsiteY6" fmla="*/ 4976044 h 5039833"/>
              <a:gd name="connsiteX7" fmla="*/ 0 w 1332000"/>
              <a:gd name="connsiteY7" fmla="*/ 93107 h 5039833"/>
              <a:gd name="connsiteX8" fmla="*/ 93107 w 1332000"/>
              <a:gd name="connsiteY8" fmla="*/ 0 h 5039833"/>
              <a:gd name="connsiteX0" fmla="*/ 93107 w 1334734"/>
              <a:gd name="connsiteY0" fmla="*/ 0 h 5528931"/>
              <a:gd name="connsiteX1" fmla="*/ 1238893 w 1334734"/>
              <a:gd name="connsiteY1" fmla="*/ 0 h 5528931"/>
              <a:gd name="connsiteX2" fmla="*/ 1332000 w 1334734"/>
              <a:gd name="connsiteY2" fmla="*/ 93107 h 5528931"/>
              <a:gd name="connsiteX3" fmla="*/ 1332000 w 1334734"/>
              <a:gd name="connsiteY3" fmla="*/ 4976044 h 5528931"/>
              <a:gd name="connsiteX4" fmla="*/ 1310743 w 1334734"/>
              <a:gd name="connsiteY4" fmla="*/ 5528931 h 5528931"/>
              <a:gd name="connsiteX5" fmla="*/ 265809 w 1334734"/>
              <a:gd name="connsiteY5" fmla="*/ 4922875 h 5528931"/>
              <a:gd name="connsiteX6" fmla="*/ 0 w 1334734"/>
              <a:gd name="connsiteY6" fmla="*/ 4976044 h 5528931"/>
              <a:gd name="connsiteX7" fmla="*/ 0 w 1334734"/>
              <a:gd name="connsiteY7" fmla="*/ 93107 h 5528931"/>
              <a:gd name="connsiteX8" fmla="*/ 93107 w 1334734"/>
              <a:gd name="connsiteY8" fmla="*/ 0 h 5528931"/>
              <a:gd name="connsiteX0" fmla="*/ 93107 w 1334734"/>
              <a:gd name="connsiteY0" fmla="*/ 0 h 5528931"/>
              <a:gd name="connsiteX1" fmla="*/ 1238893 w 1334734"/>
              <a:gd name="connsiteY1" fmla="*/ 0 h 5528931"/>
              <a:gd name="connsiteX2" fmla="*/ 1332000 w 1334734"/>
              <a:gd name="connsiteY2" fmla="*/ 93107 h 5528931"/>
              <a:gd name="connsiteX3" fmla="*/ 1332000 w 1334734"/>
              <a:gd name="connsiteY3" fmla="*/ 4976044 h 5528931"/>
              <a:gd name="connsiteX4" fmla="*/ 1310743 w 1334734"/>
              <a:gd name="connsiteY4" fmla="*/ 5528931 h 5528931"/>
              <a:gd name="connsiteX5" fmla="*/ 265809 w 1334734"/>
              <a:gd name="connsiteY5" fmla="*/ 4922875 h 5528931"/>
              <a:gd name="connsiteX6" fmla="*/ 0 w 1334734"/>
              <a:gd name="connsiteY6" fmla="*/ 4976044 h 5528931"/>
              <a:gd name="connsiteX7" fmla="*/ 0 w 1334734"/>
              <a:gd name="connsiteY7" fmla="*/ 93107 h 5528931"/>
              <a:gd name="connsiteX8" fmla="*/ 93107 w 1334734"/>
              <a:gd name="connsiteY8" fmla="*/ 0 h 5528931"/>
              <a:gd name="connsiteX0" fmla="*/ 93107 w 1334734"/>
              <a:gd name="connsiteY0" fmla="*/ 0 h 5528931"/>
              <a:gd name="connsiteX1" fmla="*/ 1238893 w 1334734"/>
              <a:gd name="connsiteY1" fmla="*/ 0 h 5528931"/>
              <a:gd name="connsiteX2" fmla="*/ 1332000 w 1334734"/>
              <a:gd name="connsiteY2" fmla="*/ 93107 h 5528931"/>
              <a:gd name="connsiteX3" fmla="*/ 1332000 w 1334734"/>
              <a:gd name="connsiteY3" fmla="*/ 4976044 h 5528931"/>
              <a:gd name="connsiteX4" fmla="*/ 1310743 w 1334734"/>
              <a:gd name="connsiteY4" fmla="*/ 5528931 h 5528931"/>
              <a:gd name="connsiteX5" fmla="*/ 265809 w 1334734"/>
              <a:gd name="connsiteY5" fmla="*/ 4922875 h 5528931"/>
              <a:gd name="connsiteX6" fmla="*/ 2 w 1334734"/>
              <a:gd name="connsiteY6" fmla="*/ 5093002 h 5528931"/>
              <a:gd name="connsiteX7" fmla="*/ 0 w 1334734"/>
              <a:gd name="connsiteY7" fmla="*/ 93107 h 5528931"/>
              <a:gd name="connsiteX8" fmla="*/ 93107 w 1334734"/>
              <a:gd name="connsiteY8" fmla="*/ 0 h 552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4734" h="5528931">
                <a:moveTo>
                  <a:pt x="93107" y="0"/>
                </a:moveTo>
                <a:lnTo>
                  <a:pt x="1238893" y="0"/>
                </a:lnTo>
                <a:cubicBezTo>
                  <a:pt x="1290315" y="0"/>
                  <a:pt x="1332000" y="41685"/>
                  <a:pt x="1332000" y="93107"/>
                </a:cubicBezTo>
                <a:lnTo>
                  <a:pt x="1332000" y="4976044"/>
                </a:lnTo>
                <a:cubicBezTo>
                  <a:pt x="1332000" y="5011274"/>
                  <a:pt x="1345973" y="5528931"/>
                  <a:pt x="1310743" y="5528931"/>
                </a:cubicBezTo>
                <a:cubicBezTo>
                  <a:pt x="1015597" y="5348178"/>
                  <a:pt x="731080" y="5007936"/>
                  <a:pt x="265809" y="4922875"/>
                </a:cubicBezTo>
                <a:cubicBezTo>
                  <a:pt x="230579" y="4922875"/>
                  <a:pt x="2" y="5128232"/>
                  <a:pt x="2" y="5093002"/>
                </a:cubicBezTo>
                <a:cubicBezTo>
                  <a:pt x="1" y="3426370"/>
                  <a:pt x="1" y="1759739"/>
                  <a:pt x="0" y="93107"/>
                </a:cubicBezTo>
                <a:cubicBezTo>
                  <a:pt x="0" y="41685"/>
                  <a:pt x="41685" y="0"/>
                  <a:pt x="93107" y="0"/>
                </a:cubicBez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양쪽 모서리가 둥근 사각형 6"/>
          <p:cNvSpPr/>
          <p:nvPr/>
        </p:nvSpPr>
        <p:spPr>
          <a:xfrm rot="5400000">
            <a:off x="8636805" y="2799272"/>
            <a:ext cx="1332000" cy="5211325"/>
          </a:xfrm>
          <a:custGeom>
            <a:avLst/>
            <a:gdLst>
              <a:gd name="connsiteX0" fmla="*/ 93107 w 1332000"/>
              <a:gd name="connsiteY0" fmla="*/ 0 h 5252487"/>
              <a:gd name="connsiteX1" fmla="*/ 1238893 w 1332000"/>
              <a:gd name="connsiteY1" fmla="*/ 0 h 5252487"/>
              <a:gd name="connsiteX2" fmla="*/ 1332000 w 1332000"/>
              <a:gd name="connsiteY2" fmla="*/ 93107 h 5252487"/>
              <a:gd name="connsiteX3" fmla="*/ 1332000 w 1332000"/>
              <a:gd name="connsiteY3" fmla="*/ 5209970 h 5252487"/>
              <a:gd name="connsiteX4" fmla="*/ 1289483 w 1332000"/>
              <a:gd name="connsiteY4" fmla="*/ 5252487 h 5252487"/>
              <a:gd name="connsiteX5" fmla="*/ 42517 w 1332000"/>
              <a:gd name="connsiteY5" fmla="*/ 5252487 h 5252487"/>
              <a:gd name="connsiteX6" fmla="*/ 0 w 1332000"/>
              <a:gd name="connsiteY6" fmla="*/ 5209970 h 5252487"/>
              <a:gd name="connsiteX7" fmla="*/ 0 w 1332000"/>
              <a:gd name="connsiteY7" fmla="*/ 93107 h 5252487"/>
              <a:gd name="connsiteX8" fmla="*/ 93107 w 1332000"/>
              <a:gd name="connsiteY8" fmla="*/ 0 h 5252487"/>
              <a:gd name="connsiteX0" fmla="*/ 93107 w 1332000"/>
              <a:gd name="connsiteY0" fmla="*/ 0 h 5252487"/>
              <a:gd name="connsiteX1" fmla="*/ 1238893 w 1332000"/>
              <a:gd name="connsiteY1" fmla="*/ 0 h 5252487"/>
              <a:gd name="connsiteX2" fmla="*/ 1332000 w 1332000"/>
              <a:gd name="connsiteY2" fmla="*/ 93107 h 5252487"/>
              <a:gd name="connsiteX3" fmla="*/ 1332000 w 1332000"/>
              <a:gd name="connsiteY3" fmla="*/ 5209970 h 5252487"/>
              <a:gd name="connsiteX4" fmla="*/ 1289483 w 1332000"/>
              <a:gd name="connsiteY4" fmla="*/ 5252487 h 5252487"/>
              <a:gd name="connsiteX5" fmla="*/ 297701 w 1332000"/>
              <a:gd name="connsiteY5" fmla="*/ 4944143 h 5252487"/>
              <a:gd name="connsiteX6" fmla="*/ 0 w 1332000"/>
              <a:gd name="connsiteY6" fmla="*/ 5209970 h 5252487"/>
              <a:gd name="connsiteX7" fmla="*/ 0 w 1332000"/>
              <a:gd name="connsiteY7" fmla="*/ 93107 h 5252487"/>
              <a:gd name="connsiteX8" fmla="*/ 93107 w 1332000"/>
              <a:gd name="connsiteY8" fmla="*/ 0 h 5252487"/>
              <a:gd name="connsiteX0" fmla="*/ 93107 w 1332000"/>
              <a:gd name="connsiteY0" fmla="*/ 0 h 5252487"/>
              <a:gd name="connsiteX1" fmla="*/ 1238893 w 1332000"/>
              <a:gd name="connsiteY1" fmla="*/ 0 h 5252487"/>
              <a:gd name="connsiteX2" fmla="*/ 1332000 w 1332000"/>
              <a:gd name="connsiteY2" fmla="*/ 93107 h 5252487"/>
              <a:gd name="connsiteX3" fmla="*/ 1332000 w 1332000"/>
              <a:gd name="connsiteY3" fmla="*/ 5209970 h 5252487"/>
              <a:gd name="connsiteX4" fmla="*/ 1289483 w 1332000"/>
              <a:gd name="connsiteY4" fmla="*/ 5252487 h 5252487"/>
              <a:gd name="connsiteX5" fmla="*/ 297701 w 1332000"/>
              <a:gd name="connsiteY5" fmla="*/ 4944143 h 5252487"/>
              <a:gd name="connsiteX6" fmla="*/ 0 w 1332000"/>
              <a:gd name="connsiteY6" fmla="*/ 5209970 h 5252487"/>
              <a:gd name="connsiteX7" fmla="*/ 0 w 1332000"/>
              <a:gd name="connsiteY7" fmla="*/ 93107 h 5252487"/>
              <a:gd name="connsiteX8" fmla="*/ 93107 w 1332000"/>
              <a:gd name="connsiteY8" fmla="*/ 0 h 5252487"/>
              <a:gd name="connsiteX0" fmla="*/ 93107 w 1332000"/>
              <a:gd name="connsiteY0" fmla="*/ 0 h 5211325"/>
              <a:gd name="connsiteX1" fmla="*/ 1238893 w 1332000"/>
              <a:gd name="connsiteY1" fmla="*/ 0 h 5211325"/>
              <a:gd name="connsiteX2" fmla="*/ 1332000 w 1332000"/>
              <a:gd name="connsiteY2" fmla="*/ 93107 h 5211325"/>
              <a:gd name="connsiteX3" fmla="*/ 1332000 w 1332000"/>
              <a:gd name="connsiteY3" fmla="*/ 5209970 h 5211325"/>
              <a:gd name="connsiteX4" fmla="*/ 1023671 w 1332000"/>
              <a:gd name="connsiteY4" fmla="*/ 4912245 h 5211325"/>
              <a:gd name="connsiteX5" fmla="*/ 297701 w 1332000"/>
              <a:gd name="connsiteY5" fmla="*/ 4944143 h 5211325"/>
              <a:gd name="connsiteX6" fmla="*/ 0 w 1332000"/>
              <a:gd name="connsiteY6" fmla="*/ 5209970 h 5211325"/>
              <a:gd name="connsiteX7" fmla="*/ 0 w 1332000"/>
              <a:gd name="connsiteY7" fmla="*/ 93107 h 5211325"/>
              <a:gd name="connsiteX8" fmla="*/ 93107 w 1332000"/>
              <a:gd name="connsiteY8" fmla="*/ 0 h 5211325"/>
              <a:gd name="connsiteX0" fmla="*/ 93107 w 1332000"/>
              <a:gd name="connsiteY0" fmla="*/ 0 h 5211325"/>
              <a:gd name="connsiteX1" fmla="*/ 1238893 w 1332000"/>
              <a:gd name="connsiteY1" fmla="*/ 0 h 5211325"/>
              <a:gd name="connsiteX2" fmla="*/ 1332000 w 1332000"/>
              <a:gd name="connsiteY2" fmla="*/ 93107 h 5211325"/>
              <a:gd name="connsiteX3" fmla="*/ 1332000 w 1332000"/>
              <a:gd name="connsiteY3" fmla="*/ 5209970 h 5211325"/>
              <a:gd name="connsiteX4" fmla="*/ 1023671 w 1332000"/>
              <a:gd name="connsiteY4" fmla="*/ 4912245 h 5211325"/>
              <a:gd name="connsiteX5" fmla="*/ 297701 w 1332000"/>
              <a:gd name="connsiteY5" fmla="*/ 4944143 h 5211325"/>
              <a:gd name="connsiteX6" fmla="*/ 0 w 1332000"/>
              <a:gd name="connsiteY6" fmla="*/ 5209970 h 5211325"/>
              <a:gd name="connsiteX7" fmla="*/ 0 w 1332000"/>
              <a:gd name="connsiteY7" fmla="*/ 93107 h 5211325"/>
              <a:gd name="connsiteX8" fmla="*/ 93107 w 1332000"/>
              <a:gd name="connsiteY8" fmla="*/ 0 h 521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2000" h="5211325">
                <a:moveTo>
                  <a:pt x="93107" y="0"/>
                </a:moveTo>
                <a:lnTo>
                  <a:pt x="1238893" y="0"/>
                </a:lnTo>
                <a:cubicBezTo>
                  <a:pt x="1290315" y="0"/>
                  <a:pt x="1332000" y="41685"/>
                  <a:pt x="1332000" y="93107"/>
                </a:cubicBezTo>
                <a:lnTo>
                  <a:pt x="1332000" y="5209970"/>
                </a:lnTo>
                <a:cubicBezTo>
                  <a:pt x="1332000" y="5233451"/>
                  <a:pt x="1047152" y="4912245"/>
                  <a:pt x="1023671" y="4912245"/>
                </a:cubicBezTo>
                <a:cubicBezTo>
                  <a:pt x="639916" y="5114264"/>
                  <a:pt x="638930" y="5146162"/>
                  <a:pt x="297701" y="4944143"/>
                </a:cubicBezTo>
                <a:cubicBezTo>
                  <a:pt x="274220" y="4944143"/>
                  <a:pt x="0" y="5233451"/>
                  <a:pt x="0" y="5209970"/>
                </a:cubicBezTo>
                <a:lnTo>
                  <a:pt x="0" y="93107"/>
                </a:lnTo>
                <a:cubicBezTo>
                  <a:pt x="0" y="41685"/>
                  <a:pt x="41685" y="0"/>
                  <a:pt x="93107" y="0"/>
                </a:cubicBezTo>
                <a:close/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양쪽 모서리가 둥근 사각형 4"/>
          <p:cNvSpPr/>
          <p:nvPr/>
        </p:nvSpPr>
        <p:spPr>
          <a:xfrm rot="5400000">
            <a:off x="8722552" y="-406888"/>
            <a:ext cx="1332000" cy="5039833"/>
          </a:xfrm>
          <a:prstGeom prst="round2SameRect">
            <a:avLst>
              <a:gd name="adj1" fmla="val 6990"/>
              <a:gd name="adj2" fmla="val 0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095864" y="893423"/>
            <a:ext cx="130035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0" b="1" dirty="0" smtClean="0">
                <a:latin typeface="+mn-ea"/>
              </a:rPr>
              <a:t>1</a:t>
            </a:r>
            <a:endParaRPr lang="ko-KR" altLang="en-US" sz="150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2558653"/>
            <a:ext cx="130035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0" b="1" dirty="0" smtClean="0">
                <a:latin typeface="+mn-ea"/>
              </a:rPr>
              <a:t>2</a:t>
            </a:r>
            <a:endParaRPr lang="ko-KR" altLang="en-US" sz="15000" b="1" dirty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4180158"/>
            <a:ext cx="130035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0" b="1" dirty="0" smtClean="0">
                <a:latin typeface="+mn-ea"/>
              </a:rPr>
              <a:t>3</a:t>
            </a:r>
            <a:endParaRPr lang="ko-KR" altLang="en-US" sz="15000" b="1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35567" y="1457392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제목을 입력해주세요</a:t>
            </a:r>
            <a:endParaRPr lang="ko-KR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35567" y="1889402"/>
            <a:ext cx="4092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이곳에 원하시는 내용을 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  <a:r>
              <a:rPr lang="en-US" altLang="ko-KR" sz="1400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n-US" altLang="ko-KR" sz="1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내용을 </a:t>
            </a:r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</a:p>
          <a:p>
            <a:endParaRPr lang="ko-KR" altLang="en-US" sz="1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35565" y="3155490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제목을 입력해주세요</a:t>
            </a:r>
            <a:endParaRPr lang="ko-KR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35565" y="3587500"/>
            <a:ext cx="4092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이곳에 원하시는 내용을 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  <a:r>
              <a:rPr lang="en-US" altLang="ko-KR" sz="1400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n-US" altLang="ko-KR" sz="1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내용을 </a:t>
            </a:r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</a:p>
          <a:p>
            <a:endParaRPr lang="ko-KR" altLang="en-US" sz="1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35565" y="4804348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제목을 입력해주세요</a:t>
            </a:r>
            <a:endParaRPr lang="ko-KR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35565" y="5236358"/>
            <a:ext cx="40925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이곳에 원하시는 내용을 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  <a:r>
              <a:rPr lang="en-US" altLang="ko-KR" sz="1400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n-US" altLang="ko-KR" sz="14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85000"/>
                  </a:schemeClr>
                </a:solidFill>
              </a:rPr>
              <a:t>내용을 </a:t>
            </a:r>
            <a:r>
              <a:rPr lang="ko-KR" altLang="en-US" sz="1400" dirty="0">
                <a:solidFill>
                  <a:schemeClr val="tx1">
                    <a:lumMod val="85000"/>
                  </a:schemeClr>
                </a:solidFill>
              </a:rPr>
              <a:t>입력해주세요</a:t>
            </a:r>
          </a:p>
          <a:p>
            <a:endParaRPr lang="ko-KR" altLang="en-US" sz="1400" dirty="0">
              <a:solidFill>
                <a:schemeClr val="tx1">
                  <a:lumMod val="85000"/>
                </a:schemeClr>
              </a:solidFill>
            </a:endParaRPr>
          </a:p>
        </p:txBody>
      </p:sp>
      <p:grpSp>
        <p:nvGrpSpPr>
          <p:cNvPr id="27" name="그룹 26"/>
          <p:cNvGrpSpPr/>
          <p:nvPr/>
        </p:nvGrpSpPr>
        <p:grpSpPr>
          <a:xfrm flipH="1">
            <a:off x="6027885" y="353163"/>
            <a:ext cx="5972436" cy="662940"/>
            <a:chOff x="1336033" y="3811326"/>
            <a:chExt cx="5240158" cy="662940"/>
          </a:xfrm>
        </p:grpSpPr>
        <p:sp>
          <p:nvSpPr>
            <p:cNvPr id="28" name="오각형 27"/>
            <p:cNvSpPr/>
            <p:nvPr/>
          </p:nvSpPr>
          <p:spPr>
            <a:xfrm>
              <a:off x="1805940" y="3811326"/>
              <a:ext cx="4770251" cy="662940"/>
            </a:xfrm>
            <a:prstGeom prst="homePlate">
              <a:avLst>
                <a:gd name="adj" fmla="val 34483"/>
              </a:avLst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갈매기형 수장 28"/>
            <p:cNvSpPr/>
            <p:nvPr/>
          </p:nvSpPr>
          <p:spPr>
            <a:xfrm>
              <a:off x="1336033" y="3811326"/>
              <a:ext cx="1237910" cy="662940"/>
            </a:xfrm>
            <a:prstGeom prst="chevron">
              <a:avLst>
                <a:gd name="adj" fmla="val 31034"/>
              </a:avLst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육각형 29"/>
          <p:cNvSpPr/>
          <p:nvPr/>
        </p:nvSpPr>
        <p:spPr>
          <a:xfrm>
            <a:off x="6958141" y="386040"/>
            <a:ext cx="4778229" cy="597187"/>
          </a:xfrm>
          <a:prstGeom prst="hexagon">
            <a:avLst>
              <a:gd name="adj" fmla="val 38128"/>
              <a:gd name="vf" fmla="val 1154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258224" y="45380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01</a:t>
            </a:r>
            <a:endParaRPr lang="ko-KR" alt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02494" y="406666"/>
            <a:ext cx="420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accent1"/>
                </a:solidFill>
              </a:rPr>
              <a:t>제목을 입력하십시오</a:t>
            </a:r>
          </a:p>
        </p:txBody>
      </p:sp>
      <p:sp>
        <p:nvSpPr>
          <p:cNvPr id="33" name="육각형 32"/>
          <p:cNvSpPr/>
          <p:nvPr/>
        </p:nvSpPr>
        <p:spPr>
          <a:xfrm>
            <a:off x="6089694" y="386039"/>
            <a:ext cx="832709" cy="597188"/>
          </a:xfrm>
          <a:prstGeom prst="hexagon">
            <a:avLst>
              <a:gd name="adj" fmla="val 34570"/>
              <a:gd name="vf" fmla="val 11547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74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2" grpId="0"/>
      <p:bldP spid="3" grpId="0"/>
      <p:bldP spid="4" grpId="0"/>
      <p:bldP spid="13" grpId="0"/>
      <p:bldP spid="14" grpId="0"/>
      <p:bldP spid="15" grpId="0"/>
      <p:bldP spid="16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정오각형 9"/>
          <p:cNvSpPr/>
          <p:nvPr/>
        </p:nvSpPr>
        <p:spPr>
          <a:xfrm>
            <a:off x="7164471" y="1895158"/>
            <a:ext cx="3576447" cy="3406140"/>
          </a:xfrm>
          <a:prstGeom prst="pent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정오각형 10"/>
          <p:cNvSpPr/>
          <p:nvPr/>
        </p:nvSpPr>
        <p:spPr>
          <a:xfrm>
            <a:off x="6522390" y="2651760"/>
            <a:ext cx="1284161" cy="1223010"/>
          </a:xfrm>
          <a:prstGeom prst="pentagon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정오각형 11"/>
          <p:cNvSpPr/>
          <p:nvPr/>
        </p:nvSpPr>
        <p:spPr>
          <a:xfrm>
            <a:off x="8310614" y="1124297"/>
            <a:ext cx="1284161" cy="1223010"/>
          </a:xfrm>
          <a:prstGeom prst="pentagon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정오각형 12"/>
          <p:cNvSpPr/>
          <p:nvPr/>
        </p:nvSpPr>
        <p:spPr>
          <a:xfrm>
            <a:off x="7164470" y="4552144"/>
            <a:ext cx="1284161" cy="1223010"/>
          </a:xfrm>
          <a:prstGeom prst="pentagon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정오각형 13"/>
          <p:cNvSpPr/>
          <p:nvPr/>
        </p:nvSpPr>
        <p:spPr>
          <a:xfrm>
            <a:off x="9570477" y="4552144"/>
            <a:ext cx="1284161" cy="1223010"/>
          </a:xfrm>
          <a:prstGeom prst="pentagon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정오각형 14"/>
          <p:cNvSpPr/>
          <p:nvPr/>
        </p:nvSpPr>
        <p:spPr>
          <a:xfrm>
            <a:off x="10120936" y="2651760"/>
            <a:ext cx="1284161" cy="1223010"/>
          </a:xfrm>
          <a:prstGeom prst="pentagon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937030" y="3247291"/>
            <a:ext cx="2031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/>
              <a:t>텍스트를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입력해주세요</a:t>
            </a:r>
            <a:endParaRPr lang="ko-KR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98903" y="353621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텍스트</a:t>
            </a:r>
            <a:endParaRPr lang="ko-KR" alt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406440" y="580939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텍스트</a:t>
            </a:r>
            <a:endParaRPr lang="ko-KR" alt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812447" y="580939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텍스트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1173517" y="361261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텍스트</a:t>
            </a:r>
            <a:endParaRPr lang="ko-KR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9436636" y="1998056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텍스트</a:t>
            </a:r>
            <a:endParaRPr lang="ko-KR" altLang="en-US" sz="1600" dirty="0"/>
          </a:p>
        </p:txBody>
      </p:sp>
      <p:grpSp>
        <p:nvGrpSpPr>
          <p:cNvPr id="50" name="그룹 49"/>
          <p:cNvGrpSpPr/>
          <p:nvPr/>
        </p:nvGrpSpPr>
        <p:grpSpPr>
          <a:xfrm>
            <a:off x="6775747" y="2891790"/>
            <a:ext cx="847692" cy="902240"/>
            <a:chOff x="2022525" y="852018"/>
            <a:chExt cx="4292601" cy="4568826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4037063" y="3504731"/>
              <a:ext cx="663575" cy="660400"/>
            </a:xfrm>
            <a:custGeom>
              <a:avLst/>
              <a:gdLst>
                <a:gd name="T0" fmla="*/ 229 w 835"/>
                <a:gd name="T1" fmla="*/ 4 h 833"/>
                <a:gd name="T2" fmla="*/ 297 w 835"/>
                <a:gd name="T3" fmla="*/ 32 h 833"/>
                <a:gd name="T4" fmla="*/ 416 w 835"/>
                <a:gd name="T5" fmla="*/ 145 h 833"/>
                <a:gd name="T6" fmla="*/ 535 w 835"/>
                <a:gd name="T7" fmla="*/ 32 h 833"/>
                <a:gd name="T8" fmla="*/ 605 w 835"/>
                <a:gd name="T9" fmla="*/ 4 h 833"/>
                <a:gd name="T10" fmla="*/ 679 w 835"/>
                <a:gd name="T11" fmla="*/ 4 h 833"/>
                <a:gd name="T12" fmla="*/ 747 w 835"/>
                <a:gd name="T13" fmla="*/ 32 h 833"/>
                <a:gd name="T14" fmla="*/ 802 w 835"/>
                <a:gd name="T15" fmla="*/ 86 h 833"/>
                <a:gd name="T16" fmla="*/ 831 w 835"/>
                <a:gd name="T17" fmla="*/ 156 h 833"/>
                <a:gd name="T18" fmla="*/ 831 w 835"/>
                <a:gd name="T19" fmla="*/ 229 h 833"/>
                <a:gd name="T20" fmla="*/ 802 w 835"/>
                <a:gd name="T21" fmla="*/ 298 h 833"/>
                <a:gd name="T22" fmla="*/ 689 w 835"/>
                <a:gd name="T23" fmla="*/ 417 h 833"/>
                <a:gd name="T24" fmla="*/ 802 w 835"/>
                <a:gd name="T25" fmla="*/ 535 h 833"/>
                <a:gd name="T26" fmla="*/ 831 w 835"/>
                <a:gd name="T27" fmla="*/ 605 h 833"/>
                <a:gd name="T28" fmla="*/ 831 w 835"/>
                <a:gd name="T29" fmla="*/ 679 h 833"/>
                <a:gd name="T30" fmla="*/ 802 w 835"/>
                <a:gd name="T31" fmla="*/ 747 h 833"/>
                <a:gd name="T32" fmla="*/ 747 w 835"/>
                <a:gd name="T33" fmla="*/ 801 h 833"/>
                <a:gd name="T34" fmla="*/ 679 w 835"/>
                <a:gd name="T35" fmla="*/ 829 h 833"/>
                <a:gd name="T36" fmla="*/ 605 w 835"/>
                <a:gd name="T37" fmla="*/ 829 h 833"/>
                <a:gd name="T38" fmla="*/ 535 w 835"/>
                <a:gd name="T39" fmla="*/ 801 h 833"/>
                <a:gd name="T40" fmla="*/ 416 w 835"/>
                <a:gd name="T41" fmla="*/ 688 h 833"/>
                <a:gd name="T42" fmla="*/ 297 w 835"/>
                <a:gd name="T43" fmla="*/ 801 h 833"/>
                <a:gd name="T44" fmla="*/ 229 w 835"/>
                <a:gd name="T45" fmla="*/ 829 h 833"/>
                <a:gd name="T46" fmla="*/ 155 w 835"/>
                <a:gd name="T47" fmla="*/ 829 h 833"/>
                <a:gd name="T48" fmla="*/ 87 w 835"/>
                <a:gd name="T49" fmla="*/ 801 h 833"/>
                <a:gd name="T50" fmla="*/ 31 w 835"/>
                <a:gd name="T51" fmla="*/ 747 h 833"/>
                <a:gd name="T52" fmla="*/ 3 w 835"/>
                <a:gd name="T53" fmla="*/ 679 h 833"/>
                <a:gd name="T54" fmla="*/ 3 w 835"/>
                <a:gd name="T55" fmla="*/ 605 h 833"/>
                <a:gd name="T56" fmla="*/ 31 w 835"/>
                <a:gd name="T57" fmla="*/ 535 h 833"/>
                <a:gd name="T58" fmla="*/ 145 w 835"/>
                <a:gd name="T59" fmla="*/ 417 h 833"/>
                <a:gd name="T60" fmla="*/ 31 w 835"/>
                <a:gd name="T61" fmla="*/ 298 h 833"/>
                <a:gd name="T62" fmla="*/ 3 w 835"/>
                <a:gd name="T63" fmla="*/ 229 h 833"/>
                <a:gd name="T64" fmla="*/ 3 w 835"/>
                <a:gd name="T65" fmla="*/ 156 h 833"/>
                <a:gd name="T66" fmla="*/ 31 w 835"/>
                <a:gd name="T67" fmla="*/ 86 h 833"/>
                <a:gd name="T68" fmla="*/ 87 w 835"/>
                <a:gd name="T69" fmla="*/ 32 h 833"/>
                <a:gd name="T70" fmla="*/ 155 w 835"/>
                <a:gd name="T71" fmla="*/ 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5" h="833">
                  <a:moveTo>
                    <a:pt x="192" y="0"/>
                  </a:moveTo>
                  <a:lnTo>
                    <a:pt x="229" y="4"/>
                  </a:lnTo>
                  <a:lnTo>
                    <a:pt x="264" y="14"/>
                  </a:lnTo>
                  <a:lnTo>
                    <a:pt x="297" y="32"/>
                  </a:lnTo>
                  <a:lnTo>
                    <a:pt x="329" y="56"/>
                  </a:lnTo>
                  <a:lnTo>
                    <a:pt x="416" y="145"/>
                  </a:lnTo>
                  <a:lnTo>
                    <a:pt x="506" y="56"/>
                  </a:lnTo>
                  <a:lnTo>
                    <a:pt x="535" y="32"/>
                  </a:lnTo>
                  <a:lnTo>
                    <a:pt x="570" y="14"/>
                  </a:lnTo>
                  <a:lnTo>
                    <a:pt x="605" y="4"/>
                  </a:lnTo>
                  <a:lnTo>
                    <a:pt x="642" y="0"/>
                  </a:lnTo>
                  <a:lnTo>
                    <a:pt x="679" y="4"/>
                  </a:lnTo>
                  <a:lnTo>
                    <a:pt x="714" y="14"/>
                  </a:lnTo>
                  <a:lnTo>
                    <a:pt x="747" y="32"/>
                  </a:lnTo>
                  <a:lnTo>
                    <a:pt x="777" y="56"/>
                  </a:lnTo>
                  <a:lnTo>
                    <a:pt x="802" y="86"/>
                  </a:lnTo>
                  <a:lnTo>
                    <a:pt x="821" y="121"/>
                  </a:lnTo>
                  <a:lnTo>
                    <a:pt x="831" y="156"/>
                  </a:lnTo>
                  <a:lnTo>
                    <a:pt x="835" y="193"/>
                  </a:lnTo>
                  <a:lnTo>
                    <a:pt x="831" y="229"/>
                  </a:lnTo>
                  <a:lnTo>
                    <a:pt x="821" y="264"/>
                  </a:lnTo>
                  <a:lnTo>
                    <a:pt x="802" y="298"/>
                  </a:lnTo>
                  <a:lnTo>
                    <a:pt x="777" y="327"/>
                  </a:lnTo>
                  <a:lnTo>
                    <a:pt x="689" y="417"/>
                  </a:lnTo>
                  <a:lnTo>
                    <a:pt x="777" y="506"/>
                  </a:lnTo>
                  <a:lnTo>
                    <a:pt x="802" y="535"/>
                  </a:lnTo>
                  <a:lnTo>
                    <a:pt x="821" y="569"/>
                  </a:lnTo>
                  <a:lnTo>
                    <a:pt x="831" y="605"/>
                  </a:lnTo>
                  <a:lnTo>
                    <a:pt x="835" y="642"/>
                  </a:lnTo>
                  <a:lnTo>
                    <a:pt x="831" y="679"/>
                  </a:lnTo>
                  <a:lnTo>
                    <a:pt x="821" y="714"/>
                  </a:lnTo>
                  <a:lnTo>
                    <a:pt x="802" y="747"/>
                  </a:lnTo>
                  <a:lnTo>
                    <a:pt x="777" y="777"/>
                  </a:lnTo>
                  <a:lnTo>
                    <a:pt x="747" y="801"/>
                  </a:lnTo>
                  <a:lnTo>
                    <a:pt x="714" y="819"/>
                  </a:lnTo>
                  <a:lnTo>
                    <a:pt x="679" y="829"/>
                  </a:lnTo>
                  <a:lnTo>
                    <a:pt x="642" y="833"/>
                  </a:lnTo>
                  <a:lnTo>
                    <a:pt x="605" y="829"/>
                  </a:lnTo>
                  <a:lnTo>
                    <a:pt x="570" y="819"/>
                  </a:lnTo>
                  <a:lnTo>
                    <a:pt x="535" y="801"/>
                  </a:lnTo>
                  <a:lnTo>
                    <a:pt x="506" y="777"/>
                  </a:lnTo>
                  <a:lnTo>
                    <a:pt x="416" y="688"/>
                  </a:lnTo>
                  <a:lnTo>
                    <a:pt x="327" y="777"/>
                  </a:lnTo>
                  <a:lnTo>
                    <a:pt x="297" y="801"/>
                  </a:lnTo>
                  <a:lnTo>
                    <a:pt x="264" y="819"/>
                  </a:lnTo>
                  <a:lnTo>
                    <a:pt x="229" y="829"/>
                  </a:lnTo>
                  <a:lnTo>
                    <a:pt x="192" y="833"/>
                  </a:lnTo>
                  <a:lnTo>
                    <a:pt x="155" y="829"/>
                  </a:lnTo>
                  <a:lnTo>
                    <a:pt x="120" y="819"/>
                  </a:lnTo>
                  <a:lnTo>
                    <a:pt x="87" y="801"/>
                  </a:lnTo>
                  <a:lnTo>
                    <a:pt x="56" y="777"/>
                  </a:lnTo>
                  <a:lnTo>
                    <a:pt x="31" y="747"/>
                  </a:lnTo>
                  <a:lnTo>
                    <a:pt x="14" y="714"/>
                  </a:lnTo>
                  <a:lnTo>
                    <a:pt x="3" y="679"/>
                  </a:lnTo>
                  <a:lnTo>
                    <a:pt x="0" y="642"/>
                  </a:lnTo>
                  <a:lnTo>
                    <a:pt x="3" y="605"/>
                  </a:lnTo>
                  <a:lnTo>
                    <a:pt x="14" y="569"/>
                  </a:lnTo>
                  <a:lnTo>
                    <a:pt x="31" y="535"/>
                  </a:lnTo>
                  <a:lnTo>
                    <a:pt x="56" y="506"/>
                  </a:lnTo>
                  <a:lnTo>
                    <a:pt x="145" y="417"/>
                  </a:lnTo>
                  <a:lnTo>
                    <a:pt x="56" y="327"/>
                  </a:lnTo>
                  <a:lnTo>
                    <a:pt x="31" y="298"/>
                  </a:lnTo>
                  <a:lnTo>
                    <a:pt x="14" y="264"/>
                  </a:lnTo>
                  <a:lnTo>
                    <a:pt x="3" y="229"/>
                  </a:lnTo>
                  <a:lnTo>
                    <a:pt x="0" y="193"/>
                  </a:lnTo>
                  <a:lnTo>
                    <a:pt x="3" y="156"/>
                  </a:lnTo>
                  <a:lnTo>
                    <a:pt x="14" y="121"/>
                  </a:lnTo>
                  <a:lnTo>
                    <a:pt x="31" y="86"/>
                  </a:lnTo>
                  <a:lnTo>
                    <a:pt x="56" y="56"/>
                  </a:lnTo>
                  <a:lnTo>
                    <a:pt x="87" y="32"/>
                  </a:lnTo>
                  <a:lnTo>
                    <a:pt x="120" y="14"/>
                  </a:lnTo>
                  <a:lnTo>
                    <a:pt x="155" y="4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5273726" y="4308006"/>
              <a:ext cx="712788" cy="709613"/>
            </a:xfrm>
            <a:custGeom>
              <a:avLst/>
              <a:gdLst>
                <a:gd name="T0" fmla="*/ 448 w 896"/>
                <a:gd name="T1" fmla="*/ 0 h 894"/>
                <a:gd name="T2" fmla="*/ 515 w 896"/>
                <a:gd name="T3" fmla="*/ 4 h 894"/>
                <a:gd name="T4" fmla="*/ 578 w 896"/>
                <a:gd name="T5" fmla="*/ 18 h 894"/>
                <a:gd name="T6" fmla="*/ 637 w 896"/>
                <a:gd name="T7" fmla="*/ 40 h 894"/>
                <a:gd name="T8" fmla="*/ 693 w 896"/>
                <a:gd name="T9" fmla="*/ 72 h 894"/>
                <a:gd name="T10" fmla="*/ 742 w 896"/>
                <a:gd name="T11" fmla="*/ 109 h 894"/>
                <a:gd name="T12" fmla="*/ 786 w 896"/>
                <a:gd name="T13" fmla="*/ 154 h 894"/>
                <a:gd name="T14" fmla="*/ 825 w 896"/>
                <a:gd name="T15" fmla="*/ 203 h 894"/>
                <a:gd name="T16" fmla="*/ 854 w 896"/>
                <a:gd name="T17" fmla="*/ 259 h 894"/>
                <a:gd name="T18" fmla="*/ 877 w 896"/>
                <a:gd name="T19" fmla="*/ 319 h 894"/>
                <a:gd name="T20" fmla="*/ 891 w 896"/>
                <a:gd name="T21" fmla="*/ 382 h 894"/>
                <a:gd name="T22" fmla="*/ 896 w 896"/>
                <a:gd name="T23" fmla="*/ 446 h 894"/>
                <a:gd name="T24" fmla="*/ 891 w 896"/>
                <a:gd name="T25" fmla="*/ 513 h 894"/>
                <a:gd name="T26" fmla="*/ 877 w 896"/>
                <a:gd name="T27" fmla="*/ 576 h 894"/>
                <a:gd name="T28" fmla="*/ 854 w 896"/>
                <a:gd name="T29" fmla="*/ 635 h 894"/>
                <a:gd name="T30" fmla="*/ 825 w 896"/>
                <a:gd name="T31" fmla="*/ 691 h 894"/>
                <a:gd name="T32" fmla="*/ 786 w 896"/>
                <a:gd name="T33" fmla="*/ 740 h 894"/>
                <a:gd name="T34" fmla="*/ 742 w 896"/>
                <a:gd name="T35" fmla="*/ 786 h 894"/>
                <a:gd name="T36" fmla="*/ 693 w 896"/>
                <a:gd name="T37" fmla="*/ 822 h 894"/>
                <a:gd name="T38" fmla="*/ 637 w 896"/>
                <a:gd name="T39" fmla="*/ 854 h 894"/>
                <a:gd name="T40" fmla="*/ 578 w 896"/>
                <a:gd name="T41" fmla="*/ 877 h 894"/>
                <a:gd name="T42" fmla="*/ 515 w 896"/>
                <a:gd name="T43" fmla="*/ 891 h 894"/>
                <a:gd name="T44" fmla="*/ 448 w 896"/>
                <a:gd name="T45" fmla="*/ 894 h 894"/>
                <a:gd name="T46" fmla="*/ 382 w 896"/>
                <a:gd name="T47" fmla="*/ 891 h 894"/>
                <a:gd name="T48" fmla="*/ 319 w 896"/>
                <a:gd name="T49" fmla="*/ 877 h 894"/>
                <a:gd name="T50" fmla="*/ 259 w 896"/>
                <a:gd name="T51" fmla="*/ 854 h 894"/>
                <a:gd name="T52" fmla="*/ 205 w 896"/>
                <a:gd name="T53" fmla="*/ 822 h 894"/>
                <a:gd name="T54" fmla="*/ 154 w 896"/>
                <a:gd name="T55" fmla="*/ 786 h 894"/>
                <a:gd name="T56" fmla="*/ 110 w 896"/>
                <a:gd name="T57" fmla="*/ 740 h 894"/>
                <a:gd name="T58" fmla="*/ 72 w 896"/>
                <a:gd name="T59" fmla="*/ 691 h 894"/>
                <a:gd name="T60" fmla="*/ 42 w 896"/>
                <a:gd name="T61" fmla="*/ 635 h 894"/>
                <a:gd name="T62" fmla="*/ 19 w 896"/>
                <a:gd name="T63" fmla="*/ 576 h 894"/>
                <a:gd name="T64" fmla="*/ 5 w 896"/>
                <a:gd name="T65" fmla="*/ 513 h 894"/>
                <a:gd name="T66" fmla="*/ 0 w 896"/>
                <a:gd name="T67" fmla="*/ 446 h 894"/>
                <a:gd name="T68" fmla="*/ 5 w 896"/>
                <a:gd name="T69" fmla="*/ 382 h 894"/>
                <a:gd name="T70" fmla="*/ 19 w 896"/>
                <a:gd name="T71" fmla="*/ 319 h 894"/>
                <a:gd name="T72" fmla="*/ 42 w 896"/>
                <a:gd name="T73" fmla="*/ 259 h 894"/>
                <a:gd name="T74" fmla="*/ 72 w 896"/>
                <a:gd name="T75" fmla="*/ 203 h 894"/>
                <a:gd name="T76" fmla="*/ 110 w 896"/>
                <a:gd name="T77" fmla="*/ 154 h 894"/>
                <a:gd name="T78" fmla="*/ 154 w 896"/>
                <a:gd name="T79" fmla="*/ 109 h 894"/>
                <a:gd name="T80" fmla="*/ 205 w 896"/>
                <a:gd name="T81" fmla="*/ 72 h 894"/>
                <a:gd name="T82" fmla="*/ 259 w 896"/>
                <a:gd name="T83" fmla="*/ 40 h 894"/>
                <a:gd name="T84" fmla="*/ 319 w 896"/>
                <a:gd name="T85" fmla="*/ 18 h 894"/>
                <a:gd name="T86" fmla="*/ 382 w 896"/>
                <a:gd name="T87" fmla="*/ 4 h 894"/>
                <a:gd name="T88" fmla="*/ 448 w 896"/>
                <a:gd name="T89" fmla="*/ 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96" h="894">
                  <a:moveTo>
                    <a:pt x="448" y="0"/>
                  </a:moveTo>
                  <a:lnTo>
                    <a:pt x="515" y="4"/>
                  </a:lnTo>
                  <a:lnTo>
                    <a:pt x="578" y="18"/>
                  </a:lnTo>
                  <a:lnTo>
                    <a:pt x="637" y="40"/>
                  </a:lnTo>
                  <a:lnTo>
                    <a:pt x="693" y="72"/>
                  </a:lnTo>
                  <a:lnTo>
                    <a:pt x="742" y="109"/>
                  </a:lnTo>
                  <a:lnTo>
                    <a:pt x="786" y="154"/>
                  </a:lnTo>
                  <a:lnTo>
                    <a:pt x="825" y="203"/>
                  </a:lnTo>
                  <a:lnTo>
                    <a:pt x="854" y="259"/>
                  </a:lnTo>
                  <a:lnTo>
                    <a:pt x="877" y="319"/>
                  </a:lnTo>
                  <a:lnTo>
                    <a:pt x="891" y="382"/>
                  </a:lnTo>
                  <a:lnTo>
                    <a:pt x="896" y="446"/>
                  </a:lnTo>
                  <a:lnTo>
                    <a:pt x="891" y="513"/>
                  </a:lnTo>
                  <a:lnTo>
                    <a:pt x="877" y="576"/>
                  </a:lnTo>
                  <a:lnTo>
                    <a:pt x="854" y="635"/>
                  </a:lnTo>
                  <a:lnTo>
                    <a:pt x="825" y="691"/>
                  </a:lnTo>
                  <a:lnTo>
                    <a:pt x="786" y="740"/>
                  </a:lnTo>
                  <a:lnTo>
                    <a:pt x="742" y="786"/>
                  </a:lnTo>
                  <a:lnTo>
                    <a:pt x="693" y="822"/>
                  </a:lnTo>
                  <a:lnTo>
                    <a:pt x="637" y="854"/>
                  </a:lnTo>
                  <a:lnTo>
                    <a:pt x="578" y="877"/>
                  </a:lnTo>
                  <a:lnTo>
                    <a:pt x="515" y="891"/>
                  </a:lnTo>
                  <a:lnTo>
                    <a:pt x="448" y="894"/>
                  </a:lnTo>
                  <a:lnTo>
                    <a:pt x="382" y="891"/>
                  </a:lnTo>
                  <a:lnTo>
                    <a:pt x="319" y="877"/>
                  </a:lnTo>
                  <a:lnTo>
                    <a:pt x="259" y="854"/>
                  </a:lnTo>
                  <a:lnTo>
                    <a:pt x="205" y="822"/>
                  </a:lnTo>
                  <a:lnTo>
                    <a:pt x="154" y="786"/>
                  </a:lnTo>
                  <a:lnTo>
                    <a:pt x="110" y="740"/>
                  </a:lnTo>
                  <a:lnTo>
                    <a:pt x="72" y="691"/>
                  </a:lnTo>
                  <a:lnTo>
                    <a:pt x="42" y="635"/>
                  </a:lnTo>
                  <a:lnTo>
                    <a:pt x="19" y="576"/>
                  </a:lnTo>
                  <a:lnTo>
                    <a:pt x="5" y="513"/>
                  </a:lnTo>
                  <a:lnTo>
                    <a:pt x="0" y="446"/>
                  </a:lnTo>
                  <a:lnTo>
                    <a:pt x="5" y="382"/>
                  </a:lnTo>
                  <a:lnTo>
                    <a:pt x="19" y="319"/>
                  </a:lnTo>
                  <a:lnTo>
                    <a:pt x="42" y="259"/>
                  </a:lnTo>
                  <a:lnTo>
                    <a:pt x="72" y="203"/>
                  </a:lnTo>
                  <a:lnTo>
                    <a:pt x="110" y="154"/>
                  </a:lnTo>
                  <a:lnTo>
                    <a:pt x="154" y="109"/>
                  </a:lnTo>
                  <a:lnTo>
                    <a:pt x="205" y="72"/>
                  </a:lnTo>
                  <a:lnTo>
                    <a:pt x="259" y="40"/>
                  </a:lnTo>
                  <a:lnTo>
                    <a:pt x="319" y="18"/>
                  </a:lnTo>
                  <a:lnTo>
                    <a:pt x="382" y="4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4368851" y="3106268"/>
              <a:ext cx="1946275" cy="2309813"/>
            </a:xfrm>
            <a:custGeom>
              <a:avLst/>
              <a:gdLst>
                <a:gd name="T0" fmla="*/ 1693 w 2453"/>
                <a:gd name="T1" fmla="*/ 4 h 2911"/>
                <a:gd name="T2" fmla="*/ 2388 w 2453"/>
                <a:gd name="T3" fmla="*/ 392 h 2911"/>
                <a:gd name="T4" fmla="*/ 2437 w 2453"/>
                <a:gd name="T5" fmla="*/ 441 h 2911"/>
                <a:gd name="T6" fmla="*/ 2453 w 2453"/>
                <a:gd name="T7" fmla="*/ 508 h 2911"/>
                <a:gd name="T8" fmla="*/ 2432 w 2453"/>
                <a:gd name="T9" fmla="*/ 574 h 2911"/>
                <a:gd name="T10" fmla="*/ 1988 w 2453"/>
                <a:gd name="T11" fmla="*/ 1233 h 2911"/>
                <a:gd name="T12" fmla="*/ 1928 w 2453"/>
                <a:gd name="T13" fmla="*/ 1261 h 2911"/>
                <a:gd name="T14" fmla="*/ 1863 w 2453"/>
                <a:gd name="T15" fmla="*/ 1258 h 2911"/>
                <a:gd name="T16" fmla="*/ 1762 w 2453"/>
                <a:gd name="T17" fmla="*/ 1197 h 2911"/>
                <a:gd name="T18" fmla="*/ 1718 w 2453"/>
                <a:gd name="T19" fmla="*/ 1146 h 2911"/>
                <a:gd name="T20" fmla="*/ 1706 w 2453"/>
                <a:gd name="T21" fmla="*/ 1081 h 2911"/>
                <a:gd name="T22" fmla="*/ 1727 w 2453"/>
                <a:gd name="T23" fmla="*/ 1018 h 2911"/>
                <a:gd name="T24" fmla="*/ 1751 w 2453"/>
                <a:gd name="T25" fmla="*/ 857 h 2911"/>
                <a:gd name="T26" fmla="*/ 1522 w 2453"/>
                <a:gd name="T27" fmla="*/ 992 h 2911"/>
                <a:gd name="T28" fmla="*/ 1306 w 2453"/>
                <a:gd name="T29" fmla="*/ 1158 h 2911"/>
                <a:gd name="T30" fmla="*/ 1105 w 2453"/>
                <a:gd name="T31" fmla="*/ 1359 h 2911"/>
                <a:gd name="T32" fmla="*/ 920 w 2453"/>
                <a:gd name="T33" fmla="*/ 1592 h 2911"/>
                <a:gd name="T34" fmla="*/ 748 w 2453"/>
                <a:gd name="T35" fmla="*/ 1858 h 2911"/>
                <a:gd name="T36" fmla="*/ 641 w 2453"/>
                <a:gd name="T37" fmla="*/ 2055 h 2911"/>
                <a:gd name="T38" fmla="*/ 552 w 2453"/>
                <a:gd name="T39" fmla="*/ 2244 h 2911"/>
                <a:gd name="T40" fmla="*/ 482 w 2453"/>
                <a:gd name="T41" fmla="*/ 2416 h 2911"/>
                <a:gd name="T42" fmla="*/ 428 w 2453"/>
                <a:gd name="T43" fmla="*/ 2568 h 2911"/>
                <a:gd name="T44" fmla="*/ 387 w 2453"/>
                <a:gd name="T45" fmla="*/ 2690 h 2911"/>
                <a:gd name="T46" fmla="*/ 361 w 2453"/>
                <a:gd name="T47" fmla="*/ 2781 h 2911"/>
                <a:gd name="T48" fmla="*/ 340 w 2453"/>
                <a:gd name="T49" fmla="*/ 2846 h 2911"/>
                <a:gd name="T50" fmla="*/ 294 w 2453"/>
                <a:gd name="T51" fmla="*/ 2893 h 2911"/>
                <a:gd name="T52" fmla="*/ 230 w 2453"/>
                <a:gd name="T53" fmla="*/ 2911 h 2911"/>
                <a:gd name="T54" fmla="*/ 202 w 2453"/>
                <a:gd name="T55" fmla="*/ 2907 h 2911"/>
                <a:gd name="T56" fmla="*/ 70 w 2453"/>
                <a:gd name="T57" fmla="*/ 2874 h 2911"/>
                <a:gd name="T58" fmla="*/ 20 w 2453"/>
                <a:gd name="T59" fmla="*/ 2829 h 2911"/>
                <a:gd name="T60" fmla="*/ 0 w 2453"/>
                <a:gd name="T61" fmla="*/ 2764 h 2911"/>
                <a:gd name="T62" fmla="*/ 13 w 2453"/>
                <a:gd name="T63" fmla="*/ 2699 h 2911"/>
                <a:gd name="T64" fmla="*/ 37 w 2453"/>
                <a:gd name="T65" fmla="*/ 2608 h 2911"/>
                <a:gd name="T66" fmla="*/ 76 w 2453"/>
                <a:gd name="T67" fmla="*/ 2486 h 2911"/>
                <a:gd name="T68" fmla="*/ 128 w 2453"/>
                <a:gd name="T69" fmla="*/ 2337 h 2911"/>
                <a:gd name="T70" fmla="*/ 195 w 2453"/>
                <a:gd name="T71" fmla="*/ 2167 h 2911"/>
                <a:gd name="T72" fmla="*/ 279 w 2453"/>
                <a:gd name="T73" fmla="*/ 1980 h 2911"/>
                <a:gd name="T74" fmla="*/ 380 w 2453"/>
                <a:gd name="T75" fmla="*/ 1781 h 2911"/>
                <a:gd name="T76" fmla="*/ 522 w 2453"/>
                <a:gd name="T77" fmla="*/ 1541 h 2911"/>
                <a:gd name="T78" fmla="*/ 701 w 2453"/>
                <a:gd name="T79" fmla="*/ 1288 h 2911"/>
                <a:gd name="T80" fmla="*/ 895 w 2453"/>
                <a:gd name="T81" fmla="*/ 1060 h 2911"/>
                <a:gd name="T82" fmla="*/ 1103 w 2453"/>
                <a:gd name="T83" fmla="*/ 863 h 2911"/>
                <a:gd name="T84" fmla="*/ 1322 w 2453"/>
                <a:gd name="T85" fmla="*/ 695 h 2911"/>
                <a:gd name="T86" fmla="*/ 1553 w 2453"/>
                <a:gd name="T87" fmla="*/ 556 h 2911"/>
                <a:gd name="T88" fmla="*/ 1797 w 2453"/>
                <a:gd name="T89" fmla="*/ 448 h 2911"/>
                <a:gd name="T90" fmla="*/ 1531 w 2453"/>
                <a:gd name="T91" fmla="*/ 292 h 2911"/>
                <a:gd name="T92" fmla="*/ 1497 w 2453"/>
                <a:gd name="T93" fmla="*/ 236 h 2911"/>
                <a:gd name="T94" fmla="*/ 1497 w 2453"/>
                <a:gd name="T95" fmla="*/ 170 h 2911"/>
                <a:gd name="T96" fmla="*/ 1552 w 2453"/>
                <a:gd name="T97" fmla="*/ 65 h 2911"/>
                <a:gd name="T98" fmla="*/ 1599 w 2453"/>
                <a:gd name="T99" fmla="*/ 18 h 2911"/>
                <a:gd name="T100" fmla="*/ 1662 w 2453"/>
                <a:gd name="T101" fmla="*/ 0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53" h="2911">
                  <a:moveTo>
                    <a:pt x="1662" y="0"/>
                  </a:moveTo>
                  <a:lnTo>
                    <a:pt x="1693" y="4"/>
                  </a:lnTo>
                  <a:lnTo>
                    <a:pt x="1727" y="16"/>
                  </a:lnTo>
                  <a:lnTo>
                    <a:pt x="2388" y="392"/>
                  </a:lnTo>
                  <a:lnTo>
                    <a:pt x="2416" y="413"/>
                  </a:lnTo>
                  <a:lnTo>
                    <a:pt x="2437" y="441"/>
                  </a:lnTo>
                  <a:lnTo>
                    <a:pt x="2450" y="473"/>
                  </a:lnTo>
                  <a:lnTo>
                    <a:pt x="2453" y="508"/>
                  </a:lnTo>
                  <a:lnTo>
                    <a:pt x="2448" y="542"/>
                  </a:lnTo>
                  <a:lnTo>
                    <a:pt x="2432" y="574"/>
                  </a:lnTo>
                  <a:lnTo>
                    <a:pt x="2010" y="1207"/>
                  </a:lnTo>
                  <a:lnTo>
                    <a:pt x="1988" y="1233"/>
                  </a:lnTo>
                  <a:lnTo>
                    <a:pt x="1960" y="1251"/>
                  </a:lnTo>
                  <a:lnTo>
                    <a:pt x="1928" y="1261"/>
                  </a:lnTo>
                  <a:lnTo>
                    <a:pt x="1896" y="1263"/>
                  </a:lnTo>
                  <a:lnTo>
                    <a:pt x="1863" y="1258"/>
                  </a:lnTo>
                  <a:lnTo>
                    <a:pt x="1833" y="1242"/>
                  </a:lnTo>
                  <a:lnTo>
                    <a:pt x="1762" y="1197"/>
                  </a:lnTo>
                  <a:lnTo>
                    <a:pt x="1737" y="1174"/>
                  </a:lnTo>
                  <a:lnTo>
                    <a:pt x="1718" y="1146"/>
                  </a:lnTo>
                  <a:lnTo>
                    <a:pt x="1707" y="1114"/>
                  </a:lnTo>
                  <a:lnTo>
                    <a:pt x="1706" y="1081"/>
                  </a:lnTo>
                  <a:lnTo>
                    <a:pt x="1713" y="1048"/>
                  </a:lnTo>
                  <a:lnTo>
                    <a:pt x="1727" y="1018"/>
                  </a:lnTo>
                  <a:lnTo>
                    <a:pt x="1870" y="803"/>
                  </a:lnTo>
                  <a:lnTo>
                    <a:pt x="1751" y="857"/>
                  </a:lnTo>
                  <a:lnTo>
                    <a:pt x="1634" y="920"/>
                  </a:lnTo>
                  <a:lnTo>
                    <a:pt x="1522" y="992"/>
                  </a:lnTo>
                  <a:lnTo>
                    <a:pt x="1413" y="1071"/>
                  </a:lnTo>
                  <a:lnTo>
                    <a:pt x="1306" y="1158"/>
                  </a:lnTo>
                  <a:lnTo>
                    <a:pt x="1205" y="1254"/>
                  </a:lnTo>
                  <a:lnTo>
                    <a:pt x="1105" y="1359"/>
                  </a:lnTo>
                  <a:lnTo>
                    <a:pt x="1011" y="1471"/>
                  </a:lnTo>
                  <a:lnTo>
                    <a:pt x="920" y="1592"/>
                  </a:lnTo>
                  <a:lnTo>
                    <a:pt x="832" y="1721"/>
                  </a:lnTo>
                  <a:lnTo>
                    <a:pt x="748" y="1858"/>
                  </a:lnTo>
                  <a:lnTo>
                    <a:pt x="692" y="1957"/>
                  </a:lnTo>
                  <a:lnTo>
                    <a:pt x="641" y="2055"/>
                  </a:lnTo>
                  <a:lnTo>
                    <a:pt x="594" y="2152"/>
                  </a:lnTo>
                  <a:lnTo>
                    <a:pt x="552" y="2244"/>
                  </a:lnTo>
                  <a:lnTo>
                    <a:pt x="515" y="2332"/>
                  </a:lnTo>
                  <a:lnTo>
                    <a:pt x="482" y="2416"/>
                  </a:lnTo>
                  <a:lnTo>
                    <a:pt x="452" y="2494"/>
                  </a:lnTo>
                  <a:lnTo>
                    <a:pt x="428" y="2568"/>
                  </a:lnTo>
                  <a:lnTo>
                    <a:pt x="405" y="2633"/>
                  </a:lnTo>
                  <a:lnTo>
                    <a:pt x="387" y="2690"/>
                  </a:lnTo>
                  <a:lnTo>
                    <a:pt x="373" y="2741"/>
                  </a:lnTo>
                  <a:lnTo>
                    <a:pt x="361" y="2781"/>
                  </a:lnTo>
                  <a:lnTo>
                    <a:pt x="354" y="2813"/>
                  </a:lnTo>
                  <a:lnTo>
                    <a:pt x="340" y="2846"/>
                  </a:lnTo>
                  <a:lnTo>
                    <a:pt x="321" y="2872"/>
                  </a:lnTo>
                  <a:lnTo>
                    <a:pt x="294" y="2893"/>
                  </a:lnTo>
                  <a:lnTo>
                    <a:pt x="263" y="2906"/>
                  </a:lnTo>
                  <a:lnTo>
                    <a:pt x="230" y="2911"/>
                  </a:lnTo>
                  <a:lnTo>
                    <a:pt x="216" y="2909"/>
                  </a:lnTo>
                  <a:lnTo>
                    <a:pt x="202" y="2907"/>
                  </a:lnTo>
                  <a:lnTo>
                    <a:pt x="102" y="2885"/>
                  </a:lnTo>
                  <a:lnTo>
                    <a:pt x="70" y="2874"/>
                  </a:lnTo>
                  <a:lnTo>
                    <a:pt x="42" y="2855"/>
                  </a:lnTo>
                  <a:lnTo>
                    <a:pt x="20" y="2829"/>
                  </a:lnTo>
                  <a:lnTo>
                    <a:pt x="6" y="2797"/>
                  </a:lnTo>
                  <a:lnTo>
                    <a:pt x="0" y="2764"/>
                  </a:lnTo>
                  <a:lnTo>
                    <a:pt x="4" y="2731"/>
                  </a:lnTo>
                  <a:lnTo>
                    <a:pt x="13" y="2699"/>
                  </a:lnTo>
                  <a:lnTo>
                    <a:pt x="23" y="2657"/>
                  </a:lnTo>
                  <a:lnTo>
                    <a:pt x="37" y="2608"/>
                  </a:lnTo>
                  <a:lnTo>
                    <a:pt x="55" y="2550"/>
                  </a:lnTo>
                  <a:lnTo>
                    <a:pt x="76" y="2486"/>
                  </a:lnTo>
                  <a:lnTo>
                    <a:pt x="100" y="2416"/>
                  </a:lnTo>
                  <a:lnTo>
                    <a:pt x="128" y="2337"/>
                  </a:lnTo>
                  <a:lnTo>
                    <a:pt x="160" y="2255"/>
                  </a:lnTo>
                  <a:lnTo>
                    <a:pt x="195" y="2167"/>
                  </a:lnTo>
                  <a:lnTo>
                    <a:pt x="235" y="2075"/>
                  </a:lnTo>
                  <a:lnTo>
                    <a:pt x="279" y="1980"/>
                  </a:lnTo>
                  <a:lnTo>
                    <a:pt x="328" y="1882"/>
                  </a:lnTo>
                  <a:lnTo>
                    <a:pt x="380" y="1781"/>
                  </a:lnTo>
                  <a:lnTo>
                    <a:pt x="438" y="1678"/>
                  </a:lnTo>
                  <a:lnTo>
                    <a:pt x="522" y="1541"/>
                  </a:lnTo>
                  <a:lnTo>
                    <a:pt x="610" y="1410"/>
                  </a:lnTo>
                  <a:lnTo>
                    <a:pt x="701" y="1288"/>
                  </a:lnTo>
                  <a:lnTo>
                    <a:pt x="795" y="1170"/>
                  </a:lnTo>
                  <a:lnTo>
                    <a:pt x="895" y="1060"/>
                  </a:lnTo>
                  <a:lnTo>
                    <a:pt x="997" y="957"/>
                  </a:lnTo>
                  <a:lnTo>
                    <a:pt x="1103" y="863"/>
                  </a:lnTo>
                  <a:lnTo>
                    <a:pt x="1212" y="775"/>
                  </a:lnTo>
                  <a:lnTo>
                    <a:pt x="1322" y="695"/>
                  </a:lnTo>
                  <a:lnTo>
                    <a:pt x="1436" y="623"/>
                  </a:lnTo>
                  <a:lnTo>
                    <a:pt x="1553" y="556"/>
                  </a:lnTo>
                  <a:lnTo>
                    <a:pt x="1674" y="499"/>
                  </a:lnTo>
                  <a:lnTo>
                    <a:pt x="1797" y="448"/>
                  </a:lnTo>
                  <a:lnTo>
                    <a:pt x="1559" y="313"/>
                  </a:lnTo>
                  <a:lnTo>
                    <a:pt x="1531" y="292"/>
                  </a:lnTo>
                  <a:lnTo>
                    <a:pt x="1511" y="266"/>
                  </a:lnTo>
                  <a:lnTo>
                    <a:pt x="1497" y="236"/>
                  </a:lnTo>
                  <a:lnTo>
                    <a:pt x="1494" y="203"/>
                  </a:lnTo>
                  <a:lnTo>
                    <a:pt x="1497" y="170"/>
                  </a:lnTo>
                  <a:lnTo>
                    <a:pt x="1510" y="138"/>
                  </a:lnTo>
                  <a:lnTo>
                    <a:pt x="1552" y="65"/>
                  </a:lnTo>
                  <a:lnTo>
                    <a:pt x="1573" y="37"/>
                  </a:lnTo>
                  <a:lnTo>
                    <a:pt x="1599" y="18"/>
                  </a:lnTo>
                  <a:lnTo>
                    <a:pt x="1629" y="4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022525" y="1834681"/>
              <a:ext cx="2327276" cy="3586163"/>
            </a:xfrm>
            <a:custGeom>
              <a:avLst/>
              <a:gdLst>
                <a:gd name="T0" fmla="*/ 994 w 2933"/>
                <a:gd name="T1" fmla="*/ 2 h 4518"/>
                <a:gd name="T2" fmla="*/ 1163 w 2933"/>
                <a:gd name="T3" fmla="*/ 170 h 4518"/>
                <a:gd name="T4" fmla="*/ 1164 w 2933"/>
                <a:gd name="T5" fmla="*/ 182 h 4518"/>
                <a:gd name="T6" fmla="*/ 1010 w 2933"/>
                <a:gd name="T7" fmla="*/ 1231 h 4518"/>
                <a:gd name="T8" fmla="*/ 1163 w 2933"/>
                <a:gd name="T9" fmla="*/ 1422 h 4518"/>
                <a:gd name="T10" fmla="*/ 1182 w 2933"/>
                <a:gd name="T11" fmla="*/ 1433 h 4518"/>
                <a:gd name="T12" fmla="*/ 1201 w 2933"/>
                <a:gd name="T13" fmla="*/ 1422 h 4518"/>
                <a:gd name="T14" fmla="*/ 1353 w 2933"/>
                <a:gd name="T15" fmla="*/ 1231 h 4518"/>
                <a:gd name="T16" fmla="*/ 1198 w 2933"/>
                <a:gd name="T17" fmla="*/ 182 h 4518"/>
                <a:gd name="T18" fmla="*/ 1199 w 2933"/>
                <a:gd name="T19" fmla="*/ 170 h 4518"/>
                <a:gd name="T20" fmla="*/ 1367 w 2933"/>
                <a:gd name="T21" fmla="*/ 2 h 4518"/>
                <a:gd name="T22" fmla="*/ 1381 w 2933"/>
                <a:gd name="T23" fmla="*/ 2 h 4518"/>
                <a:gd name="T24" fmla="*/ 1747 w 2933"/>
                <a:gd name="T25" fmla="*/ 212 h 4518"/>
                <a:gd name="T26" fmla="*/ 1950 w 2933"/>
                <a:gd name="T27" fmla="*/ 345 h 4518"/>
                <a:gd name="T28" fmla="*/ 2117 w 2933"/>
                <a:gd name="T29" fmla="*/ 504 h 4518"/>
                <a:gd name="T30" fmla="*/ 2260 w 2933"/>
                <a:gd name="T31" fmla="*/ 654 h 4518"/>
                <a:gd name="T32" fmla="*/ 2395 w 2933"/>
                <a:gd name="T33" fmla="*/ 775 h 4518"/>
                <a:gd name="T34" fmla="*/ 2547 w 2933"/>
                <a:gd name="T35" fmla="*/ 855 h 4518"/>
                <a:gd name="T36" fmla="*/ 2733 w 2933"/>
                <a:gd name="T37" fmla="*/ 885 h 4518"/>
                <a:gd name="T38" fmla="*/ 2857 w 2933"/>
                <a:gd name="T39" fmla="*/ 929 h 4518"/>
                <a:gd name="T40" fmla="*/ 2927 w 2933"/>
                <a:gd name="T41" fmla="*/ 1039 h 4518"/>
                <a:gd name="T42" fmla="*/ 2912 w 2933"/>
                <a:gd name="T43" fmla="*/ 1172 h 4518"/>
                <a:gd name="T44" fmla="*/ 2821 w 2933"/>
                <a:gd name="T45" fmla="*/ 1263 h 4518"/>
                <a:gd name="T46" fmla="*/ 2644 w 2933"/>
                <a:gd name="T47" fmla="*/ 1279 h 4518"/>
                <a:gd name="T48" fmla="*/ 2409 w 2933"/>
                <a:gd name="T49" fmla="*/ 1228 h 4518"/>
                <a:gd name="T50" fmla="*/ 2217 w 2933"/>
                <a:gd name="T51" fmla="*/ 1132 h 4518"/>
                <a:gd name="T52" fmla="*/ 2055 w 2933"/>
                <a:gd name="T53" fmla="*/ 1008 h 4518"/>
                <a:gd name="T54" fmla="*/ 1921 w 2933"/>
                <a:gd name="T55" fmla="*/ 875 h 4518"/>
                <a:gd name="T56" fmla="*/ 1810 w 2933"/>
                <a:gd name="T57" fmla="*/ 1845 h 4518"/>
                <a:gd name="T58" fmla="*/ 1772 w 2933"/>
                <a:gd name="T59" fmla="*/ 2027 h 4518"/>
                <a:gd name="T60" fmla="*/ 1711 w 2933"/>
                <a:gd name="T61" fmla="*/ 4278 h 4518"/>
                <a:gd name="T62" fmla="*/ 1670 w 2933"/>
                <a:gd name="T63" fmla="*/ 4413 h 4518"/>
                <a:gd name="T64" fmla="*/ 1563 w 2933"/>
                <a:gd name="T65" fmla="*/ 4499 h 4518"/>
                <a:gd name="T66" fmla="*/ 1423 w 2933"/>
                <a:gd name="T67" fmla="*/ 4513 h 4518"/>
                <a:gd name="T68" fmla="*/ 1303 w 2933"/>
                <a:gd name="T69" fmla="*/ 4448 h 4518"/>
                <a:gd name="T70" fmla="*/ 1236 w 2933"/>
                <a:gd name="T71" fmla="*/ 4327 h 4518"/>
                <a:gd name="T72" fmla="*/ 1182 w 2933"/>
                <a:gd name="T73" fmla="*/ 2388 h 4518"/>
                <a:gd name="T74" fmla="*/ 1126 w 2933"/>
                <a:gd name="T75" fmla="*/ 4327 h 4518"/>
                <a:gd name="T76" fmla="*/ 1061 w 2933"/>
                <a:gd name="T77" fmla="*/ 4448 h 4518"/>
                <a:gd name="T78" fmla="*/ 940 w 2933"/>
                <a:gd name="T79" fmla="*/ 4513 h 4518"/>
                <a:gd name="T80" fmla="*/ 798 w 2933"/>
                <a:gd name="T81" fmla="*/ 4499 h 4518"/>
                <a:gd name="T82" fmla="*/ 693 w 2933"/>
                <a:gd name="T83" fmla="*/ 4413 h 4518"/>
                <a:gd name="T84" fmla="*/ 653 w 2933"/>
                <a:gd name="T85" fmla="*/ 4278 h 4518"/>
                <a:gd name="T86" fmla="*/ 592 w 2933"/>
                <a:gd name="T87" fmla="*/ 2027 h 4518"/>
                <a:gd name="T88" fmla="*/ 553 w 2933"/>
                <a:gd name="T89" fmla="*/ 1845 h 4518"/>
                <a:gd name="T90" fmla="*/ 511 w 2933"/>
                <a:gd name="T91" fmla="*/ 1214 h 4518"/>
                <a:gd name="T92" fmla="*/ 460 w 2933"/>
                <a:gd name="T93" fmla="*/ 1562 h 4518"/>
                <a:gd name="T94" fmla="*/ 394 w 2933"/>
                <a:gd name="T95" fmla="*/ 2066 h 4518"/>
                <a:gd name="T96" fmla="*/ 341 w 2933"/>
                <a:gd name="T97" fmla="*/ 2174 h 4518"/>
                <a:gd name="T98" fmla="*/ 238 w 2933"/>
                <a:gd name="T99" fmla="*/ 2232 h 4518"/>
                <a:gd name="T100" fmla="*/ 130 w 2933"/>
                <a:gd name="T101" fmla="*/ 2225 h 4518"/>
                <a:gd name="T102" fmla="*/ 39 w 2933"/>
                <a:gd name="T103" fmla="*/ 2157 h 4518"/>
                <a:gd name="T104" fmla="*/ 0 w 2933"/>
                <a:gd name="T105" fmla="*/ 2048 h 4518"/>
                <a:gd name="T106" fmla="*/ 51 w 2933"/>
                <a:gd name="T107" fmla="*/ 1630 h 4518"/>
                <a:gd name="T108" fmla="*/ 93 w 2933"/>
                <a:gd name="T109" fmla="*/ 1315 h 4518"/>
                <a:gd name="T110" fmla="*/ 142 w 2933"/>
                <a:gd name="T111" fmla="*/ 1022 h 4518"/>
                <a:gd name="T112" fmla="*/ 208 w 2933"/>
                <a:gd name="T113" fmla="*/ 757 h 4518"/>
                <a:gd name="T114" fmla="*/ 301 w 2933"/>
                <a:gd name="T115" fmla="*/ 532 h 4518"/>
                <a:gd name="T116" fmla="*/ 429 w 2933"/>
                <a:gd name="T117" fmla="*/ 350 h 4518"/>
                <a:gd name="T118" fmla="*/ 602 w 2933"/>
                <a:gd name="T119" fmla="*/ 220 h 4518"/>
                <a:gd name="T120" fmla="*/ 980 w 2933"/>
                <a:gd name="T121" fmla="*/ 2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3" h="4518">
                  <a:moveTo>
                    <a:pt x="986" y="0"/>
                  </a:moveTo>
                  <a:lnTo>
                    <a:pt x="991" y="0"/>
                  </a:lnTo>
                  <a:lnTo>
                    <a:pt x="994" y="2"/>
                  </a:lnTo>
                  <a:lnTo>
                    <a:pt x="1000" y="5"/>
                  </a:lnTo>
                  <a:lnTo>
                    <a:pt x="1159" y="166"/>
                  </a:lnTo>
                  <a:lnTo>
                    <a:pt x="1163" y="170"/>
                  </a:lnTo>
                  <a:lnTo>
                    <a:pt x="1164" y="175"/>
                  </a:lnTo>
                  <a:lnTo>
                    <a:pt x="1164" y="179"/>
                  </a:lnTo>
                  <a:lnTo>
                    <a:pt x="1164" y="182"/>
                  </a:lnTo>
                  <a:lnTo>
                    <a:pt x="1164" y="182"/>
                  </a:lnTo>
                  <a:lnTo>
                    <a:pt x="1008" y="1224"/>
                  </a:lnTo>
                  <a:lnTo>
                    <a:pt x="1010" y="1231"/>
                  </a:lnTo>
                  <a:lnTo>
                    <a:pt x="1012" y="1237"/>
                  </a:lnTo>
                  <a:lnTo>
                    <a:pt x="1015" y="1244"/>
                  </a:lnTo>
                  <a:lnTo>
                    <a:pt x="1163" y="1422"/>
                  </a:lnTo>
                  <a:lnTo>
                    <a:pt x="1168" y="1427"/>
                  </a:lnTo>
                  <a:lnTo>
                    <a:pt x="1175" y="1431"/>
                  </a:lnTo>
                  <a:lnTo>
                    <a:pt x="1182" y="1433"/>
                  </a:lnTo>
                  <a:lnTo>
                    <a:pt x="1189" y="1431"/>
                  </a:lnTo>
                  <a:lnTo>
                    <a:pt x="1196" y="1427"/>
                  </a:lnTo>
                  <a:lnTo>
                    <a:pt x="1201" y="1422"/>
                  </a:lnTo>
                  <a:lnTo>
                    <a:pt x="1348" y="1244"/>
                  </a:lnTo>
                  <a:lnTo>
                    <a:pt x="1352" y="1237"/>
                  </a:lnTo>
                  <a:lnTo>
                    <a:pt x="1353" y="1231"/>
                  </a:lnTo>
                  <a:lnTo>
                    <a:pt x="1353" y="1224"/>
                  </a:lnTo>
                  <a:lnTo>
                    <a:pt x="1198" y="182"/>
                  </a:lnTo>
                  <a:lnTo>
                    <a:pt x="1198" y="182"/>
                  </a:lnTo>
                  <a:lnTo>
                    <a:pt x="1198" y="179"/>
                  </a:lnTo>
                  <a:lnTo>
                    <a:pt x="1198" y="175"/>
                  </a:lnTo>
                  <a:lnTo>
                    <a:pt x="1199" y="170"/>
                  </a:lnTo>
                  <a:lnTo>
                    <a:pt x="1203" y="166"/>
                  </a:lnTo>
                  <a:lnTo>
                    <a:pt x="1362" y="5"/>
                  </a:lnTo>
                  <a:lnTo>
                    <a:pt x="1367" y="2"/>
                  </a:lnTo>
                  <a:lnTo>
                    <a:pt x="1373" y="0"/>
                  </a:lnTo>
                  <a:lnTo>
                    <a:pt x="1376" y="0"/>
                  </a:lnTo>
                  <a:lnTo>
                    <a:pt x="1381" y="2"/>
                  </a:lnTo>
                  <a:lnTo>
                    <a:pt x="1387" y="4"/>
                  </a:lnTo>
                  <a:lnTo>
                    <a:pt x="1488" y="91"/>
                  </a:lnTo>
                  <a:lnTo>
                    <a:pt x="1747" y="212"/>
                  </a:lnTo>
                  <a:lnTo>
                    <a:pt x="1821" y="252"/>
                  </a:lnTo>
                  <a:lnTo>
                    <a:pt x="1887" y="296"/>
                  </a:lnTo>
                  <a:lnTo>
                    <a:pt x="1950" y="345"/>
                  </a:lnTo>
                  <a:lnTo>
                    <a:pt x="2008" y="395"/>
                  </a:lnTo>
                  <a:lnTo>
                    <a:pt x="2064" y="450"/>
                  </a:lnTo>
                  <a:lnTo>
                    <a:pt x="2117" y="504"/>
                  </a:lnTo>
                  <a:lnTo>
                    <a:pt x="2169" y="560"/>
                  </a:lnTo>
                  <a:lnTo>
                    <a:pt x="2215" y="607"/>
                  </a:lnTo>
                  <a:lnTo>
                    <a:pt x="2260" y="654"/>
                  </a:lnTo>
                  <a:lnTo>
                    <a:pt x="2304" y="698"/>
                  </a:lnTo>
                  <a:lnTo>
                    <a:pt x="2350" y="738"/>
                  </a:lnTo>
                  <a:lnTo>
                    <a:pt x="2395" y="775"/>
                  </a:lnTo>
                  <a:lnTo>
                    <a:pt x="2442" y="806"/>
                  </a:lnTo>
                  <a:lnTo>
                    <a:pt x="2493" y="833"/>
                  </a:lnTo>
                  <a:lnTo>
                    <a:pt x="2547" y="855"/>
                  </a:lnTo>
                  <a:lnTo>
                    <a:pt x="2603" y="871"/>
                  </a:lnTo>
                  <a:lnTo>
                    <a:pt x="2666" y="882"/>
                  </a:lnTo>
                  <a:lnTo>
                    <a:pt x="2733" y="885"/>
                  </a:lnTo>
                  <a:lnTo>
                    <a:pt x="2779" y="890"/>
                  </a:lnTo>
                  <a:lnTo>
                    <a:pt x="2821" y="906"/>
                  </a:lnTo>
                  <a:lnTo>
                    <a:pt x="2857" y="929"/>
                  </a:lnTo>
                  <a:lnTo>
                    <a:pt x="2889" y="960"/>
                  </a:lnTo>
                  <a:lnTo>
                    <a:pt x="2912" y="997"/>
                  </a:lnTo>
                  <a:lnTo>
                    <a:pt x="2927" y="1039"/>
                  </a:lnTo>
                  <a:lnTo>
                    <a:pt x="2933" y="1085"/>
                  </a:lnTo>
                  <a:lnTo>
                    <a:pt x="2927" y="1130"/>
                  </a:lnTo>
                  <a:lnTo>
                    <a:pt x="2912" y="1172"/>
                  </a:lnTo>
                  <a:lnTo>
                    <a:pt x="2889" y="1209"/>
                  </a:lnTo>
                  <a:lnTo>
                    <a:pt x="2857" y="1238"/>
                  </a:lnTo>
                  <a:lnTo>
                    <a:pt x="2821" y="1263"/>
                  </a:lnTo>
                  <a:lnTo>
                    <a:pt x="2779" y="1277"/>
                  </a:lnTo>
                  <a:lnTo>
                    <a:pt x="2733" y="1282"/>
                  </a:lnTo>
                  <a:lnTo>
                    <a:pt x="2644" y="1279"/>
                  </a:lnTo>
                  <a:lnTo>
                    <a:pt x="2561" y="1268"/>
                  </a:lnTo>
                  <a:lnTo>
                    <a:pt x="2483" y="1251"/>
                  </a:lnTo>
                  <a:lnTo>
                    <a:pt x="2409" y="1228"/>
                  </a:lnTo>
                  <a:lnTo>
                    <a:pt x="2341" y="1200"/>
                  </a:lnTo>
                  <a:lnTo>
                    <a:pt x="2276" y="1168"/>
                  </a:lnTo>
                  <a:lnTo>
                    <a:pt x="2217" y="1132"/>
                  </a:lnTo>
                  <a:lnTo>
                    <a:pt x="2159" y="1093"/>
                  </a:lnTo>
                  <a:lnTo>
                    <a:pt x="2106" y="1051"/>
                  </a:lnTo>
                  <a:lnTo>
                    <a:pt x="2055" y="1008"/>
                  </a:lnTo>
                  <a:lnTo>
                    <a:pt x="2008" y="964"/>
                  </a:lnTo>
                  <a:lnTo>
                    <a:pt x="1964" y="918"/>
                  </a:lnTo>
                  <a:lnTo>
                    <a:pt x="1921" y="875"/>
                  </a:lnTo>
                  <a:lnTo>
                    <a:pt x="1880" y="829"/>
                  </a:lnTo>
                  <a:lnTo>
                    <a:pt x="1810" y="756"/>
                  </a:lnTo>
                  <a:lnTo>
                    <a:pt x="1810" y="1845"/>
                  </a:lnTo>
                  <a:lnTo>
                    <a:pt x="1805" y="1910"/>
                  </a:lnTo>
                  <a:lnTo>
                    <a:pt x="1793" y="1970"/>
                  </a:lnTo>
                  <a:lnTo>
                    <a:pt x="1772" y="2027"/>
                  </a:lnTo>
                  <a:lnTo>
                    <a:pt x="1744" y="2080"/>
                  </a:lnTo>
                  <a:lnTo>
                    <a:pt x="1711" y="2130"/>
                  </a:lnTo>
                  <a:lnTo>
                    <a:pt x="1711" y="4278"/>
                  </a:lnTo>
                  <a:lnTo>
                    <a:pt x="1705" y="4327"/>
                  </a:lnTo>
                  <a:lnTo>
                    <a:pt x="1691" y="4373"/>
                  </a:lnTo>
                  <a:lnTo>
                    <a:pt x="1670" y="4413"/>
                  </a:lnTo>
                  <a:lnTo>
                    <a:pt x="1641" y="4448"/>
                  </a:lnTo>
                  <a:lnTo>
                    <a:pt x="1605" y="4478"/>
                  </a:lnTo>
                  <a:lnTo>
                    <a:pt x="1563" y="4499"/>
                  </a:lnTo>
                  <a:lnTo>
                    <a:pt x="1520" y="4513"/>
                  </a:lnTo>
                  <a:lnTo>
                    <a:pt x="1471" y="4518"/>
                  </a:lnTo>
                  <a:lnTo>
                    <a:pt x="1423" y="4513"/>
                  </a:lnTo>
                  <a:lnTo>
                    <a:pt x="1378" y="4499"/>
                  </a:lnTo>
                  <a:lnTo>
                    <a:pt x="1338" y="4478"/>
                  </a:lnTo>
                  <a:lnTo>
                    <a:pt x="1303" y="4448"/>
                  </a:lnTo>
                  <a:lnTo>
                    <a:pt x="1273" y="4413"/>
                  </a:lnTo>
                  <a:lnTo>
                    <a:pt x="1250" y="4373"/>
                  </a:lnTo>
                  <a:lnTo>
                    <a:pt x="1236" y="4327"/>
                  </a:lnTo>
                  <a:lnTo>
                    <a:pt x="1233" y="4278"/>
                  </a:lnTo>
                  <a:lnTo>
                    <a:pt x="1233" y="2384"/>
                  </a:lnTo>
                  <a:lnTo>
                    <a:pt x="1182" y="2388"/>
                  </a:lnTo>
                  <a:lnTo>
                    <a:pt x="1131" y="2384"/>
                  </a:lnTo>
                  <a:lnTo>
                    <a:pt x="1131" y="4278"/>
                  </a:lnTo>
                  <a:lnTo>
                    <a:pt x="1126" y="4327"/>
                  </a:lnTo>
                  <a:lnTo>
                    <a:pt x="1112" y="4373"/>
                  </a:lnTo>
                  <a:lnTo>
                    <a:pt x="1091" y="4413"/>
                  </a:lnTo>
                  <a:lnTo>
                    <a:pt x="1061" y="4448"/>
                  </a:lnTo>
                  <a:lnTo>
                    <a:pt x="1026" y="4478"/>
                  </a:lnTo>
                  <a:lnTo>
                    <a:pt x="984" y="4499"/>
                  </a:lnTo>
                  <a:lnTo>
                    <a:pt x="940" y="4513"/>
                  </a:lnTo>
                  <a:lnTo>
                    <a:pt x="891" y="4518"/>
                  </a:lnTo>
                  <a:lnTo>
                    <a:pt x="844" y="4513"/>
                  </a:lnTo>
                  <a:lnTo>
                    <a:pt x="798" y="4499"/>
                  </a:lnTo>
                  <a:lnTo>
                    <a:pt x="758" y="4478"/>
                  </a:lnTo>
                  <a:lnTo>
                    <a:pt x="723" y="4448"/>
                  </a:lnTo>
                  <a:lnTo>
                    <a:pt x="693" y="4413"/>
                  </a:lnTo>
                  <a:lnTo>
                    <a:pt x="671" y="4373"/>
                  </a:lnTo>
                  <a:lnTo>
                    <a:pt x="657" y="4327"/>
                  </a:lnTo>
                  <a:lnTo>
                    <a:pt x="653" y="4278"/>
                  </a:lnTo>
                  <a:lnTo>
                    <a:pt x="653" y="2130"/>
                  </a:lnTo>
                  <a:lnTo>
                    <a:pt x="618" y="2080"/>
                  </a:lnTo>
                  <a:lnTo>
                    <a:pt x="592" y="2027"/>
                  </a:lnTo>
                  <a:lnTo>
                    <a:pt x="571" y="1970"/>
                  </a:lnTo>
                  <a:lnTo>
                    <a:pt x="559" y="1910"/>
                  </a:lnTo>
                  <a:lnTo>
                    <a:pt x="553" y="1845"/>
                  </a:lnTo>
                  <a:lnTo>
                    <a:pt x="553" y="1004"/>
                  </a:lnTo>
                  <a:lnTo>
                    <a:pt x="530" y="1106"/>
                  </a:lnTo>
                  <a:lnTo>
                    <a:pt x="511" y="1214"/>
                  </a:lnTo>
                  <a:lnTo>
                    <a:pt x="492" y="1328"/>
                  </a:lnTo>
                  <a:lnTo>
                    <a:pt x="476" y="1443"/>
                  </a:lnTo>
                  <a:lnTo>
                    <a:pt x="460" y="1562"/>
                  </a:lnTo>
                  <a:lnTo>
                    <a:pt x="445" y="1681"/>
                  </a:lnTo>
                  <a:lnTo>
                    <a:pt x="422" y="1872"/>
                  </a:lnTo>
                  <a:lnTo>
                    <a:pt x="394" y="2066"/>
                  </a:lnTo>
                  <a:lnTo>
                    <a:pt x="383" y="2108"/>
                  </a:lnTo>
                  <a:lnTo>
                    <a:pt x="366" y="2143"/>
                  </a:lnTo>
                  <a:lnTo>
                    <a:pt x="341" y="2174"/>
                  </a:lnTo>
                  <a:lnTo>
                    <a:pt x="312" y="2200"/>
                  </a:lnTo>
                  <a:lnTo>
                    <a:pt x="277" y="2220"/>
                  </a:lnTo>
                  <a:lnTo>
                    <a:pt x="238" y="2232"/>
                  </a:lnTo>
                  <a:lnTo>
                    <a:pt x="198" y="2235"/>
                  </a:lnTo>
                  <a:lnTo>
                    <a:pt x="168" y="2234"/>
                  </a:lnTo>
                  <a:lnTo>
                    <a:pt x="130" y="2225"/>
                  </a:lnTo>
                  <a:lnTo>
                    <a:pt x="95" y="2207"/>
                  </a:lnTo>
                  <a:lnTo>
                    <a:pt x="65" y="2185"/>
                  </a:lnTo>
                  <a:lnTo>
                    <a:pt x="39" y="2157"/>
                  </a:lnTo>
                  <a:lnTo>
                    <a:pt x="19" y="2123"/>
                  </a:lnTo>
                  <a:lnTo>
                    <a:pt x="5" y="2087"/>
                  </a:lnTo>
                  <a:lnTo>
                    <a:pt x="0" y="2048"/>
                  </a:lnTo>
                  <a:lnTo>
                    <a:pt x="2" y="2008"/>
                  </a:lnTo>
                  <a:lnTo>
                    <a:pt x="28" y="1819"/>
                  </a:lnTo>
                  <a:lnTo>
                    <a:pt x="51" y="1630"/>
                  </a:lnTo>
                  <a:lnTo>
                    <a:pt x="65" y="1524"/>
                  </a:lnTo>
                  <a:lnTo>
                    <a:pt x="79" y="1419"/>
                  </a:lnTo>
                  <a:lnTo>
                    <a:pt x="93" y="1315"/>
                  </a:lnTo>
                  <a:lnTo>
                    <a:pt x="109" y="1214"/>
                  </a:lnTo>
                  <a:lnTo>
                    <a:pt x="124" y="1116"/>
                  </a:lnTo>
                  <a:lnTo>
                    <a:pt x="142" y="1022"/>
                  </a:lnTo>
                  <a:lnTo>
                    <a:pt x="161" y="931"/>
                  </a:lnTo>
                  <a:lnTo>
                    <a:pt x="184" y="843"/>
                  </a:lnTo>
                  <a:lnTo>
                    <a:pt x="208" y="757"/>
                  </a:lnTo>
                  <a:lnTo>
                    <a:pt x="236" y="679"/>
                  </a:lnTo>
                  <a:lnTo>
                    <a:pt x="266" y="602"/>
                  </a:lnTo>
                  <a:lnTo>
                    <a:pt x="301" y="532"/>
                  </a:lnTo>
                  <a:lnTo>
                    <a:pt x="340" y="465"/>
                  </a:lnTo>
                  <a:lnTo>
                    <a:pt x="382" y="404"/>
                  </a:lnTo>
                  <a:lnTo>
                    <a:pt x="429" y="350"/>
                  </a:lnTo>
                  <a:lnTo>
                    <a:pt x="481" y="301"/>
                  </a:lnTo>
                  <a:lnTo>
                    <a:pt x="539" y="257"/>
                  </a:lnTo>
                  <a:lnTo>
                    <a:pt x="602" y="220"/>
                  </a:lnTo>
                  <a:lnTo>
                    <a:pt x="875" y="91"/>
                  </a:lnTo>
                  <a:lnTo>
                    <a:pt x="975" y="4"/>
                  </a:lnTo>
                  <a:lnTo>
                    <a:pt x="980" y="2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552750" y="852018"/>
              <a:ext cx="814388" cy="973138"/>
            </a:xfrm>
            <a:custGeom>
              <a:avLst/>
              <a:gdLst>
                <a:gd name="T0" fmla="*/ 513 w 1024"/>
                <a:gd name="T1" fmla="*/ 0 h 1226"/>
                <a:gd name="T2" fmla="*/ 588 w 1024"/>
                <a:gd name="T3" fmla="*/ 3 h 1226"/>
                <a:gd name="T4" fmla="*/ 656 w 1024"/>
                <a:gd name="T5" fmla="*/ 12 h 1226"/>
                <a:gd name="T6" fmla="*/ 718 w 1024"/>
                <a:gd name="T7" fmla="*/ 26 h 1226"/>
                <a:gd name="T8" fmla="*/ 774 w 1024"/>
                <a:gd name="T9" fmla="*/ 45 h 1226"/>
                <a:gd name="T10" fmla="*/ 824 w 1024"/>
                <a:gd name="T11" fmla="*/ 70 h 1226"/>
                <a:gd name="T12" fmla="*/ 868 w 1024"/>
                <a:gd name="T13" fmla="*/ 99 h 1226"/>
                <a:gd name="T14" fmla="*/ 907 w 1024"/>
                <a:gd name="T15" fmla="*/ 133 h 1226"/>
                <a:gd name="T16" fmla="*/ 940 w 1024"/>
                <a:gd name="T17" fmla="*/ 173 h 1226"/>
                <a:gd name="T18" fmla="*/ 966 w 1024"/>
                <a:gd name="T19" fmla="*/ 217 h 1226"/>
                <a:gd name="T20" fmla="*/ 989 w 1024"/>
                <a:gd name="T21" fmla="*/ 266 h 1226"/>
                <a:gd name="T22" fmla="*/ 1005 w 1024"/>
                <a:gd name="T23" fmla="*/ 318 h 1226"/>
                <a:gd name="T24" fmla="*/ 1017 w 1024"/>
                <a:gd name="T25" fmla="*/ 376 h 1226"/>
                <a:gd name="T26" fmla="*/ 1022 w 1024"/>
                <a:gd name="T27" fmla="*/ 437 h 1226"/>
                <a:gd name="T28" fmla="*/ 1024 w 1024"/>
                <a:gd name="T29" fmla="*/ 503 h 1226"/>
                <a:gd name="T30" fmla="*/ 1021 w 1024"/>
                <a:gd name="T31" fmla="*/ 598 h 1226"/>
                <a:gd name="T32" fmla="*/ 1010 w 1024"/>
                <a:gd name="T33" fmla="*/ 685 h 1226"/>
                <a:gd name="T34" fmla="*/ 994 w 1024"/>
                <a:gd name="T35" fmla="*/ 768 h 1226"/>
                <a:gd name="T36" fmla="*/ 972 w 1024"/>
                <a:gd name="T37" fmla="*/ 845 h 1226"/>
                <a:gd name="T38" fmla="*/ 945 w 1024"/>
                <a:gd name="T39" fmla="*/ 915 h 1226"/>
                <a:gd name="T40" fmla="*/ 912 w 1024"/>
                <a:gd name="T41" fmla="*/ 977 h 1226"/>
                <a:gd name="T42" fmla="*/ 875 w 1024"/>
                <a:gd name="T43" fmla="*/ 1035 h 1226"/>
                <a:gd name="T44" fmla="*/ 835 w 1024"/>
                <a:gd name="T45" fmla="*/ 1084 h 1226"/>
                <a:gd name="T46" fmla="*/ 789 w 1024"/>
                <a:gd name="T47" fmla="*/ 1126 h 1226"/>
                <a:gd name="T48" fmla="*/ 740 w 1024"/>
                <a:gd name="T49" fmla="*/ 1163 h 1226"/>
                <a:gd name="T50" fmla="*/ 688 w 1024"/>
                <a:gd name="T51" fmla="*/ 1191 h 1226"/>
                <a:gd name="T52" fmla="*/ 632 w 1024"/>
                <a:gd name="T53" fmla="*/ 1210 h 1226"/>
                <a:gd name="T54" fmla="*/ 574 w 1024"/>
                <a:gd name="T55" fmla="*/ 1222 h 1226"/>
                <a:gd name="T56" fmla="*/ 513 w 1024"/>
                <a:gd name="T57" fmla="*/ 1226 h 1226"/>
                <a:gd name="T58" fmla="*/ 452 w 1024"/>
                <a:gd name="T59" fmla="*/ 1222 h 1226"/>
                <a:gd name="T60" fmla="*/ 392 w 1024"/>
                <a:gd name="T61" fmla="*/ 1210 h 1226"/>
                <a:gd name="T62" fmla="*/ 338 w 1024"/>
                <a:gd name="T63" fmla="*/ 1191 h 1226"/>
                <a:gd name="T64" fmla="*/ 285 w 1024"/>
                <a:gd name="T65" fmla="*/ 1163 h 1226"/>
                <a:gd name="T66" fmla="*/ 236 w 1024"/>
                <a:gd name="T67" fmla="*/ 1126 h 1226"/>
                <a:gd name="T68" fmla="*/ 191 w 1024"/>
                <a:gd name="T69" fmla="*/ 1084 h 1226"/>
                <a:gd name="T70" fmla="*/ 149 w 1024"/>
                <a:gd name="T71" fmla="*/ 1035 h 1226"/>
                <a:gd name="T72" fmla="*/ 112 w 1024"/>
                <a:gd name="T73" fmla="*/ 977 h 1226"/>
                <a:gd name="T74" fmla="*/ 80 w 1024"/>
                <a:gd name="T75" fmla="*/ 915 h 1226"/>
                <a:gd name="T76" fmla="*/ 52 w 1024"/>
                <a:gd name="T77" fmla="*/ 845 h 1226"/>
                <a:gd name="T78" fmla="*/ 31 w 1024"/>
                <a:gd name="T79" fmla="*/ 768 h 1226"/>
                <a:gd name="T80" fmla="*/ 16 w 1024"/>
                <a:gd name="T81" fmla="*/ 685 h 1226"/>
                <a:gd name="T82" fmla="*/ 5 w 1024"/>
                <a:gd name="T83" fmla="*/ 598 h 1226"/>
                <a:gd name="T84" fmla="*/ 0 w 1024"/>
                <a:gd name="T85" fmla="*/ 503 h 1226"/>
                <a:gd name="T86" fmla="*/ 2 w 1024"/>
                <a:gd name="T87" fmla="*/ 437 h 1226"/>
                <a:gd name="T88" fmla="*/ 9 w 1024"/>
                <a:gd name="T89" fmla="*/ 376 h 1226"/>
                <a:gd name="T90" fmla="*/ 21 w 1024"/>
                <a:gd name="T91" fmla="*/ 318 h 1226"/>
                <a:gd name="T92" fmla="*/ 37 w 1024"/>
                <a:gd name="T93" fmla="*/ 266 h 1226"/>
                <a:gd name="T94" fmla="*/ 58 w 1024"/>
                <a:gd name="T95" fmla="*/ 217 h 1226"/>
                <a:gd name="T96" fmla="*/ 86 w 1024"/>
                <a:gd name="T97" fmla="*/ 173 h 1226"/>
                <a:gd name="T98" fmla="*/ 119 w 1024"/>
                <a:gd name="T99" fmla="*/ 133 h 1226"/>
                <a:gd name="T100" fmla="*/ 156 w 1024"/>
                <a:gd name="T101" fmla="*/ 99 h 1226"/>
                <a:gd name="T102" fmla="*/ 201 w 1024"/>
                <a:gd name="T103" fmla="*/ 70 h 1226"/>
                <a:gd name="T104" fmla="*/ 250 w 1024"/>
                <a:gd name="T105" fmla="*/ 45 h 1226"/>
                <a:gd name="T106" fmla="*/ 306 w 1024"/>
                <a:gd name="T107" fmla="*/ 26 h 1226"/>
                <a:gd name="T108" fmla="*/ 369 w 1024"/>
                <a:gd name="T109" fmla="*/ 12 h 1226"/>
                <a:gd name="T110" fmla="*/ 438 w 1024"/>
                <a:gd name="T111" fmla="*/ 3 h 1226"/>
                <a:gd name="T112" fmla="*/ 513 w 1024"/>
                <a:gd name="T113" fmla="*/ 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4" h="1226">
                  <a:moveTo>
                    <a:pt x="513" y="0"/>
                  </a:moveTo>
                  <a:lnTo>
                    <a:pt x="588" y="3"/>
                  </a:lnTo>
                  <a:lnTo>
                    <a:pt x="656" y="12"/>
                  </a:lnTo>
                  <a:lnTo>
                    <a:pt x="718" y="26"/>
                  </a:lnTo>
                  <a:lnTo>
                    <a:pt x="774" y="45"/>
                  </a:lnTo>
                  <a:lnTo>
                    <a:pt x="824" y="70"/>
                  </a:lnTo>
                  <a:lnTo>
                    <a:pt x="868" y="99"/>
                  </a:lnTo>
                  <a:lnTo>
                    <a:pt x="907" y="133"/>
                  </a:lnTo>
                  <a:lnTo>
                    <a:pt x="940" y="173"/>
                  </a:lnTo>
                  <a:lnTo>
                    <a:pt x="966" y="217"/>
                  </a:lnTo>
                  <a:lnTo>
                    <a:pt x="989" y="266"/>
                  </a:lnTo>
                  <a:lnTo>
                    <a:pt x="1005" y="318"/>
                  </a:lnTo>
                  <a:lnTo>
                    <a:pt x="1017" y="376"/>
                  </a:lnTo>
                  <a:lnTo>
                    <a:pt x="1022" y="437"/>
                  </a:lnTo>
                  <a:lnTo>
                    <a:pt x="1024" y="503"/>
                  </a:lnTo>
                  <a:lnTo>
                    <a:pt x="1021" y="598"/>
                  </a:lnTo>
                  <a:lnTo>
                    <a:pt x="1010" y="685"/>
                  </a:lnTo>
                  <a:lnTo>
                    <a:pt x="994" y="768"/>
                  </a:lnTo>
                  <a:lnTo>
                    <a:pt x="972" y="845"/>
                  </a:lnTo>
                  <a:lnTo>
                    <a:pt x="945" y="915"/>
                  </a:lnTo>
                  <a:lnTo>
                    <a:pt x="912" y="977"/>
                  </a:lnTo>
                  <a:lnTo>
                    <a:pt x="875" y="1035"/>
                  </a:lnTo>
                  <a:lnTo>
                    <a:pt x="835" y="1084"/>
                  </a:lnTo>
                  <a:lnTo>
                    <a:pt x="789" y="1126"/>
                  </a:lnTo>
                  <a:lnTo>
                    <a:pt x="740" y="1163"/>
                  </a:lnTo>
                  <a:lnTo>
                    <a:pt x="688" y="1191"/>
                  </a:lnTo>
                  <a:lnTo>
                    <a:pt x="632" y="1210"/>
                  </a:lnTo>
                  <a:lnTo>
                    <a:pt x="574" y="1222"/>
                  </a:lnTo>
                  <a:lnTo>
                    <a:pt x="513" y="1226"/>
                  </a:lnTo>
                  <a:lnTo>
                    <a:pt x="452" y="1222"/>
                  </a:lnTo>
                  <a:lnTo>
                    <a:pt x="392" y="1210"/>
                  </a:lnTo>
                  <a:lnTo>
                    <a:pt x="338" y="1191"/>
                  </a:lnTo>
                  <a:lnTo>
                    <a:pt x="285" y="1163"/>
                  </a:lnTo>
                  <a:lnTo>
                    <a:pt x="236" y="1126"/>
                  </a:lnTo>
                  <a:lnTo>
                    <a:pt x="191" y="1084"/>
                  </a:lnTo>
                  <a:lnTo>
                    <a:pt x="149" y="1035"/>
                  </a:lnTo>
                  <a:lnTo>
                    <a:pt x="112" y="977"/>
                  </a:lnTo>
                  <a:lnTo>
                    <a:pt x="80" y="915"/>
                  </a:lnTo>
                  <a:lnTo>
                    <a:pt x="52" y="845"/>
                  </a:lnTo>
                  <a:lnTo>
                    <a:pt x="31" y="768"/>
                  </a:lnTo>
                  <a:lnTo>
                    <a:pt x="16" y="685"/>
                  </a:lnTo>
                  <a:lnTo>
                    <a:pt x="5" y="598"/>
                  </a:lnTo>
                  <a:lnTo>
                    <a:pt x="0" y="503"/>
                  </a:lnTo>
                  <a:lnTo>
                    <a:pt x="2" y="437"/>
                  </a:lnTo>
                  <a:lnTo>
                    <a:pt x="9" y="376"/>
                  </a:lnTo>
                  <a:lnTo>
                    <a:pt x="21" y="318"/>
                  </a:lnTo>
                  <a:lnTo>
                    <a:pt x="37" y="266"/>
                  </a:lnTo>
                  <a:lnTo>
                    <a:pt x="58" y="217"/>
                  </a:lnTo>
                  <a:lnTo>
                    <a:pt x="86" y="173"/>
                  </a:lnTo>
                  <a:lnTo>
                    <a:pt x="119" y="133"/>
                  </a:lnTo>
                  <a:lnTo>
                    <a:pt x="156" y="99"/>
                  </a:lnTo>
                  <a:lnTo>
                    <a:pt x="201" y="70"/>
                  </a:lnTo>
                  <a:lnTo>
                    <a:pt x="250" y="45"/>
                  </a:lnTo>
                  <a:lnTo>
                    <a:pt x="306" y="26"/>
                  </a:lnTo>
                  <a:lnTo>
                    <a:pt x="369" y="12"/>
                  </a:lnTo>
                  <a:lnTo>
                    <a:pt x="438" y="3"/>
                  </a:lnTo>
                  <a:lnTo>
                    <a:pt x="51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9803303" y="4802171"/>
            <a:ext cx="845090" cy="819500"/>
            <a:chOff x="9803303" y="4802171"/>
            <a:chExt cx="845090" cy="819500"/>
          </a:xfrm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9803303" y="4802171"/>
              <a:ext cx="818221" cy="819500"/>
            </a:xfrm>
            <a:custGeom>
              <a:avLst/>
              <a:gdLst>
                <a:gd name="T0" fmla="*/ 2879 w 5116"/>
                <a:gd name="T1" fmla="*/ 19 h 5124"/>
                <a:gd name="T2" fmla="*/ 3336 w 5116"/>
                <a:gd name="T3" fmla="*/ 120 h 5124"/>
                <a:gd name="T4" fmla="*/ 3759 w 5116"/>
                <a:gd name="T5" fmla="*/ 300 h 5124"/>
                <a:gd name="T6" fmla="*/ 4141 w 5116"/>
                <a:gd name="T7" fmla="*/ 549 h 5124"/>
                <a:gd name="T8" fmla="*/ 4469 w 5116"/>
                <a:gd name="T9" fmla="*/ 861 h 5124"/>
                <a:gd name="T10" fmla="*/ 4740 w 5116"/>
                <a:gd name="T11" fmla="*/ 1226 h 5124"/>
                <a:gd name="T12" fmla="*/ 4944 w 5116"/>
                <a:gd name="T13" fmla="*/ 1637 h 5124"/>
                <a:gd name="T14" fmla="*/ 5072 w 5116"/>
                <a:gd name="T15" fmla="*/ 2085 h 5124"/>
                <a:gd name="T16" fmla="*/ 5116 w 5116"/>
                <a:gd name="T17" fmla="*/ 2562 h 5124"/>
                <a:gd name="T18" fmla="*/ 5047 w 5116"/>
                <a:gd name="T19" fmla="*/ 2821 h 5124"/>
                <a:gd name="T20" fmla="*/ 4873 w 5116"/>
                <a:gd name="T21" fmla="*/ 2793 h 5124"/>
                <a:gd name="T22" fmla="*/ 4819 w 5116"/>
                <a:gd name="T23" fmla="*/ 2710 h 5124"/>
                <a:gd name="T24" fmla="*/ 4699 w 5116"/>
                <a:gd name="T25" fmla="*/ 2626 h 5124"/>
                <a:gd name="T26" fmla="*/ 4572 w 5116"/>
                <a:gd name="T27" fmla="*/ 2610 h 5124"/>
                <a:gd name="T28" fmla="*/ 4553 w 5116"/>
                <a:gd name="T29" fmla="*/ 2278 h 5124"/>
                <a:gd name="T30" fmla="*/ 4452 w 5116"/>
                <a:gd name="T31" fmla="*/ 1873 h 5124"/>
                <a:gd name="T32" fmla="*/ 4274 w 5116"/>
                <a:gd name="T33" fmla="*/ 1507 h 5124"/>
                <a:gd name="T34" fmla="*/ 4028 w 5116"/>
                <a:gd name="T35" fmla="*/ 1185 h 5124"/>
                <a:gd name="T36" fmla="*/ 3725 w 5116"/>
                <a:gd name="T37" fmla="*/ 919 h 5124"/>
                <a:gd name="T38" fmla="*/ 3372 w 5116"/>
                <a:gd name="T39" fmla="*/ 716 h 5124"/>
                <a:gd name="T40" fmla="*/ 2981 w 5116"/>
                <a:gd name="T41" fmla="*/ 590 h 5124"/>
                <a:gd name="T42" fmla="*/ 2558 w 5116"/>
                <a:gd name="T43" fmla="*/ 545 h 5124"/>
                <a:gd name="T44" fmla="*/ 2136 w 5116"/>
                <a:gd name="T45" fmla="*/ 590 h 5124"/>
                <a:gd name="T46" fmla="*/ 1743 w 5116"/>
                <a:gd name="T47" fmla="*/ 716 h 5124"/>
                <a:gd name="T48" fmla="*/ 1392 w 5116"/>
                <a:gd name="T49" fmla="*/ 919 h 5124"/>
                <a:gd name="T50" fmla="*/ 1087 w 5116"/>
                <a:gd name="T51" fmla="*/ 1185 h 5124"/>
                <a:gd name="T52" fmla="*/ 844 w 5116"/>
                <a:gd name="T53" fmla="*/ 1507 h 5124"/>
                <a:gd name="T54" fmla="*/ 666 w 5116"/>
                <a:gd name="T55" fmla="*/ 1873 h 5124"/>
                <a:gd name="T56" fmla="*/ 564 w 5116"/>
                <a:gd name="T57" fmla="*/ 2278 h 5124"/>
                <a:gd name="T58" fmla="*/ 548 w 5116"/>
                <a:gd name="T59" fmla="*/ 2707 h 5124"/>
                <a:gd name="T60" fmla="*/ 622 w 5116"/>
                <a:gd name="T61" fmla="*/ 3119 h 5124"/>
                <a:gd name="T62" fmla="*/ 776 w 5116"/>
                <a:gd name="T63" fmla="*/ 3500 h 5124"/>
                <a:gd name="T64" fmla="*/ 999 w 5116"/>
                <a:gd name="T65" fmla="*/ 3837 h 5124"/>
                <a:gd name="T66" fmla="*/ 1285 w 5116"/>
                <a:gd name="T67" fmla="*/ 4123 h 5124"/>
                <a:gd name="T68" fmla="*/ 1621 w 5116"/>
                <a:gd name="T69" fmla="*/ 4348 h 5124"/>
                <a:gd name="T70" fmla="*/ 2001 w 5116"/>
                <a:gd name="T71" fmla="*/ 4501 h 5124"/>
                <a:gd name="T72" fmla="*/ 2415 w 5116"/>
                <a:gd name="T73" fmla="*/ 4575 h 5124"/>
                <a:gd name="T74" fmla="*/ 2805 w 5116"/>
                <a:gd name="T75" fmla="*/ 4563 h 5124"/>
                <a:gd name="T76" fmla="*/ 2930 w 5116"/>
                <a:gd name="T77" fmla="*/ 4714 h 5124"/>
                <a:gd name="T78" fmla="*/ 2986 w 5116"/>
                <a:gd name="T79" fmla="*/ 4907 h 5124"/>
                <a:gd name="T80" fmla="*/ 3100 w 5116"/>
                <a:gd name="T81" fmla="*/ 5066 h 5124"/>
                <a:gd name="T82" fmla="*/ 2697 w 5116"/>
                <a:gd name="T83" fmla="*/ 5121 h 5124"/>
                <a:gd name="T84" fmla="*/ 2237 w 5116"/>
                <a:gd name="T85" fmla="*/ 5105 h 5124"/>
                <a:gd name="T86" fmla="*/ 1780 w 5116"/>
                <a:gd name="T87" fmla="*/ 5004 h 5124"/>
                <a:gd name="T88" fmla="*/ 1357 w 5116"/>
                <a:gd name="T89" fmla="*/ 4824 h 5124"/>
                <a:gd name="T90" fmla="*/ 977 w 5116"/>
                <a:gd name="T91" fmla="*/ 4575 h 5124"/>
                <a:gd name="T92" fmla="*/ 646 w 5116"/>
                <a:gd name="T93" fmla="*/ 4263 h 5124"/>
                <a:gd name="T94" fmla="*/ 375 w 5116"/>
                <a:gd name="T95" fmla="*/ 3898 h 5124"/>
                <a:gd name="T96" fmla="*/ 173 w 5116"/>
                <a:gd name="T97" fmla="*/ 3487 h 5124"/>
                <a:gd name="T98" fmla="*/ 45 w 5116"/>
                <a:gd name="T99" fmla="*/ 3039 h 5124"/>
                <a:gd name="T100" fmla="*/ 0 w 5116"/>
                <a:gd name="T101" fmla="*/ 2562 h 5124"/>
                <a:gd name="T102" fmla="*/ 45 w 5116"/>
                <a:gd name="T103" fmla="*/ 2085 h 5124"/>
                <a:gd name="T104" fmla="*/ 173 w 5116"/>
                <a:gd name="T105" fmla="*/ 1637 h 5124"/>
                <a:gd name="T106" fmla="*/ 375 w 5116"/>
                <a:gd name="T107" fmla="*/ 1226 h 5124"/>
                <a:gd name="T108" fmla="*/ 646 w 5116"/>
                <a:gd name="T109" fmla="*/ 861 h 5124"/>
                <a:gd name="T110" fmla="*/ 977 w 5116"/>
                <a:gd name="T111" fmla="*/ 549 h 5124"/>
                <a:gd name="T112" fmla="*/ 1357 w 5116"/>
                <a:gd name="T113" fmla="*/ 300 h 5124"/>
                <a:gd name="T114" fmla="*/ 1780 w 5116"/>
                <a:gd name="T115" fmla="*/ 120 h 5124"/>
                <a:gd name="T116" fmla="*/ 2237 w 5116"/>
                <a:gd name="T117" fmla="*/ 19 h 5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16" h="5124">
                  <a:moveTo>
                    <a:pt x="2558" y="0"/>
                  </a:moveTo>
                  <a:lnTo>
                    <a:pt x="2720" y="5"/>
                  </a:lnTo>
                  <a:lnTo>
                    <a:pt x="2879" y="19"/>
                  </a:lnTo>
                  <a:lnTo>
                    <a:pt x="3034" y="45"/>
                  </a:lnTo>
                  <a:lnTo>
                    <a:pt x="3186" y="79"/>
                  </a:lnTo>
                  <a:lnTo>
                    <a:pt x="3336" y="120"/>
                  </a:lnTo>
                  <a:lnTo>
                    <a:pt x="3481" y="172"/>
                  </a:lnTo>
                  <a:lnTo>
                    <a:pt x="3623" y="233"/>
                  </a:lnTo>
                  <a:lnTo>
                    <a:pt x="3759" y="300"/>
                  </a:lnTo>
                  <a:lnTo>
                    <a:pt x="3892" y="376"/>
                  </a:lnTo>
                  <a:lnTo>
                    <a:pt x="4019" y="459"/>
                  </a:lnTo>
                  <a:lnTo>
                    <a:pt x="4141" y="549"/>
                  </a:lnTo>
                  <a:lnTo>
                    <a:pt x="4256" y="647"/>
                  </a:lnTo>
                  <a:lnTo>
                    <a:pt x="4367" y="752"/>
                  </a:lnTo>
                  <a:lnTo>
                    <a:pt x="4469" y="861"/>
                  </a:lnTo>
                  <a:lnTo>
                    <a:pt x="4567" y="977"/>
                  </a:lnTo>
                  <a:lnTo>
                    <a:pt x="4657" y="1099"/>
                  </a:lnTo>
                  <a:lnTo>
                    <a:pt x="4740" y="1226"/>
                  </a:lnTo>
                  <a:lnTo>
                    <a:pt x="4816" y="1359"/>
                  </a:lnTo>
                  <a:lnTo>
                    <a:pt x="4883" y="1495"/>
                  </a:lnTo>
                  <a:lnTo>
                    <a:pt x="4944" y="1637"/>
                  </a:lnTo>
                  <a:lnTo>
                    <a:pt x="4995" y="1783"/>
                  </a:lnTo>
                  <a:lnTo>
                    <a:pt x="5039" y="1932"/>
                  </a:lnTo>
                  <a:lnTo>
                    <a:pt x="5072" y="2085"/>
                  </a:lnTo>
                  <a:lnTo>
                    <a:pt x="5096" y="2241"/>
                  </a:lnTo>
                  <a:lnTo>
                    <a:pt x="5111" y="2400"/>
                  </a:lnTo>
                  <a:lnTo>
                    <a:pt x="5116" y="2562"/>
                  </a:lnTo>
                  <a:lnTo>
                    <a:pt x="5112" y="2702"/>
                  </a:lnTo>
                  <a:lnTo>
                    <a:pt x="5101" y="2840"/>
                  </a:lnTo>
                  <a:lnTo>
                    <a:pt x="5047" y="2821"/>
                  </a:lnTo>
                  <a:lnTo>
                    <a:pt x="4991" y="2806"/>
                  </a:lnTo>
                  <a:lnTo>
                    <a:pt x="4933" y="2797"/>
                  </a:lnTo>
                  <a:lnTo>
                    <a:pt x="4873" y="2793"/>
                  </a:lnTo>
                  <a:lnTo>
                    <a:pt x="4870" y="2793"/>
                  </a:lnTo>
                  <a:lnTo>
                    <a:pt x="4848" y="2750"/>
                  </a:lnTo>
                  <a:lnTo>
                    <a:pt x="4819" y="2710"/>
                  </a:lnTo>
                  <a:lnTo>
                    <a:pt x="4784" y="2676"/>
                  </a:lnTo>
                  <a:lnTo>
                    <a:pt x="4744" y="2647"/>
                  </a:lnTo>
                  <a:lnTo>
                    <a:pt x="4699" y="2626"/>
                  </a:lnTo>
                  <a:lnTo>
                    <a:pt x="4651" y="2613"/>
                  </a:lnTo>
                  <a:lnTo>
                    <a:pt x="4599" y="2609"/>
                  </a:lnTo>
                  <a:lnTo>
                    <a:pt x="4572" y="2610"/>
                  </a:lnTo>
                  <a:lnTo>
                    <a:pt x="4572" y="2562"/>
                  </a:lnTo>
                  <a:lnTo>
                    <a:pt x="4567" y="2417"/>
                  </a:lnTo>
                  <a:lnTo>
                    <a:pt x="4553" y="2278"/>
                  </a:lnTo>
                  <a:lnTo>
                    <a:pt x="4527" y="2140"/>
                  </a:lnTo>
                  <a:lnTo>
                    <a:pt x="4493" y="2005"/>
                  </a:lnTo>
                  <a:lnTo>
                    <a:pt x="4452" y="1873"/>
                  </a:lnTo>
                  <a:lnTo>
                    <a:pt x="4400" y="1746"/>
                  </a:lnTo>
                  <a:lnTo>
                    <a:pt x="4341" y="1624"/>
                  </a:lnTo>
                  <a:lnTo>
                    <a:pt x="4274" y="1507"/>
                  </a:lnTo>
                  <a:lnTo>
                    <a:pt x="4198" y="1393"/>
                  </a:lnTo>
                  <a:lnTo>
                    <a:pt x="4117" y="1287"/>
                  </a:lnTo>
                  <a:lnTo>
                    <a:pt x="4028" y="1185"/>
                  </a:lnTo>
                  <a:lnTo>
                    <a:pt x="3934" y="1089"/>
                  </a:lnTo>
                  <a:lnTo>
                    <a:pt x="3833" y="1001"/>
                  </a:lnTo>
                  <a:lnTo>
                    <a:pt x="3725" y="919"/>
                  </a:lnTo>
                  <a:lnTo>
                    <a:pt x="3613" y="843"/>
                  </a:lnTo>
                  <a:lnTo>
                    <a:pt x="3494" y="776"/>
                  </a:lnTo>
                  <a:lnTo>
                    <a:pt x="3372" y="716"/>
                  </a:lnTo>
                  <a:lnTo>
                    <a:pt x="3246" y="667"/>
                  </a:lnTo>
                  <a:lnTo>
                    <a:pt x="3114" y="623"/>
                  </a:lnTo>
                  <a:lnTo>
                    <a:pt x="2981" y="590"/>
                  </a:lnTo>
                  <a:lnTo>
                    <a:pt x="2843" y="565"/>
                  </a:lnTo>
                  <a:lnTo>
                    <a:pt x="2702" y="549"/>
                  </a:lnTo>
                  <a:lnTo>
                    <a:pt x="2558" y="545"/>
                  </a:lnTo>
                  <a:lnTo>
                    <a:pt x="2415" y="549"/>
                  </a:lnTo>
                  <a:lnTo>
                    <a:pt x="2274" y="565"/>
                  </a:lnTo>
                  <a:lnTo>
                    <a:pt x="2136" y="590"/>
                  </a:lnTo>
                  <a:lnTo>
                    <a:pt x="2001" y="623"/>
                  </a:lnTo>
                  <a:lnTo>
                    <a:pt x="1870" y="667"/>
                  </a:lnTo>
                  <a:lnTo>
                    <a:pt x="1743" y="716"/>
                  </a:lnTo>
                  <a:lnTo>
                    <a:pt x="1621" y="776"/>
                  </a:lnTo>
                  <a:lnTo>
                    <a:pt x="1504" y="843"/>
                  </a:lnTo>
                  <a:lnTo>
                    <a:pt x="1392" y="919"/>
                  </a:lnTo>
                  <a:lnTo>
                    <a:pt x="1285" y="1001"/>
                  </a:lnTo>
                  <a:lnTo>
                    <a:pt x="1183" y="1089"/>
                  </a:lnTo>
                  <a:lnTo>
                    <a:pt x="1087" y="1185"/>
                  </a:lnTo>
                  <a:lnTo>
                    <a:pt x="999" y="1287"/>
                  </a:lnTo>
                  <a:lnTo>
                    <a:pt x="917" y="1393"/>
                  </a:lnTo>
                  <a:lnTo>
                    <a:pt x="844" y="1507"/>
                  </a:lnTo>
                  <a:lnTo>
                    <a:pt x="776" y="1624"/>
                  </a:lnTo>
                  <a:lnTo>
                    <a:pt x="717" y="1746"/>
                  </a:lnTo>
                  <a:lnTo>
                    <a:pt x="666" y="1873"/>
                  </a:lnTo>
                  <a:lnTo>
                    <a:pt x="622" y="2005"/>
                  </a:lnTo>
                  <a:lnTo>
                    <a:pt x="589" y="2140"/>
                  </a:lnTo>
                  <a:lnTo>
                    <a:pt x="564" y="2278"/>
                  </a:lnTo>
                  <a:lnTo>
                    <a:pt x="548" y="2417"/>
                  </a:lnTo>
                  <a:lnTo>
                    <a:pt x="544" y="2562"/>
                  </a:lnTo>
                  <a:lnTo>
                    <a:pt x="548" y="2707"/>
                  </a:lnTo>
                  <a:lnTo>
                    <a:pt x="564" y="2846"/>
                  </a:lnTo>
                  <a:lnTo>
                    <a:pt x="589" y="2984"/>
                  </a:lnTo>
                  <a:lnTo>
                    <a:pt x="622" y="3119"/>
                  </a:lnTo>
                  <a:lnTo>
                    <a:pt x="666" y="3251"/>
                  </a:lnTo>
                  <a:lnTo>
                    <a:pt x="717" y="3378"/>
                  </a:lnTo>
                  <a:lnTo>
                    <a:pt x="776" y="3500"/>
                  </a:lnTo>
                  <a:lnTo>
                    <a:pt x="844" y="3617"/>
                  </a:lnTo>
                  <a:lnTo>
                    <a:pt x="917" y="3731"/>
                  </a:lnTo>
                  <a:lnTo>
                    <a:pt x="999" y="3837"/>
                  </a:lnTo>
                  <a:lnTo>
                    <a:pt x="1087" y="3939"/>
                  </a:lnTo>
                  <a:lnTo>
                    <a:pt x="1183" y="4035"/>
                  </a:lnTo>
                  <a:lnTo>
                    <a:pt x="1285" y="4123"/>
                  </a:lnTo>
                  <a:lnTo>
                    <a:pt x="1392" y="4205"/>
                  </a:lnTo>
                  <a:lnTo>
                    <a:pt x="1504" y="4281"/>
                  </a:lnTo>
                  <a:lnTo>
                    <a:pt x="1621" y="4348"/>
                  </a:lnTo>
                  <a:lnTo>
                    <a:pt x="1743" y="4408"/>
                  </a:lnTo>
                  <a:lnTo>
                    <a:pt x="1870" y="4457"/>
                  </a:lnTo>
                  <a:lnTo>
                    <a:pt x="2001" y="4501"/>
                  </a:lnTo>
                  <a:lnTo>
                    <a:pt x="2136" y="4534"/>
                  </a:lnTo>
                  <a:lnTo>
                    <a:pt x="2274" y="4559"/>
                  </a:lnTo>
                  <a:lnTo>
                    <a:pt x="2415" y="4575"/>
                  </a:lnTo>
                  <a:lnTo>
                    <a:pt x="2558" y="4579"/>
                  </a:lnTo>
                  <a:lnTo>
                    <a:pt x="2683" y="4575"/>
                  </a:lnTo>
                  <a:lnTo>
                    <a:pt x="2805" y="4563"/>
                  </a:lnTo>
                  <a:lnTo>
                    <a:pt x="2925" y="4546"/>
                  </a:lnTo>
                  <a:lnTo>
                    <a:pt x="2925" y="4645"/>
                  </a:lnTo>
                  <a:lnTo>
                    <a:pt x="2930" y="4714"/>
                  </a:lnTo>
                  <a:lnTo>
                    <a:pt x="2941" y="4782"/>
                  </a:lnTo>
                  <a:lnTo>
                    <a:pt x="2960" y="4846"/>
                  </a:lnTo>
                  <a:lnTo>
                    <a:pt x="2986" y="4907"/>
                  </a:lnTo>
                  <a:lnTo>
                    <a:pt x="3018" y="4965"/>
                  </a:lnTo>
                  <a:lnTo>
                    <a:pt x="3057" y="5018"/>
                  </a:lnTo>
                  <a:lnTo>
                    <a:pt x="3100" y="5066"/>
                  </a:lnTo>
                  <a:lnTo>
                    <a:pt x="2968" y="5092"/>
                  </a:lnTo>
                  <a:lnTo>
                    <a:pt x="2834" y="5110"/>
                  </a:lnTo>
                  <a:lnTo>
                    <a:pt x="2697" y="5121"/>
                  </a:lnTo>
                  <a:lnTo>
                    <a:pt x="2558" y="5124"/>
                  </a:lnTo>
                  <a:lnTo>
                    <a:pt x="2396" y="5119"/>
                  </a:lnTo>
                  <a:lnTo>
                    <a:pt x="2237" y="5105"/>
                  </a:lnTo>
                  <a:lnTo>
                    <a:pt x="2082" y="5079"/>
                  </a:lnTo>
                  <a:lnTo>
                    <a:pt x="1929" y="5045"/>
                  </a:lnTo>
                  <a:lnTo>
                    <a:pt x="1780" y="5004"/>
                  </a:lnTo>
                  <a:lnTo>
                    <a:pt x="1634" y="4952"/>
                  </a:lnTo>
                  <a:lnTo>
                    <a:pt x="1493" y="4891"/>
                  </a:lnTo>
                  <a:lnTo>
                    <a:pt x="1357" y="4824"/>
                  </a:lnTo>
                  <a:lnTo>
                    <a:pt x="1225" y="4748"/>
                  </a:lnTo>
                  <a:lnTo>
                    <a:pt x="1097" y="4665"/>
                  </a:lnTo>
                  <a:lnTo>
                    <a:pt x="977" y="4575"/>
                  </a:lnTo>
                  <a:lnTo>
                    <a:pt x="860" y="4477"/>
                  </a:lnTo>
                  <a:lnTo>
                    <a:pt x="751" y="4372"/>
                  </a:lnTo>
                  <a:lnTo>
                    <a:pt x="646" y="4263"/>
                  </a:lnTo>
                  <a:lnTo>
                    <a:pt x="548" y="4147"/>
                  </a:lnTo>
                  <a:lnTo>
                    <a:pt x="459" y="4025"/>
                  </a:lnTo>
                  <a:lnTo>
                    <a:pt x="375" y="3898"/>
                  </a:lnTo>
                  <a:lnTo>
                    <a:pt x="300" y="3765"/>
                  </a:lnTo>
                  <a:lnTo>
                    <a:pt x="233" y="3629"/>
                  </a:lnTo>
                  <a:lnTo>
                    <a:pt x="173" y="3487"/>
                  </a:lnTo>
                  <a:lnTo>
                    <a:pt x="120" y="3341"/>
                  </a:lnTo>
                  <a:lnTo>
                    <a:pt x="79" y="3192"/>
                  </a:lnTo>
                  <a:lnTo>
                    <a:pt x="45" y="3039"/>
                  </a:lnTo>
                  <a:lnTo>
                    <a:pt x="19" y="2883"/>
                  </a:lnTo>
                  <a:lnTo>
                    <a:pt x="5" y="2724"/>
                  </a:lnTo>
                  <a:lnTo>
                    <a:pt x="0" y="2562"/>
                  </a:lnTo>
                  <a:lnTo>
                    <a:pt x="5" y="2400"/>
                  </a:lnTo>
                  <a:lnTo>
                    <a:pt x="19" y="2241"/>
                  </a:lnTo>
                  <a:lnTo>
                    <a:pt x="45" y="2085"/>
                  </a:lnTo>
                  <a:lnTo>
                    <a:pt x="79" y="1932"/>
                  </a:lnTo>
                  <a:lnTo>
                    <a:pt x="120" y="1783"/>
                  </a:lnTo>
                  <a:lnTo>
                    <a:pt x="173" y="1637"/>
                  </a:lnTo>
                  <a:lnTo>
                    <a:pt x="233" y="1495"/>
                  </a:lnTo>
                  <a:lnTo>
                    <a:pt x="300" y="1359"/>
                  </a:lnTo>
                  <a:lnTo>
                    <a:pt x="375" y="1226"/>
                  </a:lnTo>
                  <a:lnTo>
                    <a:pt x="459" y="1099"/>
                  </a:lnTo>
                  <a:lnTo>
                    <a:pt x="548" y="977"/>
                  </a:lnTo>
                  <a:lnTo>
                    <a:pt x="646" y="861"/>
                  </a:lnTo>
                  <a:lnTo>
                    <a:pt x="751" y="752"/>
                  </a:lnTo>
                  <a:lnTo>
                    <a:pt x="860" y="647"/>
                  </a:lnTo>
                  <a:lnTo>
                    <a:pt x="977" y="549"/>
                  </a:lnTo>
                  <a:lnTo>
                    <a:pt x="1097" y="459"/>
                  </a:lnTo>
                  <a:lnTo>
                    <a:pt x="1225" y="376"/>
                  </a:lnTo>
                  <a:lnTo>
                    <a:pt x="1357" y="300"/>
                  </a:lnTo>
                  <a:lnTo>
                    <a:pt x="1493" y="233"/>
                  </a:lnTo>
                  <a:lnTo>
                    <a:pt x="1634" y="172"/>
                  </a:lnTo>
                  <a:lnTo>
                    <a:pt x="1780" y="120"/>
                  </a:lnTo>
                  <a:lnTo>
                    <a:pt x="1929" y="79"/>
                  </a:lnTo>
                  <a:lnTo>
                    <a:pt x="2082" y="45"/>
                  </a:lnTo>
                  <a:lnTo>
                    <a:pt x="2237" y="19"/>
                  </a:lnTo>
                  <a:lnTo>
                    <a:pt x="2396" y="5"/>
                  </a:lnTo>
                  <a:lnTo>
                    <a:pt x="2558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10012177" y="4960825"/>
              <a:ext cx="243739" cy="310911"/>
            </a:xfrm>
            <a:custGeom>
              <a:avLst/>
              <a:gdLst>
                <a:gd name="T0" fmla="*/ 1251 w 1523"/>
                <a:gd name="T1" fmla="*/ 0 h 1943"/>
                <a:gd name="T2" fmla="*/ 1301 w 1523"/>
                <a:gd name="T3" fmla="*/ 3 h 1943"/>
                <a:gd name="T4" fmla="*/ 1345 w 1523"/>
                <a:gd name="T5" fmla="*/ 16 h 1943"/>
                <a:gd name="T6" fmla="*/ 1389 w 1523"/>
                <a:gd name="T7" fmla="*/ 37 h 1943"/>
                <a:gd name="T8" fmla="*/ 1427 w 1523"/>
                <a:gd name="T9" fmla="*/ 64 h 1943"/>
                <a:gd name="T10" fmla="*/ 1459 w 1523"/>
                <a:gd name="T11" fmla="*/ 96 h 1943"/>
                <a:gd name="T12" fmla="*/ 1487 w 1523"/>
                <a:gd name="T13" fmla="*/ 135 h 1943"/>
                <a:gd name="T14" fmla="*/ 1506 w 1523"/>
                <a:gd name="T15" fmla="*/ 176 h 1943"/>
                <a:gd name="T16" fmla="*/ 1519 w 1523"/>
                <a:gd name="T17" fmla="*/ 223 h 1943"/>
                <a:gd name="T18" fmla="*/ 1523 w 1523"/>
                <a:gd name="T19" fmla="*/ 271 h 1943"/>
                <a:gd name="T20" fmla="*/ 1523 w 1523"/>
                <a:gd name="T21" fmla="*/ 1670 h 1943"/>
                <a:gd name="T22" fmla="*/ 1519 w 1523"/>
                <a:gd name="T23" fmla="*/ 1720 h 1943"/>
                <a:gd name="T24" fmla="*/ 1506 w 1523"/>
                <a:gd name="T25" fmla="*/ 1767 h 1943"/>
                <a:gd name="T26" fmla="*/ 1487 w 1523"/>
                <a:gd name="T27" fmla="*/ 1808 h 1943"/>
                <a:gd name="T28" fmla="*/ 1459 w 1523"/>
                <a:gd name="T29" fmla="*/ 1847 h 1943"/>
                <a:gd name="T30" fmla="*/ 1427 w 1523"/>
                <a:gd name="T31" fmla="*/ 1879 h 1943"/>
                <a:gd name="T32" fmla="*/ 1389 w 1523"/>
                <a:gd name="T33" fmla="*/ 1906 h 1943"/>
                <a:gd name="T34" fmla="*/ 1345 w 1523"/>
                <a:gd name="T35" fmla="*/ 1926 h 1943"/>
                <a:gd name="T36" fmla="*/ 1301 w 1523"/>
                <a:gd name="T37" fmla="*/ 1938 h 1943"/>
                <a:gd name="T38" fmla="*/ 1251 w 1523"/>
                <a:gd name="T39" fmla="*/ 1943 h 1943"/>
                <a:gd name="T40" fmla="*/ 271 w 1523"/>
                <a:gd name="T41" fmla="*/ 1943 h 1943"/>
                <a:gd name="T42" fmla="*/ 223 w 1523"/>
                <a:gd name="T43" fmla="*/ 1938 h 1943"/>
                <a:gd name="T44" fmla="*/ 176 w 1523"/>
                <a:gd name="T45" fmla="*/ 1926 h 1943"/>
                <a:gd name="T46" fmla="*/ 135 w 1523"/>
                <a:gd name="T47" fmla="*/ 1906 h 1943"/>
                <a:gd name="T48" fmla="*/ 96 w 1523"/>
                <a:gd name="T49" fmla="*/ 1879 h 1943"/>
                <a:gd name="T50" fmla="*/ 64 w 1523"/>
                <a:gd name="T51" fmla="*/ 1847 h 1943"/>
                <a:gd name="T52" fmla="*/ 37 w 1523"/>
                <a:gd name="T53" fmla="*/ 1808 h 1943"/>
                <a:gd name="T54" fmla="*/ 16 w 1523"/>
                <a:gd name="T55" fmla="*/ 1767 h 1943"/>
                <a:gd name="T56" fmla="*/ 3 w 1523"/>
                <a:gd name="T57" fmla="*/ 1720 h 1943"/>
                <a:gd name="T58" fmla="*/ 0 w 1523"/>
                <a:gd name="T59" fmla="*/ 1670 h 1943"/>
                <a:gd name="T60" fmla="*/ 3 w 1523"/>
                <a:gd name="T61" fmla="*/ 1622 h 1943"/>
                <a:gd name="T62" fmla="*/ 16 w 1523"/>
                <a:gd name="T63" fmla="*/ 1575 h 1943"/>
                <a:gd name="T64" fmla="*/ 37 w 1523"/>
                <a:gd name="T65" fmla="*/ 1534 h 1943"/>
                <a:gd name="T66" fmla="*/ 64 w 1523"/>
                <a:gd name="T67" fmla="*/ 1495 h 1943"/>
                <a:gd name="T68" fmla="*/ 96 w 1523"/>
                <a:gd name="T69" fmla="*/ 1463 h 1943"/>
                <a:gd name="T70" fmla="*/ 135 w 1523"/>
                <a:gd name="T71" fmla="*/ 1436 h 1943"/>
                <a:gd name="T72" fmla="*/ 176 w 1523"/>
                <a:gd name="T73" fmla="*/ 1415 h 1943"/>
                <a:gd name="T74" fmla="*/ 223 w 1523"/>
                <a:gd name="T75" fmla="*/ 1402 h 1943"/>
                <a:gd name="T76" fmla="*/ 271 w 1523"/>
                <a:gd name="T77" fmla="*/ 1399 h 1943"/>
                <a:gd name="T78" fmla="*/ 978 w 1523"/>
                <a:gd name="T79" fmla="*/ 1399 h 1943"/>
                <a:gd name="T80" fmla="*/ 978 w 1523"/>
                <a:gd name="T81" fmla="*/ 271 h 1943"/>
                <a:gd name="T82" fmla="*/ 983 w 1523"/>
                <a:gd name="T83" fmla="*/ 223 h 1943"/>
                <a:gd name="T84" fmla="*/ 996 w 1523"/>
                <a:gd name="T85" fmla="*/ 176 h 1943"/>
                <a:gd name="T86" fmla="*/ 1017 w 1523"/>
                <a:gd name="T87" fmla="*/ 135 h 1943"/>
                <a:gd name="T88" fmla="*/ 1042 w 1523"/>
                <a:gd name="T89" fmla="*/ 96 h 1943"/>
                <a:gd name="T90" fmla="*/ 1076 w 1523"/>
                <a:gd name="T91" fmla="*/ 64 h 1943"/>
                <a:gd name="T92" fmla="*/ 1113 w 1523"/>
                <a:gd name="T93" fmla="*/ 37 h 1943"/>
                <a:gd name="T94" fmla="*/ 1156 w 1523"/>
                <a:gd name="T95" fmla="*/ 16 h 1943"/>
                <a:gd name="T96" fmla="*/ 1203 w 1523"/>
                <a:gd name="T97" fmla="*/ 3 h 1943"/>
                <a:gd name="T98" fmla="*/ 1251 w 1523"/>
                <a:gd name="T99" fmla="*/ 0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3" h="1943">
                  <a:moveTo>
                    <a:pt x="1251" y="0"/>
                  </a:moveTo>
                  <a:lnTo>
                    <a:pt x="1301" y="3"/>
                  </a:lnTo>
                  <a:lnTo>
                    <a:pt x="1345" y="16"/>
                  </a:lnTo>
                  <a:lnTo>
                    <a:pt x="1389" y="37"/>
                  </a:lnTo>
                  <a:lnTo>
                    <a:pt x="1427" y="64"/>
                  </a:lnTo>
                  <a:lnTo>
                    <a:pt x="1459" y="96"/>
                  </a:lnTo>
                  <a:lnTo>
                    <a:pt x="1487" y="135"/>
                  </a:lnTo>
                  <a:lnTo>
                    <a:pt x="1506" y="176"/>
                  </a:lnTo>
                  <a:lnTo>
                    <a:pt x="1519" y="223"/>
                  </a:lnTo>
                  <a:lnTo>
                    <a:pt x="1523" y="271"/>
                  </a:lnTo>
                  <a:lnTo>
                    <a:pt x="1523" y="1670"/>
                  </a:lnTo>
                  <a:lnTo>
                    <a:pt x="1519" y="1720"/>
                  </a:lnTo>
                  <a:lnTo>
                    <a:pt x="1506" y="1767"/>
                  </a:lnTo>
                  <a:lnTo>
                    <a:pt x="1487" y="1808"/>
                  </a:lnTo>
                  <a:lnTo>
                    <a:pt x="1459" y="1847"/>
                  </a:lnTo>
                  <a:lnTo>
                    <a:pt x="1427" y="1879"/>
                  </a:lnTo>
                  <a:lnTo>
                    <a:pt x="1389" y="1906"/>
                  </a:lnTo>
                  <a:lnTo>
                    <a:pt x="1345" y="1926"/>
                  </a:lnTo>
                  <a:lnTo>
                    <a:pt x="1301" y="1938"/>
                  </a:lnTo>
                  <a:lnTo>
                    <a:pt x="1251" y="1943"/>
                  </a:lnTo>
                  <a:lnTo>
                    <a:pt x="271" y="1943"/>
                  </a:lnTo>
                  <a:lnTo>
                    <a:pt x="223" y="1938"/>
                  </a:lnTo>
                  <a:lnTo>
                    <a:pt x="176" y="1926"/>
                  </a:lnTo>
                  <a:lnTo>
                    <a:pt x="135" y="1906"/>
                  </a:lnTo>
                  <a:lnTo>
                    <a:pt x="96" y="1879"/>
                  </a:lnTo>
                  <a:lnTo>
                    <a:pt x="64" y="1847"/>
                  </a:lnTo>
                  <a:lnTo>
                    <a:pt x="37" y="1808"/>
                  </a:lnTo>
                  <a:lnTo>
                    <a:pt x="16" y="1767"/>
                  </a:lnTo>
                  <a:lnTo>
                    <a:pt x="3" y="1720"/>
                  </a:lnTo>
                  <a:lnTo>
                    <a:pt x="0" y="1670"/>
                  </a:lnTo>
                  <a:lnTo>
                    <a:pt x="3" y="1622"/>
                  </a:lnTo>
                  <a:lnTo>
                    <a:pt x="16" y="1575"/>
                  </a:lnTo>
                  <a:lnTo>
                    <a:pt x="37" y="1534"/>
                  </a:lnTo>
                  <a:lnTo>
                    <a:pt x="64" y="1495"/>
                  </a:lnTo>
                  <a:lnTo>
                    <a:pt x="96" y="1463"/>
                  </a:lnTo>
                  <a:lnTo>
                    <a:pt x="135" y="1436"/>
                  </a:lnTo>
                  <a:lnTo>
                    <a:pt x="176" y="1415"/>
                  </a:lnTo>
                  <a:lnTo>
                    <a:pt x="223" y="1402"/>
                  </a:lnTo>
                  <a:lnTo>
                    <a:pt x="271" y="1399"/>
                  </a:lnTo>
                  <a:lnTo>
                    <a:pt x="978" y="1399"/>
                  </a:lnTo>
                  <a:lnTo>
                    <a:pt x="978" y="271"/>
                  </a:lnTo>
                  <a:lnTo>
                    <a:pt x="983" y="223"/>
                  </a:lnTo>
                  <a:lnTo>
                    <a:pt x="996" y="176"/>
                  </a:lnTo>
                  <a:lnTo>
                    <a:pt x="1017" y="135"/>
                  </a:lnTo>
                  <a:lnTo>
                    <a:pt x="1042" y="96"/>
                  </a:lnTo>
                  <a:lnTo>
                    <a:pt x="1076" y="64"/>
                  </a:lnTo>
                  <a:lnTo>
                    <a:pt x="1113" y="37"/>
                  </a:lnTo>
                  <a:lnTo>
                    <a:pt x="1156" y="16"/>
                  </a:lnTo>
                  <a:lnTo>
                    <a:pt x="1203" y="3"/>
                  </a:lnTo>
                  <a:lnTo>
                    <a:pt x="125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0383543" y="5247107"/>
              <a:ext cx="50219" cy="99159"/>
            </a:xfrm>
            <a:custGeom>
              <a:avLst/>
              <a:gdLst>
                <a:gd name="T0" fmla="*/ 156 w 315"/>
                <a:gd name="T1" fmla="*/ 0 h 620"/>
                <a:gd name="T2" fmla="*/ 159 w 315"/>
                <a:gd name="T3" fmla="*/ 0 h 620"/>
                <a:gd name="T4" fmla="*/ 191 w 315"/>
                <a:gd name="T5" fmla="*/ 3 h 620"/>
                <a:gd name="T6" fmla="*/ 220 w 315"/>
                <a:gd name="T7" fmla="*/ 16 h 620"/>
                <a:gd name="T8" fmla="*/ 244 w 315"/>
                <a:gd name="T9" fmla="*/ 35 h 620"/>
                <a:gd name="T10" fmla="*/ 262 w 315"/>
                <a:gd name="T11" fmla="*/ 59 h 620"/>
                <a:gd name="T12" fmla="*/ 275 w 315"/>
                <a:gd name="T13" fmla="*/ 87 h 620"/>
                <a:gd name="T14" fmla="*/ 279 w 315"/>
                <a:gd name="T15" fmla="*/ 119 h 620"/>
                <a:gd name="T16" fmla="*/ 279 w 315"/>
                <a:gd name="T17" fmla="*/ 366 h 620"/>
                <a:gd name="T18" fmla="*/ 299 w 315"/>
                <a:gd name="T19" fmla="*/ 395 h 620"/>
                <a:gd name="T20" fmla="*/ 310 w 315"/>
                <a:gd name="T21" fmla="*/ 429 h 620"/>
                <a:gd name="T22" fmla="*/ 315 w 315"/>
                <a:gd name="T23" fmla="*/ 466 h 620"/>
                <a:gd name="T24" fmla="*/ 310 w 315"/>
                <a:gd name="T25" fmla="*/ 501 h 620"/>
                <a:gd name="T26" fmla="*/ 299 w 315"/>
                <a:gd name="T27" fmla="*/ 533 h 620"/>
                <a:gd name="T28" fmla="*/ 281 w 315"/>
                <a:gd name="T29" fmla="*/ 562 h 620"/>
                <a:gd name="T30" fmla="*/ 257 w 315"/>
                <a:gd name="T31" fmla="*/ 586 h 620"/>
                <a:gd name="T32" fmla="*/ 228 w 315"/>
                <a:gd name="T33" fmla="*/ 606 h 620"/>
                <a:gd name="T34" fmla="*/ 194 w 315"/>
                <a:gd name="T35" fmla="*/ 617 h 620"/>
                <a:gd name="T36" fmla="*/ 159 w 315"/>
                <a:gd name="T37" fmla="*/ 620 h 620"/>
                <a:gd name="T38" fmla="*/ 158 w 315"/>
                <a:gd name="T39" fmla="*/ 620 h 620"/>
                <a:gd name="T40" fmla="*/ 122 w 315"/>
                <a:gd name="T41" fmla="*/ 617 h 620"/>
                <a:gd name="T42" fmla="*/ 89 w 315"/>
                <a:gd name="T43" fmla="*/ 606 h 620"/>
                <a:gd name="T44" fmla="*/ 60 w 315"/>
                <a:gd name="T45" fmla="*/ 586 h 620"/>
                <a:gd name="T46" fmla="*/ 36 w 315"/>
                <a:gd name="T47" fmla="*/ 562 h 620"/>
                <a:gd name="T48" fmla="*/ 16 w 315"/>
                <a:gd name="T49" fmla="*/ 533 h 620"/>
                <a:gd name="T50" fmla="*/ 5 w 315"/>
                <a:gd name="T51" fmla="*/ 501 h 620"/>
                <a:gd name="T52" fmla="*/ 0 w 315"/>
                <a:gd name="T53" fmla="*/ 466 h 620"/>
                <a:gd name="T54" fmla="*/ 5 w 315"/>
                <a:gd name="T55" fmla="*/ 429 h 620"/>
                <a:gd name="T56" fmla="*/ 18 w 315"/>
                <a:gd name="T57" fmla="*/ 395 h 620"/>
                <a:gd name="T58" fmla="*/ 37 w 315"/>
                <a:gd name="T59" fmla="*/ 366 h 620"/>
                <a:gd name="T60" fmla="*/ 37 w 315"/>
                <a:gd name="T61" fmla="*/ 119 h 620"/>
                <a:gd name="T62" fmla="*/ 42 w 315"/>
                <a:gd name="T63" fmla="*/ 87 h 620"/>
                <a:gd name="T64" fmla="*/ 53 w 315"/>
                <a:gd name="T65" fmla="*/ 59 h 620"/>
                <a:gd name="T66" fmla="*/ 73 w 315"/>
                <a:gd name="T67" fmla="*/ 35 h 620"/>
                <a:gd name="T68" fmla="*/ 97 w 315"/>
                <a:gd name="T69" fmla="*/ 16 h 620"/>
                <a:gd name="T70" fmla="*/ 126 w 315"/>
                <a:gd name="T71" fmla="*/ 3 h 620"/>
                <a:gd name="T72" fmla="*/ 156 w 31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5" h="620">
                  <a:moveTo>
                    <a:pt x="156" y="0"/>
                  </a:moveTo>
                  <a:lnTo>
                    <a:pt x="159" y="0"/>
                  </a:lnTo>
                  <a:lnTo>
                    <a:pt x="191" y="3"/>
                  </a:lnTo>
                  <a:lnTo>
                    <a:pt x="220" y="16"/>
                  </a:lnTo>
                  <a:lnTo>
                    <a:pt x="244" y="35"/>
                  </a:lnTo>
                  <a:lnTo>
                    <a:pt x="262" y="59"/>
                  </a:lnTo>
                  <a:lnTo>
                    <a:pt x="275" y="87"/>
                  </a:lnTo>
                  <a:lnTo>
                    <a:pt x="279" y="119"/>
                  </a:lnTo>
                  <a:lnTo>
                    <a:pt x="279" y="366"/>
                  </a:lnTo>
                  <a:lnTo>
                    <a:pt x="299" y="395"/>
                  </a:lnTo>
                  <a:lnTo>
                    <a:pt x="310" y="429"/>
                  </a:lnTo>
                  <a:lnTo>
                    <a:pt x="315" y="466"/>
                  </a:lnTo>
                  <a:lnTo>
                    <a:pt x="310" y="501"/>
                  </a:lnTo>
                  <a:lnTo>
                    <a:pt x="299" y="533"/>
                  </a:lnTo>
                  <a:lnTo>
                    <a:pt x="281" y="562"/>
                  </a:lnTo>
                  <a:lnTo>
                    <a:pt x="257" y="586"/>
                  </a:lnTo>
                  <a:lnTo>
                    <a:pt x="228" y="606"/>
                  </a:lnTo>
                  <a:lnTo>
                    <a:pt x="194" y="617"/>
                  </a:lnTo>
                  <a:lnTo>
                    <a:pt x="159" y="620"/>
                  </a:lnTo>
                  <a:lnTo>
                    <a:pt x="158" y="620"/>
                  </a:lnTo>
                  <a:lnTo>
                    <a:pt x="122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0448156" y="5247107"/>
              <a:ext cx="49580" cy="99159"/>
            </a:xfrm>
            <a:custGeom>
              <a:avLst/>
              <a:gdLst>
                <a:gd name="T0" fmla="*/ 155 w 311"/>
                <a:gd name="T1" fmla="*/ 0 h 620"/>
                <a:gd name="T2" fmla="*/ 187 w 311"/>
                <a:gd name="T3" fmla="*/ 3 h 620"/>
                <a:gd name="T4" fmla="*/ 216 w 311"/>
                <a:gd name="T5" fmla="*/ 16 h 620"/>
                <a:gd name="T6" fmla="*/ 240 w 311"/>
                <a:gd name="T7" fmla="*/ 35 h 620"/>
                <a:gd name="T8" fmla="*/ 259 w 311"/>
                <a:gd name="T9" fmla="*/ 59 h 620"/>
                <a:gd name="T10" fmla="*/ 271 w 311"/>
                <a:gd name="T11" fmla="*/ 87 h 620"/>
                <a:gd name="T12" fmla="*/ 275 w 311"/>
                <a:gd name="T13" fmla="*/ 119 h 620"/>
                <a:gd name="T14" fmla="*/ 275 w 311"/>
                <a:gd name="T15" fmla="*/ 366 h 620"/>
                <a:gd name="T16" fmla="*/ 295 w 311"/>
                <a:gd name="T17" fmla="*/ 395 h 620"/>
                <a:gd name="T18" fmla="*/ 307 w 311"/>
                <a:gd name="T19" fmla="*/ 429 h 620"/>
                <a:gd name="T20" fmla="*/ 311 w 311"/>
                <a:gd name="T21" fmla="*/ 466 h 620"/>
                <a:gd name="T22" fmla="*/ 307 w 311"/>
                <a:gd name="T23" fmla="*/ 501 h 620"/>
                <a:gd name="T24" fmla="*/ 295 w 311"/>
                <a:gd name="T25" fmla="*/ 533 h 620"/>
                <a:gd name="T26" fmla="*/ 277 w 311"/>
                <a:gd name="T27" fmla="*/ 562 h 620"/>
                <a:gd name="T28" fmla="*/ 253 w 311"/>
                <a:gd name="T29" fmla="*/ 586 h 620"/>
                <a:gd name="T30" fmla="*/ 224 w 311"/>
                <a:gd name="T31" fmla="*/ 606 h 620"/>
                <a:gd name="T32" fmla="*/ 190 w 311"/>
                <a:gd name="T33" fmla="*/ 617 h 620"/>
                <a:gd name="T34" fmla="*/ 155 w 311"/>
                <a:gd name="T35" fmla="*/ 620 h 620"/>
                <a:gd name="T36" fmla="*/ 120 w 311"/>
                <a:gd name="T37" fmla="*/ 617 h 620"/>
                <a:gd name="T38" fmla="*/ 88 w 311"/>
                <a:gd name="T39" fmla="*/ 606 h 620"/>
                <a:gd name="T40" fmla="*/ 59 w 311"/>
                <a:gd name="T41" fmla="*/ 586 h 620"/>
                <a:gd name="T42" fmla="*/ 35 w 311"/>
                <a:gd name="T43" fmla="*/ 562 h 620"/>
                <a:gd name="T44" fmla="*/ 16 w 311"/>
                <a:gd name="T45" fmla="*/ 533 h 620"/>
                <a:gd name="T46" fmla="*/ 4 w 311"/>
                <a:gd name="T47" fmla="*/ 501 h 620"/>
                <a:gd name="T48" fmla="*/ 0 w 311"/>
                <a:gd name="T49" fmla="*/ 466 h 620"/>
                <a:gd name="T50" fmla="*/ 4 w 311"/>
                <a:gd name="T51" fmla="*/ 429 h 620"/>
                <a:gd name="T52" fmla="*/ 16 w 311"/>
                <a:gd name="T53" fmla="*/ 395 h 620"/>
                <a:gd name="T54" fmla="*/ 36 w 311"/>
                <a:gd name="T55" fmla="*/ 366 h 620"/>
                <a:gd name="T56" fmla="*/ 36 w 311"/>
                <a:gd name="T57" fmla="*/ 119 h 620"/>
                <a:gd name="T58" fmla="*/ 40 w 311"/>
                <a:gd name="T59" fmla="*/ 87 h 620"/>
                <a:gd name="T60" fmla="*/ 52 w 311"/>
                <a:gd name="T61" fmla="*/ 59 h 620"/>
                <a:gd name="T62" fmla="*/ 72 w 311"/>
                <a:gd name="T63" fmla="*/ 35 h 620"/>
                <a:gd name="T64" fmla="*/ 96 w 311"/>
                <a:gd name="T65" fmla="*/ 16 h 620"/>
                <a:gd name="T66" fmla="*/ 123 w 311"/>
                <a:gd name="T67" fmla="*/ 3 h 620"/>
                <a:gd name="T68" fmla="*/ 155 w 311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620">
                  <a:moveTo>
                    <a:pt x="155" y="0"/>
                  </a:moveTo>
                  <a:lnTo>
                    <a:pt x="187" y="3"/>
                  </a:lnTo>
                  <a:lnTo>
                    <a:pt x="216" y="16"/>
                  </a:lnTo>
                  <a:lnTo>
                    <a:pt x="240" y="35"/>
                  </a:lnTo>
                  <a:lnTo>
                    <a:pt x="259" y="59"/>
                  </a:lnTo>
                  <a:lnTo>
                    <a:pt x="271" y="87"/>
                  </a:lnTo>
                  <a:lnTo>
                    <a:pt x="275" y="119"/>
                  </a:lnTo>
                  <a:lnTo>
                    <a:pt x="275" y="366"/>
                  </a:lnTo>
                  <a:lnTo>
                    <a:pt x="295" y="395"/>
                  </a:lnTo>
                  <a:lnTo>
                    <a:pt x="307" y="429"/>
                  </a:lnTo>
                  <a:lnTo>
                    <a:pt x="311" y="466"/>
                  </a:lnTo>
                  <a:lnTo>
                    <a:pt x="307" y="501"/>
                  </a:lnTo>
                  <a:lnTo>
                    <a:pt x="295" y="533"/>
                  </a:lnTo>
                  <a:lnTo>
                    <a:pt x="277" y="562"/>
                  </a:lnTo>
                  <a:lnTo>
                    <a:pt x="253" y="586"/>
                  </a:lnTo>
                  <a:lnTo>
                    <a:pt x="224" y="606"/>
                  </a:lnTo>
                  <a:lnTo>
                    <a:pt x="190" y="617"/>
                  </a:lnTo>
                  <a:lnTo>
                    <a:pt x="155" y="620"/>
                  </a:lnTo>
                  <a:lnTo>
                    <a:pt x="120" y="617"/>
                  </a:lnTo>
                  <a:lnTo>
                    <a:pt x="88" y="606"/>
                  </a:lnTo>
                  <a:lnTo>
                    <a:pt x="59" y="586"/>
                  </a:lnTo>
                  <a:lnTo>
                    <a:pt x="35" y="562"/>
                  </a:lnTo>
                  <a:lnTo>
                    <a:pt x="16" y="533"/>
                  </a:lnTo>
                  <a:lnTo>
                    <a:pt x="4" y="501"/>
                  </a:lnTo>
                  <a:lnTo>
                    <a:pt x="0" y="466"/>
                  </a:lnTo>
                  <a:lnTo>
                    <a:pt x="4" y="429"/>
                  </a:lnTo>
                  <a:lnTo>
                    <a:pt x="16" y="395"/>
                  </a:lnTo>
                  <a:lnTo>
                    <a:pt x="36" y="366"/>
                  </a:lnTo>
                  <a:lnTo>
                    <a:pt x="36" y="119"/>
                  </a:lnTo>
                  <a:lnTo>
                    <a:pt x="40" y="87"/>
                  </a:lnTo>
                  <a:lnTo>
                    <a:pt x="52" y="59"/>
                  </a:lnTo>
                  <a:lnTo>
                    <a:pt x="72" y="35"/>
                  </a:lnTo>
                  <a:lnTo>
                    <a:pt x="96" y="16"/>
                  </a:lnTo>
                  <a:lnTo>
                    <a:pt x="123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10512129" y="5247107"/>
              <a:ext cx="49899" cy="99159"/>
            </a:xfrm>
            <a:custGeom>
              <a:avLst/>
              <a:gdLst>
                <a:gd name="T0" fmla="*/ 156 w 312"/>
                <a:gd name="T1" fmla="*/ 0 h 620"/>
                <a:gd name="T2" fmla="*/ 188 w 312"/>
                <a:gd name="T3" fmla="*/ 3 h 620"/>
                <a:gd name="T4" fmla="*/ 217 w 312"/>
                <a:gd name="T5" fmla="*/ 16 h 620"/>
                <a:gd name="T6" fmla="*/ 241 w 312"/>
                <a:gd name="T7" fmla="*/ 35 h 620"/>
                <a:gd name="T8" fmla="*/ 260 w 312"/>
                <a:gd name="T9" fmla="*/ 59 h 620"/>
                <a:gd name="T10" fmla="*/ 271 w 312"/>
                <a:gd name="T11" fmla="*/ 87 h 620"/>
                <a:gd name="T12" fmla="*/ 276 w 312"/>
                <a:gd name="T13" fmla="*/ 119 h 620"/>
                <a:gd name="T14" fmla="*/ 276 w 312"/>
                <a:gd name="T15" fmla="*/ 366 h 620"/>
                <a:gd name="T16" fmla="*/ 296 w 312"/>
                <a:gd name="T17" fmla="*/ 395 h 620"/>
                <a:gd name="T18" fmla="*/ 308 w 312"/>
                <a:gd name="T19" fmla="*/ 429 h 620"/>
                <a:gd name="T20" fmla="*/ 312 w 312"/>
                <a:gd name="T21" fmla="*/ 466 h 620"/>
                <a:gd name="T22" fmla="*/ 308 w 312"/>
                <a:gd name="T23" fmla="*/ 501 h 620"/>
                <a:gd name="T24" fmla="*/ 297 w 312"/>
                <a:gd name="T25" fmla="*/ 533 h 620"/>
                <a:gd name="T26" fmla="*/ 278 w 312"/>
                <a:gd name="T27" fmla="*/ 562 h 620"/>
                <a:gd name="T28" fmla="*/ 254 w 312"/>
                <a:gd name="T29" fmla="*/ 586 h 620"/>
                <a:gd name="T30" fmla="*/ 225 w 312"/>
                <a:gd name="T31" fmla="*/ 606 h 620"/>
                <a:gd name="T32" fmla="*/ 193 w 312"/>
                <a:gd name="T33" fmla="*/ 617 h 620"/>
                <a:gd name="T34" fmla="*/ 156 w 312"/>
                <a:gd name="T35" fmla="*/ 620 h 620"/>
                <a:gd name="T36" fmla="*/ 121 w 312"/>
                <a:gd name="T37" fmla="*/ 617 h 620"/>
                <a:gd name="T38" fmla="*/ 89 w 312"/>
                <a:gd name="T39" fmla="*/ 606 h 620"/>
                <a:gd name="T40" fmla="*/ 60 w 312"/>
                <a:gd name="T41" fmla="*/ 586 h 620"/>
                <a:gd name="T42" fmla="*/ 36 w 312"/>
                <a:gd name="T43" fmla="*/ 562 h 620"/>
                <a:gd name="T44" fmla="*/ 16 w 312"/>
                <a:gd name="T45" fmla="*/ 533 h 620"/>
                <a:gd name="T46" fmla="*/ 5 w 312"/>
                <a:gd name="T47" fmla="*/ 501 h 620"/>
                <a:gd name="T48" fmla="*/ 0 w 312"/>
                <a:gd name="T49" fmla="*/ 466 h 620"/>
                <a:gd name="T50" fmla="*/ 5 w 312"/>
                <a:gd name="T51" fmla="*/ 429 h 620"/>
                <a:gd name="T52" fmla="*/ 18 w 312"/>
                <a:gd name="T53" fmla="*/ 395 h 620"/>
                <a:gd name="T54" fmla="*/ 37 w 312"/>
                <a:gd name="T55" fmla="*/ 366 h 620"/>
                <a:gd name="T56" fmla="*/ 37 w 312"/>
                <a:gd name="T57" fmla="*/ 119 h 620"/>
                <a:gd name="T58" fmla="*/ 42 w 312"/>
                <a:gd name="T59" fmla="*/ 87 h 620"/>
                <a:gd name="T60" fmla="*/ 53 w 312"/>
                <a:gd name="T61" fmla="*/ 59 h 620"/>
                <a:gd name="T62" fmla="*/ 73 w 312"/>
                <a:gd name="T63" fmla="*/ 35 h 620"/>
                <a:gd name="T64" fmla="*/ 97 w 312"/>
                <a:gd name="T65" fmla="*/ 16 h 620"/>
                <a:gd name="T66" fmla="*/ 126 w 312"/>
                <a:gd name="T67" fmla="*/ 3 h 620"/>
                <a:gd name="T68" fmla="*/ 156 w 312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2" h="620">
                  <a:moveTo>
                    <a:pt x="156" y="0"/>
                  </a:moveTo>
                  <a:lnTo>
                    <a:pt x="188" y="3"/>
                  </a:lnTo>
                  <a:lnTo>
                    <a:pt x="217" y="16"/>
                  </a:lnTo>
                  <a:lnTo>
                    <a:pt x="241" y="35"/>
                  </a:lnTo>
                  <a:lnTo>
                    <a:pt x="260" y="59"/>
                  </a:lnTo>
                  <a:lnTo>
                    <a:pt x="271" y="87"/>
                  </a:lnTo>
                  <a:lnTo>
                    <a:pt x="276" y="119"/>
                  </a:lnTo>
                  <a:lnTo>
                    <a:pt x="276" y="366"/>
                  </a:lnTo>
                  <a:lnTo>
                    <a:pt x="296" y="395"/>
                  </a:lnTo>
                  <a:lnTo>
                    <a:pt x="308" y="429"/>
                  </a:lnTo>
                  <a:lnTo>
                    <a:pt x="312" y="466"/>
                  </a:lnTo>
                  <a:lnTo>
                    <a:pt x="308" y="501"/>
                  </a:lnTo>
                  <a:lnTo>
                    <a:pt x="297" y="533"/>
                  </a:lnTo>
                  <a:lnTo>
                    <a:pt x="278" y="562"/>
                  </a:lnTo>
                  <a:lnTo>
                    <a:pt x="254" y="586"/>
                  </a:lnTo>
                  <a:lnTo>
                    <a:pt x="225" y="606"/>
                  </a:lnTo>
                  <a:lnTo>
                    <a:pt x="193" y="617"/>
                  </a:lnTo>
                  <a:lnTo>
                    <a:pt x="156" y="620"/>
                  </a:lnTo>
                  <a:lnTo>
                    <a:pt x="121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10297178" y="5276534"/>
              <a:ext cx="351215" cy="335861"/>
            </a:xfrm>
            <a:custGeom>
              <a:avLst/>
              <a:gdLst>
                <a:gd name="T0" fmla="*/ 465 w 2195"/>
                <a:gd name="T1" fmla="*/ 0 h 2099"/>
                <a:gd name="T2" fmla="*/ 420 w 2195"/>
                <a:gd name="T3" fmla="*/ 239 h 2099"/>
                <a:gd name="T4" fmla="*/ 340 w 2195"/>
                <a:gd name="T5" fmla="*/ 257 h 2099"/>
                <a:gd name="T6" fmla="*/ 279 w 2195"/>
                <a:gd name="T7" fmla="*/ 307 h 2099"/>
                <a:gd name="T8" fmla="*/ 243 w 2195"/>
                <a:gd name="T9" fmla="*/ 379 h 2099"/>
                <a:gd name="T10" fmla="*/ 239 w 2195"/>
                <a:gd name="T11" fmla="*/ 1678 h 2099"/>
                <a:gd name="T12" fmla="*/ 258 w 2195"/>
                <a:gd name="T13" fmla="*/ 1759 h 2099"/>
                <a:gd name="T14" fmla="*/ 306 w 2195"/>
                <a:gd name="T15" fmla="*/ 1820 h 2099"/>
                <a:gd name="T16" fmla="*/ 378 w 2195"/>
                <a:gd name="T17" fmla="*/ 1855 h 2099"/>
                <a:gd name="T18" fmla="*/ 1775 w 2195"/>
                <a:gd name="T19" fmla="*/ 1860 h 2099"/>
                <a:gd name="T20" fmla="*/ 1853 w 2195"/>
                <a:gd name="T21" fmla="*/ 1842 h 2099"/>
                <a:gd name="T22" fmla="*/ 1916 w 2195"/>
                <a:gd name="T23" fmla="*/ 1792 h 2099"/>
                <a:gd name="T24" fmla="*/ 1951 w 2195"/>
                <a:gd name="T25" fmla="*/ 1720 h 2099"/>
                <a:gd name="T26" fmla="*/ 1956 w 2195"/>
                <a:gd name="T27" fmla="*/ 421 h 2099"/>
                <a:gd name="T28" fmla="*/ 1937 w 2195"/>
                <a:gd name="T29" fmla="*/ 340 h 2099"/>
                <a:gd name="T30" fmla="*/ 1887 w 2195"/>
                <a:gd name="T31" fmla="*/ 279 h 2099"/>
                <a:gd name="T32" fmla="*/ 1817 w 2195"/>
                <a:gd name="T33" fmla="*/ 244 h 2099"/>
                <a:gd name="T34" fmla="*/ 1730 w 2195"/>
                <a:gd name="T35" fmla="*/ 239 h 2099"/>
                <a:gd name="T36" fmla="*/ 1775 w 2195"/>
                <a:gd name="T37" fmla="*/ 0 h 2099"/>
                <a:gd name="T38" fmla="*/ 1895 w 2195"/>
                <a:gd name="T39" fmla="*/ 17 h 2099"/>
                <a:gd name="T40" fmla="*/ 2003 w 2195"/>
                <a:gd name="T41" fmla="*/ 67 h 2099"/>
                <a:gd name="T42" fmla="*/ 2091 w 2195"/>
                <a:gd name="T43" fmla="*/ 144 h 2099"/>
                <a:gd name="T44" fmla="*/ 2155 w 2195"/>
                <a:gd name="T45" fmla="*/ 244 h 2099"/>
                <a:gd name="T46" fmla="*/ 2190 w 2195"/>
                <a:gd name="T47" fmla="*/ 358 h 2099"/>
                <a:gd name="T48" fmla="*/ 2195 w 2195"/>
                <a:gd name="T49" fmla="*/ 1678 h 2099"/>
                <a:gd name="T50" fmla="*/ 2177 w 2195"/>
                <a:gd name="T51" fmla="*/ 1800 h 2099"/>
                <a:gd name="T52" fmla="*/ 2128 w 2195"/>
                <a:gd name="T53" fmla="*/ 1908 h 2099"/>
                <a:gd name="T54" fmla="*/ 2051 w 2195"/>
                <a:gd name="T55" fmla="*/ 1996 h 2099"/>
                <a:gd name="T56" fmla="*/ 1951 w 2195"/>
                <a:gd name="T57" fmla="*/ 2061 h 2099"/>
                <a:gd name="T58" fmla="*/ 1836 w 2195"/>
                <a:gd name="T59" fmla="*/ 2096 h 2099"/>
                <a:gd name="T60" fmla="*/ 420 w 2195"/>
                <a:gd name="T61" fmla="*/ 2099 h 2099"/>
                <a:gd name="T62" fmla="*/ 299 w 2195"/>
                <a:gd name="T63" fmla="*/ 2082 h 2099"/>
                <a:gd name="T64" fmla="*/ 192 w 2195"/>
                <a:gd name="T65" fmla="*/ 2032 h 2099"/>
                <a:gd name="T66" fmla="*/ 102 w 2195"/>
                <a:gd name="T67" fmla="*/ 1955 h 2099"/>
                <a:gd name="T68" fmla="*/ 38 w 2195"/>
                <a:gd name="T69" fmla="*/ 1857 h 2099"/>
                <a:gd name="T70" fmla="*/ 4 w 2195"/>
                <a:gd name="T71" fmla="*/ 1741 h 2099"/>
                <a:gd name="T72" fmla="*/ 0 w 2195"/>
                <a:gd name="T73" fmla="*/ 421 h 2099"/>
                <a:gd name="T74" fmla="*/ 17 w 2195"/>
                <a:gd name="T75" fmla="*/ 299 h 2099"/>
                <a:gd name="T76" fmla="*/ 67 w 2195"/>
                <a:gd name="T77" fmla="*/ 191 h 2099"/>
                <a:gd name="T78" fmla="*/ 144 w 2195"/>
                <a:gd name="T79" fmla="*/ 103 h 2099"/>
                <a:gd name="T80" fmla="*/ 243 w 2195"/>
                <a:gd name="T81" fmla="*/ 38 h 2099"/>
                <a:gd name="T82" fmla="*/ 357 w 2195"/>
                <a:gd name="T83" fmla="*/ 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95" h="2099">
                  <a:moveTo>
                    <a:pt x="420" y="0"/>
                  </a:moveTo>
                  <a:lnTo>
                    <a:pt x="465" y="0"/>
                  </a:lnTo>
                  <a:lnTo>
                    <a:pt x="465" y="239"/>
                  </a:lnTo>
                  <a:lnTo>
                    <a:pt x="420" y="239"/>
                  </a:lnTo>
                  <a:lnTo>
                    <a:pt x="378" y="244"/>
                  </a:lnTo>
                  <a:lnTo>
                    <a:pt x="340" y="257"/>
                  </a:lnTo>
                  <a:lnTo>
                    <a:pt x="306" y="279"/>
                  </a:lnTo>
                  <a:lnTo>
                    <a:pt x="279" y="307"/>
                  </a:lnTo>
                  <a:lnTo>
                    <a:pt x="258" y="340"/>
                  </a:lnTo>
                  <a:lnTo>
                    <a:pt x="243" y="379"/>
                  </a:lnTo>
                  <a:lnTo>
                    <a:pt x="239" y="421"/>
                  </a:lnTo>
                  <a:lnTo>
                    <a:pt x="239" y="1678"/>
                  </a:lnTo>
                  <a:lnTo>
                    <a:pt x="243" y="1720"/>
                  </a:lnTo>
                  <a:lnTo>
                    <a:pt x="258" y="1759"/>
                  </a:lnTo>
                  <a:lnTo>
                    <a:pt x="279" y="1792"/>
                  </a:lnTo>
                  <a:lnTo>
                    <a:pt x="306" y="1820"/>
                  </a:lnTo>
                  <a:lnTo>
                    <a:pt x="340" y="1842"/>
                  </a:lnTo>
                  <a:lnTo>
                    <a:pt x="378" y="1855"/>
                  </a:lnTo>
                  <a:lnTo>
                    <a:pt x="420" y="1860"/>
                  </a:lnTo>
                  <a:lnTo>
                    <a:pt x="1775" y="1860"/>
                  </a:lnTo>
                  <a:lnTo>
                    <a:pt x="1817" y="1855"/>
                  </a:lnTo>
                  <a:lnTo>
                    <a:pt x="1853" y="1842"/>
                  </a:lnTo>
                  <a:lnTo>
                    <a:pt x="1887" y="1820"/>
                  </a:lnTo>
                  <a:lnTo>
                    <a:pt x="1916" y="1792"/>
                  </a:lnTo>
                  <a:lnTo>
                    <a:pt x="1937" y="1759"/>
                  </a:lnTo>
                  <a:lnTo>
                    <a:pt x="1951" y="1720"/>
                  </a:lnTo>
                  <a:lnTo>
                    <a:pt x="1956" y="1678"/>
                  </a:lnTo>
                  <a:lnTo>
                    <a:pt x="1956" y="421"/>
                  </a:lnTo>
                  <a:lnTo>
                    <a:pt x="1951" y="379"/>
                  </a:lnTo>
                  <a:lnTo>
                    <a:pt x="1937" y="340"/>
                  </a:lnTo>
                  <a:lnTo>
                    <a:pt x="1916" y="307"/>
                  </a:lnTo>
                  <a:lnTo>
                    <a:pt x="1887" y="279"/>
                  </a:lnTo>
                  <a:lnTo>
                    <a:pt x="1853" y="257"/>
                  </a:lnTo>
                  <a:lnTo>
                    <a:pt x="1817" y="244"/>
                  </a:lnTo>
                  <a:lnTo>
                    <a:pt x="1775" y="239"/>
                  </a:lnTo>
                  <a:lnTo>
                    <a:pt x="1730" y="239"/>
                  </a:lnTo>
                  <a:lnTo>
                    <a:pt x="1730" y="0"/>
                  </a:lnTo>
                  <a:lnTo>
                    <a:pt x="1775" y="0"/>
                  </a:lnTo>
                  <a:lnTo>
                    <a:pt x="1836" y="5"/>
                  </a:lnTo>
                  <a:lnTo>
                    <a:pt x="1895" y="17"/>
                  </a:lnTo>
                  <a:lnTo>
                    <a:pt x="1951" y="38"/>
                  </a:lnTo>
                  <a:lnTo>
                    <a:pt x="2003" y="67"/>
                  </a:lnTo>
                  <a:lnTo>
                    <a:pt x="2051" y="103"/>
                  </a:lnTo>
                  <a:lnTo>
                    <a:pt x="2091" y="144"/>
                  </a:lnTo>
                  <a:lnTo>
                    <a:pt x="2128" y="191"/>
                  </a:lnTo>
                  <a:lnTo>
                    <a:pt x="2155" y="244"/>
                  </a:lnTo>
                  <a:lnTo>
                    <a:pt x="2177" y="299"/>
                  </a:lnTo>
                  <a:lnTo>
                    <a:pt x="2190" y="358"/>
                  </a:lnTo>
                  <a:lnTo>
                    <a:pt x="2195" y="421"/>
                  </a:lnTo>
                  <a:lnTo>
                    <a:pt x="2195" y="1678"/>
                  </a:lnTo>
                  <a:lnTo>
                    <a:pt x="2190" y="1741"/>
                  </a:lnTo>
                  <a:lnTo>
                    <a:pt x="2177" y="1800"/>
                  </a:lnTo>
                  <a:lnTo>
                    <a:pt x="2155" y="1857"/>
                  </a:lnTo>
                  <a:lnTo>
                    <a:pt x="2128" y="1908"/>
                  </a:lnTo>
                  <a:lnTo>
                    <a:pt x="2091" y="1955"/>
                  </a:lnTo>
                  <a:lnTo>
                    <a:pt x="2051" y="1996"/>
                  </a:lnTo>
                  <a:lnTo>
                    <a:pt x="2003" y="2032"/>
                  </a:lnTo>
                  <a:lnTo>
                    <a:pt x="1951" y="2061"/>
                  </a:lnTo>
                  <a:lnTo>
                    <a:pt x="1895" y="2082"/>
                  </a:lnTo>
                  <a:lnTo>
                    <a:pt x="1836" y="2096"/>
                  </a:lnTo>
                  <a:lnTo>
                    <a:pt x="1775" y="2099"/>
                  </a:lnTo>
                  <a:lnTo>
                    <a:pt x="420" y="2099"/>
                  </a:lnTo>
                  <a:lnTo>
                    <a:pt x="357" y="2096"/>
                  </a:lnTo>
                  <a:lnTo>
                    <a:pt x="299" y="2082"/>
                  </a:lnTo>
                  <a:lnTo>
                    <a:pt x="243" y="2061"/>
                  </a:lnTo>
                  <a:lnTo>
                    <a:pt x="192" y="2032"/>
                  </a:lnTo>
                  <a:lnTo>
                    <a:pt x="144" y="1996"/>
                  </a:lnTo>
                  <a:lnTo>
                    <a:pt x="102" y="1955"/>
                  </a:lnTo>
                  <a:lnTo>
                    <a:pt x="67" y="1908"/>
                  </a:lnTo>
                  <a:lnTo>
                    <a:pt x="38" y="1857"/>
                  </a:lnTo>
                  <a:lnTo>
                    <a:pt x="17" y="1800"/>
                  </a:lnTo>
                  <a:lnTo>
                    <a:pt x="4" y="1741"/>
                  </a:lnTo>
                  <a:lnTo>
                    <a:pt x="0" y="1678"/>
                  </a:lnTo>
                  <a:lnTo>
                    <a:pt x="0" y="421"/>
                  </a:lnTo>
                  <a:lnTo>
                    <a:pt x="4" y="358"/>
                  </a:lnTo>
                  <a:lnTo>
                    <a:pt x="17" y="299"/>
                  </a:lnTo>
                  <a:lnTo>
                    <a:pt x="38" y="244"/>
                  </a:lnTo>
                  <a:lnTo>
                    <a:pt x="67" y="191"/>
                  </a:lnTo>
                  <a:lnTo>
                    <a:pt x="102" y="144"/>
                  </a:lnTo>
                  <a:lnTo>
                    <a:pt x="144" y="103"/>
                  </a:lnTo>
                  <a:lnTo>
                    <a:pt x="192" y="67"/>
                  </a:lnTo>
                  <a:lnTo>
                    <a:pt x="243" y="38"/>
                  </a:lnTo>
                  <a:lnTo>
                    <a:pt x="299" y="17"/>
                  </a:lnTo>
                  <a:lnTo>
                    <a:pt x="357" y="5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10364351" y="5434869"/>
              <a:ext cx="50219" cy="49899"/>
            </a:xfrm>
            <a:custGeom>
              <a:avLst/>
              <a:gdLst>
                <a:gd name="T0" fmla="*/ 157 w 312"/>
                <a:gd name="T1" fmla="*/ 0 h 312"/>
                <a:gd name="T2" fmla="*/ 192 w 312"/>
                <a:gd name="T3" fmla="*/ 3 h 312"/>
                <a:gd name="T4" fmla="*/ 224 w 312"/>
                <a:gd name="T5" fmla="*/ 15 h 312"/>
                <a:gd name="T6" fmla="*/ 255 w 312"/>
                <a:gd name="T7" fmla="*/ 34 h 312"/>
                <a:gd name="T8" fmla="*/ 279 w 312"/>
                <a:gd name="T9" fmla="*/ 58 h 312"/>
                <a:gd name="T10" fmla="*/ 296 w 312"/>
                <a:gd name="T11" fmla="*/ 87 h 312"/>
                <a:gd name="T12" fmla="*/ 308 w 312"/>
                <a:gd name="T13" fmla="*/ 121 h 312"/>
                <a:gd name="T14" fmla="*/ 312 w 312"/>
                <a:gd name="T15" fmla="*/ 156 h 312"/>
                <a:gd name="T16" fmla="*/ 308 w 312"/>
                <a:gd name="T17" fmla="*/ 191 h 312"/>
                <a:gd name="T18" fmla="*/ 296 w 312"/>
                <a:gd name="T19" fmla="*/ 225 h 312"/>
                <a:gd name="T20" fmla="*/ 279 w 312"/>
                <a:gd name="T21" fmla="*/ 254 h 312"/>
                <a:gd name="T22" fmla="*/ 255 w 312"/>
                <a:gd name="T23" fmla="*/ 278 h 312"/>
                <a:gd name="T24" fmla="*/ 224 w 312"/>
                <a:gd name="T25" fmla="*/ 296 h 312"/>
                <a:gd name="T26" fmla="*/ 192 w 312"/>
                <a:gd name="T27" fmla="*/ 307 h 312"/>
                <a:gd name="T28" fmla="*/ 157 w 312"/>
                <a:gd name="T29" fmla="*/ 312 h 312"/>
                <a:gd name="T30" fmla="*/ 120 w 312"/>
                <a:gd name="T31" fmla="*/ 307 h 312"/>
                <a:gd name="T32" fmla="*/ 88 w 312"/>
                <a:gd name="T33" fmla="*/ 296 h 312"/>
                <a:gd name="T34" fmla="*/ 59 w 312"/>
                <a:gd name="T35" fmla="*/ 278 h 312"/>
                <a:gd name="T36" fmla="*/ 35 w 312"/>
                <a:gd name="T37" fmla="*/ 254 h 312"/>
                <a:gd name="T38" fmla="*/ 16 w 312"/>
                <a:gd name="T39" fmla="*/ 225 h 312"/>
                <a:gd name="T40" fmla="*/ 5 w 312"/>
                <a:gd name="T41" fmla="*/ 191 h 312"/>
                <a:gd name="T42" fmla="*/ 0 w 312"/>
                <a:gd name="T43" fmla="*/ 156 h 312"/>
                <a:gd name="T44" fmla="*/ 5 w 312"/>
                <a:gd name="T45" fmla="*/ 121 h 312"/>
                <a:gd name="T46" fmla="*/ 16 w 312"/>
                <a:gd name="T47" fmla="*/ 87 h 312"/>
                <a:gd name="T48" fmla="*/ 35 w 312"/>
                <a:gd name="T49" fmla="*/ 58 h 312"/>
                <a:gd name="T50" fmla="*/ 59 w 312"/>
                <a:gd name="T51" fmla="*/ 34 h 312"/>
                <a:gd name="T52" fmla="*/ 88 w 312"/>
                <a:gd name="T53" fmla="*/ 15 h 312"/>
                <a:gd name="T54" fmla="*/ 120 w 312"/>
                <a:gd name="T55" fmla="*/ 3 h 312"/>
                <a:gd name="T56" fmla="*/ 157 w 312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2">
                  <a:moveTo>
                    <a:pt x="157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5" y="34"/>
                  </a:lnTo>
                  <a:lnTo>
                    <a:pt x="279" y="58"/>
                  </a:lnTo>
                  <a:lnTo>
                    <a:pt x="296" y="87"/>
                  </a:lnTo>
                  <a:lnTo>
                    <a:pt x="308" y="121"/>
                  </a:lnTo>
                  <a:lnTo>
                    <a:pt x="312" y="156"/>
                  </a:lnTo>
                  <a:lnTo>
                    <a:pt x="308" y="191"/>
                  </a:lnTo>
                  <a:lnTo>
                    <a:pt x="296" y="225"/>
                  </a:lnTo>
                  <a:lnTo>
                    <a:pt x="279" y="254"/>
                  </a:lnTo>
                  <a:lnTo>
                    <a:pt x="255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7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10447836" y="5434869"/>
              <a:ext cx="49899" cy="49899"/>
            </a:xfrm>
            <a:custGeom>
              <a:avLst/>
              <a:gdLst>
                <a:gd name="T0" fmla="*/ 155 w 313"/>
                <a:gd name="T1" fmla="*/ 0 h 312"/>
                <a:gd name="T2" fmla="*/ 192 w 313"/>
                <a:gd name="T3" fmla="*/ 3 h 312"/>
                <a:gd name="T4" fmla="*/ 224 w 313"/>
                <a:gd name="T5" fmla="*/ 15 h 312"/>
                <a:gd name="T6" fmla="*/ 253 w 313"/>
                <a:gd name="T7" fmla="*/ 34 h 312"/>
                <a:gd name="T8" fmla="*/ 277 w 313"/>
                <a:gd name="T9" fmla="*/ 58 h 312"/>
                <a:gd name="T10" fmla="*/ 297 w 313"/>
                <a:gd name="T11" fmla="*/ 87 h 312"/>
                <a:gd name="T12" fmla="*/ 308 w 313"/>
                <a:gd name="T13" fmla="*/ 121 h 312"/>
                <a:gd name="T14" fmla="*/ 313 w 313"/>
                <a:gd name="T15" fmla="*/ 156 h 312"/>
                <a:gd name="T16" fmla="*/ 308 w 313"/>
                <a:gd name="T17" fmla="*/ 191 h 312"/>
                <a:gd name="T18" fmla="*/ 297 w 313"/>
                <a:gd name="T19" fmla="*/ 225 h 312"/>
                <a:gd name="T20" fmla="*/ 277 w 313"/>
                <a:gd name="T21" fmla="*/ 254 h 312"/>
                <a:gd name="T22" fmla="*/ 253 w 313"/>
                <a:gd name="T23" fmla="*/ 278 h 312"/>
                <a:gd name="T24" fmla="*/ 224 w 313"/>
                <a:gd name="T25" fmla="*/ 296 h 312"/>
                <a:gd name="T26" fmla="*/ 192 w 313"/>
                <a:gd name="T27" fmla="*/ 307 h 312"/>
                <a:gd name="T28" fmla="*/ 155 w 313"/>
                <a:gd name="T29" fmla="*/ 312 h 312"/>
                <a:gd name="T30" fmla="*/ 120 w 313"/>
                <a:gd name="T31" fmla="*/ 307 h 312"/>
                <a:gd name="T32" fmla="*/ 88 w 313"/>
                <a:gd name="T33" fmla="*/ 296 h 312"/>
                <a:gd name="T34" fmla="*/ 59 w 313"/>
                <a:gd name="T35" fmla="*/ 278 h 312"/>
                <a:gd name="T36" fmla="*/ 35 w 313"/>
                <a:gd name="T37" fmla="*/ 254 h 312"/>
                <a:gd name="T38" fmla="*/ 16 w 313"/>
                <a:gd name="T39" fmla="*/ 225 h 312"/>
                <a:gd name="T40" fmla="*/ 5 w 313"/>
                <a:gd name="T41" fmla="*/ 191 h 312"/>
                <a:gd name="T42" fmla="*/ 0 w 313"/>
                <a:gd name="T43" fmla="*/ 156 h 312"/>
                <a:gd name="T44" fmla="*/ 5 w 313"/>
                <a:gd name="T45" fmla="*/ 121 h 312"/>
                <a:gd name="T46" fmla="*/ 16 w 313"/>
                <a:gd name="T47" fmla="*/ 87 h 312"/>
                <a:gd name="T48" fmla="*/ 35 w 313"/>
                <a:gd name="T49" fmla="*/ 58 h 312"/>
                <a:gd name="T50" fmla="*/ 59 w 313"/>
                <a:gd name="T51" fmla="*/ 34 h 312"/>
                <a:gd name="T52" fmla="*/ 88 w 313"/>
                <a:gd name="T53" fmla="*/ 15 h 312"/>
                <a:gd name="T54" fmla="*/ 120 w 313"/>
                <a:gd name="T55" fmla="*/ 3 h 312"/>
                <a:gd name="T56" fmla="*/ 155 w 313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2">
                  <a:moveTo>
                    <a:pt x="155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3" y="34"/>
                  </a:lnTo>
                  <a:lnTo>
                    <a:pt x="277" y="58"/>
                  </a:lnTo>
                  <a:lnTo>
                    <a:pt x="297" y="87"/>
                  </a:lnTo>
                  <a:lnTo>
                    <a:pt x="308" y="121"/>
                  </a:lnTo>
                  <a:lnTo>
                    <a:pt x="313" y="156"/>
                  </a:lnTo>
                  <a:lnTo>
                    <a:pt x="308" y="191"/>
                  </a:lnTo>
                  <a:lnTo>
                    <a:pt x="297" y="225"/>
                  </a:lnTo>
                  <a:lnTo>
                    <a:pt x="277" y="254"/>
                  </a:lnTo>
                  <a:lnTo>
                    <a:pt x="253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5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10531321" y="5434869"/>
              <a:ext cx="49580" cy="49899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5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1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7 h 312"/>
                <a:gd name="T28" fmla="*/ 156 w 311"/>
                <a:gd name="T29" fmla="*/ 312 h 312"/>
                <a:gd name="T30" fmla="*/ 120 w 311"/>
                <a:gd name="T31" fmla="*/ 307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1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5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5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1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7"/>
                  </a:lnTo>
                  <a:lnTo>
                    <a:pt x="156" y="312"/>
                  </a:lnTo>
                  <a:lnTo>
                    <a:pt x="120" y="307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1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5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>
              <a:off x="10364351" y="5501721"/>
              <a:ext cx="50219" cy="50219"/>
            </a:xfrm>
            <a:custGeom>
              <a:avLst/>
              <a:gdLst>
                <a:gd name="T0" fmla="*/ 157 w 312"/>
                <a:gd name="T1" fmla="*/ 0 h 313"/>
                <a:gd name="T2" fmla="*/ 192 w 312"/>
                <a:gd name="T3" fmla="*/ 5 h 313"/>
                <a:gd name="T4" fmla="*/ 224 w 312"/>
                <a:gd name="T5" fmla="*/ 16 h 313"/>
                <a:gd name="T6" fmla="*/ 255 w 312"/>
                <a:gd name="T7" fmla="*/ 35 h 313"/>
                <a:gd name="T8" fmla="*/ 279 w 312"/>
                <a:gd name="T9" fmla="*/ 59 h 313"/>
                <a:gd name="T10" fmla="*/ 296 w 312"/>
                <a:gd name="T11" fmla="*/ 88 h 313"/>
                <a:gd name="T12" fmla="*/ 308 w 312"/>
                <a:gd name="T13" fmla="*/ 120 h 313"/>
                <a:gd name="T14" fmla="*/ 312 w 312"/>
                <a:gd name="T15" fmla="*/ 157 h 313"/>
                <a:gd name="T16" fmla="*/ 308 w 312"/>
                <a:gd name="T17" fmla="*/ 193 h 313"/>
                <a:gd name="T18" fmla="*/ 296 w 312"/>
                <a:gd name="T19" fmla="*/ 225 h 313"/>
                <a:gd name="T20" fmla="*/ 279 w 312"/>
                <a:gd name="T21" fmla="*/ 255 h 313"/>
                <a:gd name="T22" fmla="*/ 255 w 312"/>
                <a:gd name="T23" fmla="*/ 279 h 313"/>
                <a:gd name="T24" fmla="*/ 224 w 312"/>
                <a:gd name="T25" fmla="*/ 297 h 313"/>
                <a:gd name="T26" fmla="*/ 192 w 312"/>
                <a:gd name="T27" fmla="*/ 308 h 313"/>
                <a:gd name="T28" fmla="*/ 157 w 312"/>
                <a:gd name="T29" fmla="*/ 313 h 313"/>
                <a:gd name="T30" fmla="*/ 120 w 312"/>
                <a:gd name="T31" fmla="*/ 308 h 313"/>
                <a:gd name="T32" fmla="*/ 88 w 312"/>
                <a:gd name="T33" fmla="*/ 297 h 313"/>
                <a:gd name="T34" fmla="*/ 59 w 312"/>
                <a:gd name="T35" fmla="*/ 279 h 313"/>
                <a:gd name="T36" fmla="*/ 35 w 312"/>
                <a:gd name="T37" fmla="*/ 255 h 313"/>
                <a:gd name="T38" fmla="*/ 16 w 312"/>
                <a:gd name="T39" fmla="*/ 225 h 313"/>
                <a:gd name="T40" fmla="*/ 5 w 312"/>
                <a:gd name="T41" fmla="*/ 193 h 313"/>
                <a:gd name="T42" fmla="*/ 0 w 312"/>
                <a:gd name="T43" fmla="*/ 157 h 313"/>
                <a:gd name="T44" fmla="*/ 5 w 312"/>
                <a:gd name="T45" fmla="*/ 120 h 313"/>
                <a:gd name="T46" fmla="*/ 16 w 312"/>
                <a:gd name="T47" fmla="*/ 88 h 313"/>
                <a:gd name="T48" fmla="*/ 35 w 312"/>
                <a:gd name="T49" fmla="*/ 59 h 313"/>
                <a:gd name="T50" fmla="*/ 59 w 312"/>
                <a:gd name="T51" fmla="*/ 35 h 313"/>
                <a:gd name="T52" fmla="*/ 88 w 312"/>
                <a:gd name="T53" fmla="*/ 16 h 313"/>
                <a:gd name="T54" fmla="*/ 120 w 312"/>
                <a:gd name="T55" fmla="*/ 5 h 313"/>
                <a:gd name="T56" fmla="*/ 157 w 312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3">
                  <a:moveTo>
                    <a:pt x="157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5" y="35"/>
                  </a:lnTo>
                  <a:lnTo>
                    <a:pt x="279" y="59"/>
                  </a:lnTo>
                  <a:lnTo>
                    <a:pt x="296" y="88"/>
                  </a:lnTo>
                  <a:lnTo>
                    <a:pt x="308" y="120"/>
                  </a:lnTo>
                  <a:lnTo>
                    <a:pt x="312" y="157"/>
                  </a:lnTo>
                  <a:lnTo>
                    <a:pt x="308" y="193"/>
                  </a:lnTo>
                  <a:lnTo>
                    <a:pt x="296" y="225"/>
                  </a:lnTo>
                  <a:lnTo>
                    <a:pt x="279" y="255"/>
                  </a:lnTo>
                  <a:lnTo>
                    <a:pt x="255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7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10447836" y="5501721"/>
              <a:ext cx="49899" cy="50219"/>
            </a:xfrm>
            <a:custGeom>
              <a:avLst/>
              <a:gdLst>
                <a:gd name="T0" fmla="*/ 155 w 313"/>
                <a:gd name="T1" fmla="*/ 0 h 313"/>
                <a:gd name="T2" fmla="*/ 192 w 313"/>
                <a:gd name="T3" fmla="*/ 5 h 313"/>
                <a:gd name="T4" fmla="*/ 224 w 313"/>
                <a:gd name="T5" fmla="*/ 16 h 313"/>
                <a:gd name="T6" fmla="*/ 253 w 313"/>
                <a:gd name="T7" fmla="*/ 35 h 313"/>
                <a:gd name="T8" fmla="*/ 277 w 313"/>
                <a:gd name="T9" fmla="*/ 59 h 313"/>
                <a:gd name="T10" fmla="*/ 297 w 313"/>
                <a:gd name="T11" fmla="*/ 88 h 313"/>
                <a:gd name="T12" fmla="*/ 308 w 313"/>
                <a:gd name="T13" fmla="*/ 120 h 313"/>
                <a:gd name="T14" fmla="*/ 313 w 313"/>
                <a:gd name="T15" fmla="*/ 157 h 313"/>
                <a:gd name="T16" fmla="*/ 308 w 313"/>
                <a:gd name="T17" fmla="*/ 193 h 313"/>
                <a:gd name="T18" fmla="*/ 297 w 313"/>
                <a:gd name="T19" fmla="*/ 225 h 313"/>
                <a:gd name="T20" fmla="*/ 277 w 313"/>
                <a:gd name="T21" fmla="*/ 255 h 313"/>
                <a:gd name="T22" fmla="*/ 253 w 313"/>
                <a:gd name="T23" fmla="*/ 279 h 313"/>
                <a:gd name="T24" fmla="*/ 224 w 313"/>
                <a:gd name="T25" fmla="*/ 297 h 313"/>
                <a:gd name="T26" fmla="*/ 192 w 313"/>
                <a:gd name="T27" fmla="*/ 308 h 313"/>
                <a:gd name="T28" fmla="*/ 155 w 313"/>
                <a:gd name="T29" fmla="*/ 313 h 313"/>
                <a:gd name="T30" fmla="*/ 120 w 313"/>
                <a:gd name="T31" fmla="*/ 308 h 313"/>
                <a:gd name="T32" fmla="*/ 88 w 313"/>
                <a:gd name="T33" fmla="*/ 297 h 313"/>
                <a:gd name="T34" fmla="*/ 59 w 313"/>
                <a:gd name="T35" fmla="*/ 279 h 313"/>
                <a:gd name="T36" fmla="*/ 35 w 313"/>
                <a:gd name="T37" fmla="*/ 255 h 313"/>
                <a:gd name="T38" fmla="*/ 16 w 313"/>
                <a:gd name="T39" fmla="*/ 225 h 313"/>
                <a:gd name="T40" fmla="*/ 5 w 313"/>
                <a:gd name="T41" fmla="*/ 193 h 313"/>
                <a:gd name="T42" fmla="*/ 0 w 313"/>
                <a:gd name="T43" fmla="*/ 157 h 313"/>
                <a:gd name="T44" fmla="*/ 5 w 313"/>
                <a:gd name="T45" fmla="*/ 120 h 313"/>
                <a:gd name="T46" fmla="*/ 16 w 313"/>
                <a:gd name="T47" fmla="*/ 88 h 313"/>
                <a:gd name="T48" fmla="*/ 35 w 313"/>
                <a:gd name="T49" fmla="*/ 59 h 313"/>
                <a:gd name="T50" fmla="*/ 59 w 313"/>
                <a:gd name="T51" fmla="*/ 35 h 313"/>
                <a:gd name="T52" fmla="*/ 88 w 313"/>
                <a:gd name="T53" fmla="*/ 16 h 313"/>
                <a:gd name="T54" fmla="*/ 120 w 313"/>
                <a:gd name="T55" fmla="*/ 5 h 313"/>
                <a:gd name="T56" fmla="*/ 155 w 313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3">
                  <a:moveTo>
                    <a:pt x="155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3" y="35"/>
                  </a:lnTo>
                  <a:lnTo>
                    <a:pt x="277" y="59"/>
                  </a:lnTo>
                  <a:lnTo>
                    <a:pt x="297" y="88"/>
                  </a:lnTo>
                  <a:lnTo>
                    <a:pt x="308" y="120"/>
                  </a:lnTo>
                  <a:lnTo>
                    <a:pt x="313" y="157"/>
                  </a:lnTo>
                  <a:lnTo>
                    <a:pt x="308" y="193"/>
                  </a:lnTo>
                  <a:lnTo>
                    <a:pt x="297" y="225"/>
                  </a:lnTo>
                  <a:lnTo>
                    <a:pt x="277" y="255"/>
                  </a:lnTo>
                  <a:lnTo>
                    <a:pt x="253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5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>
              <a:off x="10531321" y="5501721"/>
              <a:ext cx="49580" cy="50219"/>
            </a:xfrm>
            <a:custGeom>
              <a:avLst/>
              <a:gdLst>
                <a:gd name="T0" fmla="*/ 156 w 311"/>
                <a:gd name="T1" fmla="*/ 0 h 313"/>
                <a:gd name="T2" fmla="*/ 191 w 311"/>
                <a:gd name="T3" fmla="*/ 5 h 313"/>
                <a:gd name="T4" fmla="*/ 225 w 311"/>
                <a:gd name="T5" fmla="*/ 16 h 313"/>
                <a:gd name="T6" fmla="*/ 253 w 311"/>
                <a:gd name="T7" fmla="*/ 35 h 313"/>
                <a:gd name="T8" fmla="*/ 278 w 311"/>
                <a:gd name="T9" fmla="*/ 59 h 313"/>
                <a:gd name="T10" fmla="*/ 295 w 311"/>
                <a:gd name="T11" fmla="*/ 88 h 313"/>
                <a:gd name="T12" fmla="*/ 308 w 311"/>
                <a:gd name="T13" fmla="*/ 120 h 313"/>
                <a:gd name="T14" fmla="*/ 311 w 311"/>
                <a:gd name="T15" fmla="*/ 157 h 313"/>
                <a:gd name="T16" fmla="*/ 308 w 311"/>
                <a:gd name="T17" fmla="*/ 193 h 313"/>
                <a:gd name="T18" fmla="*/ 295 w 311"/>
                <a:gd name="T19" fmla="*/ 225 h 313"/>
                <a:gd name="T20" fmla="*/ 278 w 311"/>
                <a:gd name="T21" fmla="*/ 255 h 313"/>
                <a:gd name="T22" fmla="*/ 253 w 311"/>
                <a:gd name="T23" fmla="*/ 279 h 313"/>
                <a:gd name="T24" fmla="*/ 225 w 311"/>
                <a:gd name="T25" fmla="*/ 297 h 313"/>
                <a:gd name="T26" fmla="*/ 191 w 311"/>
                <a:gd name="T27" fmla="*/ 308 h 313"/>
                <a:gd name="T28" fmla="*/ 156 w 311"/>
                <a:gd name="T29" fmla="*/ 313 h 313"/>
                <a:gd name="T30" fmla="*/ 120 w 311"/>
                <a:gd name="T31" fmla="*/ 308 h 313"/>
                <a:gd name="T32" fmla="*/ 87 w 311"/>
                <a:gd name="T33" fmla="*/ 297 h 313"/>
                <a:gd name="T34" fmla="*/ 58 w 311"/>
                <a:gd name="T35" fmla="*/ 279 h 313"/>
                <a:gd name="T36" fmla="*/ 34 w 311"/>
                <a:gd name="T37" fmla="*/ 255 h 313"/>
                <a:gd name="T38" fmla="*/ 16 w 311"/>
                <a:gd name="T39" fmla="*/ 225 h 313"/>
                <a:gd name="T40" fmla="*/ 3 w 311"/>
                <a:gd name="T41" fmla="*/ 193 h 313"/>
                <a:gd name="T42" fmla="*/ 0 w 311"/>
                <a:gd name="T43" fmla="*/ 157 h 313"/>
                <a:gd name="T44" fmla="*/ 3 w 311"/>
                <a:gd name="T45" fmla="*/ 120 h 313"/>
                <a:gd name="T46" fmla="*/ 16 w 311"/>
                <a:gd name="T47" fmla="*/ 88 h 313"/>
                <a:gd name="T48" fmla="*/ 34 w 311"/>
                <a:gd name="T49" fmla="*/ 59 h 313"/>
                <a:gd name="T50" fmla="*/ 58 w 311"/>
                <a:gd name="T51" fmla="*/ 35 h 313"/>
                <a:gd name="T52" fmla="*/ 87 w 311"/>
                <a:gd name="T53" fmla="*/ 16 h 313"/>
                <a:gd name="T54" fmla="*/ 120 w 311"/>
                <a:gd name="T55" fmla="*/ 5 h 313"/>
                <a:gd name="T56" fmla="*/ 156 w 311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3">
                  <a:moveTo>
                    <a:pt x="156" y="0"/>
                  </a:moveTo>
                  <a:lnTo>
                    <a:pt x="191" y="5"/>
                  </a:lnTo>
                  <a:lnTo>
                    <a:pt x="225" y="16"/>
                  </a:lnTo>
                  <a:lnTo>
                    <a:pt x="253" y="35"/>
                  </a:lnTo>
                  <a:lnTo>
                    <a:pt x="278" y="59"/>
                  </a:lnTo>
                  <a:lnTo>
                    <a:pt x="295" y="88"/>
                  </a:lnTo>
                  <a:lnTo>
                    <a:pt x="308" y="120"/>
                  </a:lnTo>
                  <a:lnTo>
                    <a:pt x="311" y="157"/>
                  </a:lnTo>
                  <a:lnTo>
                    <a:pt x="308" y="193"/>
                  </a:lnTo>
                  <a:lnTo>
                    <a:pt x="295" y="225"/>
                  </a:lnTo>
                  <a:lnTo>
                    <a:pt x="278" y="255"/>
                  </a:lnTo>
                  <a:lnTo>
                    <a:pt x="253" y="279"/>
                  </a:lnTo>
                  <a:lnTo>
                    <a:pt x="225" y="297"/>
                  </a:lnTo>
                  <a:lnTo>
                    <a:pt x="191" y="308"/>
                  </a:lnTo>
                  <a:lnTo>
                    <a:pt x="156" y="313"/>
                  </a:lnTo>
                  <a:lnTo>
                    <a:pt x="120" y="308"/>
                  </a:lnTo>
                  <a:lnTo>
                    <a:pt x="87" y="297"/>
                  </a:lnTo>
                  <a:lnTo>
                    <a:pt x="58" y="279"/>
                  </a:lnTo>
                  <a:lnTo>
                    <a:pt x="34" y="255"/>
                  </a:lnTo>
                  <a:lnTo>
                    <a:pt x="16" y="225"/>
                  </a:lnTo>
                  <a:lnTo>
                    <a:pt x="3" y="193"/>
                  </a:lnTo>
                  <a:lnTo>
                    <a:pt x="0" y="157"/>
                  </a:lnTo>
                  <a:lnTo>
                    <a:pt x="3" y="120"/>
                  </a:lnTo>
                  <a:lnTo>
                    <a:pt x="16" y="88"/>
                  </a:lnTo>
                  <a:lnTo>
                    <a:pt x="34" y="59"/>
                  </a:lnTo>
                  <a:lnTo>
                    <a:pt x="58" y="35"/>
                  </a:lnTo>
                  <a:lnTo>
                    <a:pt x="87" y="16"/>
                  </a:lnTo>
                  <a:lnTo>
                    <a:pt x="120" y="5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27"/>
            <p:cNvSpPr>
              <a:spLocks/>
            </p:cNvSpPr>
            <p:nvPr/>
          </p:nvSpPr>
          <p:spPr bwMode="auto">
            <a:xfrm>
              <a:off x="10531321" y="5368016"/>
              <a:ext cx="49580" cy="49580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6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0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8 h 312"/>
                <a:gd name="T28" fmla="*/ 156 w 311"/>
                <a:gd name="T29" fmla="*/ 312 h 312"/>
                <a:gd name="T30" fmla="*/ 120 w 311"/>
                <a:gd name="T31" fmla="*/ 308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0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6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6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0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8"/>
                  </a:lnTo>
                  <a:lnTo>
                    <a:pt x="156" y="312"/>
                  </a:lnTo>
                  <a:lnTo>
                    <a:pt x="120" y="308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0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6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4" name="그룹 73"/>
          <p:cNvGrpSpPr/>
          <p:nvPr/>
        </p:nvGrpSpPr>
        <p:grpSpPr>
          <a:xfrm>
            <a:off x="10459704" y="2962032"/>
            <a:ext cx="730848" cy="752371"/>
            <a:chOff x="882651" y="709613"/>
            <a:chExt cx="3719513" cy="3829050"/>
          </a:xfrm>
        </p:grpSpPr>
        <p:sp>
          <p:nvSpPr>
            <p:cNvPr id="70" name="Freeform 46"/>
            <p:cNvSpPr>
              <a:spLocks noEditPoints="1"/>
            </p:cNvSpPr>
            <p:nvPr/>
          </p:nvSpPr>
          <p:spPr bwMode="auto">
            <a:xfrm>
              <a:off x="882651" y="709613"/>
              <a:ext cx="3176588" cy="3829050"/>
            </a:xfrm>
            <a:custGeom>
              <a:avLst/>
              <a:gdLst>
                <a:gd name="T0" fmla="*/ 2565 w 4000"/>
                <a:gd name="T1" fmla="*/ 3642 h 4823"/>
                <a:gd name="T2" fmla="*/ 2477 w 4000"/>
                <a:gd name="T3" fmla="*/ 3715 h 4823"/>
                <a:gd name="T4" fmla="*/ 2396 w 4000"/>
                <a:gd name="T5" fmla="*/ 3758 h 4823"/>
                <a:gd name="T6" fmla="*/ 2348 w 4000"/>
                <a:gd name="T7" fmla="*/ 3784 h 4823"/>
                <a:gd name="T8" fmla="*/ 2207 w 4000"/>
                <a:gd name="T9" fmla="*/ 3909 h 4823"/>
                <a:gd name="T10" fmla="*/ 2085 w 4000"/>
                <a:gd name="T11" fmla="*/ 4084 h 4823"/>
                <a:gd name="T12" fmla="*/ 1992 w 4000"/>
                <a:gd name="T13" fmla="*/ 4257 h 4823"/>
                <a:gd name="T14" fmla="*/ 1940 w 4000"/>
                <a:gd name="T15" fmla="*/ 4379 h 4823"/>
                <a:gd name="T16" fmla="*/ 230 w 4000"/>
                <a:gd name="T17" fmla="*/ 4450 h 4823"/>
                <a:gd name="T18" fmla="*/ 376 w 4000"/>
                <a:gd name="T19" fmla="*/ 4594 h 4823"/>
                <a:gd name="T20" fmla="*/ 3470 w 4000"/>
                <a:gd name="T21" fmla="*/ 4630 h 4823"/>
                <a:gd name="T22" fmla="*/ 3670 w 4000"/>
                <a:gd name="T23" fmla="*/ 4566 h 4823"/>
                <a:gd name="T24" fmla="*/ 3792 w 4000"/>
                <a:gd name="T25" fmla="*/ 4401 h 4823"/>
                <a:gd name="T26" fmla="*/ 3470 w 4000"/>
                <a:gd name="T27" fmla="*/ 4356 h 4823"/>
                <a:gd name="T28" fmla="*/ 3406 w 4000"/>
                <a:gd name="T29" fmla="*/ 4218 h 4823"/>
                <a:gd name="T30" fmla="*/ 3306 w 4000"/>
                <a:gd name="T31" fmla="*/ 4038 h 4823"/>
                <a:gd name="T32" fmla="*/ 3179 w 4000"/>
                <a:gd name="T33" fmla="*/ 3871 h 4823"/>
                <a:gd name="T34" fmla="*/ 2915 w 4000"/>
                <a:gd name="T35" fmla="*/ 3700 h 4823"/>
                <a:gd name="T36" fmla="*/ 2840 w 4000"/>
                <a:gd name="T37" fmla="*/ 3636 h 4823"/>
                <a:gd name="T38" fmla="*/ 2727 w 4000"/>
                <a:gd name="T39" fmla="*/ 3756 h 4823"/>
                <a:gd name="T40" fmla="*/ 2598 w 4000"/>
                <a:gd name="T41" fmla="*/ 3643 h 4823"/>
                <a:gd name="T42" fmla="*/ 2709 w 4000"/>
                <a:gd name="T43" fmla="*/ 2707 h 4823"/>
                <a:gd name="T44" fmla="*/ 2504 w 4000"/>
                <a:gd name="T45" fmla="*/ 2746 h 4823"/>
                <a:gd name="T46" fmla="*/ 2380 w 4000"/>
                <a:gd name="T47" fmla="*/ 2854 h 4823"/>
                <a:gd name="T48" fmla="*/ 2330 w 4000"/>
                <a:gd name="T49" fmla="*/ 3028 h 4823"/>
                <a:gd name="T50" fmla="*/ 2355 w 4000"/>
                <a:gd name="T51" fmla="*/ 3291 h 4823"/>
                <a:gd name="T52" fmla="*/ 2455 w 4000"/>
                <a:gd name="T53" fmla="*/ 3495 h 4823"/>
                <a:gd name="T54" fmla="*/ 2614 w 4000"/>
                <a:gd name="T55" fmla="*/ 3603 h 4823"/>
                <a:gd name="T56" fmla="*/ 2805 w 4000"/>
                <a:gd name="T57" fmla="*/ 3603 h 4823"/>
                <a:gd name="T58" fmla="*/ 2962 w 4000"/>
                <a:gd name="T59" fmla="*/ 3495 h 4823"/>
                <a:gd name="T60" fmla="*/ 3062 w 4000"/>
                <a:gd name="T61" fmla="*/ 3291 h 4823"/>
                <a:gd name="T62" fmla="*/ 3087 w 4000"/>
                <a:gd name="T63" fmla="*/ 3028 h 4823"/>
                <a:gd name="T64" fmla="*/ 3039 w 4000"/>
                <a:gd name="T65" fmla="*/ 2854 h 4823"/>
                <a:gd name="T66" fmla="*/ 2915 w 4000"/>
                <a:gd name="T67" fmla="*/ 2746 h 4823"/>
                <a:gd name="T68" fmla="*/ 2709 w 4000"/>
                <a:gd name="T69" fmla="*/ 2707 h 4823"/>
                <a:gd name="T70" fmla="*/ 771 w 4000"/>
                <a:gd name="T71" fmla="*/ 3316 h 4823"/>
                <a:gd name="T72" fmla="*/ 842 w 4000"/>
                <a:gd name="T73" fmla="*/ 3404 h 4823"/>
                <a:gd name="T74" fmla="*/ 958 w 4000"/>
                <a:gd name="T75" fmla="*/ 3404 h 4823"/>
                <a:gd name="T76" fmla="*/ 1029 w 4000"/>
                <a:gd name="T77" fmla="*/ 3316 h 4823"/>
                <a:gd name="T78" fmla="*/ 3537 w 4000"/>
                <a:gd name="T79" fmla="*/ 4 h 4823"/>
                <a:gd name="T80" fmla="*/ 3774 w 4000"/>
                <a:gd name="T81" fmla="*/ 95 h 4823"/>
                <a:gd name="T82" fmla="*/ 3939 w 4000"/>
                <a:gd name="T83" fmla="*/ 280 h 4823"/>
                <a:gd name="T84" fmla="*/ 4000 w 4000"/>
                <a:gd name="T85" fmla="*/ 530 h 4823"/>
                <a:gd name="T86" fmla="*/ 3965 w 4000"/>
                <a:gd name="T87" fmla="*/ 4483 h 4823"/>
                <a:gd name="T88" fmla="*/ 3823 w 4000"/>
                <a:gd name="T89" fmla="*/ 4689 h 4823"/>
                <a:gd name="T90" fmla="*/ 3601 w 4000"/>
                <a:gd name="T91" fmla="*/ 4807 h 4823"/>
                <a:gd name="T92" fmla="*/ 464 w 4000"/>
                <a:gd name="T93" fmla="*/ 4818 h 4823"/>
                <a:gd name="T94" fmla="*/ 227 w 4000"/>
                <a:gd name="T95" fmla="*/ 4727 h 4823"/>
                <a:gd name="T96" fmla="*/ 63 w 4000"/>
                <a:gd name="T97" fmla="*/ 4542 h 4823"/>
                <a:gd name="T98" fmla="*/ 0 w 4000"/>
                <a:gd name="T99" fmla="*/ 4292 h 4823"/>
                <a:gd name="T100" fmla="*/ 36 w 4000"/>
                <a:gd name="T101" fmla="*/ 338 h 4823"/>
                <a:gd name="T102" fmla="*/ 179 w 4000"/>
                <a:gd name="T103" fmla="*/ 134 h 4823"/>
                <a:gd name="T104" fmla="*/ 401 w 4000"/>
                <a:gd name="T105" fmla="*/ 1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823">
                  <a:moveTo>
                    <a:pt x="2582" y="3636"/>
                  </a:moveTo>
                  <a:lnTo>
                    <a:pt x="2576" y="3636"/>
                  </a:lnTo>
                  <a:lnTo>
                    <a:pt x="2570" y="3637"/>
                  </a:lnTo>
                  <a:lnTo>
                    <a:pt x="2565" y="3642"/>
                  </a:lnTo>
                  <a:lnTo>
                    <a:pt x="2507" y="3699"/>
                  </a:lnTo>
                  <a:lnTo>
                    <a:pt x="2507" y="3699"/>
                  </a:lnTo>
                  <a:lnTo>
                    <a:pt x="2493" y="3706"/>
                  </a:lnTo>
                  <a:lnTo>
                    <a:pt x="2477" y="3715"/>
                  </a:lnTo>
                  <a:lnTo>
                    <a:pt x="2458" y="3725"/>
                  </a:lnTo>
                  <a:lnTo>
                    <a:pt x="2436" y="3736"/>
                  </a:lnTo>
                  <a:lnTo>
                    <a:pt x="2415" y="3747"/>
                  </a:lnTo>
                  <a:lnTo>
                    <a:pt x="2396" y="3758"/>
                  </a:lnTo>
                  <a:lnTo>
                    <a:pt x="2377" y="3768"/>
                  </a:lnTo>
                  <a:lnTo>
                    <a:pt x="2362" y="3775"/>
                  </a:lnTo>
                  <a:lnTo>
                    <a:pt x="2352" y="3781"/>
                  </a:lnTo>
                  <a:lnTo>
                    <a:pt x="2348" y="3784"/>
                  </a:lnTo>
                  <a:lnTo>
                    <a:pt x="2311" y="3808"/>
                  </a:lnTo>
                  <a:lnTo>
                    <a:pt x="2276" y="3837"/>
                  </a:lnTo>
                  <a:lnTo>
                    <a:pt x="2240" y="3871"/>
                  </a:lnTo>
                  <a:lnTo>
                    <a:pt x="2207" y="3909"/>
                  </a:lnTo>
                  <a:lnTo>
                    <a:pt x="2173" y="3950"/>
                  </a:lnTo>
                  <a:lnTo>
                    <a:pt x="2142" y="3994"/>
                  </a:lnTo>
                  <a:lnTo>
                    <a:pt x="2112" y="4038"/>
                  </a:lnTo>
                  <a:lnTo>
                    <a:pt x="2085" y="4084"/>
                  </a:lnTo>
                  <a:lnTo>
                    <a:pt x="2058" y="4129"/>
                  </a:lnTo>
                  <a:lnTo>
                    <a:pt x="2035" y="4175"/>
                  </a:lnTo>
                  <a:lnTo>
                    <a:pt x="2012" y="4218"/>
                  </a:lnTo>
                  <a:lnTo>
                    <a:pt x="1992" y="4257"/>
                  </a:lnTo>
                  <a:lnTo>
                    <a:pt x="1976" y="4295"/>
                  </a:lnTo>
                  <a:lnTo>
                    <a:pt x="1961" y="4328"/>
                  </a:lnTo>
                  <a:lnTo>
                    <a:pt x="1949" y="4357"/>
                  </a:lnTo>
                  <a:lnTo>
                    <a:pt x="1940" y="4379"/>
                  </a:lnTo>
                  <a:lnTo>
                    <a:pt x="1935" y="4395"/>
                  </a:lnTo>
                  <a:lnTo>
                    <a:pt x="1933" y="4401"/>
                  </a:lnTo>
                  <a:lnTo>
                    <a:pt x="210" y="4401"/>
                  </a:lnTo>
                  <a:lnTo>
                    <a:pt x="230" y="4450"/>
                  </a:lnTo>
                  <a:lnTo>
                    <a:pt x="258" y="4494"/>
                  </a:lnTo>
                  <a:lnTo>
                    <a:pt x="292" y="4532"/>
                  </a:lnTo>
                  <a:lnTo>
                    <a:pt x="332" y="4566"/>
                  </a:lnTo>
                  <a:lnTo>
                    <a:pt x="376" y="4594"/>
                  </a:lnTo>
                  <a:lnTo>
                    <a:pt x="424" y="4614"/>
                  </a:lnTo>
                  <a:lnTo>
                    <a:pt x="476" y="4626"/>
                  </a:lnTo>
                  <a:lnTo>
                    <a:pt x="532" y="4630"/>
                  </a:lnTo>
                  <a:lnTo>
                    <a:pt x="3470" y="4630"/>
                  </a:lnTo>
                  <a:lnTo>
                    <a:pt x="3526" y="4626"/>
                  </a:lnTo>
                  <a:lnTo>
                    <a:pt x="3577" y="4614"/>
                  </a:lnTo>
                  <a:lnTo>
                    <a:pt x="3626" y="4594"/>
                  </a:lnTo>
                  <a:lnTo>
                    <a:pt x="3670" y="4566"/>
                  </a:lnTo>
                  <a:lnTo>
                    <a:pt x="3709" y="4532"/>
                  </a:lnTo>
                  <a:lnTo>
                    <a:pt x="3743" y="4494"/>
                  </a:lnTo>
                  <a:lnTo>
                    <a:pt x="3771" y="4450"/>
                  </a:lnTo>
                  <a:lnTo>
                    <a:pt x="3792" y="4401"/>
                  </a:lnTo>
                  <a:lnTo>
                    <a:pt x="3486" y="4401"/>
                  </a:lnTo>
                  <a:lnTo>
                    <a:pt x="3484" y="4395"/>
                  </a:lnTo>
                  <a:lnTo>
                    <a:pt x="3478" y="4379"/>
                  </a:lnTo>
                  <a:lnTo>
                    <a:pt x="3470" y="4356"/>
                  </a:lnTo>
                  <a:lnTo>
                    <a:pt x="3458" y="4328"/>
                  </a:lnTo>
                  <a:lnTo>
                    <a:pt x="3443" y="4294"/>
                  </a:lnTo>
                  <a:lnTo>
                    <a:pt x="3426" y="4257"/>
                  </a:lnTo>
                  <a:lnTo>
                    <a:pt x="3406" y="4218"/>
                  </a:lnTo>
                  <a:lnTo>
                    <a:pt x="3384" y="4174"/>
                  </a:lnTo>
                  <a:lnTo>
                    <a:pt x="3361" y="4129"/>
                  </a:lnTo>
                  <a:lnTo>
                    <a:pt x="3334" y="4084"/>
                  </a:lnTo>
                  <a:lnTo>
                    <a:pt x="3306" y="4038"/>
                  </a:lnTo>
                  <a:lnTo>
                    <a:pt x="3276" y="3993"/>
                  </a:lnTo>
                  <a:lnTo>
                    <a:pt x="3245" y="3950"/>
                  </a:lnTo>
                  <a:lnTo>
                    <a:pt x="3212" y="3909"/>
                  </a:lnTo>
                  <a:lnTo>
                    <a:pt x="3179" y="3871"/>
                  </a:lnTo>
                  <a:lnTo>
                    <a:pt x="3143" y="3837"/>
                  </a:lnTo>
                  <a:lnTo>
                    <a:pt x="3106" y="3806"/>
                  </a:lnTo>
                  <a:lnTo>
                    <a:pt x="3070" y="3783"/>
                  </a:lnTo>
                  <a:lnTo>
                    <a:pt x="2915" y="3700"/>
                  </a:lnTo>
                  <a:lnTo>
                    <a:pt x="2856" y="3642"/>
                  </a:lnTo>
                  <a:lnTo>
                    <a:pt x="2852" y="3637"/>
                  </a:lnTo>
                  <a:lnTo>
                    <a:pt x="2846" y="3636"/>
                  </a:lnTo>
                  <a:lnTo>
                    <a:pt x="2840" y="3636"/>
                  </a:lnTo>
                  <a:lnTo>
                    <a:pt x="2834" y="3636"/>
                  </a:lnTo>
                  <a:lnTo>
                    <a:pt x="2829" y="3639"/>
                  </a:lnTo>
                  <a:lnTo>
                    <a:pt x="2824" y="3643"/>
                  </a:lnTo>
                  <a:lnTo>
                    <a:pt x="2727" y="3756"/>
                  </a:lnTo>
                  <a:lnTo>
                    <a:pt x="2717" y="3761"/>
                  </a:lnTo>
                  <a:lnTo>
                    <a:pt x="2705" y="3762"/>
                  </a:lnTo>
                  <a:lnTo>
                    <a:pt x="2695" y="3756"/>
                  </a:lnTo>
                  <a:lnTo>
                    <a:pt x="2598" y="3643"/>
                  </a:lnTo>
                  <a:lnTo>
                    <a:pt x="2592" y="3639"/>
                  </a:lnTo>
                  <a:lnTo>
                    <a:pt x="2587" y="3636"/>
                  </a:lnTo>
                  <a:lnTo>
                    <a:pt x="2582" y="3636"/>
                  </a:lnTo>
                  <a:close/>
                  <a:moveTo>
                    <a:pt x="2709" y="2707"/>
                  </a:moveTo>
                  <a:lnTo>
                    <a:pt x="2649" y="2709"/>
                  </a:lnTo>
                  <a:lnTo>
                    <a:pt x="2595" y="2716"/>
                  </a:lnTo>
                  <a:lnTo>
                    <a:pt x="2546" y="2728"/>
                  </a:lnTo>
                  <a:lnTo>
                    <a:pt x="2504" y="2746"/>
                  </a:lnTo>
                  <a:lnTo>
                    <a:pt x="2465" y="2766"/>
                  </a:lnTo>
                  <a:lnTo>
                    <a:pt x="2432" y="2791"/>
                  </a:lnTo>
                  <a:lnTo>
                    <a:pt x="2404" y="2820"/>
                  </a:lnTo>
                  <a:lnTo>
                    <a:pt x="2380" y="2854"/>
                  </a:lnTo>
                  <a:lnTo>
                    <a:pt x="2361" y="2892"/>
                  </a:lnTo>
                  <a:lnTo>
                    <a:pt x="2345" y="2934"/>
                  </a:lnTo>
                  <a:lnTo>
                    <a:pt x="2336" y="2979"/>
                  </a:lnTo>
                  <a:lnTo>
                    <a:pt x="2330" y="3028"/>
                  </a:lnTo>
                  <a:lnTo>
                    <a:pt x="2329" y="3080"/>
                  </a:lnTo>
                  <a:lnTo>
                    <a:pt x="2333" y="3155"/>
                  </a:lnTo>
                  <a:lnTo>
                    <a:pt x="2342" y="3226"/>
                  </a:lnTo>
                  <a:lnTo>
                    <a:pt x="2355" y="3291"/>
                  </a:lnTo>
                  <a:lnTo>
                    <a:pt x="2374" y="3349"/>
                  </a:lnTo>
                  <a:lnTo>
                    <a:pt x="2398" y="3404"/>
                  </a:lnTo>
                  <a:lnTo>
                    <a:pt x="2424" y="3452"/>
                  </a:lnTo>
                  <a:lnTo>
                    <a:pt x="2455" y="3495"/>
                  </a:lnTo>
                  <a:lnTo>
                    <a:pt x="2490" y="3532"/>
                  </a:lnTo>
                  <a:lnTo>
                    <a:pt x="2529" y="3562"/>
                  </a:lnTo>
                  <a:lnTo>
                    <a:pt x="2570" y="3586"/>
                  </a:lnTo>
                  <a:lnTo>
                    <a:pt x="2614" y="3603"/>
                  </a:lnTo>
                  <a:lnTo>
                    <a:pt x="2661" y="3614"/>
                  </a:lnTo>
                  <a:lnTo>
                    <a:pt x="2709" y="3617"/>
                  </a:lnTo>
                  <a:lnTo>
                    <a:pt x="2758" y="3614"/>
                  </a:lnTo>
                  <a:lnTo>
                    <a:pt x="2805" y="3603"/>
                  </a:lnTo>
                  <a:lnTo>
                    <a:pt x="2848" y="3586"/>
                  </a:lnTo>
                  <a:lnTo>
                    <a:pt x="2889" y="3562"/>
                  </a:lnTo>
                  <a:lnTo>
                    <a:pt x="2927" y="3532"/>
                  </a:lnTo>
                  <a:lnTo>
                    <a:pt x="2962" y="3495"/>
                  </a:lnTo>
                  <a:lnTo>
                    <a:pt x="2993" y="3452"/>
                  </a:lnTo>
                  <a:lnTo>
                    <a:pt x="3021" y="3404"/>
                  </a:lnTo>
                  <a:lnTo>
                    <a:pt x="3045" y="3349"/>
                  </a:lnTo>
                  <a:lnTo>
                    <a:pt x="3062" y="3291"/>
                  </a:lnTo>
                  <a:lnTo>
                    <a:pt x="3077" y="3226"/>
                  </a:lnTo>
                  <a:lnTo>
                    <a:pt x="3086" y="3155"/>
                  </a:lnTo>
                  <a:lnTo>
                    <a:pt x="3089" y="3080"/>
                  </a:lnTo>
                  <a:lnTo>
                    <a:pt x="3087" y="3028"/>
                  </a:lnTo>
                  <a:lnTo>
                    <a:pt x="3081" y="2979"/>
                  </a:lnTo>
                  <a:lnTo>
                    <a:pt x="3073" y="2934"/>
                  </a:lnTo>
                  <a:lnTo>
                    <a:pt x="3058" y="2892"/>
                  </a:lnTo>
                  <a:lnTo>
                    <a:pt x="3039" y="2854"/>
                  </a:lnTo>
                  <a:lnTo>
                    <a:pt x="3015" y="2820"/>
                  </a:lnTo>
                  <a:lnTo>
                    <a:pt x="2987" y="2791"/>
                  </a:lnTo>
                  <a:lnTo>
                    <a:pt x="2954" y="2766"/>
                  </a:lnTo>
                  <a:lnTo>
                    <a:pt x="2915" y="2746"/>
                  </a:lnTo>
                  <a:lnTo>
                    <a:pt x="2871" y="2728"/>
                  </a:lnTo>
                  <a:lnTo>
                    <a:pt x="2823" y="2716"/>
                  </a:lnTo>
                  <a:lnTo>
                    <a:pt x="2768" y="2709"/>
                  </a:lnTo>
                  <a:lnTo>
                    <a:pt x="2709" y="2707"/>
                  </a:lnTo>
                  <a:close/>
                  <a:moveTo>
                    <a:pt x="532" y="0"/>
                  </a:moveTo>
                  <a:lnTo>
                    <a:pt x="769" y="0"/>
                  </a:lnTo>
                  <a:lnTo>
                    <a:pt x="769" y="3285"/>
                  </a:lnTo>
                  <a:lnTo>
                    <a:pt x="771" y="3316"/>
                  </a:lnTo>
                  <a:lnTo>
                    <a:pt x="782" y="3343"/>
                  </a:lnTo>
                  <a:lnTo>
                    <a:pt x="798" y="3368"/>
                  </a:lnTo>
                  <a:lnTo>
                    <a:pt x="819" y="3388"/>
                  </a:lnTo>
                  <a:lnTo>
                    <a:pt x="842" y="3404"/>
                  </a:lnTo>
                  <a:lnTo>
                    <a:pt x="870" y="3414"/>
                  </a:lnTo>
                  <a:lnTo>
                    <a:pt x="901" y="3417"/>
                  </a:lnTo>
                  <a:lnTo>
                    <a:pt x="930" y="3414"/>
                  </a:lnTo>
                  <a:lnTo>
                    <a:pt x="958" y="3404"/>
                  </a:lnTo>
                  <a:lnTo>
                    <a:pt x="983" y="3388"/>
                  </a:lnTo>
                  <a:lnTo>
                    <a:pt x="1004" y="3368"/>
                  </a:lnTo>
                  <a:lnTo>
                    <a:pt x="1019" y="3343"/>
                  </a:lnTo>
                  <a:lnTo>
                    <a:pt x="1029" y="3316"/>
                  </a:lnTo>
                  <a:lnTo>
                    <a:pt x="1033" y="3285"/>
                  </a:lnTo>
                  <a:lnTo>
                    <a:pt x="1033" y="0"/>
                  </a:lnTo>
                  <a:lnTo>
                    <a:pt x="3470" y="0"/>
                  </a:lnTo>
                  <a:lnTo>
                    <a:pt x="3537" y="4"/>
                  </a:lnTo>
                  <a:lnTo>
                    <a:pt x="3601" y="16"/>
                  </a:lnTo>
                  <a:lnTo>
                    <a:pt x="3662" y="35"/>
                  </a:lnTo>
                  <a:lnTo>
                    <a:pt x="3720" y="62"/>
                  </a:lnTo>
                  <a:lnTo>
                    <a:pt x="3774" y="95"/>
                  </a:lnTo>
                  <a:lnTo>
                    <a:pt x="3823" y="134"/>
                  </a:lnTo>
                  <a:lnTo>
                    <a:pt x="3867" y="178"/>
                  </a:lnTo>
                  <a:lnTo>
                    <a:pt x="3906" y="228"/>
                  </a:lnTo>
                  <a:lnTo>
                    <a:pt x="3939" y="280"/>
                  </a:lnTo>
                  <a:lnTo>
                    <a:pt x="3965" y="338"/>
                  </a:lnTo>
                  <a:lnTo>
                    <a:pt x="3984" y="399"/>
                  </a:lnTo>
                  <a:lnTo>
                    <a:pt x="3998" y="464"/>
                  </a:lnTo>
                  <a:lnTo>
                    <a:pt x="4000" y="530"/>
                  </a:lnTo>
                  <a:lnTo>
                    <a:pt x="4000" y="4292"/>
                  </a:lnTo>
                  <a:lnTo>
                    <a:pt x="3998" y="4359"/>
                  </a:lnTo>
                  <a:lnTo>
                    <a:pt x="3984" y="4423"/>
                  </a:lnTo>
                  <a:lnTo>
                    <a:pt x="3965" y="4483"/>
                  </a:lnTo>
                  <a:lnTo>
                    <a:pt x="3939" y="4542"/>
                  </a:lnTo>
                  <a:lnTo>
                    <a:pt x="3906" y="4595"/>
                  </a:lnTo>
                  <a:lnTo>
                    <a:pt x="3867" y="4645"/>
                  </a:lnTo>
                  <a:lnTo>
                    <a:pt x="3823" y="4689"/>
                  </a:lnTo>
                  <a:lnTo>
                    <a:pt x="3774" y="4727"/>
                  </a:lnTo>
                  <a:lnTo>
                    <a:pt x="3720" y="4761"/>
                  </a:lnTo>
                  <a:lnTo>
                    <a:pt x="3662" y="4788"/>
                  </a:lnTo>
                  <a:lnTo>
                    <a:pt x="3601" y="4807"/>
                  </a:lnTo>
                  <a:lnTo>
                    <a:pt x="3537" y="4818"/>
                  </a:lnTo>
                  <a:lnTo>
                    <a:pt x="3470" y="4823"/>
                  </a:lnTo>
                  <a:lnTo>
                    <a:pt x="532" y="4823"/>
                  </a:lnTo>
                  <a:lnTo>
                    <a:pt x="464" y="4818"/>
                  </a:lnTo>
                  <a:lnTo>
                    <a:pt x="401" y="4807"/>
                  </a:lnTo>
                  <a:lnTo>
                    <a:pt x="339" y="4788"/>
                  </a:lnTo>
                  <a:lnTo>
                    <a:pt x="282" y="4761"/>
                  </a:lnTo>
                  <a:lnTo>
                    <a:pt x="227" y="4727"/>
                  </a:lnTo>
                  <a:lnTo>
                    <a:pt x="179" y="4689"/>
                  </a:lnTo>
                  <a:lnTo>
                    <a:pt x="135" y="4645"/>
                  </a:lnTo>
                  <a:lnTo>
                    <a:pt x="95" y="4595"/>
                  </a:lnTo>
                  <a:lnTo>
                    <a:pt x="63" y="4542"/>
                  </a:lnTo>
                  <a:lnTo>
                    <a:pt x="36" y="4483"/>
                  </a:lnTo>
                  <a:lnTo>
                    <a:pt x="16" y="4423"/>
                  </a:lnTo>
                  <a:lnTo>
                    <a:pt x="4" y="4359"/>
                  </a:lnTo>
                  <a:lnTo>
                    <a:pt x="0" y="4292"/>
                  </a:lnTo>
                  <a:lnTo>
                    <a:pt x="0" y="530"/>
                  </a:lnTo>
                  <a:lnTo>
                    <a:pt x="4" y="464"/>
                  </a:lnTo>
                  <a:lnTo>
                    <a:pt x="16" y="399"/>
                  </a:lnTo>
                  <a:lnTo>
                    <a:pt x="36" y="338"/>
                  </a:lnTo>
                  <a:lnTo>
                    <a:pt x="63" y="280"/>
                  </a:lnTo>
                  <a:lnTo>
                    <a:pt x="95" y="228"/>
                  </a:lnTo>
                  <a:lnTo>
                    <a:pt x="135" y="178"/>
                  </a:lnTo>
                  <a:lnTo>
                    <a:pt x="179" y="134"/>
                  </a:lnTo>
                  <a:lnTo>
                    <a:pt x="227" y="95"/>
                  </a:lnTo>
                  <a:lnTo>
                    <a:pt x="282" y="62"/>
                  </a:lnTo>
                  <a:lnTo>
                    <a:pt x="339" y="35"/>
                  </a:lnTo>
                  <a:lnTo>
                    <a:pt x="401" y="16"/>
                  </a:lnTo>
                  <a:lnTo>
                    <a:pt x="464" y="4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47"/>
            <p:cNvSpPr>
              <a:spLocks/>
            </p:cNvSpPr>
            <p:nvPr/>
          </p:nvSpPr>
          <p:spPr bwMode="auto">
            <a:xfrm>
              <a:off x="4254501" y="1228726"/>
              <a:ext cx="347663" cy="623888"/>
            </a:xfrm>
            <a:custGeom>
              <a:avLst/>
              <a:gdLst>
                <a:gd name="T0" fmla="*/ 0 w 440"/>
                <a:gd name="T1" fmla="*/ 0 h 786"/>
                <a:gd name="T2" fmla="*/ 199 w 440"/>
                <a:gd name="T3" fmla="*/ 0 h 786"/>
                <a:gd name="T4" fmla="*/ 241 w 440"/>
                <a:gd name="T5" fmla="*/ 4 h 786"/>
                <a:gd name="T6" fmla="*/ 282 w 440"/>
                <a:gd name="T7" fmla="*/ 15 h 786"/>
                <a:gd name="T8" fmla="*/ 319 w 440"/>
                <a:gd name="T9" fmla="*/ 32 h 786"/>
                <a:gd name="T10" fmla="*/ 353 w 440"/>
                <a:gd name="T11" fmla="*/ 57 h 786"/>
                <a:gd name="T12" fmla="*/ 382 w 440"/>
                <a:gd name="T13" fmla="*/ 85 h 786"/>
                <a:gd name="T14" fmla="*/ 406 w 440"/>
                <a:gd name="T15" fmla="*/ 119 h 786"/>
                <a:gd name="T16" fmla="*/ 423 w 440"/>
                <a:gd name="T17" fmla="*/ 157 h 786"/>
                <a:gd name="T18" fmla="*/ 435 w 440"/>
                <a:gd name="T19" fmla="*/ 197 h 786"/>
                <a:gd name="T20" fmla="*/ 440 w 440"/>
                <a:gd name="T21" fmla="*/ 241 h 786"/>
                <a:gd name="T22" fmla="*/ 440 w 440"/>
                <a:gd name="T23" fmla="*/ 547 h 786"/>
                <a:gd name="T24" fmla="*/ 435 w 440"/>
                <a:gd name="T25" fmla="*/ 589 h 786"/>
                <a:gd name="T26" fmla="*/ 423 w 440"/>
                <a:gd name="T27" fmla="*/ 630 h 786"/>
                <a:gd name="T28" fmla="*/ 406 w 440"/>
                <a:gd name="T29" fmla="*/ 667 h 786"/>
                <a:gd name="T30" fmla="*/ 382 w 440"/>
                <a:gd name="T31" fmla="*/ 701 h 786"/>
                <a:gd name="T32" fmla="*/ 353 w 440"/>
                <a:gd name="T33" fmla="*/ 730 h 786"/>
                <a:gd name="T34" fmla="*/ 319 w 440"/>
                <a:gd name="T35" fmla="*/ 754 h 786"/>
                <a:gd name="T36" fmla="*/ 282 w 440"/>
                <a:gd name="T37" fmla="*/ 771 h 786"/>
                <a:gd name="T38" fmla="*/ 241 w 440"/>
                <a:gd name="T39" fmla="*/ 783 h 786"/>
                <a:gd name="T40" fmla="*/ 199 w 440"/>
                <a:gd name="T41" fmla="*/ 786 h 786"/>
                <a:gd name="T42" fmla="*/ 0 w 440"/>
                <a:gd name="T43" fmla="*/ 786 h 786"/>
                <a:gd name="T44" fmla="*/ 0 w 440"/>
                <a:gd name="T4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6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7"/>
                  </a:lnTo>
                  <a:lnTo>
                    <a:pt x="440" y="241"/>
                  </a:lnTo>
                  <a:lnTo>
                    <a:pt x="440" y="547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6"/>
                  </a:lnTo>
                  <a:lnTo>
                    <a:pt x="0" y="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48"/>
            <p:cNvSpPr>
              <a:spLocks/>
            </p:cNvSpPr>
            <p:nvPr/>
          </p:nvSpPr>
          <p:spPr bwMode="auto">
            <a:xfrm>
              <a:off x="4254501" y="2008188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5 h 787"/>
                <a:gd name="T8" fmla="*/ 319 w 440"/>
                <a:gd name="T9" fmla="*/ 32 h 787"/>
                <a:gd name="T10" fmla="*/ 353 w 440"/>
                <a:gd name="T11" fmla="*/ 57 h 787"/>
                <a:gd name="T12" fmla="*/ 382 w 440"/>
                <a:gd name="T13" fmla="*/ 85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1 h 787"/>
                <a:gd name="T32" fmla="*/ 353 w 440"/>
                <a:gd name="T33" fmla="*/ 730 h 787"/>
                <a:gd name="T34" fmla="*/ 319 w 440"/>
                <a:gd name="T35" fmla="*/ 754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49"/>
            <p:cNvSpPr>
              <a:spLocks/>
            </p:cNvSpPr>
            <p:nvPr/>
          </p:nvSpPr>
          <p:spPr bwMode="auto">
            <a:xfrm>
              <a:off x="4254501" y="2787651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4 h 787"/>
                <a:gd name="T8" fmla="*/ 319 w 440"/>
                <a:gd name="T9" fmla="*/ 34 h 787"/>
                <a:gd name="T10" fmla="*/ 353 w 440"/>
                <a:gd name="T11" fmla="*/ 57 h 787"/>
                <a:gd name="T12" fmla="*/ 382 w 440"/>
                <a:gd name="T13" fmla="*/ 86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0 h 787"/>
                <a:gd name="T32" fmla="*/ 353 w 440"/>
                <a:gd name="T33" fmla="*/ 730 h 787"/>
                <a:gd name="T34" fmla="*/ 319 w 440"/>
                <a:gd name="T35" fmla="*/ 753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4"/>
                  </a:lnTo>
                  <a:lnTo>
                    <a:pt x="319" y="34"/>
                  </a:lnTo>
                  <a:lnTo>
                    <a:pt x="353" y="57"/>
                  </a:lnTo>
                  <a:lnTo>
                    <a:pt x="382" y="86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0"/>
                  </a:lnTo>
                  <a:lnTo>
                    <a:pt x="353" y="730"/>
                  </a:lnTo>
                  <a:lnTo>
                    <a:pt x="319" y="753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8581539" y="1425859"/>
            <a:ext cx="742311" cy="741474"/>
            <a:chOff x="722704" y="494665"/>
            <a:chExt cx="4225925" cy="4221163"/>
          </a:xfrm>
        </p:grpSpPr>
        <p:sp>
          <p:nvSpPr>
            <p:cNvPr id="80" name="Freeform 54"/>
            <p:cNvSpPr>
              <a:spLocks/>
            </p:cNvSpPr>
            <p:nvPr/>
          </p:nvSpPr>
          <p:spPr bwMode="auto">
            <a:xfrm>
              <a:off x="1591067" y="1936115"/>
              <a:ext cx="1912938" cy="1911350"/>
            </a:xfrm>
            <a:custGeom>
              <a:avLst/>
              <a:gdLst>
                <a:gd name="T0" fmla="*/ 1305 w 2409"/>
                <a:gd name="T1" fmla="*/ 5 h 2408"/>
                <a:gd name="T2" fmla="*/ 1501 w 2409"/>
                <a:gd name="T3" fmla="*/ 38 h 2408"/>
                <a:gd name="T4" fmla="*/ 1684 w 2409"/>
                <a:gd name="T5" fmla="*/ 99 h 2408"/>
                <a:gd name="T6" fmla="*/ 1297 w 2409"/>
                <a:gd name="T7" fmla="*/ 615 h 2408"/>
                <a:gd name="T8" fmla="*/ 1205 w 2409"/>
                <a:gd name="T9" fmla="*/ 607 h 2408"/>
                <a:gd name="T10" fmla="*/ 1057 w 2409"/>
                <a:gd name="T11" fmla="*/ 627 h 2408"/>
                <a:gd name="T12" fmla="*/ 924 w 2409"/>
                <a:gd name="T13" fmla="*/ 678 h 2408"/>
                <a:gd name="T14" fmla="*/ 808 w 2409"/>
                <a:gd name="T15" fmla="*/ 759 h 2408"/>
                <a:gd name="T16" fmla="*/ 714 w 2409"/>
                <a:gd name="T17" fmla="*/ 865 h 2408"/>
                <a:gd name="T18" fmla="*/ 648 w 2409"/>
                <a:gd name="T19" fmla="*/ 989 h 2408"/>
                <a:gd name="T20" fmla="*/ 612 w 2409"/>
                <a:gd name="T21" fmla="*/ 1130 h 2408"/>
                <a:gd name="T22" fmla="*/ 612 w 2409"/>
                <a:gd name="T23" fmla="*/ 1279 h 2408"/>
                <a:gd name="T24" fmla="*/ 648 w 2409"/>
                <a:gd name="T25" fmla="*/ 1420 h 2408"/>
                <a:gd name="T26" fmla="*/ 714 w 2409"/>
                <a:gd name="T27" fmla="*/ 1546 h 2408"/>
                <a:gd name="T28" fmla="*/ 808 w 2409"/>
                <a:gd name="T29" fmla="*/ 1651 h 2408"/>
                <a:gd name="T30" fmla="*/ 924 w 2409"/>
                <a:gd name="T31" fmla="*/ 1732 h 2408"/>
                <a:gd name="T32" fmla="*/ 1057 w 2409"/>
                <a:gd name="T33" fmla="*/ 1784 h 2408"/>
                <a:gd name="T34" fmla="*/ 1205 w 2409"/>
                <a:gd name="T35" fmla="*/ 1801 h 2408"/>
                <a:gd name="T36" fmla="*/ 1352 w 2409"/>
                <a:gd name="T37" fmla="*/ 1784 h 2408"/>
                <a:gd name="T38" fmla="*/ 1485 w 2409"/>
                <a:gd name="T39" fmla="*/ 1732 h 2408"/>
                <a:gd name="T40" fmla="*/ 1601 w 2409"/>
                <a:gd name="T41" fmla="*/ 1651 h 2408"/>
                <a:gd name="T42" fmla="*/ 1695 w 2409"/>
                <a:gd name="T43" fmla="*/ 1546 h 2408"/>
                <a:gd name="T44" fmla="*/ 1762 w 2409"/>
                <a:gd name="T45" fmla="*/ 1420 h 2408"/>
                <a:gd name="T46" fmla="*/ 1797 w 2409"/>
                <a:gd name="T47" fmla="*/ 1279 h 2408"/>
                <a:gd name="T48" fmla="*/ 1801 w 2409"/>
                <a:gd name="T49" fmla="*/ 1157 h 2408"/>
                <a:gd name="T50" fmla="*/ 2269 w 2409"/>
                <a:gd name="T51" fmla="*/ 640 h 2408"/>
                <a:gd name="T52" fmla="*/ 2345 w 2409"/>
                <a:gd name="T53" fmla="*/ 816 h 2408"/>
                <a:gd name="T54" fmla="*/ 2393 w 2409"/>
                <a:gd name="T55" fmla="*/ 1005 h 2408"/>
                <a:gd name="T56" fmla="*/ 2409 w 2409"/>
                <a:gd name="T57" fmla="*/ 1204 h 2408"/>
                <a:gd name="T58" fmla="*/ 2390 w 2409"/>
                <a:gd name="T59" fmla="*/ 1421 h 2408"/>
                <a:gd name="T60" fmla="*/ 2333 w 2409"/>
                <a:gd name="T61" fmla="*/ 1625 h 2408"/>
                <a:gd name="T62" fmla="*/ 2244 w 2409"/>
                <a:gd name="T63" fmla="*/ 1813 h 2408"/>
                <a:gd name="T64" fmla="*/ 2126 w 2409"/>
                <a:gd name="T65" fmla="*/ 1979 h 2408"/>
                <a:gd name="T66" fmla="*/ 1980 w 2409"/>
                <a:gd name="T67" fmla="*/ 2125 h 2408"/>
                <a:gd name="T68" fmla="*/ 1812 w 2409"/>
                <a:gd name="T69" fmla="*/ 2245 h 2408"/>
                <a:gd name="T70" fmla="*/ 1624 w 2409"/>
                <a:gd name="T71" fmla="*/ 2334 h 2408"/>
                <a:gd name="T72" fmla="*/ 1420 w 2409"/>
                <a:gd name="T73" fmla="*/ 2389 h 2408"/>
                <a:gd name="T74" fmla="*/ 1205 w 2409"/>
                <a:gd name="T75" fmla="*/ 2408 h 2408"/>
                <a:gd name="T76" fmla="*/ 988 w 2409"/>
                <a:gd name="T77" fmla="*/ 2389 h 2408"/>
                <a:gd name="T78" fmla="*/ 784 w 2409"/>
                <a:gd name="T79" fmla="*/ 2334 h 2408"/>
                <a:gd name="T80" fmla="*/ 596 w 2409"/>
                <a:gd name="T81" fmla="*/ 2245 h 2408"/>
                <a:gd name="T82" fmla="*/ 429 w 2409"/>
                <a:gd name="T83" fmla="*/ 2125 h 2408"/>
                <a:gd name="T84" fmla="*/ 283 w 2409"/>
                <a:gd name="T85" fmla="*/ 1979 h 2408"/>
                <a:gd name="T86" fmla="*/ 163 w 2409"/>
                <a:gd name="T87" fmla="*/ 1813 h 2408"/>
                <a:gd name="T88" fmla="*/ 74 w 2409"/>
                <a:gd name="T89" fmla="*/ 1625 h 2408"/>
                <a:gd name="T90" fmla="*/ 19 w 2409"/>
                <a:gd name="T91" fmla="*/ 1421 h 2408"/>
                <a:gd name="T92" fmla="*/ 0 w 2409"/>
                <a:gd name="T93" fmla="*/ 1204 h 2408"/>
                <a:gd name="T94" fmla="*/ 19 w 2409"/>
                <a:gd name="T95" fmla="*/ 989 h 2408"/>
                <a:gd name="T96" fmla="*/ 74 w 2409"/>
                <a:gd name="T97" fmla="*/ 785 h 2408"/>
                <a:gd name="T98" fmla="*/ 163 w 2409"/>
                <a:gd name="T99" fmla="*/ 598 h 2408"/>
                <a:gd name="T100" fmla="*/ 283 w 2409"/>
                <a:gd name="T101" fmla="*/ 429 h 2408"/>
                <a:gd name="T102" fmla="*/ 429 w 2409"/>
                <a:gd name="T103" fmla="*/ 284 h 2408"/>
                <a:gd name="T104" fmla="*/ 596 w 2409"/>
                <a:gd name="T105" fmla="*/ 166 h 2408"/>
                <a:gd name="T106" fmla="*/ 784 w 2409"/>
                <a:gd name="T107" fmla="*/ 77 h 2408"/>
                <a:gd name="T108" fmla="*/ 988 w 2409"/>
                <a:gd name="T109" fmla="*/ 20 h 2408"/>
                <a:gd name="T110" fmla="*/ 1205 w 2409"/>
                <a:gd name="T111" fmla="*/ 0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09" h="2408">
                  <a:moveTo>
                    <a:pt x="1205" y="0"/>
                  </a:moveTo>
                  <a:lnTo>
                    <a:pt x="1305" y="5"/>
                  </a:lnTo>
                  <a:lnTo>
                    <a:pt x="1404" y="17"/>
                  </a:lnTo>
                  <a:lnTo>
                    <a:pt x="1501" y="38"/>
                  </a:lnTo>
                  <a:lnTo>
                    <a:pt x="1593" y="65"/>
                  </a:lnTo>
                  <a:lnTo>
                    <a:pt x="1684" y="99"/>
                  </a:lnTo>
                  <a:lnTo>
                    <a:pt x="1770" y="141"/>
                  </a:lnTo>
                  <a:lnTo>
                    <a:pt x="1297" y="615"/>
                  </a:lnTo>
                  <a:lnTo>
                    <a:pt x="1252" y="609"/>
                  </a:lnTo>
                  <a:lnTo>
                    <a:pt x="1205" y="607"/>
                  </a:lnTo>
                  <a:lnTo>
                    <a:pt x="1130" y="612"/>
                  </a:lnTo>
                  <a:lnTo>
                    <a:pt x="1057" y="627"/>
                  </a:lnTo>
                  <a:lnTo>
                    <a:pt x="989" y="648"/>
                  </a:lnTo>
                  <a:lnTo>
                    <a:pt x="924" y="678"/>
                  </a:lnTo>
                  <a:lnTo>
                    <a:pt x="863" y="714"/>
                  </a:lnTo>
                  <a:lnTo>
                    <a:pt x="808" y="759"/>
                  </a:lnTo>
                  <a:lnTo>
                    <a:pt x="758" y="808"/>
                  </a:lnTo>
                  <a:lnTo>
                    <a:pt x="714" y="865"/>
                  </a:lnTo>
                  <a:lnTo>
                    <a:pt x="677" y="924"/>
                  </a:lnTo>
                  <a:lnTo>
                    <a:pt x="648" y="989"/>
                  </a:lnTo>
                  <a:lnTo>
                    <a:pt x="625" y="1057"/>
                  </a:lnTo>
                  <a:lnTo>
                    <a:pt x="612" y="1130"/>
                  </a:lnTo>
                  <a:lnTo>
                    <a:pt x="607" y="1204"/>
                  </a:lnTo>
                  <a:lnTo>
                    <a:pt x="612" y="1279"/>
                  </a:lnTo>
                  <a:lnTo>
                    <a:pt x="625" y="1352"/>
                  </a:lnTo>
                  <a:lnTo>
                    <a:pt x="648" y="1420"/>
                  </a:lnTo>
                  <a:lnTo>
                    <a:pt x="677" y="1484"/>
                  </a:lnTo>
                  <a:lnTo>
                    <a:pt x="714" y="1546"/>
                  </a:lnTo>
                  <a:lnTo>
                    <a:pt x="758" y="1601"/>
                  </a:lnTo>
                  <a:lnTo>
                    <a:pt x="808" y="1651"/>
                  </a:lnTo>
                  <a:lnTo>
                    <a:pt x="863" y="1695"/>
                  </a:lnTo>
                  <a:lnTo>
                    <a:pt x="924" y="1732"/>
                  </a:lnTo>
                  <a:lnTo>
                    <a:pt x="989" y="1761"/>
                  </a:lnTo>
                  <a:lnTo>
                    <a:pt x="1057" y="1784"/>
                  </a:lnTo>
                  <a:lnTo>
                    <a:pt x="1130" y="1797"/>
                  </a:lnTo>
                  <a:lnTo>
                    <a:pt x="1205" y="1801"/>
                  </a:lnTo>
                  <a:lnTo>
                    <a:pt x="1279" y="1797"/>
                  </a:lnTo>
                  <a:lnTo>
                    <a:pt x="1352" y="1784"/>
                  </a:lnTo>
                  <a:lnTo>
                    <a:pt x="1420" y="1761"/>
                  </a:lnTo>
                  <a:lnTo>
                    <a:pt x="1485" y="1732"/>
                  </a:lnTo>
                  <a:lnTo>
                    <a:pt x="1545" y="1695"/>
                  </a:lnTo>
                  <a:lnTo>
                    <a:pt x="1601" y="1651"/>
                  </a:lnTo>
                  <a:lnTo>
                    <a:pt x="1652" y="1601"/>
                  </a:lnTo>
                  <a:lnTo>
                    <a:pt x="1695" y="1546"/>
                  </a:lnTo>
                  <a:lnTo>
                    <a:pt x="1731" y="1484"/>
                  </a:lnTo>
                  <a:lnTo>
                    <a:pt x="1762" y="1420"/>
                  </a:lnTo>
                  <a:lnTo>
                    <a:pt x="1783" y="1352"/>
                  </a:lnTo>
                  <a:lnTo>
                    <a:pt x="1797" y="1279"/>
                  </a:lnTo>
                  <a:lnTo>
                    <a:pt x="1802" y="1204"/>
                  </a:lnTo>
                  <a:lnTo>
                    <a:pt x="1801" y="1157"/>
                  </a:lnTo>
                  <a:lnTo>
                    <a:pt x="1794" y="1112"/>
                  </a:lnTo>
                  <a:lnTo>
                    <a:pt x="2269" y="640"/>
                  </a:lnTo>
                  <a:lnTo>
                    <a:pt x="2311" y="725"/>
                  </a:lnTo>
                  <a:lnTo>
                    <a:pt x="2345" y="816"/>
                  </a:lnTo>
                  <a:lnTo>
                    <a:pt x="2372" y="908"/>
                  </a:lnTo>
                  <a:lnTo>
                    <a:pt x="2393" y="1005"/>
                  </a:lnTo>
                  <a:lnTo>
                    <a:pt x="2405" y="1104"/>
                  </a:lnTo>
                  <a:lnTo>
                    <a:pt x="2409" y="1204"/>
                  </a:lnTo>
                  <a:lnTo>
                    <a:pt x="2405" y="1314"/>
                  </a:lnTo>
                  <a:lnTo>
                    <a:pt x="2390" y="1421"/>
                  </a:lnTo>
                  <a:lnTo>
                    <a:pt x="2366" y="1525"/>
                  </a:lnTo>
                  <a:lnTo>
                    <a:pt x="2333" y="1625"/>
                  </a:lnTo>
                  <a:lnTo>
                    <a:pt x="2293" y="1721"/>
                  </a:lnTo>
                  <a:lnTo>
                    <a:pt x="2244" y="1813"/>
                  </a:lnTo>
                  <a:lnTo>
                    <a:pt x="2189" y="1899"/>
                  </a:lnTo>
                  <a:lnTo>
                    <a:pt x="2126" y="1979"/>
                  </a:lnTo>
                  <a:lnTo>
                    <a:pt x="2056" y="2056"/>
                  </a:lnTo>
                  <a:lnTo>
                    <a:pt x="1980" y="2125"/>
                  </a:lnTo>
                  <a:lnTo>
                    <a:pt x="1899" y="2188"/>
                  </a:lnTo>
                  <a:lnTo>
                    <a:pt x="1812" y="2245"/>
                  </a:lnTo>
                  <a:lnTo>
                    <a:pt x="1721" y="2293"/>
                  </a:lnTo>
                  <a:lnTo>
                    <a:pt x="1624" y="2334"/>
                  </a:lnTo>
                  <a:lnTo>
                    <a:pt x="1524" y="2366"/>
                  </a:lnTo>
                  <a:lnTo>
                    <a:pt x="1420" y="2389"/>
                  </a:lnTo>
                  <a:lnTo>
                    <a:pt x="1313" y="2403"/>
                  </a:lnTo>
                  <a:lnTo>
                    <a:pt x="1205" y="2408"/>
                  </a:lnTo>
                  <a:lnTo>
                    <a:pt x="1095" y="2403"/>
                  </a:lnTo>
                  <a:lnTo>
                    <a:pt x="988" y="2389"/>
                  </a:lnTo>
                  <a:lnTo>
                    <a:pt x="884" y="2366"/>
                  </a:lnTo>
                  <a:lnTo>
                    <a:pt x="784" y="2334"/>
                  </a:lnTo>
                  <a:lnTo>
                    <a:pt x="688" y="2293"/>
                  </a:lnTo>
                  <a:lnTo>
                    <a:pt x="596" y="2245"/>
                  </a:lnTo>
                  <a:lnTo>
                    <a:pt x="510" y="2188"/>
                  </a:lnTo>
                  <a:lnTo>
                    <a:pt x="429" y="2125"/>
                  </a:lnTo>
                  <a:lnTo>
                    <a:pt x="353" y="2056"/>
                  </a:lnTo>
                  <a:lnTo>
                    <a:pt x="283" y="1979"/>
                  </a:lnTo>
                  <a:lnTo>
                    <a:pt x="220" y="1899"/>
                  </a:lnTo>
                  <a:lnTo>
                    <a:pt x="163" y="1813"/>
                  </a:lnTo>
                  <a:lnTo>
                    <a:pt x="115" y="1721"/>
                  </a:lnTo>
                  <a:lnTo>
                    <a:pt x="74" y="1625"/>
                  </a:lnTo>
                  <a:lnTo>
                    <a:pt x="42" y="1525"/>
                  </a:lnTo>
                  <a:lnTo>
                    <a:pt x="19" y="1421"/>
                  </a:lnTo>
                  <a:lnTo>
                    <a:pt x="5" y="1314"/>
                  </a:lnTo>
                  <a:lnTo>
                    <a:pt x="0" y="1204"/>
                  </a:lnTo>
                  <a:lnTo>
                    <a:pt x="5" y="1096"/>
                  </a:lnTo>
                  <a:lnTo>
                    <a:pt x="19" y="989"/>
                  </a:lnTo>
                  <a:lnTo>
                    <a:pt x="42" y="886"/>
                  </a:lnTo>
                  <a:lnTo>
                    <a:pt x="74" y="785"/>
                  </a:lnTo>
                  <a:lnTo>
                    <a:pt x="115" y="688"/>
                  </a:lnTo>
                  <a:lnTo>
                    <a:pt x="163" y="598"/>
                  </a:lnTo>
                  <a:lnTo>
                    <a:pt x="220" y="510"/>
                  </a:lnTo>
                  <a:lnTo>
                    <a:pt x="283" y="429"/>
                  </a:lnTo>
                  <a:lnTo>
                    <a:pt x="353" y="353"/>
                  </a:lnTo>
                  <a:lnTo>
                    <a:pt x="429" y="284"/>
                  </a:lnTo>
                  <a:lnTo>
                    <a:pt x="510" y="221"/>
                  </a:lnTo>
                  <a:lnTo>
                    <a:pt x="596" y="166"/>
                  </a:lnTo>
                  <a:lnTo>
                    <a:pt x="688" y="117"/>
                  </a:lnTo>
                  <a:lnTo>
                    <a:pt x="784" y="77"/>
                  </a:lnTo>
                  <a:lnTo>
                    <a:pt x="884" y="44"/>
                  </a:lnTo>
                  <a:lnTo>
                    <a:pt x="988" y="20"/>
                  </a:lnTo>
                  <a:lnTo>
                    <a:pt x="1095" y="5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55"/>
            <p:cNvSpPr>
              <a:spLocks/>
            </p:cNvSpPr>
            <p:nvPr/>
          </p:nvSpPr>
          <p:spPr bwMode="auto">
            <a:xfrm>
              <a:off x="722704" y="1067753"/>
              <a:ext cx="3651250" cy="3648075"/>
            </a:xfrm>
            <a:custGeom>
              <a:avLst/>
              <a:gdLst>
                <a:gd name="T0" fmla="*/ 2599 w 4599"/>
                <a:gd name="T1" fmla="*/ 19 h 4595"/>
                <a:gd name="T2" fmla="*/ 3025 w 4599"/>
                <a:gd name="T3" fmla="*/ 118 h 4595"/>
                <a:gd name="T4" fmla="*/ 3419 w 4599"/>
                <a:gd name="T5" fmla="*/ 291 h 4595"/>
                <a:gd name="T6" fmla="*/ 3219 w 4599"/>
                <a:gd name="T7" fmla="*/ 880 h 4595"/>
                <a:gd name="T8" fmla="*/ 2902 w 4599"/>
                <a:gd name="T9" fmla="*/ 718 h 4595"/>
                <a:gd name="T10" fmla="*/ 2549 w 4599"/>
                <a:gd name="T11" fmla="*/ 626 h 4595"/>
                <a:gd name="T12" fmla="*/ 2167 w 4599"/>
                <a:gd name="T13" fmla="*/ 613 h 4595"/>
                <a:gd name="T14" fmla="*/ 1789 w 4599"/>
                <a:gd name="T15" fmla="*/ 686 h 4595"/>
                <a:gd name="T16" fmla="*/ 1446 w 4599"/>
                <a:gd name="T17" fmla="*/ 838 h 4595"/>
                <a:gd name="T18" fmla="*/ 1148 w 4599"/>
                <a:gd name="T19" fmla="*/ 1059 h 4595"/>
                <a:gd name="T20" fmla="*/ 905 w 4599"/>
                <a:gd name="T21" fmla="*/ 1341 h 4595"/>
                <a:gd name="T22" fmla="*/ 729 w 4599"/>
                <a:gd name="T23" fmla="*/ 1670 h 4595"/>
                <a:gd name="T24" fmla="*/ 628 w 4599"/>
                <a:gd name="T25" fmla="*/ 2037 h 4595"/>
                <a:gd name="T26" fmla="*/ 612 w 4599"/>
                <a:gd name="T27" fmla="*/ 2430 h 4595"/>
                <a:gd name="T28" fmla="*/ 687 w 4599"/>
                <a:gd name="T29" fmla="*/ 2807 h 4595"/>
                <a:gd name="T30" fmla="*/ 839 w 4599"/>
                <a:gd name="T31" fmla="*/ 3150 h 4595"/>
                <a:gd name="T32" fmla="*/ 1061 w 4599"/>
                <a:gd name="T33" fmla="*/ 3448 h 4595"/>
                <a:gd name="T34" fmla="*/ 1341 w 4599"/>
                <a:gd name="T35" fmla="*/ 3691 h 4595"/>
                <a:gd name="T36" fmla="*/ 1671 w 4599"/>
                <a:gd name="T37" fmla="*/ 3867 h 4595"/>
                <a:gd name="T38" fmla="*/ 2039 w 4599"/>
                <a:gd name="T39" fmla="*/ 3967 h 4595"/>
                <a:gd name="T40" fmla="*/ 2431 w 4599"/>
                <a:gd name="T41" fmla="*/ 3984 h 4595"/>
                <a:gd name="T42" fmla="*/ 2810 w 4599"/>
                <a:gd name="T43" fmla="*/ 3909 h 4595"/>
                <a:gd name="T44" fmla="*/ 3153 w 4599"/>
                <a:gd name="T45" fmla="*/ 3757 h 4595"/>
                <a:gd name="T46" fmla="*/ 3451 w 4599"/>
                <a:gd name="T47" fmla="*/ 3535 h 4595"/>
                <a:gd name="T48" fmla="*/ 3692 w 4599"/>
                <a:gd name="T49" fmla="*/ 3255 h 4595"/>
                <a:gd name="T50" fmla="*/ 3870 w 4599"/>
                <a:gd name="T51" fmla="*/ 2925 h 4595"/>
                <a:gd name="T52" fmla="*/ 3971 w 4599"/>
                <a:gd name="T53" fmla="*/ 2560 h 4595"/>
                <a:gd name="T54" fmla="*/ 3987 w 4599"/>
                <a:gd name="T55" fmla="*/ 2171 h 4595"/>
                <a:gd name="T56" fmla="*/ 3919 w 4599"/>
                <a:gd name="T57" fmla="*/ 1810 h 4595"/>
                <a:gd name="T58" fmla="*/ 3780 w 4599"/>
                <a:gd name="T59" fmla="*/ 1480 h 4595"/>
                <a:gd name="T60" fmla="*/ 4235 w 4599"/>
                <a:gd name="T61" fmla="*/ 1058 h 4595"/>
                <a:gd name="T62" fmla="*/ 4431 w 4599"/>
                <a:gd name="T63" fmla="*/ 1437 h 4595"/>
                <a:gd name="T64" fmla="*/ 4556 w 4599"/>
                <a:gd name="T65" fmla="*/ 1852 h 4595"/>
                <a:gd name="T66" fmla="*/ 4599 w 4599"/>
                <a:gd name="T67" fmla="*/ 2297 h 4595"/>
                <a:gd name="T68" fmla="*/ 4556 w 4599"/>
                <a:gd name="T69" fmla="*/ 2742 h 4595"/>
                <a:gd name="T70" fmla="*/ 4431 w 4599"/>
                <a:gd name="T71" fmla="*/ 3158 h 4595"/>
                <a:gd name="T72" fmla="*/ 4235 w 4599"/>
                <a:gd name="T73" fmla="*/ 3537 h 4595"/>
                <a:gd name="T74" fmla="*/ 3974 w 4599"/>
                <a:gd name="T75" fmla="*/ 3870 h 4595"/>
                <a:gd name="T76" fmla="*/ 3657 w 4599"/>
                <a:gd name="T77" fmla="*/ 4152 h 4595"/>
                <a:gd name="T78" fmla="*/ 3291 w 4599"/>
                <a:gd name="T79" fmla="*/ 4370 h 4595"/>
                <a:gd name="T80" fmla="*/ 2886 w 4599"/>
                <a:gd name="T81" fmla="*/ 4519 h 4595"/>
                <a:gd name="T82" fmla="*/ 2450 w 4599"/>
                <a:gd name="T83" fmla="*/ 4590 h 4595"/>
                <a:gd name="T84" fmla="*/ 2000 w 4599"/>
                <a:gd name="T85" fmla="*/ 4576 h 4595"/>
                <a:gd name="T86" fmla="*/ 1574 w 4599"/>
                <a:gd name="T87" fmla="*/ 4479 h 4595"/>
                <a:gd name="T88" fmla="*/ 1181 w 4599"/>
                <a:gd name="T89" fmla="*/ 4306 h 4595"/>
                <a:gd name="T90" fmla="*/ 831 w 4599"/>
                <a:gd name="T91" fmla="*/ 4064 h 4595"/>
                <a:gd name="T92" fmla="*/ 531 w 4599"/>
                <a:gd name="T93" fmla="*/ 3765 h 4595"/>
                <a:gd name="T94" fmla="*/ 292 w 4599"/>
                <a:gd name="T95" fmla="*/ 3416 h 4595"/>
                <a:gd name="T96" fmla="*/ 117 w 4599"/>
                <a:gd name="T97" fmla="*/ 3024 h 4595"/>
                <a:gd name="T98" fmla="*/ 19 w 4599"/>
                <a:gd name="T99" fmla="*/ 2597 h 4595"/>
                <a:gd name="T100" fmla="*/ 5 w 4599"/>
                <a:gd name="T101" fmla="*/ 2147 h 4595"/>
                <a:gd name="T102" fmla="*/ 76 w 4599"/>
                <a:gd name="T103" fmla="*/ 1712 h 4595"/>
                <a:gd name="T104" fmla="*/ 225 w 4599"/>
                <a:gd name="T105" fmla="*/ 1307 h 4595"/>
                <a:gd name="T106" fmla="*/ 444 w 4599"/>
                <a:gd name="T107" fmla="*/ 941 h 4595"/>
                <a:gd name="T108" fmla="*/ 726 w 4599"/>
                <a:gd name="T109" fmla="*/ 624 h 4595"/>
                <a:gd name="T110" fmla="*/ 1059 w 4599"/>
                <a:gd name="T111" fmla="*/ 364 h 4595"/>
                <a:gd name="T112" fmla="*/ 1438 w 4599"/>
                <a:gd name="T113" fmla="*/ 168 h 4595"/>
                <a:gd name="T114" fmla="*/ 1854 w 4599"/>
                <a:gd name="T115" fmla="*/ 43 h 4595"/>
                <a:gd name="T116" fmla="*/ 2300 w 4599"/>
                <a:gd name="T117" fmla="*/ 0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99" h="4595">
                  <a:moveTo>
                    <a:pt x="2300" y="0"/>
                  </a:moveTo>
                  <a:lnTo>
                    <a:pt x="2450" y="4"/>
                  </a:lnTo>
                  <a:lnTo>
                    <a:pt x="2599" y="19"/>
                  </a:lnTo>
                  <a:lnTo>
                    <a:pt x="2745" y="43"/>
                  </a:lnTo>
                  <a:lnTo>
                    <a:pt x="2886" y="76"/>
                  </a:lnTo>
                  <a:lnTo>
                    <a:pt x="3025" y="118"/>
                  </a:lnTo>
                  <a:lnTo>
                    <a:pt x="3161" y="168"/>
                  </a:lnTo>
                  <a:lnTo>
                    <a:pt x="3291" y="224"/>
                  </a:lnTo>
                  <a:lnTo>
                    <a:pt x="3419" y="291"/>
                  </a:lnTo>
                  <a:lnTo>
                    <a:pt x="3540" y="364"/>
                  </a:lnTo>
                  <a:lnTo>
                    <a:pt x="3657" y="445"/>
                  </a:lnTo>
                  <a:lnTo>
                    <a:pt x="3219" y="880"/>
                  </a:lnTo>
                  <a:lnTo>
                    <a:pt x="3119" y="818"/>
                  </a:lnTo>
                  <a:lnTo>
                    <a:pt x="3012" y="765"/>
                  </a:lnTo>
                  <a:lnTo>
                    <a:pt x="2902" y="718"/>
                  </a:lnTo>
                  <a:lnTo>
                    <a:pt x="2787" y="679"/>
                  </a:lnTo>
                  <a:lnTo>
                    <a:pt x="2670" y="648"/>
                  </a:lnTo>
                  <a:lnTo>
                    <a:pt x="2549" y="626"/>
                  </a:lnTo>
                  <a:lnTo>
                    <a:pt x="2426" y="613"/>
                  </a:lnTo>
                  <a:lnTo>
                    <a:pt x="2300" y="608"/>
                  </a:lnTo>
                  <a:lnTo>
                    <a:pt x="2167" y="613"/>
                  </a:lnTo>
                  <a:lnTo>
                    <a:pt x="2039" y="627"/>
                  </a:lnTo>
                  <a:lnTo>
                    <a:pt x="1913" y="652"/>
                  </a:lnTo>
                  <a:lnTo>
                    <a:pt x="1789" y="686"/>
                  </a:lnTo>
                  <a:lnTo>
                    <a:pt x="1671" y="728"/>
                  </a:lnTo>
                  <a:lnTo>
                    <a:pt x="1556" y="780"/>
                  </a:lnTo>
                  <a:lnTo>
                    <a:pt x="1446" y="838"/>
                  </a:lnTo>
                  <a:lnTo>
                    <a:pt x="1341" y="906"/>
                  </a:lnTo>
                  <a:lnTo>
                    <a:pt x="1242" y="979"/>
                  </a:lnTo>
                  <a:lnTo>
                    <a:pt x="1148" y="1059"/>
                  </a:lnTo>
                  <a:lnTo>
                    <a:pt x="1061" y="1147"/>
                  </a:lnTo>
                  <a:lnTo>
                    <a:pt x="980" y="1241"/>
                  </a:lnTo>
                  <a:lnTo>
                    <a:pt x="905" y="1341"/>
                  </a:lnTo>
                  <a:lnTo>
                    <a:pt x="839" y="1445"/>
                  </a:lnTo>
                  <a:lnTo>
                    <a:pt x="781" y="1555"/>
                  </a:lnTo>
                  <a:lnTo>
                    <a:pt x="729" y="1670"/>
                  </a:lnTo>
                  <a:lnTo>
                    <a:pt x="687" y="1788"/>
                  </a:lnTo>
                  <a:lnTo>
                    <a:pt x="653" y="1911"/>
                  </a:lnTo>
                  <a:lnTo>
                    <a:pt x="628" y="2037"/>
                  </a:lnTo>
                  <a:lnTo>
                    <a:pt x="612" y="2166"/>
                  </a:lnTo>
                  <a:lnTo>
                    <a:pt x="607" y="2297"/>
                  </a:lnTo>
                  <a:lnTo>
                    <a:pt x="612" y="2430"/>
                  </a:lnTo>
                  <a:lnTo>
                    <a:pt x="628" y="2560"/>
                  </a:lnTo>
                  <a:lnTo>
                    <a:pt x="653" y="2684"/>
                  </a:lnTo>
                  <a:lnTo>
                    <a:pt x="687" y="2807"/>
                  </a:lnTo>
                  <a:lnTo>
                    <a:pt x="729" y="2925"/>
                  </a:lnTo>
                  <a:lnTo>
                    <a:pt x="781" y="3040"/>
                  </a:lnTo>
                  <a:lnTo>
                    <a:pt x="839" y="3150"/>
                  </a:lnTo>
                  <a:lnTo>
                    <a:pt x="905" y="3255"/>
                  </a:lnTo>
                  <a:lnTo>
                    <a:pt x="980" y="3354"/>
                  </a:lnTo>
                  <a:lnTo>
                    <a:pt x="1061" y="3448"/>
                  </a:lnTo>
                  <a:lnTo>
                    <a:pt x="1148" y="3535"/>
                  </a:lnTo>
                  <a:lnTo>
                    <a:pt x="1242" y="3616"/>
                  </a:lnTo>
                  <a:lnTo>
                    <a:pt x="1341" y="3691"/>
                  </a:lnTo>
                  <a:lnTo>
                    <a:pt x="1446" y="3757"/>
                  </a:lnTo>
                  <a:lnTo>
                    <a:pt x="1556" y="3815"/>
                  </a:lnTo>
                  <a:lnTo>
                    <a:pt x="1671" y="3867"/>
                  </a:lnTo>
                  <a:lnTo>
                    <a:pt x="1789" y="3909"/>
                  </a:lnTo>
                  <a:lnTo>
                    <a:pt x="1913" y="3943"/>
                  </a:lnTo>
                  <a:lnTo>
                    <a:pt x="2039" y="3967"/>
                  </a:lnTo>
                  <a:lnTo>
                    <a:pt x="2167" y="3984"/>
                  </a:lnTo>
                  <a:lnTo>
                    <a:pt x="2300" y="3988"/>
                  </a:lnTo>
                  <a:lnTo>
                    <a:pt x="2431" y="3984"/>
                  </a:lnTo>
                  <a:lnTo>
                    <a:pt x="2560" y="3967"/>
                  </a:lnTo>
                  <a:lnTo>
                    <a:pt x="2687" y="3943"/>
                  </a:lnTo>
                  <a:lnTo>
                    <a:pt x="2810" y="3909"/>
                  </a:lnTo>
                  <a:lnTo>
                    <a:pt x="2928" y="3867"/>
                  </a:lnTo>
                  <a:lnTo>
                    <a:pt x="3043" y="3815"/>
                  </a:lnTo>
                  <a:lnTo>
                    <a:pt x="3153" y="3757"/>
                  </a:lnTo>
                  <a:lnTo>
                    <a:pt x="3257" y="3691"/>
                  </a:lnTo>
                  <a:lnTo>
                    <a:pt x="3357" y="3616"/>
                  </a:lnTo>
                  <a:lnTo>
                    <a:pt x="3451" y="3535"/>
                  </a:lnTo>
                  <a:lnTo>
                    <a:pt x="3539" y="3448"/>
                  </a:lnTo>
                  <a:lnTo>
                    <a:pt x="3619" y="3354"/>
                  </a:lnTo>
                  <a:lnTo>
                    <a:pt x="3692" y="3255"/>
                  </a:lnTo>
                  <a:lnTo>
                    <a:pt x="3760" y="3150"/>
                  </a:lnTo>
                  <a:lnTo>
                    <a:pt x="3819" y="3040"/>
                  </a:lnTo>
                  <a:lnTo>
                    <a:pt x="3870" y="2925"/>
                  </a:lnTo>
                  <a:lnTo>
                    <a:pt x="3913" y="2807"/>
                  </a:lnTo>
                  <a:lnTo>
                    <a:pt x="3947" y="2684"/>
                  </a:lnTo>
                  <a:lnTo>
                    <a:pt x="3971" y="2560"/>
                  </a:lnTo>
                  <a:lnTo>
                    <a:pt x="3985" y="2430"/>
                  </a:lnTo>
                  <a:lnTo>
                    <a:pt x="3990" y="2297"/>
                  </a:lnTo>
                  <a:lnTo>
                    <a:pt x="3987" y="2171"/>
                  </a:lnTo>
                  <a:lnTo>
                    <a:pt x="3973" y="2048"/>
                  </a:lnTo>
                  <a:lnTo>
                    <a:pt x="3950" y="1927"/>
                  </a:lnTo>
                  <a:lnTo>
                    <a:pt x="3919" y="1810"/>
                  </a:lnTo>
                  <a:lnTo>
                    <a:pt x="3880" y="1695"/>
                  </a:lnTo>
                  <a:lnTo>
                    <a:pt x="3833" y="1585"/>
                  </a:lnTo>
                  <a:lnTo>
                    <a:pt x="3780" y="1480"/>
                  </a:lnTo>
                  <a:lnTo>
                    <a:pt x="3718" y="1378"/>
                  </a:lnTo>
                  <a:lnTo>
                    <a:pt x="4154" y="941"/>
                  </a:lnTo>
                  <a:lnTo>
                    <a:pt x="4235" y="1058"/>
                  </a:lnTo>
                  <a:lnTo>
                    <a:pt x="4308" y="1181"/>
                  </a:lnTo>
                  <a:lnTo>
                    <a:pt x="4374" y="1307"/>
                  </a:lnTo>
                  <a:lnTo>
                    <a:pt x="4431" y="1437"/>
                  </a:lnTo>
                  <a:lnTo>
                    <a:pt x="4481" y="1572"/>
                  </a:lnTo>
                  <a:lnTo>
                    <a:pt x="4523" y="1712"/>
                  </a:lnTo>
                  <a:lnTo>
                    <a:pt x="4556" y="1852"/>
                  </a:lnTo>
                  <a:lnTo>
                    <a:pt x="4580" y="1998"/>
                  </a:lnTo>
                  <a:lnTo>
                    <a:pt x="4594" y="2147"/>
                  </a:lnTo>
                  <a:lnTo>
                    <a:pt x="4599" y="2297"/>
                  </a:lnTo>
                  <a:lnTo>
                    <a:pt x="4594" y="2448"/>
                  </a:lnTo>
                  <a:lnTo>
                    <a:pt x="4580" y="2597"/>
                  </a:lnTo>
                  <a:lnTo>
                    <a:pt x="4556" y="2742"/>
                  </a:lnTo>
                  <a:lnTo>
                    <a:pt x="4523" y="2885"/>
                  </a:lnTo>
                  <a:lnTo>
                    <a:pt x="4481" y="3024"/>
                  </a:lnTo>
                  <a:lnTo>
                    <a:pt x="4431" y="3158"/>
                  </a:lnTo>
                  <a:lnTo>
                    <a:pt x="4374" y="3289"/>
                  </a:lnTo>
                  <a:lnTo>
                    <a:pt x="4308" y="3416"/>
                  </a:lnTo>
                  <a:lnTo>
                    <a:pt x="4235" y="3537"/>
                  </a:lnTo>
                  <a:lnTo>
                    <a:pt x="4154" y="3653"/>
                  </a:lnTo>
                  <a:lnTo>
                    <a:pt x="4068" y="3765"/>
                  </a:lnTo>
                  <a:lnTo>
                    <a:pt x="3974" y="3870"/>
                  </a:lnTo>
                  <a:lnTo>
                    <a:pt x="3874" y="3971"/>
                  </a:lnTo>
                  <a:lnTo>
                    <a:pt x="3768" y="4064"/>
                  </a:lnTo>
                  <a:lnTo>
                    <a:pt x="3657" y="4152"/>
                  </a:lnTo>
                  <a:lnTo>
                    <a:pt x="3540" y="4231"/>
                  </a:lnTo>
                  <a:lnTo>
                    <a:pt x="3419" y="4306"/>
                  </a:lnTo>
                  <a:lnTo>
                    <a:pt x="3291" y="4370"/>
                  </a:lnTo>
                  <a:lnTo>
                    <a:pt x="3161" y="4429"/>
                  </a:lnTo>
                  <a:lnTo>
                    <a:pt x="3025" y="4479"/>
                  </a:lnTo>
                  <a:lnTo>
                    <a:pt x="2886" y="4519"/>
                  </a:lnTo>
                  <a:lnTo>
                    <a:pt x="2745" y="4552"/>
                  </a:lnTo>
                  <a:lnTo>
                    <a:pt x="2599" y="4576"/>
                  </a:lnTo>
                  <a:lnTo>
                    <a:pt x="2450" y="4590"/>
                  </a:lnTo>
                  <a:lnTo>
                    <a:pt x="2300" y="4595"/>
                  </a:lnTo>
                  <a:lnTo>
                    <a:pt x="2149" y="4590"/>
                  </a:lnTo>
                  <a:lnTo>
                    <a:pt x="2000" y="4576"/>
                  </a:lnTo>
                  <a:lnTo>
                    <a:pt x="1854" y="4552"/>
                  </a:lnTo>
                  <a:lnTo>
                    <a:pt x="1712" y="4519"/>
                  </a:lnTo>
                  <a:lnTo>
                    <a:pt x="1574" y="4479"/>
                  </a:lnTo>
                  <a:lnTo>
                    <a:pt x="1438" y="4429"/>
                  </a:lnTo>
                  <a:lnTo>
                    <a:pt x="1307" y="4370"/>
                  </a:lnTo>
                  <a:lnTo>
                    <a:pt x="1181" y="4306"/>
                  </a:lnTo>
                  <a:lnTo>
                    <a:pt x="1059" y="4231"/>
                  </a:lnTo>
                  <a:lnTo>
                    <a:pt x="943" y="4152"/>
                  </a:lnTo>
                  <a:lnTo>
                    <a:pt x="831" y="4064"/>
                  </a:lnTo>
                  <a:lnTo>
                    <a:pt x="726" y="3971"/>
                  </a:lnTo>
                  <a:lnTo>
                    <a:pt x="625" y="3870"/>
                  </a:lnTo>
                  <a:lnTo>
                    <a:pt x="531" y="3765"/>
                  </a:lnTo>
                  <a:lnTo>
                    <a:pt x="444" y="3653"/>
                  </a:lnTo>
                  <a:lnTo>
                    <a:pt x="364" y="3537"/>
                  </a:lnTo>
                  <a:lnTo>
                    <a:pt x="292" y="3416"/>
                  </a:lnTo>
                  <a:lnTo>
                    <a:pt x="225" y="3289"/>
                  </a:lnTo>
                  <a:lnTo>
                    <a:pt x="167" y="3158"/>
                  </a:lnTo>
                  <a:lnTo>
                    <a:pt x="117" y="3024"/>
                  </a:lnTo>
                  <a:lnTo>
                    <a:pt x="76" y="2885"/>
                  </a:lnTo>
                  <a:lnTo>
                    <a:pt x="44" y="2742"/>
                  </a:lnTo>
                  <a:lnTo>
                    <a:pt x="19" y="2597"/>
                  </a:lnTo>
                  <a:lnTo>
                    <a:pt x="5" y="2448"/>
                  </a:lnTo>
                  <a:lnTo>
                    <a:pt x="0" y="2297"/>
                  </a:lnTo>
                  <a:lnTo>
                    <a:pt x="5" y="2147"/>
                  </a:lnTo>
                  <a:lnTo>
                    <a:pt x="19" y="1998"/>
                  </a:lnTo>
                  <a:lnTo>
                    <a:pt x="44" y="1852"/>
                  </a:lnTo>
                  <a:lnTo>
                    <a:pt x="76" y="1712"/>
                  </a:lnTo>
                  <a:lnTo>
                    <a:pt x="117" y="1572"/>
                  </a:lnTo>
                  <a:lnTo>
                    <a:pt x="167" y="1437"/>
                  </a:lnTo>
                  <a:lnTo>
                    <a:pt x="225" y="1307"/>
                  </a:lnTo>
                  <a:lnTo>
                    <a:pt x="292" y="1179"/>
                  </a:lnTo>
                  <a:lnTo>
                    <a:pt x="364" y="1058"/>
                  </a:lnTo>
                  <a:lnTo>
                    <a:pt x="444" y="941"/>
                  </a:lnTo>
                  <a:lnTo>
                    <a:pt x="531" y="830"/>
                  </a:lnTo>
                  <a:lnTo>
                    <a:pt x="625" y="725"/>
                  </a:lnTo>
                  <a:lnTo>
                    <a:pt x="726" y="624"/>
                  </a:lnTo>
                  <a:lnTo>
                    <a:pt x="831" y="530"/>
                  </a:lnTo>
                  <a:lnTo>
                    <a:pt x="943" y="445"/>
                  </a:lnTo>
                  <a:lnTo>
                    <a:pt x="1059" y="364"/>
                  </a:lnTo>
                  <a:lnTo>
                    <a:pt x="1181" y="291"/>
                  </a:lnTo>
                  <a:lnTo>
                    <a:pt x="1307" y="224"/>
                  </a:lnTo>
                  <a:lnTo>
                    <a:pt x="1438" y="168"/>
                  </a:lnTo>
                  <a:lnTo>
                    <a:pt x="1574" y="118"/>
                  </a:lnTo>
                  <a:lnTo>
                    <a:pt x="1712" y="76"/>
                  </a:lnTo>
                  <a:lnTo>
                    <a:pt x="1854" y="43"/>
                  </a:lnTo>
                  <a:lnTo>
                    <a:pt x="2000" y="19"/>
                  </a:lnTo>
                  <a:lnTo>
                    <a:pt x="2149" y="4"/>
                  </a:lnTo>
                  <a:lnTo>
                    <a:pt x="230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56"/>
            <p:cNvSpPr>
              <a:spLocks/>
            </p:cNvSpPr>
            <p:nvPr/>
          </p:nvSpPr>
          <p:spPr bwMode="auto">
            <a:xfrm>
              <a:off x="2418154" y="494665"/>
              <a:ext cx="2530475" cy="2527300"/>
            </a:xfrm>
            <a:custGeom>
              <a:avLst/>
              <a:gdLst>
                <a:gd name="T0" fmla="*/ 2434 w 3187"/>
                <a:gd name="T1" fmla="*/ 0 h 3185"/>
                <a:gd name="T2" fmla="*/ 2462 w 3187"/>
                <a:gd name="T3" fmla="*/ 7 h 3185"/>
                <a:gd name="T4" fmla="*/ 2488 w 3187"/>
                <a:gd name="T5" fmla="*/ 18 h 3185"/>
                <a:gd name="T6" fmla="*/ 2510 w 3187"/>
                <a:gd name="T7" fmla="*/ 34 h 3185"/>
                <a:gd name="T8" fmla="*/ 2528 w 3187"/>
                <a:gd name="T9" fmla="*/ 54 h 3185"/>
                <a:gd name="T10" fmla="*/ 2541 w 3187"/>
                <a:gd name="T11" fmla="*/ 78 h 3185"/>
                <a:gd name="T12" fmla="*/ 2549 w 3187"/>
                <a:gd name="T13" fmla="*/ 105 h 3185"/>
                <a:gd name="T14" fmla="*/ 2628 w 3187"/>
                <a:gd name="T15" fmla="*/ 559 h 3185"/>
                <a:gd name="T16" fmla="*/ 3082 w 3187"/>
                <a:gd name="T17" fmla="*/ 638 h 3185"/>
                <a:gd name="T18" fmla="*/ 3109 w 3187"/>
                <a:gd name="T19" fmla="*/ 646 h 3185"/>
                <a:gd name="T20" fmla="*/ 3134 w 3187"/>
                <a:gd name="T21" fmla="*/ 659 h 3185"/>
                <a:gd name="T22" fmla="*/ 3153 w 3187"/>
                <a:gd name="T23" fmla="*/ 677 h 3185"/>
                <a:gd name="T24" fmla="*/ 3169 w 3187"/>
                <a:gd name="T25" fmla="*/ 699 h 3185"/>
                <a:gd name="T26" fmla="*/ 3181 w 3187"/>
                <a:gd name="T27" fmla="*/ 725 h 3185"/>
                <a:gd name="T28" fmla="*/ 3187 w 3187"/>
                <a:gd name="T29" fmla="*/ 753 h 3185"/>
                <a:gd name="T30" fmla="*/ 3186 w 3187"/>
                <a:gd name="T31" fmla="*/ 780 h 3185"/>
                <a:gd name="T32" fmla="*/ 3179 w 3187"/>
                <a:gd name="T33" fmla="*/ 806 h 3185"/>
                <a:gd name="T34" fmla="*/ 3168 w 3187"/>
                <a:gd name="T35" fmla="*/ 830 h 3185"/>
                <a:gd name="T36" fmla="*/ 3150 w 3187"/>
                <a:gd name="T37" fmla="*/ 853 h 3185"/>
                <a:gd name="T38" fmla="*/ 2798 w 3187"/>
                <a:gd name="T39" fmla="*/ 1204 h 3185"/>
                <a:gd name="T40" fmla="*/ 2773 w 3187"/>
                <a:gd name="T41" fmla="*/ 1224 h 3185"/>
                <a:gd name="T42" fmla="*/ 2742 w 3187"/>
                <a:gd name="T43" fmla="*/ 1237 h 3185"/>
                <a:gd name="T44" fmla="*/ 2709 w 3187"/>
                <a:gd name="T45" fmla="*/ 1241 h 3185"/>
                <a:gd name="T46" fmla="*/ 2186 w 3187"/>
                <a:gd name="T47" fmla="*/ 1241 h 3185"/>
                <a:gd name="T48" fmla="*/ 290 w 3187"/>
                <a:gd name="T49" fmla="*/ 3135 h 3185"/>
                <a:gd name="T50" fmla="*/ 264 w 3187"/>
                <a:gd name="T51" fmla="*/ 3157 h 3185"/>
                <a:gd name="T52" fmla="*/ 233 w 3187"/>
                <a:gd name="T53" fmla="*/ 3172 h 3185"/>
                <a:gd name="T54" fmla="*/ 202 w 3187"/>
                <a:gd name="T55" fmla="*/ 3182 h 3185"/>
                <a:gd name="T56" fmla="*/ 170 w 3187"/>
                <a:gd name="T57" fmla="*/ 3185 h 3185"/>
                <a:gd name="T58" fmla="*/ 138 w 3187"/>
                <a:gd name="T59" fmla="*/ 3182 h 3185"/>
                <a:gd name="T60" fmla="*/ 107 w 3187"/>
                <a:gd name="T61" fmla="*/ 3172 h 3185"/>
                <a:gd name="T62" fmla="*/ 76 w 3187"/>
                <a:gd name="T63" fmla="*/ 3157 h 3185"/>
                <a:gd name="T64" fmla="*/ 50 w 3187"/>
                <a:gd name="T65" fmla="*/ 3135 h 3185"/>
                <a:gd name="T66" fmla="*/ 28 w 3187"/>
                <a:gd name="T67" fmla="*/ 3109 h 3185"/>
                <a:gd name="T68" fmla="*/ 13 w 3187"/>
                <a:gd name="T69" fmla="*/ 3078 h 3185"/>
                <a:gd name="T70" fmla="*/ 3 w 3187"/>
                <a:gd name="T71" fmla="*/ 3047 h 3185"/>
                <a:gd name="T72" fmla="*/ 0 w 3187"/>
                <a:gd name="T73" fmla="*/ 3015 h 3185"/>
                <a:gd name="T74" fmla="*/ 3 w 3187"/>
                <a:gd name="T75" fmla="*/ 2983 h 3185"/>
                <a:gd name="T76" fmla="*/ 13 w 3187"/>
                <a:gd name="T77" fmla="*/ 2952 h 3185"/>
                <a:gd name="T78" fmla="*/ 28 w 3187"/>
                <a:gd name="T79" fmla="*/ 2921 h 3185"/>
                <a:gd name="T80" fmla="*/ 50 w 3187"/>
                <a:gd name="T81" fmla="*/ 2895 h 3185"/>
                <a:gd name="T82" fmla="*/ 1947 w 3187"/>
                <a:gd name="T83" fmla="*/ 1000 h 3185"/>
                <a:gd name="T84" fmla="*/ 1945 w 3187"/>
                <a:gd name="T85" fmla="*/ 478 h 3185"/>
                <a:gd name="T86" fmla="*/ 1950 w 3187"/>
                <a:gd name="T87" fmla="*/ 445 h 3185"/>
                <a:gd name="T88" fmla="*/ 1963 w 3187"/>
                <a:gd name="T89" fmla="*/ 414 h 3185"/>
                <a:gd name="T90" fmla="*/ 1984 w 3187"/>
                <a:gd name="T91" fmla="*/ 389 h 3185"/>
                <a:gd name="T92" fmla="*/ 2334 w 3187"/>
                <a:gd name="T93" fmla="*/ 37 h 3185"/>
                <a:gd name="T94" fmla="*/ 2356 w 3187"/>
                <a:gd name="T95" fmla="*/ 20 h 3185"/>
                <a:gd name="T96" fmla="*/ 2381 w 3187"/>
                <a:gd name="T97" fmla="*/ 8 h 3185"/>
                <a:gd name="T98" fmla="*/ 2407 w 3187"/>
                <a:gd name="T99" fmla="*/ 2 h 3185"/>
                <a:gd name="T100" fmla="*/ 2434 w 3187"/>
                <a:gd name="T101" fmla="*/ 0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7" h="3185">
                  <a:moveTo>
                    <a:pt x="2434" y="0"/>
                  </a:moveTo>
                  <a:lnTo>
                    <a:pt x="2462" y="7"/>
                  </a:lnTo>
                  <a:lnTo>
                    <a:pt x="2488" y="18"/>
                  </a:lnTo>
                  <a:lnTo>
                    <a:pt x="2510" y="34"/>
                  </a:lnTo>
                  <a:lnTo>
                    <a:pt x="2528" y="54"/>
                  </a:lnTo>
                  <a:lnTo>
                    <a:pt x="2541" y="78"/>
                  </a:lnTo>
                  <a:lnTo>
                    <a:pt x="2549" y="105"/>
                  </a:lnTo>
                  <a:lnTo>
                    <a:pt x="2628" y="559"/>
                  </a:lnTo>
                  <a:lnTo>
                    <a:pt x="3082" y="638"/>
                  </a:lnTo>
                  <a:lnTo>
                    <a:pt x="3109" y="646"/>
                  </a:lnTo>
                  <a:lnTo>
                    <a:pt x="3134" y="659"/>
                  </a:lnTo>
                  <a:lnTo>
                    <a:pt x="3153" y="677"/>
                  </a:lnTo>
                  <a:lnTo>
                    <a:pt x="3169" y="699"/>
                  </a:lnTo>
                  <a:lnTo>
                    <a:pt x="3181" y="725"/>
                  </a:lnTo>
                  <a:lnTo>
                    <a:pt x="3187" y="753"/>
                  </a:lnTo>
                  <a:lnTo>
                    <a:pt x="3186" y="780"/>
                  </a:lnTo>
                  <a:lnTo>
                    <a:pt x="3179" y="806"/>
                  </a:lnTo>
                  <a:lnTo>
                    <a:pt x="3168" y="830"/>
                  </a:lnTo>
                  <a:lnTo>
                    <a:pt x="3150" y="853"/>
                  </a:lnTo>
                  <a:lnTo>
                    <a:pt x="2798" y="1204"/>
                  </a:lnTo>
                  <a:lnTo>
                    <a:pt x="2773" y="1224"/>
                  </a:lnTo>
                  <a:lnTo>
                    <a:pt x="2742" y="1237"/>
                  </a:lnTo>
                  <a:lnTo>
                    <a:pt x="2709" y="1241"/>
                  </a:lnTo>
                  <a:lnTo>
                    <a:pt x="2186" y="1241"/>
                  </a:lnTo>
                  <a:lnTo>
                    <a:pt x="290" y="3135"/>
                  </a:lnTo>
                  <a:lnTo>
                    <a:pt x="264" y="3157"/>
                  </a:lnTo>
                  <a:lnTo>
                    <a:pt x="233" y="3172"/>
                  </a:lnTo>
                  <a:lnTo>
                    <a:pt x="202" y="3182"/>
                  </a:lnTo>
                  <a:lnTo>
                    <a:pt x="170" y="3185"/>
                  </a:lnTo>
                  <a:lnTo>
                    <a:pt x="138" y="3182"/>
                  </a:lnTo>
                  <a:lnTo>
                    <a:pt x="107" y="3172"/>
                  </a:lnTo>
                  <a:lnTo>
                    <a:pt x="76" y="3157"/>
                  </a:lnTo>
                  <a:lnTo>
                    <a:pt x="50" y="3135"/>
                  </a:lnTo>
                  <a:lnTo>
                    <a:pt x="28" y="3109"/>
                  </a:lnTo>
                  <a:lnTo>
                    <a:pt x="13" y="3078"/>
                  </a:lnTo>
                  <a:lnTo>
                    <a:pt x="3" y="3047"/>
                  </a:lnTo>
                  <a:lnTo>
                    <a:pt x="0" y="3015"/>
                  </a:lnTo>
                  <a:lnTo>
                    <a:pt x="3" y="2983"/>
                  </a:lnTo>
                  <a:lnTo>
                    <a:pt x="13" y="2952"/>
                  </a:lnTo>
                  <a:lnTo>
                    <a:pt x="28" y="2921"/>
                  </a:lnTo>
                  <a:lnTo>
                    <a:pt x="50" y="2895"/>
                  </a:lnTo>
                  <a:lnTo>
                    <a:pt x="1947" y="1000"/>
                  </a:lnTo>
                  <a:lnTo>
                    <a:pt x="1945" y="478"/>
                  </a:lnTo>
                  <a:lnTo>
                    <a:pt x="1950" y="445"/>
                  </a:lnTo>
                  <a:lnTo>
                    <a:pt x="1963" y="414"/>
                  </a:lnTo>
                  <a:lnTo>
                    <a:pt x="1984" y="389"/>
                  </a:lnTo>
                  <a:lnTo>
                    <a:pt x="2334" y="37"/>
                  </a:lnTo>
                  <a:lnTo>
                    <a:pt x="2356" y="20"/>
                  </a:lnTo>
                  <a:lnTo>
                    <a:pt x="2381" y="8"/>
                  </a:lnTo>
                  <a:lnTo>
                    <a:pt x="2407" y="2"/>
                  </a:lnTo>
                  <a:lnTo>
                    <a:pt x="2434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7546977" y="4821119"/>
            <a:ext cx="605001" cy="851975"/>
            <a:chOff x="1473854" y="1096413"/>
            <a:chExt cx="2819400" cy="3970338"/>
          </a:xfrm>
        </p:grpSpPr>
        <p:sp>
          <p:nvSpPr>
            <p:cNvPr id="89" name="Freeform 61"/>
            <p:cNvSpPr>
              <a:spLocks noEditPoints="1"/>
            </p:cNvSpPr>
            <p:nvPr/>
          </p:nvSpPr>
          <p:spPr bwMode="auto">
            <a:xfrm>
              <a:off x="1473854" y="2963313"/>
              <a:ext cx="2819400" cy="2103438"/>
            </a:xfrm>
            <a:custGeom>
              <a:avLst/>
              <a:gdLst>
                <a:gd name="T0" fmla="*/ 2869 w 3552"/>
                <a:gd name="T1" fmla="*/ 1308 h 2649"/>
                <a:gd name="T2" fmla="*/ 3001 w 3552"/>
                <a:gd name="T3" fmla="*/ 1196 h 2649"/>
                <a:gd name="T4" fmla="*/ 3087 w 3552"/>
                <a:gd name="T5" fmla="*/ 1071 h 2649"/>
                <a:gd name="T6" fmla="*/ 3132 w 3552"/>
                <a:gd name="T7" fmla="*/ 972 h 2649"/>
                <a:gd name="T8" fmla="*/ 3152 w 3552"/>
                <a:gd name="T9" fmla="*/ 911 h 2649"/>
                <a:gd name="T10" fmla="*/ 3169 w 3552"/>
                <a:gd name="T11" fmla="*/ 793 h 2649"/>
                <a:gd name="T12" fmla="*/ 3155 w 3552"/>
                <a:gd name="T13" fmla="*/ 664 h 2649"/>
                <a:gd name="T14" fmla="*/ 3097 w 3552"/>
                <a:gd name="T15" fmla="*/ 577 h 2649"/>
                <a:gd name="T16" fmla="*/ 3000 w 3552"/>
                <a:gd name="T17" fmla="*/ 527 h 2649"/>
                <a:gd name="T18" fmla="*/ 2889 w 3552"/>
                <a:gd name="T19" fmla="*/ 502 h 2649"/>
                <a:gd name="T20" fmla="*/ 130 w 3552"/>
                <a:gd name="T21" fmla="*/ 0 h 2649"/>
                <a:gd name="T22" fmla="*/ 2752 w 3552"/>
                <a:gd name="T23" fmla="*/ 15 h 2649"/>
                <a:gd name="T24" fmla="*/ 2809 w 3552"/>
                <a:gd name="T25" fmla="*/ 82 h 2649"/>
                <a:gd name="T26" fmla="*/ 2986 w 3552"/>
                <a:gd name="T27" fmla="*/ 129 h 2649"/>
                <a:gd name="T28" fmla="*/ 3204 w 3552"/>
                <a:gd name="T29" fmla="*/ 195 h 2649"/>
                <a:gd name="T30" fmla="*/ 3373 w 3552"/>
                <a:gd name="T31" fmla="*/ 310 h 2649"/>
                <a:gd name="T32" fmla="*/ 3490 w 3552"/>
                <a:gd name="T33" fmla="*/ 470 h 2649"/>
                <a:gd name="T34" fmla="*/ 3546 w 3552"/>
                <a:gd name="T35" fmla="*/ 667 h 2649"/>
                <a:gd name="T36" fmla="*/ 3545 w 3552"/>
                <a:gd name="T37" fmla="*/ 899 h 2649"/>
                <a:gd name="T38" fmla="*/ 3527 w 3552"/>
                <a:gd name="T39" fmla="*/ 998 h 2649"/>
                <a:gd name="T40" fmla="*/ 3502 w 3552"/>
                <a:gd name="T41" fmla="*/ 1077 h 2649"/>
                <a:gd name="T42" fmla="*/ 3447 w 3552"/>
                <a:gd name="T43" fmla="*/ 1209 h 2649"/>
                <a:gd name="T44" fmla="*/ 3353 w 3552"/>
                <a:gd name="T45" fmla="*/ 1368 h 2649"/>
                <a:gd name="T46" fmla="*/ 3176 w 3552"/>
                <a:gd name="T47" fmla="*/ 1560 h 2649"/>
                <a:gd name="T48" fmla="*/ 2966 w 3552"/>
                <a:gd name="T49" fmla="*/ 1688 h 2649"/>
                <a:gd name="T50" fmla="*/ 2793 w 3552"/>
                <a:gd name="T51" fmla="*/ 1811 h 2649"/>
                <a:gd name="T52" fmla="*/ 2709 w 3552"/>
                <a:gd name="T53" fmla="*/ 2011 h 2649"/>
                <a:gd name="T54" fmla="*/ 2572 w 3552"/>
                <a:gd name="T55" fmla="*/ 2178 h 2649"/>
                <a:gd name="T56" fmla="*/ 2389 w 3552"/>
                <a:gd name="T57" fmla="*/ 2303 h 2649"/>
                <a:gd name="T58" fmla="*/ 2405 w 3552"/>
                <a:gd name="T59" fmla="*/ 2445 h 2649"/>
                <a:gd name="T60" fmla="*/ 2350 w 3552"/>
                <a:gd name="T61" fmla="*/ 2561 h 2649"/>
                <a:gd name="T62" fmla="*/ 2246 w 3552"/>
                <a:gd name="T63" fmla="*/ 2634 h 2649"/>
                <a:gd name="T64" fmla="*/ 661 w 3552"/>
                <a:gd name="T65" fmla="*/ 2649 h 2649"/>
                <a:gd name="T66" fmla="*/ 535 w 3552"/>
                <a:gd name="T67" fmla="*/ 2616 h 2649"/>
                <a:gd name="T68" fmla="*/ 445 w 3552"/>
                <a:gd name="T69" fmla="*/ 2526 h 2649"/>
                <a:gd name="T70" fmla="*/ 412 w 3552"/>
                <a:gd name="T71" fmla="*/ 2401 h 2649"/>
                <a:gd name="T72" fmla="*/ 361 w 3552"/>
                <a:gd name="T73" fmla="*/ 2265 h 2649"/>
                <a:gd name="T74" fmla="*/ 185 w 3552"/>
                <a:gd name="T75" fmla="*/ 2113 h 2649"/>
                <a:gd name="T76" fmla="*/ 63 w 3552"/>
                <a:gd name="T77" fmla="*/ 1918 h 2649"/>
                <a:gd name="T78" fmla="*/ 5 w 3552"/>
                <a:gd name="T79" fmla="*/ 1694 h 2649"/>
                <a:gd name="T80" fmla="*/ 5 w 3552"/>
                <a:gd name="T81" fmla="*/ 94 h 2649"/>
                <a:gd name="T82" fmla="*/ 64 w 3552"/>
                <a:gd name="T83" fmla="*/ 16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2" h="2649">
                  <a:moveTo>
                    <a:pt x="2819" y="498"/>
                  </a:moveTo>
                  <a:lnTo>
                    <a:pt x="2819" y="1334"/>
                  </a:lnTo>
                  <a:lnTo>
                    <a:pt x="2869" y="1308"/>
                  </a:lnTo>
                  <a:lnTo>
                    <a:pt x="2916" y="1276"/>
                  </a:lnTo>
                  <a:lnTo>
                    <a:pt x="2959" y="1238"/>
                  </a:lnTo>
                  <a:lnTo>
                    <a:pt x="3001" y="1196"/>
                  </a:lnTo>
                  <a:lnTo>
                    <a:pt x="3039" y="1145"/>
                  </a:lnTo>
                  <a:lnTo>
                    <a:pt x="3065" y="1109"/>
                  </a:lnTo>
                  <a:lnTo>
                    <a:pt x="3087" y="1071"/>
                  </a:lnTo>
                  <a:lnTo>
                    <a:pt x="3105" y="1036"/>
                  </a:lnTo>
                  <a:lnTo>
                    <a:pt x="3120" y="1002"/>
                  </a:lnTo>
                  <a:lnTo>
                    <a:pt x="3132" y="972"/>
                  </a:lnTo>
                  <a:lnTo>
                    <a:pt x="3141" y="947"/>
                  </a:lnTo>
                  <a:lnTo>
                    <a:pt x="3147" y="926"/>
                  </a:lnTo>
                  <a:lnTo>
                    <a:pt x="3152" y="911"/>
                  </a:lnTo>
                  <a:lnTo>
                    <a:pt x="3155" y="903"/>
                  </a:lnTo>
                  <a:lnTo>
                    <a:pt x="3164" y="847"/>
                  </a:lnTo>
                  <a:lnTo>
                    <a:pt x="3169" y="793"/>
                  </a:lnTo>
                  <a:lnTo>
                    <a:pt x="3169" y="746"/>
                  </a:lnTo>
                  <a:lnTo>
                    <a:pt x="3164" y="702"/>
                  </a:lnTo>
                  <a:lnTo>
                    <a:pt x="3155" y="664"/>
                  </a:lnTo>
                  <a:lnTo>
                    <a:pt x="3140" y="630"/>
                  </a:lnTo>
                  <a:lnTo>
                    <a:pt x="3122" y="603"/>
                  </a:lnTo>
                  <a:lnTo>
                    <a:pt x="3097" y="577"/>
                  </a:lnTo>
                  <a:lnTo>
                    <a:pt x="3067" y="557"/>
                  </a:lnTo>
                  <a:lnTo>
                    <a:pt x="3035" y="539"/>
                  </a:lnTo>
                  <a:lnTo>
                    <a:pt x="3000" y="527"/>
                  </a:lnTo>
                  <a:lnTo>
                    <a:pt x="2963" y="516"/>
                  </a:lnTo>
                  <a:lnTo>
                    <a:pt x="2925" y="509"/>
                  </a:lnTo>
                  <a:lnTo>
                    <a:pt x="2889" y="502"/>
                  </a:lnTo>
                  <a:lnTo>
                    <a:pt x="2852" y="499"/>
                  </a:lnTo>
                  <a:lnTo>
                    <a:pt x="2819" y="498"/>
                  </a:lnTo>
                  <a:close/>
                  <a:moveTo>
                    <a:pt x="130" y="0"/>
                  </a:moveTo>
                  <a:lnTo>
                    <a:pt x="2691" y="0"/>
                  </a:lnTo>
                  <a:lnTo>
                    <a:pt x="2723" y="4"/>
                  </a:lnTo>
                  <a:lnTo>
                    <a:pt x="2752" y="15"/>
                  </a:lnTo>
                  <a:lnTo>
                    <a:pt x="2776" y="32"/>
                  </a:lnTo>
                  <a:lnTo>
                    <a:pt x="2796" y="54"/>
                  </a:lnTo>
                  <a:lnTo>
                    <a:pt x="2809" y="82"/>
                  </a:lnTo>
                  <a:lnTo>
                    <a:pt x="2817" y="112"/>
                  </a:lnTo>
                  <a:lnTo>
                    <a:pt x="2904" y="118"/>
                  </a:lnTo>
                  <a:lnTo>
                    <a:pt x="2986" y="129"/>
                  </a:lnTo>
                  <a:lnTo>
                    <a:pt x="3064" y="146"/>
                  </a:lnTo>
                  <a:lnTo>
                    <a:pt x="3137" y="167"/>
                  </a:lnTo>
                  <a:lnTo>
                    <a:pt x="3204" y="195"/>
                  </a:lnTo>
                  <a:lnTo>
                    <a:pt x="3266" y="228"/>
                  </a:lnTo>
                  <a:lnTo>
                    <a:pt x="3323" y="266"/>
                  </a:lnTo>
                  <a:lnTo>
                    <a:pt x="3373" y="310"/>
                  </a:lnTo>
                  <a:lnTo>
                    <a:pt x="3418" y="359"/>
                  </a:lnTo>
                  <a:lnTo>
                    <a:pt x="3458" y="413"/>
                  </a:lnTo>
                  <a:lnTo>
                    <a:pt x="3490" y="470"/>
                  </a:lnTo>
                  <a:lnTo>
                    <a:pt x="3516" y="531"/>
                  </a:lnTo>
                  <a:lnTo>
                    <a:pt x="3534" y="597"/>
                  </a:lnTo>
                  <a:lnTo>
                    <a:pt x="3546" y="667"/>
                  </a:lnTo>
                  <a:lnTo>
                    <a:pt x="3552" y="740"/>
                  </a:lnTo>
                  <a:lnTo>
                    <a:pt x="3552" y="818"/>
                  </a:lnTo>
                  <a:lnTo>
                    <a:pt x="3545" y="899"/>
                  </a:lnTo>
                  <a:lnTo>
                    <a:pt x="3531" y="982"/>
                  </a:lnTo>
                  <a:lnTo>
                    <a:pt x="3530" y="987"/>
                  </a:lnTo>
                  <a:lnTo>
                    <a:pt x="3527" y="998"/>
                  </a:lnTo>
                  <a:lnTo>
                    <a:pt x="3522" y="1017"/>
                  </a:lnTo>
                  <a:lnTo>
                    <a:pt x="3514" y="1043"/>
                  </a:lnTo>
                  <a:lnTo>
                    <a:pt x="3502" y="1077"/>
                  </a:lnTo>
                  <a:lnTo>
                    <a:pt x="3489" y="1116"/>
                  </a:lnTo>
                  <a:lnTo>
                    <a:pt x="3470" y="1161"/>
                  </a:lnTo>
                  <a:lnTo>
                    <a:pt x="3447" y="1209"/>
                  </a:lnTo>
                  <a:lnTo>
                    <a:pt x="3420" y="1261"/>
                  </a:lnTo>
                  <a:lnTo>
                    <a:pt x="3390" y="1315"/>
                  </a:lnTo>
                  <a:lnTo>
                    <a:pt x="3353" y="1368"/>
                  </a:lnTo>
                  <a:lnTo>
                    <a:pt x="3298" y="1439"/>
                  </a:lnTo>
                  <a:lnTo>
                    <a:pt x="3239" y="1502"/>
                  </a:lnTo>
                  <a:lnTo>
                    <a:pt x="3176" y="1560"/>
                  </a:lnTo>
                  <a:lnTo>
                    <a:pt x="3109" y="1610"/>
                  </a:lnTo>
                  <a:lnTo>
                    <a:pt x="3039" y="1653"/>
                  </a:lnTo>
                  <a:lnTo>
                    <a:pt x="2966" y="1688"/>
                  </a:lnTo>
                  <a:lnTo>
                    <a:pt x="2889" y="1718"/>
                  </a:lnTo>
                  <a:lnTo>
                    <a:pt x="2808" y="1740"/>
                  </a:lnTo>
                  <a:lnTo>
                    <a:pt x="2793" y="1811"/>
                  </a:lnTo>
                  <a:lnTo>
                    <a:pt x="2771" y="1881"/>
                  </a:lnTo>
                  <a:lnTo>
                    <a:pt x="2743" y="1947"/>
                  </a:lnTo>
                  <a:lnTo>
                    <a:pt x="2709" y="2011"/>
                  </a:lnTo>
                  <a:lnTo>
                    <a:pt x="2669" y="2070"/>
                  </a:lnTo>
                  <a:lnTo>
                    <a:pt x="2624" y="2127"/>
                  </a:lnTo>
                  <a:lnTo>
                    <a:pt x="2572" y="2178"/>
                  </a:lnTo>
                  <a:lnTo>
                    <a:pt x="2516" y="2226"/>
                  </a:lnTo>
                  <a:lnTo>
                    <a:pt x="2455" y="2267"/>
                  </a:lnTo>
                  <a:lnTo>
                    <a:pt x="2389" y="2303"/>
                  </a:lnTo>
                  <a:lnTo>
                    <a:pt x="2403" y="2351"/>
                  </a:lnTo>
                  <a:lnTo>
                    <a:pt x="2408" y="2401"/>
                  </a:lnTo>
                  <a:lnTo>
                    <a:pt x="2405" y="2445"/>
                  </a:lnTo>
                  <a:lnTo>
                    <a:pt x="2392" y="2488"/>
                  </a:lnTo>
                  <a:lnTo>
                    <a:pt x="2374" y="2526"/>
                  </a:lnTo>
                  <a:lnTo>
                    <a:pt x="2350" y="2561"/>
                  </a:lnTo>
                  <a:lnTo>
                    <a:pt x="2319" y="2591"/>
                  </a:lnTo>
                  <a:lnTo>
                    <a:pt x="2284" y="2616"/>
                  </a:lnTo>
                  <a:lnTo>
                    <a:pt x="2246" y="2634"/>
                  </a:lnTo>
                  <a:lnTo>
                    <a:pt x="2204" y="2646"/>
                  </a:lnTo>
                  <a:lnTo>
                    <a:pt x="2159" y="2649"/>
                  </a:lnTo>
                  <a:lnTo>
                    <a:pt x="661" y="2649"/>
                  </a:lnTo>
                  <a:lnTo>
                    <a:pt x="616" y="2646"/>
                  </a:lnTo>
                  <a:lnTo>
                    <a:pt x="574" y="2634"/>
                  </a:lnTo>
                  <a:lnTo>
                    <a:pt x="535" y="2616"/>
                  </a:lnTo>
                  <a:lnTo>
                    <a:pt x="500" y="2591"/>
                  </a:lnTo>
                  <a:lnTo>
                    <a:pt x="469" y="2561"/>
                  </a:lnTo>
                  <a:lnTo>
                    <a:pt x="445" y="2526"/>
                  </a:lnTo>
                  <a:lnTo>
                    <a:pt x="427" y="2488"/>
                  </a:lnTo>
                  <a:lnTo>
                    <a:pt x="416" y="2445"/>
                  </a:lnTo>
                  <a:lnTo>
                    <a:pt x="412" y="2401"/>
                  </a:lnTo>
                  <a:lnTo>
                    <a:pt x="416" y="2351"/>
                  </a:lnTo>
                  <a:lnTo>
                    <a:pt x="431" y="2303"/>
                  </a:lnTo>
                  <a:lnTo>
                    <a:pt x="361" y="2265"/>
                  </a:lnTo>
                  <a:lnTo>
                    <a:pt x="296" y="2220"/>
                  </a:lnTo>
                  <a:lnTo>
                    <a:pt x="238" y="2169"/>
                  </a:lnTo>
                  <a:lnTo>
                    <a:pt x="185" y="2113"/>
                  </a:lnTo>
                  <a:lnTo>
                    <a:pt x="138" y="2052"/>
                  </a:lnTo>
                  <a:lnTo>
                    <a:pt x="96" y="1988"/>
                  </a:lnTo>
                  <a:lnTo>
                    <a:pt x="63" y="1918"/>
                  </a:lnTo>
                  <a:lnTo>
                    <a:pt x="37" y="1846"/>
                  </a:lnTo>
                  <a:lnTo>
                    <a:pt x="17" y="1772"/>
                  </a:lnTo>
                  <a:lnTo>
                    <a:pt x="5" y="1694"/>
                  </a:lnTo>
                  <a:lnTo>
                    <a:pt x="0" y="1613"/>
                  </a:lnTo>
                  <a:lnTo>
                    <a:pt x="0" y="128"/>
                  </a:lnTo>
                  <a:lnTo>
                    <a:pt x="5" y="94"/>
                  </a:lnTo>
                  <a:lnTo>
                    <a:pt x="19" y="64"/>
                  </a:lnTo>
                  <a:lnTo>
                    <a:pt x="39" y="38"/>
                  </a:lnTo>
                  <a:lnTo>
                    <a:pt x="64" y="16"/>
                  </a:lnTo>
                  <a:lnTo>
                    <a:pt x="95" y="4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62"/>
            <p:cNvSpPr>
              <a:spLocks/>
            </p:cNvSpPr>
            <p:nvPr/>
          </p:nvSpPr>
          <p:spPr bwMode="auto">
            <a:xfrm>
              <a:off x="1645304" y="1096413"/>
              <a:ext cx="1895475" cy="1782763"/>
            </a:xfrm>
            <a:custGeom>
              <a:avLst/>
              <a:gdLst>
                <a:gd name="T0" fmla="*/ 1264 w 2389"/>
                <a:gd name="T1" fmla="*/ 33 h 2246"/>
                <a:gd name="T2" fmla="*/ 1541 w 2389"/>
                <a:gd name="T3" fmla="*/ 117 h 2246"/>
                <a:gd name="T4" fmla="*/ 1512 w 2389"/>
                <a:gd name="T5" fmla="*/ 141 h 2246"/>
                <a:gd name="T6" fmla="*/ 967 w 2389"/>
                <a:gd name="T7" fmla="*/ 144 h 2246"/>
                <a:gd name="T8" fmla="*/ 606 w 2389"/>
                <a:gd name="T9" fmla="*/ 207 h 2246"/>
                <a:gd name="T10" fmla="*/ 373 w 2389"/>
                <a:gd name="T11" fmla="*/ 312 h 2246"/>
                <a:gd name="T12" fmla="*/ 268 w 2389"/>
                <a:gd name="T13" fmla="*/ 432 h 2246"/>
                <a:gd name="T14" fmla="*/ 256 w 2389"/>
                <a:gd name="T15" fmla="*/ 527 h 2246"/>
                <a:gd name="T16" fmla="*/ 391 w 2389"/>
                <a:gd name="T17" fmla="*/ 595 h 2246"/>
                <a:gd name="T18" fmla="*/ 693 w 2389"/>
                <a:gd name="T19" fmla="*/ 635 h 2246"/>
                <a:gd name="T20" fmla="*/ 1329 w 2389"/>
                <a:gd name="T21" fmla="*/ 638 h 2246"/>
                <a:gd name="T22" fmla="*/ 1883 w 2389"/>
                <a:gd name="T23" fmla="*/ 635 h 2246"/>
                <a:gd name="T24" fmla="*/ 2215 w 2389"/>
                <a:gd name="T25" fmla="*/ 690 h 2246"/>
                <a:gd name="T26" fmla="*/ 2378 w 2389"/>
                <a:gd name="T27" fmla="*/ 850 h 2246"/>
                <a:gd name="T28" fmla="*/ 2389 w 2389"/>
                <a:gd name="T29" fmla="*/ 902 h 2246"/>
                <a:gd name="T30" fmla="*/ 2380 w 2389"/>
                <a:gd name="T31" fmla="*/ 979 h 2246"/>
                <a:gd name="T32" fmla="*/ 2270 w 2389"/>
                <a:gd name="T33" fmla="*/ 1109 h 2246"/>
                <a:gd name="T34" fmla="*/ 1926 w 2389"/>
                <a:gd name="T35" fmla="*/ 1220 h 2246"/>
                <a:gd name="T36" fmla="*/ 1617 w 2389"/>
                <a:gd name="T37" fmla="*/ 1267 h 2246"/>
                <a:gd name="T38" fmla="*/ 1191 w 2389"/>
                <a:gd name="T39" fmla="*/ 1348 h 2246"/>
                <a:gd name="T40" fmla="*/ 1010 w 2389"/>
                <a:gd name="T41" fmla="*/ 1444 h 2246"/>
                <a:gd name="T42" fmla="*/ 1048 w 2389"/>
                <a:gd name="T43" fmla="*/ 1500 h 2246"/>
                <a:gd name="T44" fmla="*/ 1241 w 2389"/>
                <a:gd name="T45" fmla="*/ 1510 h 2246"/>
                <a:gd name="T46" fmla="*/ 1443 w 2389"/>
                <a:gd name="T47" fmla="*/ 1514 h 2246"/>
                <a:gd name="T48" fmla="*/ 1629 w 2389"/>
                <a:gd name="T49" fmla="*/ 1590 h 2246"/>
                <a:gd name="T50" fmla="*/ 1689 w 2389"/>
                <a:gd name="T51" fmla="*/ 1741 h 2246"/>
                <a:gd name="T52" fmla="*/ 1573 w 2389"/>
                <a:gd name="T53" fmla="*/ 1912 h 2246"/>
                <a:gd name="T54" fmla="*/ 1427 w 2389"/>
                <a:gd name="T55" fmla="*/ 2020 h 2246"/>
                <a:gd name="T56" fmla="*/ 1243 w 2389"/>
                <a:gd name="T57" fmla="*/ 2172 h 2246"/>
                <a:gd name="T58" fmla="*/ 1198 w 2389"/>
                <a:gd name="T59" fmla="*/ 2246 h 2246"/>
                <a:gd name="T60" fmla="*/ 1172 w 2389"/>
                <a:gd name="T61" fmla="*/ 2189 h 2246"/>
                <a:gd name="T62" fmla="*/ 1264 w 2389"/>
                <a:gd name="T63" fmla="*/ 2028 h 2246"/>
                <a:gd name="T64" fmla="*/ 1383 w 2389"/>
                <a:gd name="T65" fmla="*/ 1916 h 2246"/>
                <a:gd name="T66" fmla="*/ 1440 w 2389"/>
                <a:gd name="T67" fmla="*/ 1865 h 2246"/>
                <a:gd name="T68" fmla="*/ 1530 w 2389"/>
                <a:gd name="T69" fmla="*/ 1752 h 2246"/>
                <a:gd name="T70" fmla="*/ 1529 w 2389"/>
                <a:gd name="T71" fmla="*/ 1717 h 2246"/>
                <a:gd name="T72" fmla="*/ 1472 w 2389"/>
                <a:gd name="T73" fmla="*/ 1691 h 2246"/>
                <a:gd name="T74" fmla="*/ 1305 w 2389"/>
                <a:gd name="T75" fmla="*/ 1699 h 2246"/>
                <a:gd name="T76" fmla="*/ 991 w 2389"/>
                <a:gd name="T77" fmla="*/ 1714 h 2246"/>
                <a:gd name="T78" fmla="*/ 815 w 2389"/>
                <a:gd name="T79" fmla="*/ 1604 h 2246"/>
                <a:gd name="T80" fmla="*/ 769 w 2389"/>
                <a:gd name="T81" fmla="*/ 1382 h 2246"/>
                <a:gd name="T82" fmla="*/ 908 w 2389"/>
                <a:gd name="T83" fmla="*/ 1194 h 2246"/>
                <a:gd name="T84" fmla="*/ 1134 w 2389"/>
                <a:gd name="T85" fmla="*/ 1089 h 2246"/>
                <a:gd name="T86" fmla="*/ 1332 w 2389"/>
                <a:gd name="T87" fmla="*/ 1037 h 2246"/>
                <a:gd name="T88" fmla="*/ 1672 w 2389"/>
                <a:gd name="T89" fmla="*/ 972 h 2246"/>
                <a:gd name="T90" fmla="*/ 1768 w 2389"/>
                <a:gd name="T91" fmla="*/ 938 h 2246"/>
                <a:gd name="T92" fmla="*/ 1229 w 2389"/>
                <a:gd name="T93" fmla="*/ 940 h 2246"/>
                <a:gd name="T94" fmla="*/ 629 w 2389"/>
                <a:gd name="T95" fmla="*/ 912 h 2246"/>
                <a:gd name="T96" fmla="*/ 346 w 2389"/>
                <a:gd name="T97" fmla="*/ 857 h 2246"/>
                <a:gd name="T98" fmla="*/ 102 w 2389"/>
                <a:gd name="T99" fmla="*/ 734 h 2246"/>
                <a:gd name="T100" fmla="*/ 0 w 2389"/>
                <a:gd name="T101" fmla="*/ 541 h 2246"/>
                <a:gd name="T102" fmla="*/ 76 w 2389"/>
                <a:gd name="T103" fmla="*/ 300 h 2246"/>
                <a:gd name="T104" fmla="*/ 277 w 2389"/>
                <a:gd name="T105" fmla="*/ 120 h 2246"/>
                <a:gd name="T106" fmla="*/ 532 w 2389"/>
                <a:gd name="T107" fmla="*/ 32 h 2246"/>
                <a:gd name="T108" fmla="*/ 877 w 2389"/>
                <a:gd name="T109" fmla="*/ 0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89" h="2246">
                  <a:moveTo>
                    <a:pt x="877" y="0"/>
                  </a:moveTo>
                  <a:lnTo>
                    <a:pt x="877" y="0"/>
                  </a:lnTo>
                  <a:lnTo>
                    <a:pt x="1005" y="4"/>
                  </a:lnTo>
                  <a:lnTo>
                    <a:pt x="1134" y="15"/>
                  </a:lnTo>
                  <a:lnTo>
                    <a:pt x="1264" y="33"/>
                  </a:lnTo>
                  <a:lnTo>
                    <a:pt x="1393" y="59"/>
                  </a:lnTo>
                  <a:lnTo>
                    <a:pt x="1520" y="91"/>
                  </a:lnTo>
                  <a:lnTo>
                    <a:pt x="1530" y="96"/>
                  </a:lnTo>
                  <a:lnTo>
                    <a:pt x="1538" y="105"/>
                  </a:lnTo>
                  <a:lnTo>
                    <a:pt x="1541" y="117"/>
                  </a:lnTo>
                  <a:lnTo>
                    <a:pt x="1536" y="129"/>
                  </a:lnTo>
                  <a:lnTo>
                    <a:pt x="1527" y="138"/>
                  </a:lnTo>
                  <a:lnTo>
                    <a:pt x="1515" y="141"/>
                  </a:lnTo>
                  <a:lnTo>
                    <a:pt x="1515" y="141"/>
                  </a:lnTo>
                  <a:lnTo>
                    <a:pt x="1512" y="141"/>
                  </a:lnTo>
                  <a:lnTo>
                    <a:pt x="1402" y="135"/>
                  </a:lnTo>
                  <a:lnTo>
                    <a:pt x="1288" y="132"/>
                  </a:lnTo>
                  <a:lnTo>
                    <a:pt x="1171" y="134"/>
                  </a:lnTo>
                  <a:lnTo>
                    <a:pt x="1066" y="137"/>
                  </a:lnTo>
                  <a:lnTo>
                    <a:pt x="967" y="144"/>
                  </a:lnTo>
                  <a:lnTo>
                    <a:pt x="876" y="154"/>
                  </a:lnTo>
                  <a:lnTo>
                    <a:pt x="789" y="167"/>
                  </a:lnTo>
                  <a:lnTo>
                    <a:pt x="705" y="183"/>
                  </a:lnTo>
                  <a:lnTo>
                    <a:pt x="655" y="195"/>
                  </a:lnTo>
                  <a:lnTo>
                    <a:pt x="606" y="207"/>
                  </a:lnTo>
                  <a:lnTo>
                    <a:pt x="556" y="222"/>
                  </a:lnTo>
                  <a:lnTo>
                    <a:pt x="507" y="240"/>
                  </a:lnTo>
                  <a:lnTo>
                    <a:pt x="460" y="260"/>
                  </a:lnTo>
                  <a:lnTo>
                    <a:pt x="414" y="285"/>
                  </a:lnTo>
                  <a:lnTo>
                    <a:pt x="373" y="312"/>
                  </a:lnTo>
                  <a:lnTo>
                    <a:pt x="335" y="346"/>
                  </a:lnTo>
                  <a:lnTo>
                    <a:pt x="302" y="382"/>
                  </a:lnTo>
                  <a:lnTo>
                    <a:pt x="291" y="396"/>
                  </a:lnTo>
                  <a:lnTo>
                    <a:pt x="279" y="413"/>
                  </a:lnTo>
                  <a:lnTo>
                    <a:pt x="268" y="432"/>
                  </a:lnTo>
                  <a:lnTo>
                    <a:pt x="260" y="452"/>
                  </a:lnTo>
                  <a:lnTo>
                    <a:pt x="253" y="472"/>
                  </a:lnTo>
                  <a:lnTo>
                    <a:pt x="250" y="492"/>
                  </a:lnTo>
                  <a:lnTo>
                    <a:pt x="251" y="510"/>
                  </a:lnTo>
                  <a:lnTo>
                    <a:pt x="256" y="527"/>
                  </a:lnTo>
                  <a:lnTo>
                    <a:pt x="268" y="542"/>
                  </a:lnTo>
                  <a:lnTo>
                    <a:pt x="296" y="560"/>
                  </a:lnTo>
                  <a:lnTo>
                    <a:pt x="326" y="576"/>
                  </a:lnTo>
                  <a:lnTo>
                    <a:pt x="358" y="588"/>
                  </a:lnTo>
                  <a:lnTo>
                    <a:pt x="391" y="595"/>
                  </a:lnTo>
                  <a:lnTo>
                    <a:pt x="426" y="603"/>
                  </a:lnTo>
                  <a:lnTo>
                    <a:pt x="458" y="609"/>
                  </a:lnTo>
                  <a:lnTo>
                    <a:pt x="541" y="621"/>
                  </a:lnTo>
                  <a:lnTo>
                    <a:pt x="620" y="630"/>
                  </a:lnTo>
                  <a:lnTo>
                    <a:pt x="693" y="635"/>
                  </a:lnTo>
                  <a:lnTo>
                    <a:pt x="787" y="640"/>
                  </a:lnTo>
                  <a:lnTo>
                    <a:pt x="886" y="641"/>
                  </a:lnTo>
                  <a:lnTo>
                    <a:pt x="994" y="643"/>
                  </a:lnTo>
                  <a:lnTo>
                    <a:pt x="1162" y="641"/>
                  </a:lnTo>
                  <a:lnTo>
                    <a:pt x="1329" y="638"/>
                  </a:lnTo>
                  <a:lnTo>
                    <a:pt x="1520" y="633"/>
                  </a:lnTo>
                  <a:lnTo>
                    <a:pt x="1713" y="633"/>
                  </a:lnTo>
                  <a:lnTo>
                    <a:pt x="1753" y="633"/>
                  </a:lnTo>
                  <a:lnTo>
                    <a:pt x="1816" y="633"/>
                  </a:lnTo>
                  <a:lnTo>
                    <a:pt x="1883" y="635"/>
                  </a:lnTo>
                  <a:lnTo>
                    <a:pt x="1952" y="638"/>
                  </a:lnTo>
                  <a:lnTo>
                    <a:pt x="2019" y="644"/>
                  </a:lnTo>
                  <a:lnTo>
                    <a:pt x="2086" y="655"/>
                  </a:lnTo>
                  <a:lnTo>
                    <a:pt x="2151" y="670"/>
                  </a:lnTo>
                  <a:lnTo>
                    <a:pt x="2215" y="690"/>
                  </a:lnTo>
                  <a:lnTo>
                    <a:pt x="2261" y="713"/>
                  </a:lnTo>
                  <a:lnTo>
                    <a:pt x="2302" y="740"/>
                  </a:lnTo>
                  <a:lnTo>
                    <a:pt x="2336" y="772"/>
                  </a:lnTo>
                  <a:lnTo>
                    <a:pt x="2360" y="809"/>
                  </a:lnTo>
                  <a:lnTo>
                    <a:pt x="2378" y="850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9" y="900"/>
                  </a:lnTo>
                  <a:lnTo>
                    <a:pt x="2389" y="902"/>
                  </a:lnTo>
                  <a:lnTo>
                    <a:pt x="2389" y="902"/>
                  </a:lnTo>
                  <a:lnTo>
                    <a:pt x="2389" y="905"/>
                  </a:lnTo>
                  <a:lnTo>
                    <a:pt x="2389" y="929"/>
                  </a:lnTo>
                  <a:lnTo>
                    <a:pt x="2386" y="953"/>
                  </a:lnTo>
                  <a:lnTo>
                    <a:pt x="2380" y="979"/>
                  </a:lnTo>
                  <a:lnTo>
                    <a:pt x="2369" y="1007"/>
                  </a:lnTo>
                  <a:lnTo>
                    <a:pt x="2352" y="1033"/>
                  </a:lnTo>
                  <a:lnTo>
                    <a:pt x="2331" y="1059"/>
                  </a:lnTo>
                  <a:lnTo>
                    <a:pt x="2304" y="1084"/>
                  </a:lnTo>
                  <a:lnTo>
                    <a:pt x="2270" y="1109"/>
                  </a:lnTo>
                  <a:lnTo>
                    <a:pt x="2229" y="1133"/>
                  </a:lnTo>
                  <a:lnTo>
                    <a:pt x="2180" y="1155"/>
                  </a:lnTo>
                  <a:lnTo>
                    <a:pt x="2123" y="1174"/>
                  </a:lnTo>
                  <a:lnTo>
                    <a:pt x="2025" y="1199"/>
                  </a:lnTo>
                  <a:lnTo>
                    <a:pt x="1926" y="1220"/>
                  </a:lnTo>
                  <a:lnTo>
                    <a:pt x="1829" y="1237"/>
                  </a:lnTo>
                  <a:lnTo>
                    <a:pt x="1731" y="1251"/>
                  </a:lnTo>
                  <a:lnTo>
                    <a:pt x="1663" y="1261"/>
                  </a:lnTo>
                  <a:lnTo>
                    <a:pt x="1644" y="1264"/>
                  </a:lnTo>
                  <a:lnTo>
                    <a:pt x="1617" y="1267"/>
                  </a:lnTo>
                  <a:lnTo>
                    <a:pt x="1512" y="1283"/>
                  </a:lnTo>
                  <a:lnTo>
                    <a:pt x="1418" y="1298"/>
                  </a:lnTo>
                  <a:lnTo>
                    <a:pt x="1332" y="1313"/>
                  </a:lnTo>
                  <a:lnTo>
                    <a:pt x="1256" y="1330"/>
                  </a:lnTo>
                  <a:lnTo>
                    <a:pt x="1191" y="1348"/>
                  </a:lnTo>
                  <a:lnTo>
                    <a:pt x="1136" y="1366"/>
                  </a:lnTo>
                  <a:lnTo>
                    <a:pt x="1089" y="1385"/>
                  </a:lnTo>
                  <a:lnTo>
                    <a:pt x="1052" y="1404"/>
                  </a:lnTo>
                  <a:lnTo>
                    <a:pt x="1026" y="1424"/>
                  </a:lnTo>
                  <a:lnTo>
                    <a:pt x="1010" y="1444"/>
                  </a:lnTo>
                  <a:lnTo>
                    <a:pt x="1005" y="1456"/>
                  </a:lnTo>
                  <a:lnTo>
                    <a:pt x="1007" y="1468"/>
                  </a:lnTo>
                  <a:lnTo>
                    <a:pt x="1014" y="1481"/>
                  </a:lnTo>
                  <a:lnTo>
                    <a:pt x="1028" y="1491"/>
                  </a:lnTo>
                  <a:lnTo>
                    <a:pt x="1048" y="1500"/>
                  </a:lnTo>
                  <a:lnTo>
                    <a:pt x="1074" y="1505"/>
                  </a:lnTo>
                  <a:lnTo>
                    <a:pt x="1102" y="1508"/>
                  </a:lnTo>
                  <a:lnTo>
                    <a:pt x="1136" y="1510"/>
                  </a:lnTo>
                  <a:lnTo>
                    <a:pt x="1172" y="1511"/>
                  </a:lnTo>
                  <a:lnTo>
                    <a:pt x="1241" y="1510"/>
                  </a:lnTo>
                  <a:lnTo>
                    <a:pt x="1308" y="1508"/>
                  </a:lnTo>
                  <a:lnTo>
                    <a:pt x="1317" y="1508"/>
                  </a:lnTo>
                  <a:lnTo>
                    <a:pt x="1360" y="1510"/>
                  </a:lnTo>
                  <a:lnTo>
                    <a:pt x="1401" y="1511"/>
                  </a:lnTo>
                  <a:lnTo>
                    <a:pt x="1443" y="1514"/>
                  </a:lnTo>
                  <a:lnTo>
                    <a:pt x="1485" y="1522"/>
                  </a:lnTo>
                  <a:lnTo>
                    <a:pt x="1524" y="1531"/>
                  </a:lnTo>
                  <a:lnTo>
                    <a:pt x="1562" y="1546"/>
                  </a:lnTo>
                  <a:lnTo>
                    <a:pt x="1597" y="1566"/>
                  </a:lnTo>
                  <a:lnTo>
                    <a:pt x="1629" y="1590"/>
                  </a:lnTo>
                  <a:lnTo>
                    <a:pt x="1657" y="1622"/>
                  </a:lnTo>
                  <a:lnTo>
                    <a:pt x="1675" y="1650"/>
                  </a:lnTo>
                  <a:lnTo>
                    <a:pt x="1686" y="1680"/>
                  </a:lnTo>
                  <a:lnTo>
                    <a:pt x="1690" y="1711"/>
                  </a:lnTo>
                  <a:lnTo>
                    <a:pt x="1689" y="1741"/>
                  </a:lnTo>
                  <a:lnTo>
                    <a:pt x="1678" y="1779"/>
                  </a:lnTo>
                  <a:lnTo>
                    <a:pt x="1660" y="1816"/>
                  </a:lnTo>
                  <a:lnTo>
                    <a:pt x="1634" y="1851"/>
                  </a:lnTo>
                  <a:lnTo>
                    <a:pt x="1605" y="1883"/>
                  </a:lnTo>
                  <a:lnTo>
                    <a:pt x="1573" y="1912"/>
                  </a:lnTo>
                  <a:lnTo>
                    <a:pt x="1539" y="1939"/>
                  </a:lnTo>
                  <a:lnTo>
                    <a:pt x="1507" y="1964"/>
                  </a:lnTo>
                  <a:lnTo>
                    <a:pt x="1479" y="1985"/>
                  </a:lnTo>
                  <a:lnTo>
                    <a:pt x="1477" y="1985"/>
                  </a:lnTo>
                  <a:lnTo>
                    <a:pt x="1427" y="2020"/>
                  </a:lnTo>
                  <a:lnTo>
                    <a:pt x="1367" y="2063"/>
                  </a:lnTo>
                  <a:lnTo>
                    <a:pt x="1308" y="2107"/>
                  </a:lnTo>
                  <a:lnTo>
                    <a:pt x="1285" y="2128"/>
                  </a:lnTo>
                  <a:lnTo>
                    <a:pt x="1262" y="2150"/>
                  </a:lnTo>
                  <a:lnTo>
                    <a:pt x="1243" y="2172"/>
                  </a:lnTo>
                  <a:lnTo>
                    <a:pt x="1229" y="2197"/>
                  </a:lnTo>
                  <a:lnTo>
                    <a:pt x="1223" y="2223"/>
                  </a:lnTo>
                  <a:lnTo>
                    <a:pt x="1220" y="2235"/>
                  </a:lnTo>
                  <a:lnTo>
                    <a:pt x="1211" y="2242"/>
                  </a:lnTo>
                  <a:lnTo>
                    <a:pt x="1198" y="2246"/>
                  </a:lnTo>
                  <a:lnTo>
                    <a:pt x="1197" y="2246"/>
                  </a:lnTo>
                  <a:lnTo>
                    <a:pt x="1186" y="2242"/>
                  </a:lnTo>
                  <a:lnTo>
                    <a:pt x="1177" y="2235"/>
                  </a:lnTo>
                  <a:lnTo>
                    <a:pt x="1172" y="2224"/>
                  </a:lnTo>
                  <a:lnTo>
                    <a:pt x="1172" y="2189"/>
                  </a:lnTo>
                  <a:lnTo>
                    <a:pt x="1180" y="2154"/>
                  </a:lnTo>
                  <a:lnTo>
                    <a:pt x="1194" y="2121"/>
                  </a:lnTo>
                  <a:lnTo>
                    <a:pt x="1214" y="2089"/>
                  </a:lnTo>
                  <a:lnTo>
                    <a:pt x="1238" y="2058"/>
                  </a:lnTo>
                  <a:lnTo>
                    <a:pt x="1264" y="2028"/>
                  </a:lnTo>
                  <a:lnTo>
                    <a:pt x="1291" y="2000"/>
                  </a:lnTo>
                  <a:lnTo>
                    <a:pt x="1320" y="1973"/>
                  </a:lnTo>
                  <a:lnTo>
                    <a:pt x="1348" y="1948"/>
                  </a:lnTo>
                  <a:lnTo>
                    <a:pt x="1366" y="1932"/>
                  </a:lnTo>
                  <a:lnTo>
                    <a:pt x="1383" y="1916"/>
                  </a:lnTo>
                  <a:lnTo>
                    <a:pt x="1389" y="1910"/>
                  </a:lnTo>
                  <a:lnTo>
                    <a:pt x="1396" y="1904"/>
                  </a:lnTo>
                  <a:lnTo>
                    <a:pt x="1404" y="1898"/>
                  </a:lnTo>
                  <a:lnTo>
                    <a:pt x="1421" y="1883"/>
                  </a:lnTo>
                  <a:lnTo>
                    <a:pt x="1440" y="1865"/>
                  </a:lnTo>
                  <a:lnTo>
                    <a:pt x="1463" y="1843"/>
                  </a:lnTo>
                  <a:lnTo>
                    <a:pt x="1485" y="1820"/>
                  </a:lnTo>
                  <a:lnTo>
                    <a:pt x="1504" y="1798"/>
                  </a:lnTo>
                  <a:lnTo>
                    <a:pt x="1520" y="1775"/>
                  </a:lnTo>
                  <a:lnTo>
                    <a:pt x="1530" y="1752"/>
                  </a:lnTo>
                  <a:lnTo>
                    <a:pt x="1535" y="1734"/>
                  </a:lnTo>
                  <a:lnTo>
                    <a:pt x="1535" y="1731"/>
                  </a:lnTo>
                  <a:lnTo>
                    <a:pt x="1533" y="1727"/>
                  </a:lnTo>
                  <a:lnTo>
                    <a:pt x="1532" y="1723"/>
                  </a:lnTo>
                  <a:lnTo>
                    <a:pt x="1529" y="1717"/>
                  </a:lnTo>
                  <a:lnTo>
                    <a:pt x="1524" y="1711"/>
                  </a:lnTo>
                  <a:lnTo>
                    <a:pt x="1515" y="1706"/>
                  </a:lnTo>
                  <a:lnTo>
                    <a:pt x="1504" y="1700"/>
                  </a:lnTo>
                  <a:lnTo>
                    <a:pt x="1491" y="1695"/>
                  </a:lnTo>
                  <a:lnTo>
                    <a:pt x="1472" y="1691"/>
                  </a:lnTo>
                  <a:lnTo>
                    <a:pt x="1450" y="1689"/>
                  </a:lnTo>
                  <a:lnTo>
                    <a:pt x="1422" y="1688"/>
                  </a:lnTo>
                  <a:lnTo>
                    <a:pt x="1390" y="1689"/>
                  </a:lnTo>
                  <a:lnTo>
                    <a:pt x="1351" y="1692"/>
                  </a:lnTo>
                  <a:lnTo>
                    <a:pt x="1305" y="1699"/>
                  </a:lnTo>
                  <a:lnTo>
                    <a:pt x="1253" y="1708"/>
                  </a:lnTo>
                  <a:lnTo>
                    <a:pt x="1171" y="1720"/>
                  </a:lnTo>
                  <a:lnTo>
                    <a:pt x="1087" y="1724"/>
                  </a:lnTo>
                  <a:lnTo>
                    <a:pt x="1037" y="1721"/>
                  </a:lnTo>
                  <a:lnTo>
                    <a:pt x="991" y="1714"/>
                  </a:lnTo>
                  <a:lnTo>
                    <a:pt x="950" y="1703"/>
                  </a:lnTo>
                  <a:lnTo>
                    <a:pt x="911" y="1686"/>
                  </a:lnTo>
                  <a:lnTo>
                    <a:pt x="876" y="1663"/>
                  </a:lnTo>
                  <a:lnTo>
                    <a:pt x="844" y="1636"/>
                  </a:lnTo>
                  <a:lnTo>
                    <a:pt x="815" y="1604"/>
                  </a:lnTo>
                  <a:lnTo>
                    <a:pt x="792" y="1567"/>
                  </a:lnTo>
                  <a:lnTo>
                    <a:pt x="774" y="1522"/>
                  </a:lnTo>
                  <a:lnTo>
                    <a:pt x="763" y="1476"/>
                  </a:lnTo>
                  <a:lnTo>
                    <a:pt x="761" y="1429"/>
                  </a:lnTo>
                  <a:lnTo>
                    <a:pt x="769" y="1382"/>
                  </a:lnTo>
                  <a:lnTo>
                    <a:pt x="786" y="1337"/>
                  </a:lnTo>
                  <a:lnTo>
                    <a:pt x="809" y="1295"/>
                  </a:lnTo>
                  <a:lnTo>
                    <a:pt x="838" y="1257"/>
                  </a:lnTo>
                  <a:lnTo>
                    <a:pt x="871" y="1223"/>
                  </a:lnTo>
                  <a:lnTo>
                    <a:pt x="908" y="1194"/>
                  </a:lnTo>
                  <a:lnTo>
                    <a:pt x="950" y="1167"/>
                  </a:lnTo>
                  <a:lnTo>
                    <a:pt x="993" y="1144"/>
                  </a:lnTo>
                  <a:lnTo>
                    <a:pt x="1040" y="1123"/>
                  </a:lnTo>
                  <a:lnTo>
                    <a:pt x="1087" y="1104"/>
                  </a:lnTo>
                  <a:lnTo>
                    <a:pt x="1134" y="1089"/>
                  </a:lnTo>
                  <a:lnTo>
                    <a:pt x="1182" y="1074"/>
                  </a:lnTo>
                  <a:lnTo>
                    <a:pt x="1229" y="1062"/>
                  </a:lnTo>
                  <a:lnTo>
                    <a:pt x="1273" y="1051"/>
                  </a:lnTo>
                  <a:lnTo>
                    <a:pt x="1316" y="1040"/>
                  </a:lnTo>
                  <a:lnTo>
                    <a:pt x="1332" y="1037"/>
                  </a:lnTo>
                  <a:lnTo>
                    <a:pt x="1390" y="1024"/>
                  </a:lnTo>
                  <a:lnTo>
                    <a:pt x="1456" y="1011"/>
                  </a:lnTo>
                  <a:lnTo>
                    <a:pt x="1526" y="998"/>
                  </a:lnTo>
                  <a:lnTo>
                    <a:pt x="1599" y="984"/>
                  </a:lnTo>
                  <a:lnTo>
                    <a:pt x="1672" y="972"/>
                  </a:lnTo>
                  <a:lnTo>
                    <a:pt x="1734" y="960"/>
                  </a:lnTo>
                  <a:lnTo>
                    <a:pt x="1797" y="949"/>
                  </a:lnTo>
                  <a:lnTo>
                    <a:pt x="1856" y="937"/>
                  </a:lnTo>
                  <a:lnTo>
                    <a:pt x="1813" y="937"/>
                  </a:lnTo>
                  <a:lnTo>
                    <a:pt x="1768" y="938"/>
                  </a:lnTo>
                  <a:lnTo>
                    <a:pt x="1728" y="938"/>
                  </a:lnTo>
                  <a:lnTo>
                    <a:pt x="1690" y="938"/>
                  </a:lnTo>
                  <a:lnTo>
                    <a:pt x="1676" y="938"/>
                  </a:lnTo>
                  <a:lnTo>
                    <a:pt x="1404" y="940"/>
                  </a:lnTo>
                  <a:lnTo>
                    <a:pt x="1229" y="940"/>
                  </a:lnTo>
                  <a:lnTo>
                    <a:pt x="1118" y="940"/>
                  </a:lnTo>
                  <a:lnTo>
                    <a:pt x="1000" y="937"/>
                  </a:lnTo>
                  <a:lnTo>
                    <a:pt x="879" y="932"/>
                  </a:lnTo>
                  <a:lnTo>
                    <a:pt x="754" y="925"/>
                  </a:lnTo>
                  <a:lnTo>
                    <a:pt x="629" y="912"/>
                  </a:lnTo>
                  <a:lnTo>
                    <a:pt x="574" y="905"/>
                  </a:lnTo>
                  <a:lnTo>
                    <a:pt x="518" y="897"/>
                  </a:lnTo>
                  <a:lnTo>
                    <a:pt x="460" y="885"/>
                  </a:lnTo>
                  <a:lnTo>
                    <a:pt x="404" y="873"/>
                  </a:lnTo>
                  <a:lnTo>
                    <a:pt x="346" y="857"/>
                  </a:lnTo>
                  <a:lnTo>
                    <a:pt x="291" y="838"/>
                  </a:lnTo>
                  <a:lnTo>
                    <a:pt x="239" y="818"/>
                  </a:lnTo>
                  <a:lnTo>
                    <a:pt x="189" y="793"/>
                  </a:lnTo>
                  <a:lnTo>
                    <a:pt x="143" y="765"/>
                  </a:lnTo>
                  <a:lnTo>
                    <a:pt x="102" y="734"/>
                  </a:lnTo>
                  <a:lnTo>
                    <a:pt x="67" y="699"/>
                  </a:lnTo>
                  <a:lnTo>
                    <a:pt x="38" y="661"/>
                  </a:lnTo>
                  <a:lnTo>
                    <a:pt x="20" y="623"/>
                  </a:lnTo>
                  <a:lnTo>
                    <a:pt x="6" y="583"/>
                  </a:lnTo>
                  <a:lnTo>
                    <a:pt x="0" y="541"/>
                  </a:lnTo>
                  <a:lnTo>
                    <a:pt x="2" y="496"/>
                  </a:lnTo>
                  <a:lnTo>
                    <a:pt x="9" y="451"/>
                  </a:lnTo>
                  <a:lnTo>
                    <a:pt x="23" y="403"/>
                  </a:lnTo>
                  <a:lnTo>
                    <a:pt x="47" y="349"/>
                  </a:lnTo>
                  <a:lnTo>
                    <a:pt x="76" y="300"/>
                  </a:lnTo>
                  <a:lnTo>
                    <a:pt x="108" y="256"/>
                  </a:lnTo>
                  <a:lnTo>
                    <a:pt x="146" y="214"/>
                  </a:lnTo>
                  <a:lnTo>
                    <a:pt x="187" y="179"/>
                  </a:lnTo>
                  <a:lnTo>
                    <a:pt x="232" y="147"/>
                  </a:lnTo>
                  <a:lnTo>
                    <a:pt x="277" y="120"/>
                  </a:lnTo>
                  <a:lnTo>
                    <a:pt x="326" y="96"/>
                  </a:lnTo>
                  <a:lnTo>
                    <a:pt x="376" y="76"/>
                  </a:lnTo>
                  <a:lnTo>
                    <a:pt x="426" y="58"/>
                  </a:lnTo>
                  <a:lnTo>
                    <a:pt x="480" y="42"/>
                  </a:lnTo>
                  <a:lnTo>
                    <a:pt x="532" y="32"/>
                  </a:lnTo>
                  <a:lnTo>
                    <a:pt x="583" y="21"/>
                  </a:lnTo>
                  <a:lnTo>
                    <a:pt x="634" y="13"/>
                  </a:lnTo>
                  <a:lnTo>
                    <a:pt x="684" y="9"/>
                  </a:lnTo>
                  <a:lnTo>
                    <a:pt x="780" y="3"/>
                  </a:lnTo>
                  <a:lnTo>
                    <a:pt x="877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7388196" y="251285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제목을 입력하십시오</a:t>
            </a:r>
            <a:endParaRPr lang="ko-KR" altLang="en-US" sz="2800" b="1" dirty="0"/>
          </a:p>
        </p:txBody>
      </p:sp>
      <p:grpSp>
        <p:nvGrpSpPr>
          <p:cNvPr id="2" name="그룹 1"/>
          <p:cNvGrpSpPr/>
          <p:nvPr/>
        </p:nvGrpSpPr>
        <p:grpSpPr>
          <a:xfrm>
            <a:off x="6775747" y="796021"/>
            <a:ext cx="4384751" cy="86061"/>
            <a:chOff x="6775747" y="626501"/>
            <a:chExt cx="4384751" cy="86061"/>
          </a:xfrm>
        </p:grpSpPr>
        <p:cxnSp>
          <p:nvCxnSpPr>
            <p:cNvPr id="99" name="직선 연결선 98"/>
            <p:cNvCxnSpPr/>
            <p:nvPr/>
          </p:nvCxnSpPr>
          <p:spPr>
            <a:xfrm flipH="1">
              <a:off x="6775747" y="626501"/>
              <a:ext cx="43847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연결선 100"/>
            <p:cNvCxnSpPr/>
            <p:nvPr/>
          </p:nvCxnSpPr>
          <p:spPr>
            <a:xfrm flipH="1">
              <a:off x="7263721" y="712562"/>
              <a:ext cx="386927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자유형 53"/>
          <p:cNvSpPr/>
          <p:nvPr/>
        </p:nvSpPr>
        <p:spPr>
          <a:xfrm rot="5400000">
            <a:off x="11059730" y="62510"/>
            <a:ext cx="976515" cy="851496"/>
          </a:xfrm>
          <a:custGeom>
            <a:avLst/>
            <a:gdLst>
              <a:gd name="connsiteX0" fmla="*/ 0 w 1394460"/>
              <a:gd name="connsiteY0" fmla="*/ 228600 h 891540"/>
              <a:gd name="connsiteX1" fmla="*/ 0 w 1394460"/>
              <a:gd name="connsiteY1" fmla="*/ 0 h 891540"/>
              <a:gd name="connsiteX2" fmla="*/ 1280160 w 1394460"/>
              <a:gd name="connsiteY2" fmla="*/ 0 h 891540"/>
              <a:gd name="connsiteX3" fmla="*/ 1394460 w 1394460"/>
              <a:gd name="connsiteY3" fmla="*/ 114300 h 891540"/>
              <a:gd name="connsiteX4" fmla="*/ 1283970 w 1394460"/>
              <a:gd name="connsiteY4" fmla="*/ 224790 h 891540"/>
              <a:gd name="connsiteX5" fmla="*/ 1394460 w 1394460"/>
              <a:gd name="connsiteY5" fmla="*/ 335280 h 891540"/>
              <a:gd name="connsiteX6" fmla="*/ 1283970 w 1394460"/>
              <a:gd name="connsiteY6" fmla="*/ 445770 h 891540"/>
              <a:gd name="connsiteX7" fmla="*/ 1394460 w 1394460"/>
              <a:gd name="connsiteY7" fmla="*/ 556260 h 891540"/>
              <a:gd name="connsiteX8" fmla="*/ 1283970 w 1394460"/>
              <a:gd name="connsiteY8" fmla="*/ 666750 h 891540"/>
              <a:gd name="connsiteX9" fmla="*/ 1394460 w 1394460"/>
              <a:gd name="connsiteY9" fmla="*/ 777240 h 891540"/>
              <a:gd name="connsiteX10" fmla="*/ 1280160 w 1394460"/>
              <a:gd name="connsiteY10" fmla="*/ 891540 h 891540"/>
              <a:gd name="connsiteX11" fmla="*/ 0 w 1394460"/>
              <a:gd name="connsiteY11" fmla="*/ 891540 h 891540"/>
              <a:gd name="connsiteX12" fmla="*/ 0 w 1394460"/>
              <a:gd name="connsiteY12" fmla="*/ 670560 h 891540"/>
              <a:gd name="connsiteX13" fmla="*/ 0 w 1394460"/>
              <a:gd name="connsiteY13" fmla="*/ 662940 h 891540"/>
              <a:gd name="connsiteX14" fmla="*/ 0 w 1394460"/>
              <a:gd name="connsiteY14" fmla="*/ 449580 h 891540"/>
              <a:gd name="connsiteX15" fmla="*/ 0 w 1394460"/>
              <a:gd name="connsiteY15" fmla="*/ 449580 h 891540"/>
              <a:gd name="connsiteX16" fmla="*/ 0 w 1394460"/>
              <a:gd name="connsiteY16" fmla="*/ 228600 h 89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4460" h="891540">
                <a:moveTo>
                  <a:pt x="0" y="228600"/>
                </a:moveTo>
                <a:lnTo>
                  <a:pt x="0" y="0"/>
                </a:lnTo>
                <a:lnTo>
                  <a:pt x="1280160" y="0"/>
                </a:lnTo>
                <a:lnTo>
                  <a:pt x="1394460" y="114300"/>
                </a:lnTo>
                <a:lnTo>
                  <a:pt x="1283970" y="224790"/>
                </a:lnTo>
                <a:lnTo>
                  <a:pt x="1394460" y="335280"/>
                </a:lnTo>
                <a:lnTo>
                  <a:pt x="1283970" y="445770"/>
                </a:lnTo>
                <a:lnTo>
                  <a:pt x="1394460" y="556260"/>
                </a:lnTo>
                <a:lnTo>
                  <a:pt x="1283970" y="666750"/>
                </a:lnTo>
                <a:lnTo>
                  <a:pt x="1394460" y="777240"/>
                </a:lnTo>
                <a:lnTo>
                  <a:pt x="1280160" y="891540"/>
                </a:lnTo>
                <a:lnTo>
                  <a:pt x="0" y="891540"/>
                </a:lnTo>
                <a:lnTo>
                  <a:pt x="0" y="670560"/>
                </a:lnTo>
                <a:lnTo>
                  <a:pt x="0" y="662940"/>
                </a:lnTo>
                <a:lnTo>
                  <a:pt x="0" y="449580"/>
                </a:lnTo>
                <a:lnTo>
                  <a:pt x="0" y="449580"/>
                </a:lnTo>
                <a:lnTo>
                  <a:pt x="0" y="228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9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100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직선 연결선 60"/>
          <p:cNvCxnSpPr/>
          <p:nvPr/>
        </p:nvCxnSpPr>
        <p:spPr>
          <a:xfrm flipH="1">
            <a:off x="7355569" y="687587"/>
            <a:ext cx="3503366" cy="0"/>
          </a:xfrm>
          <a:prstGeom prst="line">
            <a:avLst/>
          </a:prstGeom>
          <a:ln w="222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그룹 57"/>
          <p:cNvGrpSpPr/>
          <p:nvPr/>
        </p:nvGrpSpPr>
        <p:grpSpPr>
          <a:xfrm>
            <a:off x="10847070" y="-22860"/>
            <a:ext cx="1223010" cy="1175552"/>
            <a:chOff x="11258550" y="-22860"/>
            <a:chExt cx="811530" cy="1360170"/>
          </a:xfrm>
        </p:grpSpPr>
        <p:sp>
          <p:nvSpPr>
            <p:cNvPr id="3" name="오각형 2"/>
            <p:cNvSpPr/>
            <p:nvPr/>
          </p:nvSpPr>
          <p:spPr>
            <a:xfrm rot="5400000">
              <a:off x="10995660" y="262890"/>
              <a:ext cx="1337310" cy="811530"/>
            </a:xfrm>
            <a:prstGeom prst="homePlate">
              <a:avLst>
                <a:gd name="adj" fmla="val 38732"/>
              </a:avLst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오각형 3"/>
            <p:cNvSpPr/>
            <p:nvPr/>
          </p:nvSpPr>
          <p:spPr>
            <a:xfrm rot="5400000">
              <a:off x="11047095" y="240616"/>
              <a:ext cx="1234440" cy="707488"/>
            </a:xfrm>
            <a:prstGeom prst="homePlate">
              <a:avLst>
                <a:gd name="adj" fmla="val 38732"/>
              </a:avLst>
            </a:prstGeom>
            <a:solidFill>
              <a:schemeClr val="tx2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6018474" y="1536223"/>
            <a:ext cx="1730210" cy="1752679"/>
            <a:chOff x="2304851" y="1668545"/>
            <a:chExt cx="2177594" cy="2205873"/>
          </a:xfrm>
        </p:grpSpPr>
        <p:sp>
          <p:nvSpPr>
            <p:cNvPr id="6" name="직사각형 5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현 6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accent1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0182609" y="1536223"/>
            <a:ext cx="1730210" cy="1752679"/>
            <a:chOff x="2304851" y="1668545"/>
            <a:chExt cx="2177594" cy="2205873"/>
          </a:xfrm>
        </p:grpSpPr>
        <p:sp>
          <p:nvSpPr>
            <p:cNvPr id="9" name="직사각형 8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현 9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accent3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8108238" y="1536223"/>
            <a:ext cx="1730210" cy="1752679"/>
            <a:chOff x="2304851" y="1668545"/>
            <a:chExt cx="2177594" cy="2205873"/>
          </a:xfrm>
        </p:grpSpPr>
        <p:sp>
          <p:nvSpPr>
            <p:cNvPr id="12" name="직사각형 11"/>
            <p:cNvSpPr/>
            <p:nvPr/>
          </p:nvSpPr>
          <p:spPr>
            <a:xfrm>
              <a:off x="2304851" y="2667786"/>
              <a:ext cx="2177594" cy="999241"/>
            </a:xfrm>
            <a:prstGeom prst="rect">
              <a:avLst/>
            </a:prstGeom>
            <a:gradFill flip="none" rotWithShape="1">
              <a:gsLst>
                <a:gs pos="5000">
                  <a:srgbClr val="050505"/>
                </a:gs>
                <a:gs pos="97000">
                  <a:srgbClr val="050505"/>
                </a:gs>
                <a:gs pos="22000">
                  <a:srgbClr val="3C3C3C"/>
                </a:gs>
                <a:gs pos="82000">
                  <a:schemeClr val="accent4">
                    <a:lumMod val="70000"/>
                  </a:schemeClr>
                </a:gs>
              </a:gsLst>
              <a:lin ang="10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현 12"/>
            <p:cNvSpPr/>
            <p:nvPr/>
          </p:nvSpPr>
          <p:spPr>
            <a:xfrm>
              <a:off x="2304851" y="1668545"/>
              <a:ext cx="2177594" cy="2205873"/>
            </a:xfrm>
            <a:prstGeom prst="chord">
              <a:avLst>
                <a:gd name="adj1" fmla="val 7538317"/>
                <a:gd name="adj2" fmla="val 3271526"/>
              </a:avLst>
            </a:prstGeom>
            <a:solidFill>
              <a:schemeClr val="accent6"/>
            </a:solidFill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5795010" y="3102047"/>
            <a:ext cx="6396990" cy="3401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298662" y="3102340"/>
            <a:ext cx="1169835" cy="651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8627" y="3102340"/>
            <a:ext cx="1169835" cy="651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62797" y="3102340"/>
            <a:ext cx="1169835" cy="651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 dirty="0" smtClean="0"/>
              <a:t>텍스트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924664" y="3770901"/>
            <a:ext cx="1917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400" dirty="0" smtClean="0"/>
              <a:t>이곳에 원하시는 내용을 </a:t>
            </a:r>
            <a:r>
              <a:rPr lang="ko-KR" altLang="en-US" sz="1400" dirty="0"/>
              <a:t>입력 </a:t>
            </a:r>
            <a:r>
              <a:rPr lang="ko-KR" altLang="en-US" sz="1400" dirty="0" smtClean="0"/>
              <a:t>하십시오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7984629" y="3770901"/>
            <a:ext cx="1917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400" dirty="0"/>
              <a:t>이곳에 원하시는 내용을 입력 하십시오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0088799" y="3770901"/>
            <a:ext cx="1917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400" dirty="0"/>
              <a:t>이곳에 원하시는 내용을 입력 하십시오</a:t>
            </a:r>
          </a:p>
        </p:txBody>
      </p:sp>
      <p:cxnSp>
        <p:nvCxnSpPr>
          <p:cNvPr id="25" name="직선 연결선 24"/>
          <p:cNvCxnSpPr/>
          <p:nvPr/>
        </p:nvCxnSpPr>
        <p:spPr>
          <a:xfrm>
            <a:off x="5962724" y="3702321"/>
            <a:ext cx="1841711" cy="0"/>
          </a:xfrm>
          <a:prstGeom prst="line">
            <a:avLst/>
          </a:prstGeom>
          <a:ln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8022689" y="3702321"/>
            <a:ext cx="1841711" cy="0"/>
          </a:xfrm>
          <a:prstGeom prst="line">
            <a:avLst/>
          </a:prstGeom>
          <a:ln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10126859" y="3702321"/>
            <a:ext cx="1841711" cy="0"/>
          </a:xfrm>
          <a:prstGeom prst="line">
            <a:avLst/>
          </a:prstGeom>
          <a:ln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/>
          <p:cNvGrpSpPr/>
          <p:nvPr/>
        </p:nvGrpSpPr>
        <p:grpSpPr>
          <a:xfrm>
            <a:off x="6332952" y="1796665"/>
            <a:ext cx="1169835" cy="1168516"/>
            <a:chOff x="722704" y="494665"/>
            <a:chExt cx="4225925" cy="4221163"/>
          </a:xfrm>
          <a:solidFill>
            <a:schemeClr val="bg1"/>
          </a:solidFill>
        </p:grpSpPr>
        <p:sp>
          <p:nvSpPr>
            <p:cNvPr id="32" name="Freeform 54"/>
            <p:cNvSpPr>
              <a:spLocks/>
            </p:cNvSpPr>
            <p:nvPr/>
          </p:nvSpPr>
          <p:spPr bwMode="auto">
            <a:xfrm>
              <a:off x="1591067" y="1936115"/>
              <a:ext cx="1912938" cy="1911350"/>
            </a:xfrm>
            <a:custGeom>
              <a:avLst/>
              <a:gdLst>
                <a:gd name="T0" fmla="*/ 1305 w 2409"/>
                <a:gd name="T1" fmla="*/ 5 h 2408"/>
                <a:gd name="T2" fmla="*/ 1501 w 2409"/>
                <a:gd name="T3" fmla="*/ 38 h 2408"/>
                <a:gd name="T4" fmla="*/ 1684 w 2409"/>
                <a:gd name="T5" fmla="*/ 99 h 2408"/>
                <a:gd name="T6" fmla="*/ 1297 w 2409"/>
                <a:gd name="T7" fmla="*/ 615 h 2408"/>
                <a:gd name="T8" fmla="*/ 1205 w 2409"/>
                <a:gd name="T9" fmla="*/ 607 h 2408"/>
                <a:gd name="T10" fmla="*/ 1057 w 2409"/>
                <a:gd name="T11" fmla="*/ 627 h 2408"/>
                <a:gd name="T12" fmla="*/ 924 w 2409"/>
                <a:gd name="T13" fmla="*/ 678 h 2408"/>
                <a:gd name="T14" fmla="*/ 808 w 2409"/>
                <a:gd name="T15" fmla="*/ 759 h 2408"/>
                <a:gd name="T16" fmla="*/ 714 w 2409"/>
                <a:gd name="T17" fmla="*/ 865 h 2408"/>
                <a:gd name="T18" fmla="*/ 648 w 2409"/>
                <a:gd name="T19" fmla="*/ 989 h 2408"/>
                <a:gd name="T20" fmla="*/ 612 w 2409"/>
                <a:gd name="T21" fmla="*/ 1130 h 2408"/>
                <a:gd name="T22" fmla="*/ 612 w 2409"/>
                <a:gd name="T23" fmla="*/ 1279 h 2408"/>
                <a:gd name="T24" fmla="*/ 648 w 2409"/>
                <a:gd name="T25" fmla="*/ 1420 h 2408"/>
                <a:gd name="T26" fmla="*/ 714 w 2409"/>
                <a:gd name="T27" fmla="*/ 1546 h 2408"/>
                <a:gd name="T28" fmla="*/ 808 w 2409"/>
                <a:gd name="T29" fmla="*/ 1651 h 2408"/>
                <a:gd name="T30" fmla="*/ 924 w 2409"/>
                <a:gd name="T31" fmla="*/ 1732 h 2408"/>
                <a:gd name="T32" fmla="*/ 1057 w 2409"/>
                <a:gd name="T33" fmla="*/ 1784 h 2408"/>
                <a:gd name="T34" fmla="*/ 1205 w 2409"/>
                <a:gd name="T35" fmla="*/ 1801 h 2408"/>
                <a:gd name="T36" fmla="*/ 1352 w 2409"/>
                <a:gd name="T37" fmla="*/ 1784 h 2408"/>
                <a:gd name="T38" fmla="*/ 1485 w 2409"/>
                <a:gd name="T39" fmla="*/ 1732 h 2408"/>
                <a:gd name="T40" fmla="*/ 1601 w 2409"/>
                <a:gd name="T41" fmla="*/ 1651 h 2408"/>
                <a:gd name="T42" fmla="*/ 1695 w 2409"/>
                <a:gd name="T43" fmla="*/ 1546 h 2408"/>
                <a:gd name="T44" fmla="*/ 1762 w 2409"/>
                <a:gd name="T45" fmla="*/ 1420 h 2408"/>
                <a:gd name="T46" fmla="*/ 1797 w 2409"/>
                <a:gd name="T47" fmla="*/ 1279 h 2408"/>
                <a:gd name="T48" fmla="*/ 1801 w 2409"/>
                <a:gd name="T49" fmla="*/ 1157 h 2408"/>
                <a:gd name="T50" fmla="*/ 2269 w 2409"/>
                <a:gd name="T51" fmla="*/ 640 h 2408"/>
                <a:gd name="T52" fmla="*/ 2345 w 2409"/>
                <a:gd name="T53" fmla="*/ 816 h 2408"/>
                <a:gd name="T54" fmla="*/ 2393 w 2409"/>
                <a:gd name="T55" fmla="*/ 1005 h 2408"/>
                <a:gd name="T56" fmla="*/ 2409 w 2409"/>
                <a:gd name="T57" fmla="*/ 1204 h 2408"/>
                <a:gd name="T58" fmla="*/ 2390 w 2409"/>
                <a:gd name="T59" fmla="*/ 1421 h 2408"/>
                <a:gd name="T60" fmla="*/ 2333 w 2409"/>
                <a:gd name="T61" fmla="*/ 1625 h 2408"/>
                <a:gd name="T62" fmla="*/ 2244 w 2409"/>
                <a:gd name="T63" fmla="*/ 1813 h 2408"/>
                <a:gd name="T64" fmla="*/ 2126 w 2409"/>
                <a:gd name="T65" fmla="*/ 1979 h 2408"/>
                <a:gd name="T66" fmla="*/ 1980 w 2409"/>
                <a:gd name="T67" fmla="*/ 2125 h 2408"/>
                <a:gd name="T68" fmla="*/ 1812 w 2409"/>
                <a:gd name="T69" fmla="*/ 2245 h 2408"/>
                <a:gd name="T70" fmla="*/ 1624 w 2409"/>
                <a:gd name="T71" fmla="*/ 2334 h 2408"/>
                <a:gd name="T72" fmla="*/ 1420 w 2409"/>
                <a:gd name="T73" fmla="*/ 2389 h 2408"/>
                <a:gd name="T74" fmla="*/ 1205 w 2409"/>
                <a:gd name="T75" fmla="*/ 2408 h 2408"/>
                <a:gd name="T76" fmla="*/ 988 w 2409"/>
                <a:gd name="T77" fmla="*/ 2389 h 2408"/>
                <a:gd name="T78" fmla="*/ 784 w 2409"/>
                <a:gd name="T79" fmla="*/ 2334 h 2408"/>
                <a:gd name="T80" fmla="*/ 596 w 2409"/>
                <a:gd name="T81" fmla="*/ 2245 h 2408"/>
                <a:gd name="T82" fmla="*/ 429 w 2409"/>
                <a:gd name="T83" fmla="*/ 2125 h 2408"/>
                <a:gd name="T84" fmla="*/ 283 w 2409"/>
                <a:gd name="T85" fmla="*/ 1979 h 2408"/>
                <a:gd name="T86" fmla="*/ 163 w 2409"/>
                <a:gd name="T87" fmla="*/ 1813 h 2408"/>
                <a:gd name="T88" fmla="*/ 74 w 2409"/>
                <a:gd name="T89" fmla="*/ 1625 h 2408"/>
                <a:gd name="T90" fmla="*/ 19 w 2409"/>
                <a:gd name="T91" fmla="*/ 1421 h 2408"/>
                <a:gd name="T92" fmla="*/ 0 w 2409"/>
                <a:gd name="T93" fmla="*/ 1204 h 2408"/>
                <a:gd name="T94" fmla="*/ 19 w 2409"/>
                <a:gd name="T95" fmla="*/ 989 h 2408"/>
                <a:gd name="T96" fmla="*/ 74 w 2409"/>
                <a:gd name="T97" fmla="*/ 785 h 2408"/>
                <a:gd name="T98" fmla="*/ 163 w 2409"/>
                <a:gd name="T99" fmla="*/ 598 h 2408"/>
                <a:gd name="T100" fmla="*/ 283 w 2409"/>
                <a:gd name="T101" fmla="*/ 429 h 2408"/>
                <a:gd name="T102" fmla="*/ 429 w 2409"/>
                <a:gd name="T103" fmla="*/ 284 h 2408"/>
                <a:gd name="T104" fmla="*/ 596 w 2409"/>
                <a:gd name="T105" fmla="*/ 166 h 2408"/>
                <a:gd name="T106" fmla="*/ 784 w 2409"/>
                <a:gd name="T107" fmla="*/ 77 h 2408"/>
                <a:gd name="T108" fmla="*/ 988 w 2409"/>
                <a:gd name="T109" fmla="*/ 20 h 2408"/>
                <a:gd name="T110" fmla="*/ 1205 w 2409"/>
                <a:gd name="T111" fmla="*/ 0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09" h="2408">
                  <a:moveTo>
                    <a:pt x="1205" y="0"/>
                  </a:moveTo>
                  <a:lnTo>
                    <a:pt x="1305" y="5"/>
                  </a:lnTo>
                  <a:lnTo>
                    <a:pt x="1404" y="17"/>
                  </a:lnTo>
                  <a:lnTo>
                    <a:pt x="1501" y="38"/>
                  </a:lnTo>
                  <a:lnTo>
                    <a:pt x="1593" y="65"/>
                  </a:lnTo>
                  <a:lnTo>
                    <a:pt x="1684" y="99"/>
                  </a:lnTo>
                  <a:lnTo>
                    <a:pt x="1770" y="141"/>
                  </a:lnTo>
                  <a:lnTo>
                    <a:pt x="1297" y="615"/>
                  </a:lnTo>
                  <a:lnTo>
                    <a:pt x="1252" y="609"/>
                  </a:lnTo>
                  <a:lnTo>
                    <a:pt x="1205" y="607"/>
                  </a:lnTo>
                  <a:lnTo>
                    <a:pt x="1130" y="612"/>
                  </a:lnTo>
                  <a:lnTo>
                    <a:pt x="1057" y="627"/>
                  </a:lnTo>
                  <a:lnTo>
                    <a:pt x="989" y="648"/>
                  </a:lnTo>
                  <a:lnTo>
                    <a:pt x="924" y="678"/>
                  </a:lnTo>
                  <a:lnTo>
                    <a:pt x="863" y="714"/>
                  </a:lnTo>
                  <a:lnTo>
                    <a:pt x="808" y="759"/>
                  </a:lnTo>
                  <a:lnTo>
                    <a:pt x="758" y="808"/>
                  </a:lnTo>
                  <a:lnTo>
                    <a:pt x="714" y="865"/>
                  </a:lnTo>
                  <a:lnTo>
                    <a:pt x="677" y="924"/>
                  </a:lnTo>
                  <a:lnTo>
                    <a:pt x="648" y="989"/>
                  </a:lnTo>
                  <a:lnTo>
                    <a:pt x="625" y="1057"/>
                  </a:lnTo>
                  <a:lnTo>
                    <a:pt x="612" y="1130"/>
                  </a:lnTo>
                  <a:lnTo>
                    <a:pt x="607" y="1204"/>
                  </a:lnTo>
                  <a:lnTo>
                    <a:pt x="612" y="1279"/>
                  </a:lnTo>
                  <a:lnTo>
                    <a:pt x="625" y="1352"/>
                  </a:lnTo>
                  <a:lnTo>
                    <a:pt x="648" y="1420"/>
                  </a:lnTo>
                  <a:lnTo>
                    <a:pt x="677" y="1484"/>
                  </a:lnTo>
                  <a:lnTo>
                    <a:pt x="714" y="1546"/>
                  </a:lnTo>
                  <a:lnTo>
                    <a:pt x="758" y="1601"/>
                  </a:lnTo>
                  <a:lnTo>
                    <a:pt x="808" y="1651"/>
                  </a:lnTo>
                  <a:lnTo>
                    <a:pt x="863" y="1695"/>
                  </a:lnTo>
                  <a:lnTo>
                    <a:pt x="924" y="1732"/>
                  </a:lnTo>
                  <a:lnTo>
                    <a:pt x="989" y="1761"/>
                  </a:lnTo>
                  <a:lnTo>
                    <a:pt x="1057" y="1784"/>
                  </a:lnTo>
                  <a:lnTo>
                    <a:pt x="1130" y="1797"/>
                  </a:lnTo>
                  <a:lnTo>
                    <a:pt x="1205" y="1801"/>
                  </a:lnTo>
                  <a:lnTo>
                    <a:pt x="1279" y="1797"/>
                  </a:lnTo>
                  <a:lnTo>
                    <a:pt x="1352" y="1784"/>
                  </a:lnTo>
                  <a:lnTo>
                    <a:pt x="1420" y="1761"/>
                  </a:lnTo>
                  <a:lnTo>
                    <a:pt x="1485" y="1732"/>
                  </a:lnTo>
                  <a:lnTo>
                    <a:pt x="1545" y="1695"/>
                  </a:lnTo>
                  <a:lnTo>
                    <a:pt x="1601" y="1651"/>
                  </a:lnTo>
                  <a:lnTo>
                    <a:pt x="1652" y="1601"/>
                  </a:lnTo>
                  <a:lnTo>
                    <a:pt x="1695" y="1546"/>
                  </a:lnTo>
                  <a:lnTo>
                    <a:pt x="1731" y="1484"/>
                  </a:lnTo>
                  <a:lnTo>
                    <a:pt x="1762" y="1420"/>
                  </a:lnTo>
                  <a:lnTo>
                    <a:pt x="1783" y="1352"/>
                  </a:lnTo>
                  <a:lnTo>
                    <a:pt x="1797" y="1279"/>
                  </a:lnTo>
                  <a:lnTo>
                    <a:pt x="1802" y="1204"/>
                  </a:lnTo>
                  <a:lnTo>
                    <a:pt x="1801" y="1157"/>
                  </a:lnTo>
                  <a:lnTo>
                    <a:pt x="1794" y="1112"/>
                  </a:lnTo>
                  <a:lnTo>
                    <a:pt x="2269" y="640"/>
                  </a:lnTo>
                  <a:lnTo>
                    <a:pt x="2311" y="725"/>
                  </a:lnTo>
                  <a:lnTo>
                    <a:pt x="2345" y="816"/>
                  </a:lnTo>
                  <a:lnTo>
                    <a:pt x="2372" y="908"/>
                  </a:lnTo>
                  <a:lnTo>
                    <a:pt x="2393" y="1005"/>
                  </a:lnTo>
                  <a:lnTo>
                    <a:pt x="2405" y="1104"/>
                  </a:lnTo>
                  <a:lnTo>
                    <a:pt x="2409" y="1204"/>
                  </a:lnTo>
                  <a:lnTo>
                    <a:pt x="2405" y="1314"/>
                  </a:lnTo>
                  <a:lnTo>
                    <a:pt x="2390" y="1421"/>
                  </a:lnTo>
                  <a:lnTo>
                    <a:pt x="2366" y="1525"/>
                  </a:lnTo>
                  <a:lnTo>
                    <a:pt x="2333" y="1625"/>
                  </a:lnTo>
                  <a:lnTo>
                    <a:pt x="2293" y="1721"/>
                  </a:lnTo>
                  <a:lnTo>
                    <a:pt x="2244" y="1813"/>
                  </a:lnTo>
                  <a:lnTo>
                    <a:pt x="2189" y="1899"/>
                  </a:lnTo>
                  <a:lnTo>
                    <a:pt x="2126" y="1979"/>
                  </a:lnTo>
                  <a:lnTo>
                    <a:pt x="2056" y="2056"/>
                  </a:lnTo>
                  <a:lnTo>
                    <a:pt x="1980" y="2125"/>
                  </a:lnTo>
                  <a:lnTo>
                    <a:pt x="1899" y="2188"/>
                  </a:lnTo>
                  <a:lnTo>
                    <a:pt x="1812" y="2245"/>
                  </a:lnTo>
                  <a:lnTo>
                    <a:pt x="1721" y="2293"/>
                  </a:lnTo>
                  <a:lnTo>
                    <a:pt x="1624" y="2334"/>
                  </a:lnTo>
                  <a:lnTo>
                    <a:pt x="1524" y="2366"/>
                  </a:lnTo>
                  <a:lnTo>
                    <a:pt x="1420" y="2389"/>
                  </a:lnTo>
                  <a:lnTo>
                    <a:pt x="1313" y="2403"/>
                  </a:lnTo>
                  <a:lnTo>
                    <a:pt x="1205" y="2408"/>
                  </a:lnTo>
                  <a:lnTo>
                    <a:pt x="1095" y="2403"/>
                  </a:lnTo>
                  <a:lnTo>
                    <a:pt x="988" y="2389"/>
                  </a:lnTo>
                  <a:lnTo>
                    <a:pt x="884" y="2366"/>
                  </a:lnTo>
                  <a:lnTo>
                    <a:pt x="784" y="2334"/>
                  </a:lnTo>
                  <a:lnTo>
                    <a:pt x="688" y="2293"/>
                  </a:lnTo>
                  <a:lnTo>
                    <a:pt x="596" y="2245"/>
                  </a:lnTo>
                  <a:lnTo>
                    <a:pt x="510" y="2188"/>
                  </a:lnTo>
                  <a:lnTo>
                    <a:pt x="429" y="2125"/>
                  </a:lnTo>
                  <a:lnTo>
                    <a:pt x="353" y="2056"/>
                  </a:lnTo>
                  <a:lnTo>
                    <a:pt x="283" y="1979"/>
                  </a:lnTo>
                  <a:lnTo>
                    <a:pt x="220" y="1899"/>
                  </a:lnTo>
                  <a:lnTo>
                    <a:pt x="163" y="1813"/>
                  </a:lnTo>
                  <a:lnTo>
                    <a:pt x="115" y="1721"/>
                  </a:lnTo>
                  <a:lnTo>
                    <a:pt x="74" y="1625"/>
                  </a:lnTo>
                  <a:lnTo>
                    <a:pt x="42" y="1525"/>
                  </a:lnTo>
                  <a:lnTo>
                    <a:pt x="19" y="1421"/>
                  </a:lnTo>
                  <a:lnTo>
                    <a:pt x="5" y="1314"/>
                  </a:lnTo>
                  <a:lnTo>
                    <a:pt x="0" y="1204"/>
                  </a:lnTo>
                  <a:lnTo>
                    <a:pt x="5" y="1096"/>
                  </a:lnTo>
                  <a:lnTo>
                    <a:pt x="19" y="989"/>
                  </a:lnTo>
                  <a:lnTo>
                    <a:pt x="42" y="886"/>
                  </a:lnTo>
                  <a:lnTo>
                    <a:pt x="74" y="785"/>
                  </a:lnTo>
                  <a:lnTo>
                    <a:pt x="115" y="688"/>
                  </a:lnTo>
                  <a:lnTo>
                    <a:pt x="163" y="598"/>
                  </a:lnTo>
                  <a:lnTo>
                    <a:pt x="220" y="510"/>
                  </a:lnTo>
                  <a:lnTo>
                    <a:pt x="283" y="429"/>
                  </a:lnTo>
                  <a:lnTo>
                    <a:pt x="353" y="353"/>
                  </a:lnTo>
                  <a:lnTo>
                    <a:pt x="429" y="284"/>
                  </a:lnTo>
                  <a:lnTo>
                    <a:pt x="510" y="221"/>
                  </a:lnTo>
                  <a:lnTo>
                    <a:pt x="596" y="166"/>
                  </a:lnTo>
                  <a:lnTo>
                    <a:pt x="688" y="117"/>
                  </a:lnTo>
                  <a:lnTo>
                    <a:pt x="784" y="77"/>
                  </a:lnTo>
                  <a:lnTo>
                    <a:pt x="884" y="44"/>
                  </a:lnTo>
                  <a:lnTo>
                    <a:pt x="988" y="20"/>
                  </a:lnTo>
                  <a:lnTo>
                    <a:pt x="1095" y="5"/>
                  </a:lnTo>
                  <a:lnTo>
                    <a:pt x="12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55"/>
            <p:cNvSpPr>
              <a:spLocks/>
            </p:cNvSpPr>
            <p:nvPr/>
          </p:nvSpPr>
          <p:spPr bwMode="auto">
            <a:xfrm>
              <a:off x="722704" y="1067753"/>
              <a:ext cx="3651250" cy="3648075"/>
            </a:xfrm>
            <a:custGeom>
              <a:avLst/>
              <a:gdLst>
                <a:gd name="T0" fmla="*/ 2599 w 4599"/>
                <a:gd name="T1" fmla="*/ 19 h 4595"/>
                <a:gd name="T2" fmla="*/ 3025 w 4599"/>
                <a:gd name="T3" fmla="*/ 118 h 4595"/>
                <a:gd name="T4" fmla="*/ 3419 w 4599"/>
                <a:gd name="T5" fmla="*/ 291 h 4595"/>
                <a:gd name="T6" fmla="*/ 3219 w 4599"/>
                <a:gd name="T7" fmla="*/ 880 h 4595"/>
                <a:gd name="T8" fmla="*/ 2902 w 4599"/>
                <a:gd name="T9" fmla="*/ 718 h 4595"/>
                <a:gd name="T10" fmla="*/ 2549 w 4599"/>
                <a:gd name="T11" fmla="*/ 626 h 4595"/>
                <a:gd name="T12" fmla="*/ 2167 w 4599"/>
                <a:gd name="T13" fmla="*/ 613 h 4595"/>
                <a:gd name="T14" fmla="*/ 1789 w 4599"/>
                <a:gd name="T15" fmla="*/ 686 h 4595"/>
                <a:gd name="T16" fmla="*/ 1446 w 4599"/>
                <a:gd name="T17" fmla="*/ 838 h 4595"/>
                <a:gd name="T18" fmla="*/ 1148 w 4599"/>
                <a:gd name="T19" fmla="*/ 1059 h 4595"/>
                <a:gd name="T20" fmla="*/ 905 w 4599"/>
                <a:gd name="T21" fmla="*/ 1341 h 4595"/>
                <a:gd name="T22" fmla="*/ 729 w 4599"/>
                <a:gd name="T23" fmla="*/ 1670 h 4595"/>
                <a:gd name="T24" fmla="*/ 628 w 4599"/>
                <a:gd name="T25" fmla="*/ 2037 h 4595"/>
                <a:gd name="T26" fmla="*/ 612 w 4599"/>
                <a:gd name="T27" fmla="*/ 2430 h 4595"/>
                <a:gd name="T28" fmla="*/ 687 w 4599"/>
                <a:gd name="T29" fmla="*/ 2807 h 4595"/>
                <a:gd name="T30" fmla="*/ 839 w 4599"/>
                <a:gd name="T31" fmla="*/ 3150 h 4595"/>
                <a:gd name="T32" fmla="*/ 1061 w 4599"/>
                <a:gd name="T33" fmla="*/ 3448 h 4595"/>
                <a:gd name="T34" fmla="*/ 1341 w 4599"/>
                <a:gd name="T35" fmla="*/ 3691 h 4595"/>
                <a:gd name="T36" fmla="*/ 1671 w 4599"/>
                <a:gd name="T37" fmla="*/ 3867 h 4595"/>
                <a:gd name="T38" fmla="*/ 2039 w 4599"/>
                <a:gd name="T39" fmla="*/ 3967 h 4595"/>
                <a:gd name="T40" fmla="*/ 2431 w 4599"/>
                <a:gd name="T41" fmla="*/ 3984 h 4595"/>
                <a:gd name="T42" fmla="*/ 2810 w 4599"/>
                <a:gd name="T43" fmla="*/ 3909 h 4595"/>
                <a:gd name="T44" fmla="*/ 3153 w 4599"/>
                <a:gd name="T45" fmla="*/ 3757 h 4595"/>
                <a:gd name="T46" fmla="*/ 3451 w 4599"/>
                <a:gd name="T47" fmla="*/ 3535 h 4595"/>
                <a:gd name="T48" fmla="*/ 3692 w 4599"/>
                <a:gd name="T49" fmla="*/ 3255 h 4595"/>
                <a:gd name="T50" fmla="*/ 3870 w 4599"/>
                <a:gd name="T51" fmla="*/ 2925 h 4595"/>
                <a:gd name="T52" fmla="*/ 3971 w 4599"/>
                <a:gd name="T53" fmla="*/ 2560 h 4595"/>
                <a:gd name="T54" fmla="*/ 3987 w 4599"/>
                <a:gd name="T55" fmla="*/ 2171 h 4595"/>
                <a:gd name="T56" fmla="*/ 3919 w 4599"/>
                <a:gd name="T57" fmla="*/ 1810 h 4595"/>
                <a:gd name="T58" fmla="*/ 3780 w 4599"/>
                <a:gd name="T59" fmla="*/ 1480 h 4595"/>
                <a:gd name="T60" fmla="*/ 4235 w 4599"/>
                <a:gd name="T61" fmla="*/ 1058 h 4595"/>
                <a:gd name="T62" fmla="*/ 4431 w 4599"/>
                <a:gd name="T63" fmla="*/ 1437 h 4595"/>
                <a:gd name="T64" fmla="*/ 4556 w 4599"/>
                <a:gd name="T65" fmla="*/ 1852 h 4595"/>
                <a:gd name="T66" fmla="*/ 4599 w 4599"/>
                <a:gd name="T67" fmla="*/ 2297 h 4595"/>
                <a:gd name="T68" fmla="*/ 4556 w 4599"/>
                <a:gd name="T69" fmla="*/ 2742 h 4595"/>
                <a:gd name="T70" fmla="*/ 4431 w 4599"/>
                <a:gd name="T71" fmla="*/ 3158 h 4595"/>
                <a:gd name="T72" fmla="*/ 4235 w 4599"/>
                <a:gd name="T73" fmla="*/ 3537 h 4595"/>
                <a:gd name="T74" fmla="*/ 3974 w 4599"/>
                <a:gd name="T75" fmla="*/ 3870 h 4595"/>
                <a:gd name="T76" fmla="*/ 3657 w 4599"/>
                <a:gd name="T77" fmla="*/ 4152 h 4595"/>
                <a:gd name="T78" fmla="*/ 3291 w 4599"/>
                <a:gd name="T79" fmla="*/ 4370 h 4595"/>
                <a:gd name="T80" fmla="*/ 2886 w 4599"/>
                <a:gd name="T81" fmla="*/ 4519 h 4595"/>
                <a:gd name="T82" fmla="*/ 2450 w 4599"/>
                <a:gd name="T83" fmla="*/ 4590 h 4595"/>
                <a:gd name="T84" fmla="*/ 2000 w 4599"/>
                <a:gd name="T85" fmla="*/ 4576 h 4595"/>
                <a:gd name="T86" fmla="*/ 1574 w 4599"/>
                <a:gd name="T87" fmla="*/ 4479 h 4595"/>
                <a:gd name="T88" fmla="*/ 1181 w 4599"/>
                <a:gd name="T89" fmla="*/ 4306 h 4595"/>
                <a:gd name="T90" fmla="*/ 831 w 4599"/>
                <a:gd name="T91" fmla="*/ 4064 h 4595"/>
                <a:gd name="T92" fmla="*/ 531 w 4599"/>
                <a:gd name="T93" fmla="*/ 3765 h 4595"/>
                <a:gd name="T94" fmla="*/ 292 w 4599"/>
                <a:gd name="T95" fmla="*/ 3416 h 4595"/>
                <a:gd name="T96" fmla="*/ 117 w 4599"/>
                <a:gd name="T97" fmla="*/ 3024 h 4595"/>
                <a:gd name="T98" fmla="*/ 19 w 4599"/>
                <a:gd name="T99" fmla="*/ 2597 h 4595"/>
                <a:gd name="T100" fmla="*/ 5 w 4599"/>
                <a:gd name="T101" fmla="*/ 2147 h 4595"/>
                <a:gd name="T102" fmla="*/ 76 w 4599"/>
                <a:gd name="T103" fmla="*/ 1712 h 4595"/>
                <a:gd name="T104" fmla="*/ 225 w 4599"/>
                <a:gd name="T105" fmla="*/ 1307 h 4595"/>
                <a:gd name="T106" fmla="*/ 444 w 4599"/>
                <a:gd name="T107" fmla="*/ 941 h 4595"/>
                <a:gd name="T108" fmla="*/ 726 w 4599"/>
                <a:gd name="T109" fmla="*/ 624 h 4595"/>
                <a:gd name="T110" fmla="*/ 1059 w 4599"/>
                <a:gd name="T111" fmla="*/ 364 h 4595"/>
                <a:gd name="T112" fmla="*/ 1438 w 4599"/>
                <a:gd name="T113" fmla="*/ 168 h 4595"/>
                <a:gd name="T114" fmla="*/ 1854 w 4599"/>
                <a:gd name="T115" fmla="*/ 43 h 4595"/>
                <a:gd name="T116" fmla="*/ 2300 w 4599"/>
                <a:gd name="T117" fmla="*/ 0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99" h="4595">
                  <a:moveTo>
                    <a:pt x="2300" y="0"/>
                  </a:moveTo>
                  <a:lnTo>
                    <a:pt x="2450" y="4"/>
                  </a:lnTo>
                  <a:lnTo>
                    <a:pt x="2599" y="19"/>
                  </a:lnTo>
                  <a:lnTo>
                    <a:pt x="2745" y="43"/>
                  </a:lnTo>
                  <a:lnTo>
                    <a:pt x="2886" y="76"/>
                  </a:lnTo>
                  <a:lnTo>
                    <a:pt x="3025" y="118"/>
                  </a:lnTo>
                  <a:lnTo>
                    <a:pt x="3161" y="168"/>
                  </a:lnTo>
                  <a:lnTo>
                    <a:pt x="3291" y="224"/>
                  </a:lnTo>
                  <a:lnTo>
                    <a:pt x="3419" y="291"/>
                  </a:lnTo>
                  <a:lnTo>
                    <a:pt x="3540" y="364"/>
                  </a:lnTo>
                  <a:lnTo>
                    <a:pt x="3657" y="445"/>
                  </a:lnTo>
                  <a:lnTo>
                    <a:pt x="3219" y="880"/>
                  </a:lnTo>
                  <a:lnTo>
                    <a:pt x="3119" y="818"/>
                  </a:lnTo>
                  <a:lnTo>
                    <a:pt x="3012" y="765"/>
                  </a:lnTo>
                  <a:lnTo>
                    <a:pt x="2902" y="718"/>
                  </a:lnTo>
                  <a:lnTo>
                    <a:pt x="2787" y="679"/>
                  </a:lnTo>
                  <a:lnTo>
                    <a:pt x="2670" y="648"/>
                  </a:lnTo>
                  <a:lnTo>
                    <a:pt x="2549" y="626"/>
                  </a:lnTo>
                  <a:lnTo>
                    <a:pt x="2426" y="613"/>
                  </a:lnTo>
                  <a:lnTo>
                    <a:pt x="2300" y="608"/>
                  </a:lnTo>
                  <a:lnTo>
                    <a:pt x="2167" y="613"/>
                  </a:lnTo>
                  <a:lnTo>
                    <a:pt x="2039" y="627"/>
                  </a:lnTo>
                  <a:lnTo>
                    <a:pt x="1913" y="652"/>
                  </a:lnTo>
                  <a:lnTo>
                    <a:pt x="1789" y="686"/>
                  </a:lnTo>
                  <a:lnTo>
                    <a:pt x="1671" y="728"/>
                  </a:lnTo>
                  <a:lnTo>
                    <a:pt x="1556" y="780"/>
                  </a:lnTo>
                  <a:lnTo>
                    <a:pt x="1446" y="838"/>
                  </a:lnTo>
                  <a:lnTo>
                    <a:pt x="1341" y="906"/>
                  </a:lnTo>
                  <a:lnTo>
                    <a:pt x="1242" y="979"/>
                  </a:lnTo>
                  <a:lnTo>
                    <a:pt x="1148" y="1059"/>
                  </a:lnTo>
                  <a:lnTo>
                    <a:pt x="1061" y="1147"/>
                  </a:lnTo>
                  <a:lnTo>
                    <a:pt x="980" y="1241"/>
                  </a:lnTo>
                  <a:lnTo>
                    <a:pt x="905" y="1341"/>
                  </a:lnTo>
                  <a:lnTo>
                    <a:pt x="839" y="1445"/>
                  </a:lnTo>
                  <a:lnTo>
                    <a:pt x="781" y="1555"/>
                  </a:lnTo>
                  <a:lnTo>
                    <a:pt x="729" y="1670"/>
                  </a:lnTo>
                  <a:lnTo>
                    <a:pt x="687" y="1788"/>
                  </a:lnTo>
                  <a:lnTo>
                    <a:pt x="653" y="1911"/>
                  </a:lnTo>
                  <a:lnTo>
                    <a:pt x="628" y="2037"/>
                  </a:lnTo>
                  <a:lnTo>
                    <a:pt x="612" y="2166"/>
                  </a:lnTo>
                  <a:lnTo>
                    <a:pt x="607" y="2297"/>
                  </a:lnTo>
                  <a:lnTo>
                    <a:pt x="612" y="2430"/>
                  </a:lnTo>
                  <a:lnTo>
                    <a:pt x="628" y="2560"/>
                  </a:lnTo>
                  <a:lnTo>
                    <a:pt x="653" y="2684"/>
                  </a:lnTo>
                  <a:lnTo>
                    <a:pt x="687" y="2807"/>
                  </a:lnTo>
                  <a:lnTo>
                    <a:pt x="729" y="2925"/>
                  </a:lnTo>
                  <a:lnTo>
                    <a:pt x="781" y="3040"/>
                  </a:lnTo>
                  <a:lnTo>
                    <a:pt x="839" y="3150"/>
                  </a:lnTo>
                  <a:lnTo>
                    <a:pt x="905" y="3255"/>
                  </a:lnTo>
                  <a:lnTo>
                    <a:pt x="980" y="3354"/>
                  </a:lnTo>
                  <a:lnTo>
                    <a:pt x="1061" y="3448"/>
                  </a:lnTo>
                  <a:lnTo>
                    <a:pt x="1148" y="3535"/>
                  </a:lnTo>
                  <a:lnTo>
                    <a:pt x="1242" y="3616"/>
                  </a:lnTo>
                  <a:lnTo>
                    <a:pt x="1341" y="3691"/>
                  </a:lnTo>
                  <a:lnTo>
                    <a:pt x="1446" y="3757"/>
                  </a:lnTo>
                  <a:lnTo>
                    <a:pt x="1556" y="3815"/>
                  </a:lnTo>
                  <a:lnTo>
                    <a:pt x="1671" y="3867"/>
                  </a:lnTo>
                  <a:lnTo>
                    <a:pt x="1789" y="3909"/>
                  </a:lnTo>
                  <a:lnTo>
                    <a:pt x="1913" y="3943"/>
                  </a:lnTo>
                  <a:lnTo>
                    <a:pt x="2039" y="3967"/>
                  </a:lnTo>
                  <a:lnTo>
                    <a:pt x="2167" y="3984"/>
                  </a:lnTo>
                  <a:lnTo>
                    <a:pt x="2300" y="3988"/>
                  </a:lnTo>
                  <a:lnTo>
                    <a:pt x="2431" y="3984"/>
                  </a:lnTo>
                  <a:lnTo>
                    <a:pt x="2560" y="3967"/>
                  </a:lnTo>
                  <a:lnTo>
                    <a:pt x="2687" y="3943"/>
                  </a:lnTo>
                  <a:lnTo>
                    <a:pt x="2810" y="3909"/>
                  </a:lnTo>
                  <a:lnTo>
                    <a:pt x="2928" y="3867"/>
                  </a:lnTo>
                  <a:lnTo>
                    <a:pt x="3043" y="3815"/>
                  </a:lnTo>
                  <a:lnTo>
                    <a:pt x="3153" y="3757"/>
                  </a:lnTo>
                  <a:lnTo>
                    <a:pt x="3257" y="3691"/>
                  </a:lnTo>
                  <a:lnTo>
                    <a:pt x="3357" y="3616"/>
                  </a:lnTo>
                  <a:lnTo>
                    <a:pt x="3451" y="3535"/>
                  </a:lnTo>
                  <a:lnTo>
                    <a:pt x="3539" y="3448"/>
                  </a:lnTo>
                  <a:lnTo>
                    <a:pt x="3619" y="3354"/>
                  </a:lnTo>
                  <a:lnTo>
                    <a:pt x="3692" y="3255"/>
                  </a:lnTo>
                  <a:lnTo>
                    <a:pt x="3760" y="3150"/>
                  </a:lnTo>
                  <a:lnTo>
                    <a:pt x="3819" y="3040"/>
                  </a:lnTo>
                  <a:lnTo>
                    <a:pt x="3870" y="2925"/>
                  </a:lnTo>
                  <a:lnTo>
                    <a:pt x="3913" y="2807"/>
                  </a:lnTo>
                  <a:lnTo>
                    <a:pt x="3947" y="2684"/>
                  </a:lnTo>
                  <a:lnTo>
                    <a:pt x="3971" y="2560"/>
                  </a:lnTo>
                  <a:lnTo>
                    <a:pt x="3985" y="2430"/>
                  </a:lnTo>
                  <a:lnTo>
                    <a:pt x="3990" y="2297"/>
                  </a:lnTo>
                  <a:lnTo>
                    <a:pt x="3987" y="2171"/>
                  </a:lnTo>
                  <a:lnTo>
                    <a:pt x="3973" y="2048"/>
                  </a:lnTo>
                  <a:lnTo>
                    <a:pt x="3950" y="1927"/>
                  </a:lnTo>
                  <a:lnTo>
                    <a:pt x="3919" y="1810"/>
                  </a:lnTo>
                  <a:lnTo>
                    <a:pt x="3880" y="1695"/>
                  </a:lnTo>
                  <a:lnTo>
                    <a:pt x="3833" y="1585"/>
                  </a:lnTo>
                  <a:lnTo>
                    <a:pt x="3780" y="1480"/>
                  </a:lnTo>
                  <a:lnTo>
                    <a:pt x="3718" y="1378"/>
                  </a:lnTo>
                  <a:lnTo>
                    <a:pt x="4154" y="941"/>
                  </a:lnTo>
                  <a:lnTo>
                    <a:pt x="4235" y="1058"/>
                  </a:lnTo>
                  <a:lnTo>
                    <a:pt x="4308" y="1181"/>
                  </a:lnTo>
                  <a:lnTo>
                    <a:pt x="4374" y="1307"/>
                  </a:lnTo>
                  <a:lnTo>
                    <a:pt x="4431" y="1437"/>
                  </a:lnTo>
                  <a:lnTo>
                    <a:pt x="4481" y="1572"/>
                  </a:lnTo>
                  <a:lnTo>
                    <a:pt x="4523" y="1712"/>
                  </a:lnTo>
                  <a:lnTo>
                    <a:pt x="4556" y="1852"/>
                  </a:lnTo>
                  <a:lnTo>
                    <a:pt x="4580" y="1998"/>
                  </a:lnTo>
                  <a:lnTo>
                    <a:pt x="4594" y="2147"/>
                  </a:lnTo>
                  <a:lnTo>
                    <a:pt x="4599" y="2297"/>
                  </a:lnTo>
                  <a:lnTo>
                    <a:pt x="4594" y="2448"/>
                  </a:lnTo>
                  <a:lnTo>
                    <a:pt x="4580" y="2597"/>
                  </a:lnTo>
                  <a:lnTo>
                    <a:pt x="4556" y="2742"/>
                  </a:lnTo>
                  <a:lnTo>
                    <a:pt x="4523" y="2885"/>
                  </a:lnTo>
                  <a:lnTo>
                    <a:pt x="4481" y="3024"/>
                  </a:lnTo>
                  <a:lnTo>
                    <a:pt x="4431" y="3158"/>
                  </a:lnTo>
                  <a:lnTo>
                    <a:pt x="4374" y="3289"/>
                  </a:lnTo>
                  <a:lnTo>
                    <a:pt x="4308" y="3416"/>
                  </a:lnTo>
                  <a:lnTo>
                    <a:pt x="4235" y="3537"/>
                  </a:lnTo>
                  <a:lnTo>
                    <a:pt x="4154" y="3653"/>
                  </a:lnTo>
                  <a:lnTo>
                    <a:pt x="4068" y="3765"/>
                  </a:lnTo>
                  <a:lnTo>
                    <a:pt x="3974" y="3870"/>
                  </a:lnTo>
                  <a:lnTo>
                    <a:pt x="3874" y="3971"/>
                  </a:lnTo>
                  <a:lnTo>
                    <a:pt x="3768" y="4064"/>
                  </a:lnTo>
                  <a:lnTo>
                    <a:pt x="3657" y="4152"/>
                  </a:lnTo>
                  <a:lnTo>
                    <a:pt x="3540" y="4231"/>
                  </a:lnTo>
                  <a:lnTo>
                    <a:pt x="3419" y="4306"/>
                  </a:lnTo>
                  <a:lnTo>
                    <a:pt x="3291" y="4370"/>
                  </a:lnTo>
                  <a:lnTo>
                    <a:pt x="3161" y="4429"/>
                  </a:lnTo>
                  <a:lnTo>
                    <a:pt x="3025" y="4479"/>
                  </a:lnTo>
                  <a:lnTo>
                    <a:pt x="2886" y="4519"/>
                  </a:lnTo>
                  <a:lnTo>
                    <a:pt x="2745" y="4552"/>
                  </a:lnTo>
                  <a:lnTo>
                    <a:pt x="2599" y="4576"/>
                  </a:lnTo>
                  <a:lnTo>
                    <a:pt x="2450" y="4590"/>
                  </a:lnTo>
                  <a:lnTo>
                    <a:pt x="2300" y="4595"/>
                  </a:lnTo>
                  <a:lnTo>
                    <a:pt x="2149" y="4590"/>
                  </a:lnTo>
                  <a:lnTo>
                    <a:pt x="2000" y="4576"/>
                  </a:lnTo>
                  <a:lnTo>
                    <a:pt x="1854" y="4552"/>
                  </a:lnTo>
                  <a:lnTo>
                    <a:pt x="1712" y="4519"/>
                  </a:lnTo>
                  <a:lnTo>
                    <a:pt x="1574" y="4479"/>
                  </a:lnTo>
                  <a:lnTo>
                    <a:pt x="1438" y="4429"/>
                  </a:lnTo>
                  <a:lnTo>
                    <a:pt x="1307" y="4370"/>
                  </a:lnTo>
                  <a:lnTo>
                    <a:pt x="1181" y="4306"/>
                  </a:lnTo>
                  <a:lnTo>
                    <a:pt x="1059" y="4231"/>
                  </a:lnTo>
                  <a:lnTo>
                    <a:pt x="943" y="4152"/>
                  </a:lnTo>
                  <a:lnTo>
                    <a:pt x="831" y="4064"/>
                  </a:lnTo>
                  <a:lnTo>
                    <a:pt x="726" y="3971"/>
                  </a:lnTo>
                  <a:lnTo>
                    <a:pt x="625" y="3870"/>
                  </a:lnTo>
                  <a:lnTo>
                    <a:pt x="531" y="3765"/>
                  </a:lnTo>
                  <a:lnTo>
                    <a:pt x="444" y="3653"/>
                  </a:lnTo>
                  <a:lnTo>
                    <a:pt x="364" y="3537"/>
                  </a:lnTo>
                  <a:lnTo>
                    <a:pt x="292" y="3416"/>
                  </a:lnTo>
                  <a:lnTo>
                    <a:pt x="225" y="3289"/>
                  </a:lnTo>
                  <a:lnTo>
                    <a:pt x="167" y="3158"/>
                  </a:lnTo>
                  <a:lnTo>
                    <a:pt x="117" y="3024"/>
                  </a:lnTo>
                  <a:lnTo>
                    <a:pt x="76" y="2885"/>
                  </a:lnTo>
                  <a:lnTo>
                    <a:pt x="44" y="2742"/>
                  </a:lnTo>
                  <a:lnTo>
                    <a:pt x="19" y="2597"/>
                  </a:lnTo>
                  <a:lnTo>
                    <a:pt x="5" y="2448"/>
                  </a:lnTo>
                  <a:lnTo>
                    <a:pt x="0" y="2297"/>
                  </a:lnTo>
                  <a:lnTo>
                    <a:pt x="5" y="2147"/>
                  </a:lnTo>
                  <a:lnTo>
                    <a:pt x="19" y="1998"/>
                  </a:lnTo>
                  <a:lnTo>
                    <a:pt x="44" y="1852"/>
                  </a:lnTo>
                  <a:lnTo>
                    <a:pt x="76" y="1712"/>
                  </a:lnTo>
                  <a:lnTo>
                    <a:pt x="117" y="1572"/>
                  </a:lnTo>
                  <a:lnTo>
                    <a:pt x="167" y="1437"/>
                  </a:lnTo>
                  <a:lnTo>
                    <a:pt x="225" y="1307"/>
                  </a:lnTo>
                  <a:lnTo>
                    <a:pt x="292" y="1179"/>
                  </a:lnTo>
                  <a:lnTo>
                    <a:pt x="364" y="1058"/>
                  </a:lnTo>
                  <a:lnTo>
                    <a:pt x="444" y="941"/>
                  </a:lnTo>
                  <a:lnTo>
                    <a:pt x="531" y="830"/>
                  </a:lnTo>
                  <a:lnTo>
                    <a:pt x="625" y="725"/>
                  </a:lnTo>
                  <a:lnTo>
                    <a:pt x="726" y="624"/>
                  </a:lnTo>
                  <a:lnTo>
                    <a:pt x="831" y="530"/>
                  </a:lnTo>
                  <a:lnTo>
                    <a:pt x="943" y="445"/>
                  </a:lnTo>
                  <a:lnTo>
                    <a:pt x="1059" y="364"/>
                  </a:lnTo>
                  <a:lnTo>
                    <a:pt x="1181" y="291"/>
                  </a:lnTo>
                  <a:lnTo>
                    <a:pt x="1307" y="224"/>
                  </a:lnTo>
                  <a:lnTo>
                    <a:pt x="1438" y="168"/>
                  </a:lnTo>
                  <a:lnTo>
                    <a:pt x="1574" y="118"/>
                  </a:lnTo>
                  <a:lnTo>
                    <a:pt x="1712" y="76"/>
                  </a:lnTo>
                  <a:lnTo>
                    <a:pt x="1854" y="43"/>
                  </a:lnTo>
                  <a:lnTo>
                    <a:pt x="2000" y="19"/>
                  </a:lnTo>
                  <a:lnTo>
                    <a:pt x="2149" y="4"/>
                  </a:lnTo>
                  <a:lnTo>
                    <a:pt x="2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56"/>
            <p:cNvSpPr>
              <a:spLocks/>
            </p:cNvSpPr>
            <p:nvPr/>
          </p:nvSpPr>
          <p:spPr bwMode="auto">
            <a:xfrm>
              <a:off x="2418154" y="494665"/>
              <a:ext cx="2530475" cy="2527300"/>
            </a:xfrm>
            <a:custGeom>
              <a:avLst/>
              <a:gdLst>
                <a:gd name="T0" fmla="*/ 2434 w 3187"/>
                <a:gd name="T1" fmla="*/ 0 h 3185"/>
                <a:gd name="T2" fmla="*/ 2462 w 3187"/>
                <a:gd name="T3" fmla="*/ 7 h 3185"/>
                <a:gd name="T4" fmla="*/ 2488 w 3187"/>
                <a:gd name="T5" fmla="*/ 18 h 3185"/>
                <a:gd name="T6" fmla="*/ 2510 w 3187"/>
                <a:gd name="T7" fmla="*/ 34 h 3185"/>
                <a:gd name="T8" fmla="*/ 2528 w 3187"/>
                <a:gd name="T9" fmla="*/ 54 h 3185"/>
                <a:gd name="T10" fmla="*/ 2541 w 3187"/>
                <a:gd name="T11" fmla="*/ 78 h 3185"/>
                <a:gd name="T12" fmla="*/ 2549 w 3187"/>
                <a:gd name="T13" fmla="*/ 105 h 3185"/>
                <a:gd name="T14" fmla="*/ 2628 w 3187"/>
                <a:gd name="T15" fmla="*/ 559 h 3185"/>
                <a:gd name="T16" fmla="*/ 3082 w 3187"/>
                <a:gd name="T17" fmla="*/ 638 h 3185"/>
                <a:gd name="T18" fmla="*/ 3109 w 3187"/>
                <a:gd name="T19" fmla="*/ 646 h 3185"/>
                <a:gd name="T20" fmla="*/ 3134 w 3187"/>
                <a:gd name="T21" fmla="*/ 659 h 3185"/>
                <a:gd name="T22" fmla="*/ 3153 w 3187"/>
                <a:gd name="T23" fmla="*/ 677 h 3185"/>
                <a:gd name="T24" fmla="*/ 3169 w 3187"/>
                <a:gd name="T25" fmla="*/ 699 h 3185"/>
                <a:gd name="T26" fmla="*/ 3181 w 3187"/>
                <a:gd name="T27" fmla="*/ 725 h 3185"/>
                <a:gd name="T28" fmla="*/ 3187 w 3187"/>
                <a:gd name="T29" fmla="*/ 753 h 3185"/>
                <a:gd name="T30" fmla="*/ 3186 w 3187"/>
                <a:gd name="T31" fmla="*/ 780 h 3185"/>
                <a:gd name="T32" fmla="*/ 3179 w 3187"/>
                <a:gd name="T33" fmla="*/ 806 h 3185"/>
                <a:gd name="T34" fmla="*/ 3168 w 3187"/>
                <a:gd name="T35" fmla="*/ 830 h 3185"/>
                <a:gd name="T36" fmla="*/ 3150 w 3187"/>
                <a:gd name="T37" fmla="*/ 853 h 3185"/>
                <a:gd name="T38" fmla="*/ 2798 w 3187"/>
                <a:gd name="T39" fmla="*/ 1204 h 3185"/>
                <a:gd name="T40" fmla="*/ 2773 w 3187"/>
                <a:gd name="T41" fmla="*/ 1224 h 3185"/>
                <a:gd name="T42" fmla="*/ 2742 w 3187"/>
                <a:gd name="T43" fmla="*/ 1237 h 3185"/>
                <a:gd name="T44" fmla="*/ 2709 w 3187"/>
                <a:gd name="T45" fmla="*/ 1241 h 3185"/>
                <a:gd name="T46" fmla="*/ 2186 w 3187"/>
                <a:gd name="T47" fmla="*/ 1241 h 3185"/>
                <a:gd name="T48" fmla="*/ 290 w 3187"/>
                <a:gd name="T49" fmla="*/ 3135 h 3185"/>
                <a:gd name="T50" fmla="*/ 264 w 3187"/>
                <a:gd name="T51" fmla="*/ 3157 h 3185"/>
                <a:gd name="T52" fmla="*/ 233 w 3187"/>
                <a:gd name="T53" fmla="*/ 3172 h 3185"/>
                <a:gd name="T54" fmla="*/ 202 w 3187"/>
                <a:gd name="T55" fmla="*/ 3182 h 3185"/>
                <a:gd name="T56" fmla="*/ 170 w 3187"/>
                <a:gd name="T57" fmla="*/ 3185 h 3185"/>
                <a:gd name="T58" fmla="*/ 138 w 3187"/>
                <a:gd name="T59" fmla="*/ 3182 h 3185"/>
                <a:gd name="T60" fmla="*/ 107 w 3187"/>
                <a:gd name="T61" fmla="*/ 3172 h 3185"/>
                <a:gd name="T62" fmla="*/ 76 w 3187"/>
                <a:gd name="T63" fmla="*/ 3157 h 3185"/>
                <a:gd name="T64" fmla="*/ 50 w 3187"/>
                <a:gd name="T65" fmla="*/ 3135 h 3185"/>
                <a:gd name="T66" fmla="*/ 28 w 3187"/>
                <a:gd name="T67" fmla="*/ 3109 h 3185"/>
                <a:gd name="T68" fmla="*/ 13 w 3187"/>
                <a:gd name="T69" fmla="*/ 3078 h 3185"/>
                <a:gd name="T70" fmla="*/ 3 w 3187"/>
                <a:gd name="T71" fmla="*/ 3047 h 3185"/>
                <a:gd name="T72" fmla="*/ 0 w 3187"/>
                <a:gd name="T73" fmla="*/ 3015 h 3185"/>
                <a:gd name="T74" fmla="*/ 3 w 3187"/>
                <a:gd name="T75" fmla="*/ 2983 h 3185"/>
                <a:gd name="T76" fmla="*/ 13 w 3187"/>
                <a:gd name="T77" fmla="*/ 2952 h 3185"/>
                <a:gd name="T78" fmla="*/ 28 w 3187"/>
                <a:gd name="T79" fmla="*/ 2921 h 3185"/>
                <a:gd name="T80" fmla="*/ 50 w 3187"/>
                <a:gd name="T81" fmla="*/ 2895 h 3185"/>
                <a:gd name="T82" fmla="*/ 1947 w 3187"/>
                <a:gd name="T83" fmla="*/ 1000 h 3185"/>
                <a:gd name="T84" fmla="*/ 1945 w 3187"/>
                <a:gd name="T85" fmla="*/ 478 h 3185"/>
                <a:gd name="T86" fmla="*/ 1950 w 3187"/>
                <a:gd name="T87" fmla="*/ 445 h 3185"/>
                <a:gd name="T88" fmla="*/ 1963 w 3187"/>
                <a:gd name="T89" fmla="*/ 414 h 3185"/>
                <a:gd name="T90" fmla="*/ 1984 w 3187"/>
                <a:gd name="T91" fmla="*/ 389 h 3185"/>
                <a:gd name="T92" fmla="*/ 2334 w 3187"/>
                <a:gd name="T93" fmla="*/ 37 h 3185"/>
                <a:gd name="T94" fmla="*/ 2356 w 3187"/>
                <a:gd name="T95" fmla="*/ 20 h 3185"/>
                <a:gd name="T96" fmla="*/ 2381 w 3187"/>
                <a:gd name="T97" fmla="*/ 8 h 3185"/>
                <a:gd name="T98" fmla="*/ 2407 w 3187"/>
                <a:gd name="T99" fmla="*/ 2 h 3185"/>
                <a:gd name="T100" fmla="*/ 2434 w 3187"/>
                <a:gd name="T101" fmla="*/ 0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7" h="3185">
                  <a:moveTo>
                    <a:pt x="2434" y="0"/>
                  </a:moveTo>
                  <a:lnTo>
                    <a:pt x="2462" y="7"/>
                  </a:lnTo>
                  <a:lnTo>
                    <a:pt x="2488" y="18"/>
                  </a:lnTo>
                  <a:lnTo>
                    <a:pt x="2510" y="34"/>
                  </a:lnTo>
                  <a:lnTo>
                    <a:pt x="2528" y="54"/>
                  </a:lnTo>
                  <a:lnTo>
                    <a:pt x="2541" y="78"/>
                  </a:lnTo>
                  <a:lnTo>
                    <a:pt x="2549" y="105"/>
                  </a:lnTo>
                  <a:lnTo>
                    <a:pt x="2628" y="559"/>
                  </a:lnTo>
                  <a:lnTo>
                    <a:pt x="3082" y="638"/>
                  </a:lnTo>
                  <a:lnTo>
                    <a:pt x="3109" y="646"/>
                  </a:lnTo>
                  <a:lnTo>
                    <a:pt x="3134" y="659"/>
                  </a:lnTo>
                  <a:lnTo>
                    <a:pt x="3153" y="677"/>
                  </a:lnTo>
                  <a:lnTo>
                    <a:pt x="3169" y="699"/>
                  </a:lnTo>
                  <a:lnTo>
                    <a:pt x="3181" y="725"/>
                  </a:lnTo>
                  <a:lnTo>
                    <a:pt x="3187" y="753"/>
                  </a:lnTo>
                  <a:lnTo>
                    <a:pt x="3186" y="780"/>
                  </a:lnTo>
                  <a:lnTo>
                    <a:pt x="3179" y="806"/>
                  </a:lnTo>
                  <a:lnTo>
                    <a:pt x="3168" y="830"/>
                  </a:lnTo>
                  <a:lnTo>
                    <a:pt x="3150" y="853"/>
                  </a:lnTo>
                  <a:lnTo>
                    <a:pt x="2798" y="1204"/>
                  </a:lnTo>
                  <a:lnTo>
                    <a:pt x="2773" y="1224"/>
                  </a:lnTo>
                  <a:lnTo>
                    <a:pt x="2742" y="1237"/>
                  </a:lnTo>
                  <a:lnTo>
                    <a:pt x="2709" y="1241"/>
                  </a:lnTo>
                  <a:lnTo>
                    <a:pt x="2186" y="1241"/>
                  </a:lnTo>
                  <a:lnTo>
                    <a:pt x="290" y="3135"/>
                  </a:lnTo>
                  <a:lnTo>
                    <a:pt x="264" y="3157"/>
                  </a:lnTo>
                  <a:lnTo>
                    <a:pt x="233" y="3172"/>
                  </a:lnTo>
                  <a:lnTo>
                    <a:pt x="202" y="3182"/>
                  </a:lnTo>
                  <a:lnTo>
                    <a:pt x="170" y="3185"/>
                  </a:lnTo>
                  <a:lnTo>
                    <a:pt x="138" y="3182"/>
                  </a:lnTo>
                  <a:lnTo>
                    <a:pt x="107" y="3172"/>
                  </a:lnTo>
                  <a:lnTo>
                    <a:pt x="76" y="3157"/>
                  </a:lnTo>
                  <a:lnTo>
                    <a:pt x="50" y="3135"/>
                  </a:lnTo>
                  <a:lnTo>
                    <a:pt x="28" y="3109"/>
                  </a:lnTo>
                  <a:lnTo>
                    <a:pt x="13" y="3078"/>
                  </a:lnTo>
                  <a:lnTo>
                    <a:pt x="3" y="3047"/>
                  </a:lnTo>
                  <a:lnTo>
                    <a:pt x="0" y="3015"/>
                  </a:lnTo>
                  <a:lnTo>
                    <a:pt x="3" y="2983"/>
                  </a:lnTo>
                  <a:lnTo>
                    <a:pt x="13" y="2952"/>
                  </a:lnTo>
                  <a:lnTo>
                    <a:pt x="28" y="2921"/>
                  </a:lnTo>
                  <a:lnTo>
                    <a:pt x="50" y="2895"/>
                  </a:lnTo>
                  <a:lnTo>
                    <a:pt x="1947" y="1000"/>
                  </a:lnTo>
                  <a:lnTo>
                    <a:pt x="1945" y="478"/>
                  </a:lnTo>
                  <a:lnTo>
                    <a:pt x="1950" y="445"/>
                  </a:lnTo>
                  <a:lnTo>
                    <a:pt x="1963" y="414"/>
                  </a:lnTo>
                  <a:lnTo>
                    <a:pt x="1984" y="389"/>
                  </a:lnTo>
                  <a:lnTo>
                    <a:pt x="2334" y="37"/>
                  </a:lnTo>
                  <a:lnTo>
                    <a:pt x="2356" y="20"/>
                  </a:lnTo>
                  <a:lnTo>
                    <a:pt x="2381" y="8"/>
                  </a:lnTo>
                  <a:lnTo>
                    <a:pt x="2407" y="2"/>
                  </a:lnTo>
                  <a:lnTo>
                    <a:pt x="2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10434826" y="1754411"/>
            <a:ext cx="1217899" cy="1181020"/>
            <a:chOff x="9803303" y="4802171"/>
            <a:chExt cx="845090" cy="819500"/>
          </a:xfrm>
          <a:solidFill>
            <a:schemeClr val="bg1"/>
          </a:solidFill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9803303" y="4802171"/>
              <a:ext cx="818221" cy="819500"/>
            </a:xfrm>
            <a:custGeom>
              <a:avLst/>
              <a:gdLst>
                <a:gd name="T0" fmla="*/ 2879 w 5116"/>
                <a:gd name="T1" fmla="*/ 19 h 5124"/>
                <a:gd name="T2" fmla="*/ 3336 w 5116"/>
                <a:gd name="T3" fmla="*/ 120 h 5124"/>
                <a:gd name="T4" fmla="*/ 3759 w 5116"/>
                <a:gd name="T5" fmla="*/ 300 h 5124"/>
                <a:gd name="T6" fmla="*/ 4141 w 5116"/>
                <a:gd name="T7" fmla="*/ 549 h 5124"/>
                <a:gd name="T8" fmla="*/ 4469 w 5116"/>
                <a:gd name="T9" fmla="*/ 861 h 5124"/>
                <a:gd name="T10" fmla="*/ 4740 w 5116"/>
                <a:gd name="T11" fmla="*/ 1226 h 5124"/>
                <a:gd name="T12" fmla="*/ 4944 w 5116"/>
                <a:gd name="T13" fmla="*/ 1637 h 5124"/>
                <a:gd name="T14" fmla="*/ 5072 w 5116"/>
                <a:gd name="T15" fmla="*/ 2085 h 5124"/>
                <a:gd name="T16" fmla="*/ 5116 w 5116"/>
                <a:gd name="T17" fmla="*/ 2562 h 5124"/>
                <a:gd name="T18" fmla="*/ 5047 w 5116"/>
                <a:gd name="T19" fmla="*/ 2821 h 5124"/>
                <a:gd name="T20" fmla="*/ 4873 w 5116"/>
                <a:gd name="T21" fmla="*/ 2793 h 5124"/>
                <a:gd name="T22" fmla="*/ 4819 w 5116"/>
                <a:gd name="T23" fmla="*/ 2710 h 5124"/>
                <a:gd name="T24" fmla="*/ 4699 w 5116"/>
                <a:gd name="T25" fmla="*/ 2626 h 5124"/>
                <a:gd name="T26" fmla="*/ 4572 w 5116"/>
                <a:gd name="T27" fmla="*/ 2610 h 5124"/>
                <a:gd name="T28" fmla="*/ 4553 w 5116"/>
                <a:gd name="T29" fmla="*/ 2278 h 5124"/>
                <a:gd name="T30" fmla="*/ 4452 w 5116"/>
                <a:gd name="T31" fmla="*/ 1873 h 5124"/>
                <a:gd name="T32" fmla="*/ 4274 w 5116"/>
                <a:gd name="T33" fmla="*/ 1507 h 5124"/>
                <a:gd name="T34" fmla="*/ 4028 w 5116"/>
                <a:gd name="T35" fmla="*/ 1185 h 5124"/>
                <a:gd name="T36" fmla="*/ 3725 w 5116"/>
                <a:gd name="T37" fmla="*/ 919 h 5124"/>
                <a:gd name="T38" fmla="*/ 3372 w 5116"/>
                <a:gd name="T39" fmla="*/ 716 h 5124"/>
                <a:gd name="T40" fmla="*/ 2981 w 5116"/>
                <a:gd name="T41" fmla="*/ 590 h 5124"/>
                <a:gd name="T42" fmla="*/ 2558 w 5116"/>
                <a:gd name="T43" fmla="*/ 545 h 5124"/>
                <a:gd name="T44" fmla="*/ 2136 w 5116"/>
                <a:gd name="T45" fmla="*/ 590 h 5124"/>
                <a:gd name="T46" fmla="*/ 1743 w 5116"/>
                <a:gd name="T47" fmla="*/ 716 h 5124"/>
                <a:gd name="T48" fmla="*/ 1392 w 5116"/>
                <a:gd name="T49" fmla="*/ 919 h 5124"/>
                <a:gd name="T50" fmla="*/ 1087 w 5116"/>
                <a:gd name="T51" fmla="*/ 1185 h 5124"/>
                <a:gd name="T52" fmla="*/ 844 w 5116"/>
                <a:gd name="T53" fmla="*/ 1507 h 5124"/>
                <a:gd name="T54" fmla="*/ 666 w 5116"/>
                <a:gd name="T55" fmla="*/ 1873 h 5124"/>
                <a:gd name="T56" fmla="*/ 564 w 5116"/>
                <a:gd name="T57" fmla="*/ 2278 h 5124"/>
                <a:gd name="T58" fmla="*/ 548 w 5116"/>
                <a:gd name="T59" fmla="*/ 2707 h 5124"/>
                <a:gd name="T60" fmla="*/ 622 w 5116"/>
                <a:gd name="T61" fmla="*/ 3119 h 5124"/>
                <a:gd name="T62" fmla="*/ 776 w 5116"/>
                <a:gd name="T63" fmla="*/ 3500 h 5124"/>
                <a:gd name="T64" fmla="*/ 999 w 5116"/>
                <a:gd name="T65" fmla="*/ 3837 h 5124"/>
                <a:gd name="T66" fmla="*/ 1285 w 5116"/>
                <a:gd name="T67" fmla="*/ 4123 h 5124"/>
                <a:gd name="T68" fmla="*/ 1621 w 5116"/>
                <a:gd name="T69" fmla="*/ 4348 h 5124"/>
                <a:gd name="T70" fmla="*/ 2001 w 5116"/>
                <a:gd name="T71" fmla="*/ 4501 h 5124"/>
                <a:gd name="T72" fmla="*/ 2415 w 5116"/>
                <a:gd name="T73" fmla="*/ 4575 h 5124"/>
                <a:gd name="T74" fmla="*/ 2805 w 5116"/>
                <a:gd name="T75" fmla="*/ 4563 h 5124"/>
                <a:gd name="T76" fmla="*/ 2930 w 5116"/>
                <a:gd name="T77" fmla="*/ 4714 h 5124"/>
                <a:gd name="T78" fmla="*/ 2986 w 5116"/>
                <a:gd name="T79" fmla="*/ 4907 h 5124"/>
                <a:gd name="T80" fmla="*/ 3100 w 5116"/>
                <a:gd name="T81" fmla="*/ 5066 h 5124"/>
                <a:gd name="T82" fmla="*/ 2697 w 5116"/>
                <a:gd name="T83" fmla="*/ 5121 h 5124"/>
                <a:gd name="T84" fmla="*/ 2237 w 5116"/>
                <a:gd name="T85" fmla="*/ 5105 h 5124"/>
                <a:gd name="T86" fmla="*/ 1780 w 5116"/>
                <a:gd name="T87" fmla="*/ 5004 h 5124"/>
                <a:gd name="T88" fmla="*/ 1357 w 5116"/>
                <a:gd name="T89" fmla="*/ 4824 h 5124"/>
                <a:gd name="T90" fmla="*/ 977 w 5116"/>
                <a:gd name="T91" fmla="*/ 4575 h 5124"/>
                <a:gd name="T92" fmla="*/ 646 w 5116"/>
                <a:gd name="T93" fmla="*/ 4263 h 5124"/>
                <a:gd name="T94" fmla="*/ 375 w 5116"/>
                <a:gd name="T95" fmla="*/ 3898 h 5124"/>
                <a:gd name="T96" fmla="*/ 173 w 5116"/>
                <a:gd name="T97" fmla="*/ 3487 h 5124"/>
                <a:gd name="T98" fmla="*/ 45 w 5116"/>
                <a:gd name="T99" fmla="*/ 3039 h 5124"/>
                <a:gd name="T100" fmla="*/ 0 w 5116"/>
                <a:gd name="T101" fmla="*/ 2562 h 5124"/>
                <a:gd name="T102" fmla="*/ 45 w 5116"/>
                <a:gd name="T103" fmla="*/ 2085 h 5124"/>
                <a:gd name="T104" fmla="*/ 173 w 5116"/>
                <a:gd name="T105" fmla="*/ 1637 h 5124"/>
                <a:gd name="T106" fmla="*/ 375 w 5116"/>
                <a:gd name="T107" fmla="*/ 1226 h 5124"/>
                <a:gd name="T108" fmla="*/ 646 w 5116"/>
                <a:gd name="T109" fmla="*/ 861 h 5124"/>
                <a:gd name="T110" fmla="*/ 977 w 5116"/>
                <a:gd name="T111" fmla="*/ 549 h 5124"/>
                <a:gd name="T112" fmla="*/ 1357 w 5116"/>
                <a:gd name="T113" fmla="*/ 300 h 5124"/>
                <a:gd name="T114" fmla="*/ 1780 w 5116"/>
                <a:gd name="T115" fmla="*/ 120 h 5124"/>
                <a:gd name="T116" fmla="*/ 2237 w 5116"/>
                <a:gd name="T117" fmla="*/ 19 h 5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16" h="5124">
                  <a:moveTo>
                    <a:pt x="2558" y="0"/>
                  </a:moveTo>
                  <a:lnTo>
                    <a:pt x="2720" y="5"/>
                  </a:lnTo>
                  <a:lnTo>
                    <a:pt x="2879" y="19"/>
                  </a:lnTo>
                  <a:lnTo>
                    <a:pt x="3034" y="45"/>
                  </a:lnTo>
                  <a:lnTo>
                    <a:pt x="3186" y="79"/>
                  </a:lnTo>
                  <a:lnTo>
                    <a:pt x="3336" y="120"/>
                  </a:lnTo>
                  <a:lnTo>
                    <a:pt x="3481" y="172"/>
                  </a:lnTo>
                  <a:lnTo>
                    <a:pt x="3623" y="233"/>
                  </a:lnTo>
                  <a:lnTo>
                    <a:pt x="3759" y="300"/>
                  </a:lnTo>
                  <a:lnTo>
                    <a:pt x="3892" y="376"/>
                  </a:lnTo>
                  <a:lnTo>
                    <a:pt x="4019" y="459"/>
                  </a:lnTo>
                  <a:lnTo>
                    <a:pt x="4141" y="549"/>
                  </a:lnTo>
                  <a:lnTo>
                    <a:pt x="4256" y="647"/>
                  </a:lnTo>
                  <a:lnTo>
                    <a:pt x="4367" y="752"/>
                  </a:lnTo>
                  <a:lnTo>
                    <a:pt x="4469" y="861"/>
                  </a:lnTo>
                  <a:lnTo>
                    <a:pt x="4567" y="977"/>
                  </a:lnTo>
                  <a:lnTo>
                    <a:pt x="4657" y="1099"/>
                  </a:lnTo>
                  <a:lnTo>
                    <a:pt x="4740" y="1226"/>
                  </a:lnTo>
                  <a:lnTo>
                    <a:pt x="4816" y="1359"/>
                  </a:lnTo>
                  <a:lnTo>
                    <a:pt x="4883" y="1495"/>
                  </a:lnTo>
                  <a:lnTo>
                    <a:pt x="4944" y="1637"/>
                  </a:lnTo>
                  <a:lnTo>
                    <a:pt x="4995" y="1783"/>
                  </a:lnTo>
                  <a:lnTo>
                    <a:pt x="5039" y="1932"/>
                  </a:lnTo>
                  <a:lnTo>
                    <a:pt x="5072" y="2085"/>
                  </a:lnTo>
                  <a:lnTo>
                    <a:pt x="5096" y="2241"/>
                  </a:lnTo>
                  <a:lnTo>
                    <a:pt x="5111" y="2400"/>
                  </a:lnTo>
                  <a:lnTo>
                    <a:pt x="5116" y="2562"/>
                  </a:lnTo>
                  <a:lnTo>
                    <a:pt x="5112" y="2702"/>
                  </a:lnTo>
                  <a:lnTo>
                    <a:pt x="5101" y="2840"/>
                  </a:lnTo>
                  <a:lnTo>
                    <a:pt x="5047" y="2821"/>
                  </a:lnTo>
                  <a:lnTo>
                    <a:pt x="4991" y="2806"/>
                  </a:lnTo>
                  <a:lnTo>
                    <a:pt x="4933" y="2797"/>
                  </a:lnTo>
                  <a:lnTo>
                    <a:pt x="4873" y="2793"/>
                  </a:lnTo>
                  <a:lnTo>
                    <a:pt x="4870" y="2793"/>
                  </a:lnTo>
                  <a:lnTo>
                    <a:pt x="4848" y="2750"/>
                  </a:lnTo>
                  <a:lnTo>
                    <a:pt x="4819" y="2710"/>
                  </a:lnTo>
                  <a:lnTo>
                    <a:pt x="4784" y="2676"/>
                  </a:lnTo>
                  <a:lnTo>
                    <a:pt x="4744" y="2647"/>
                  </a:lnTo>
                  <a:lnTo>
                    <a:pt x="4699" y="2626"/>
                  </a:lnTo>
                  <a:lnTo>
                    <a:pt x="4651" y="2613"/>
                  </a:lnTo>
                  <a:lnTo>
                    <a:pt x="4599" y="2609"/>
                  </a:lnTo>
                  <a:lnTo>
                    <a:pt x="4572" y="2610"/>
                  </a:lnTo>
                  <a:lnTo>
                    <a:pt x="4572" y="2562"/>
                  </a:lnTo>
                  <a:lnTo>
                    <a:pt x="4567" y="2417"/>
                  </a:lnTo>
                  <a:lnTo>
                    <a:pt x="4553" y="2278"/>
                  </a:lnTo>
                  <a:lnTo>
                    <a:pt x="4527" y="2140"/>
                  </a:lnTo>
                  <a:lnTo>
                    <a:pt x="4493" y="2005"/>
                  </a:lnTo>
                  <a:lnTo>
                    <a:pt x="4452" y="1873"/>
                  </a:lnTo>
                  <a:lnTo>
                    <a:pt x="4400" y="1746"/>
                  </a:lnTo>
                  <a:lnTo>
                    <a:pt x="4341" y="1624"/>
                  </a:lnTo>
                  <a:lnTo>
                    <a:pt x="4274" y="1507"/>
                  </a:lnTo>
                  <a:lnTo>
                    <a:pt x="4198" y="1393"/>
                  </a:lnTo>
                  <a:lnTo>
                    <a:pt x="4117" y="1287"/>
                  </a:lnTo>
                  <a:lnTo>
                    <a:pt x="4028" y="1185"/>
                  </a:lnTo>
                  <a:lnTo>
                    <a:pt x="3934" y="1089"/>
                  </a:lnTo>
                  <a:lnTo>
                    <a:pt x="3833" y="1001"/>
                  </a:lnTo>
                  <a:lnTo>
                    <a:pt x="3725" y="919"/>
                  </a:lnTo>
                  <a:lnTo>
                    <a:pt x="3613" y="843"/>
                  </a:lnTo>
                  <a:lnTo>
                    <a:pt x="3494" y="776"/>
                  </a:lnTo>
                  <a:lnTo>
                    <a:pt x="3372" y="716"/>
                  </a:lnTo>
                  <a:lnTo>
                    <a:pt x="3246" y="667"/>
                  </a:lnTo>
                  <a:lnTo>
                    <a:pt x="3114" y="623"/>
                  </a:lnTo>
                  <a:lnTo>
                    <a:pt x="2981" y="590"/>
                  </a:lnTo>
                  <a:lnTo>
                    <a:pt x="2843" y="565"/>
                  </a:lnTo>
                  <a:lnTo>
                    <a:pt x="2702" y="549"/>
                  </a:lnTo>
                  <a:lnTo>
                    <a:pt x="2558" y="545"/>
                  </a:lnTo>
                  <a:lnTo>
                    <a:pt x="2415" y="549"/>
                  </a:lnTo>
                  <a:lnTo>
                    <a:pt x="2274" y="565"/>
                  </a:lnTo>
                  <a:lnTo>
                    <a:pt x="2136" y="590"/>
                  </a:lnTo>
                  <a:lnTo>
                    <a:pt x="2001" y="623"/>
                  </a:lnTo>
                  <a:lnTo>
                    <a:pt x="1870" y="667"/>
                  </a:lnTo>
                  <a:lnTo>
                    <a:pt x="1743" y="716"/>
                  </a:lnTo>
                  <a:lnTo>
                    <a:pt x="1621" y="776"/>
                  </a:lnTo>
                  <a:lnTo>
                    <a:pt x="1504" y="843"/>
                  </a:lnTo>
                  <a:lnTo>
                    <a:pt x="1392" y="919"/>
                  </a:lnTo>
                  <a:lnTo>
                    <a:pt x="1285" y="1001"/>
                  </a:lnTo>
                  <a:lnTo>
                    <a:pt x="1183" y="1089"/>
                  </a:lnTo>
                  <a:lnTo>
                    <a:pt x="1087" y="1185"/>
                  </a:lnTo>
                  <a:lnTo>
                    <a:pt x="999" y="1287"/>
                  </a:lnTo>
                  <a:lnTo>
                    <a:pt x="917" y="1393"/>
                  </a:lnTo>
                  <a:lnTo>
                    <a:pt x="844" y="1507"/>
                  </a:lnTo>
                  <a:lnTo>
                    <a:pt x="776" y="1624"/>
                  </a:lnTo>
                  <a:lnTo>
                    <a:pt x="717" y="1746"/>
                  </a:lnTo>
                  <a:lnTo>
                    <a:pt x="666" y="1873"/>
                  </a:lnTo>
                  <a:lnTo>
                    <a:pt x="622" y="2005"/>
                  </a:lnTo>
                  <a:lnTo>
                    <a:pt x="589" y="2140"/>
                  </a:lnTo>
                  <a:lnTo>
                    <a:pt x="564" y="2278"/>
                  </a:lnTo>
                  <a:lnTo>
                    <a:pt x="548" y="2417"/>
                  </a:lnTo>
                  <a:lnTo>
                    <a:pt x="544" y="2562"/>
                  </a:lnTo>
                  <a:lnTo>
                    <a:pt x="548" y="2707"/>
                  </a:lnTo>
                  <a:lnTo>
                    <a:pt x="564" y="2846"/>
                  </a:lnTo>
                  <a:lnTo>
                    <a:pt x="589" y="2984"/>
                  </a:lnTo>
                  <a:lnTo>
                    <a:pt x="622" y="3119"/>
                  </a:lnTo>
                  <a:lnTo>
                    <a:pt x="666" y="3251"/>
                  </a:lnTo>
                  <a:lnTo>
                    <a:pt x="717" y="3378"/>
                  </a:lnTo>
                  <a:lnTo>
                    <a:pt x="776" y="3500"/>
                  </a:lnTo>
                  <a:lnTo>
                    <a:pt x="844" y="3617"/>
                  </a:lnTo>
                  <a:lnTo>
                    <a:pt x="917" y="3731"/>
                  </a:lnTo>
                  <a:lnTo>
                    <a:pt x="999" y="3837"/>
                  </a:lnTo>
                  <a:lnTo>
                    <a:pt x="1087" y="3939"/>
                  </a:lnTo>
                  <a:lnTo>
                    <a:pt x="1183" y="4035"/>
                  </a:lnTo>
                  <a:lnTo>
                    <a:pt x="1285" y="4123"/>
                  </a:lnTo>
                  <a:lnTo>
                    <a:pt x="1392" y="4205"/>
                  </a:lnTo>
                  <a:lnTo>
                    <a:pt x="1504" y="4281"/>
                  </a:lnTo>
                  <a:lnTo>
                    <a:pt x="1621" y="4348"/>
                  </a:lnTo>
                  <a:lnTo>
                    <a:pt x="1743" y="4408"/>
                  </a:lnTo>
                  <a:lnTo>
                    <a:pt x="1870" y="4457"/>
                  </a:lnTo>
                  <a:lnTo>
                    <a:pt x="2001" y="4501"/>
                  </a:lnTo>
                  <a:lnTo>
                    <a:pt x="2136" y="4534"/>
                  </a:lnTo>
                  <a:lnTo>
                    <a:pt x="2274" y="4559"/>
                  </a:lnTo>
                  <a:lnTo>
                    <a:pt x="2415" y="4575"/>
                  </a:lnTo>
                  <a:lnTo>
                    <a:pt x="2558" y="4579"/>
                  </a:lnTo>
                  <a:lnTo>
                    <a:pt x="2683" y="4575"/>
                  </a:lnTo>
                  <a:lnTo>
                    <a:pt x="2805" y="4563"/>
                  </a:lnTo>
                  <a:lnTo>
                    <a:pt x="2925" y="4546"/>
                  </a:lnTo>
                  <a:lnTo>
                    <a:pt x="2925" y="4645"/>
                  </a:lnTo>
                  <a:lnTo>
                    <a:pt x="2930" y="4714"/>
                  </a:lnTo>
                  <a:lnTo>
                    <a:pt x="2941" y="4782"/>
                  </a:lnTo>
                  <a:lnTo>
                    <a:pt x="2960" y="4846"/>
                  </a:lnTo>
                  <a:lnTo>
                    <a:pt x="2986" y="4907"/>
                  </a:lnTo>
                  <a:lnTo>
                    <a:pt x="3018" y="4965"/>
                  </a:lnTo>
                  <a:lnTo>
                    <a:pt x="3057" y="5018"/>
                  </a:lnTo>
                  <a:lnTo>
                    <a:pt x="3100" y="5066"/>
                  </a:lnTo>
                  <a:lnTo>
                    <a:pt x="2968" y="5092"/>
                  </a:lnTo>
                  <a:lnTo>
                    <a:pt x="2834" y="5110"/>
                  </a:lnTo>
                  <a:lnTo>
                    <a:pt x="2697" y="5121"/>
                  </a:lnTo>
                  <a:lnTo>
                    <a:pt x="2558" y="5124"/>
                  </a:lnTo>
                  <a:lnTo>
                    <a:pt x="2396" y="5119"/>
                  </a:lnTo>
                  <a:lnTo>
                    <a:pt x="2237" y="5105"/>
                  </a:lnTo>
                  <a:lnTo>
                    <a:pt x="2082" y="5079"/>
                  </a:lnTo>
                  <a:lnTo>
                    <a:pt x="1929" y="5045"/>
                  </a:lnTo>
                  <a:lnTo>
                    <a:pt x="1780" y="5004"/>
                  </a:lnTo>
                  <a:lnTo>
                    <a:pt x="1634" y="4952"/>
                  </a:lnTo>
                  <a:lnTo>
                    <a:pt x="1493" y="4891"/>
                  </a:lnTo>
                  <a:lnTo>
                    <a:pt x="1357" y="4824"/>
                  </a:lnTo>
                  <a:lnTo>
                    <a:pt x="1225" y="4748"/>
                  </a:lnTo>
                  <a:lnTo>
                    <a:pt x="1097" y="4665"/>
                  </a:lnTo>
                  <a:lnTo>
                    <a:pt x="977" y="4575"/>
                  </a:lnTo>
                  <a:lnTo>
                    <a:pt x="860" y="4477"/>
                  </a:lnTo>
                  <a:lnTo>
                    <a:pt x="751" y="4372"/>
                  </a:lnTo>
                  <a:lnTo>
                    <a:pt x="646" y="4263"/>
                  </a:lnTo>
                  <a:lnTo>
                    <a:pt x="548" y="4147"/>
                  </a:lnTo>
                  <a:lnTo>
                    <a:pt x="459" y="4025"/>
                  </a:lnTo>
                  <a:lnTo>
                    <a:pt x="375" y="3898"/>
                  </a:lnTo>
                  <a:lnTo>
                    <a:pt x="300" y="3765"/>
                  </a:lnTo>
                  <a:lnTo>
                    <a:pt x="233" y="3629"/>
                  </a:lnTo>
                  <a:lnTo>
                    <a:pt x="173" y="3487"/>
                  </a:lnTo>
                  <a:lnTo>
                    <a:pt x="120" y="3341"/>
                  </a:lnTo>
                  <a:lnTo>
                    <a:pt x="79" y="3192"/>
                  </a:lnTo>
                  <a:lnTo>
                    <a:pt x="45" y="3039"/>
                  </a:lnTo>
                  <a:lnTo>
                    <a:pt x="19" y="2883"/>
                  </a:lnTo>
                  <a:lnTo>
                    <a:pt x="5" y="2724"/>
                  </a:lnTo>
                  <a:lnTo>
                    <a:pt x="0" y="2562"/>
                  </a:lnTo>
                  <a:lnTo>
                    <a:pt x="5" y="2400"/>
                  </a:lnTo>
                  <a:lnTo>
                    <a:pt x="19" y="2241"/>
                  </a:lnTo>
                  <a:lnTo>
                    <a:pt x="45" y="2085"/>
                  </a:lnTo>
                  <a:lnTo>
                    <a:pt x="79" y="1932"/>
                  </a:lnTo>
                  <a:lnTo>
                    <a:pt x="120" y="1783"/>
                  </a:lnTo>
                  <a:lnTo>
                    <a:pt x="173" y="1637"/>
                  </a:lnTo>
                  <a:lnTo>
                    <a:pt x="233" y="1495"/>
                  </a:lnTo>
                  <a:lnTo>
                    <a:pt x="300" y="1359"/>
                  </a:lnTo>
                  <a:lnTo>
                    <a:pt x="375" y="1226"/>
                  </a:lnTo>
                  <a:lnTo>
                    <a:pt x="459" y="1099"/>
                  </a:lnTo>
                  <a:lnTo>
                    <a:pt x="548" y="977"/>
                  </a:lnTo>
                  <a:lnTo>
                    <a:pt x="646" y="861"/>
                  </a:lnTo>
                  <a:lnTo>
                    <a:pt x="751" y="752"/>
                  </a:lnTo>
                  <a:lnTo>
                    <a:pt x="860" y="647"/>
                  </a:lnTo>
                  <a:lnTo>
                    <a:pt x="977" y="549"/>
                  </a:lnTo>
                  <a:lnTo>
                    <a:pt x="1097" y="459"/>
                  </a:lnTo>
                  <a:lnTo>
                    <a:pt x="1225" y="376"/>
                  </a:lnTo>
                  <a:lnTo>
                    <a:pt x="1357" y="300"/>
                  </a:lnTo>
                  <a:lnTo>
                    <a:pt x="1493" y="233"/>
                  </a:lnTo>
                  <a:lnTo>
                    <a:pt x="1634" y="172"/>
                  </a:lnTo>
                  <a:lnTo>
                    <a:pt x="1780" y="120"/>
                  </a:lnTo>
                  <a:lnTo>
                    <a:pt x="1929" y="79"/>
                  </a:lnTo>
                  <a:lnTo>
                    <a:pt x="2082" y="45"/>
                  </a:lnTo>
                  <a:lnTo>
                    <a:pt x="2237" y="19"/>
                  </a:lnTo>
                  <a:lnTo>
                    <a:pt x="2396" y="5"/>
                  </a:lnTo>
                  <a:lnTo>
                    <a:pt x="2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10012177" y="4960825"/>
              <a:ext cx="243739" cy="310911"/>
            </a:xfrm>
            <a:custGeom>
              <a:avLst/>
              <a:gdLst>
                <a:gd name="T0" fmla="*/ 1251 w 1523"/>
                <a:gd name="T1" fmla="*/ 0 h 1943"/>
                <a:gd name="T2" fmla="*/ 1301 w 1523"/>
                <a:gd name="T3" fmla="*/ 3 h 1943"/>
                <a:gd name="T4" fmla="*/ 1345 w 1523"/>
                <a:gd name="T5" fmla="*/ 16 h 1943"/>
                <a:gd name="T6" fmla="*/ 1389 w 1523"/>
                <a:gd name="T7" fmla="*/ 37 h 1943"/>
                <a:gd name="T8" fmla="*/ 1427 w 1523"/>
                <a:gd name="T9" fmla="*/ 64 h 1943"/>
                <a:gd name="T10" fmla="*/ 1459 w 1523"/>
                <a:gd name="T11" fmla="*/ 96 h 1943"/>
                <a:gd name="T12" fmla="*/ 1487 w 1523"/>
                <a:gd name="T13" fmla="*/ 135 h 1943"/>
                <a:gd name="T14" fmla="*/ 1506 w 1523"/>
                <a:gd name="T15" fmla="*/ 176 h 1943"/>
                <a:gd name="T16" fmla="*/ 1519 w 1523"/>
                <a:gd name="T17" fmla="*/ 223 h 1943"/>
                <a:gd name="T18" fmla="*/ 1523 w 1523"/>
                <a:gd name="T19" fmla="*/ 271 h 1943"/>
                <a:gd name="T20" fmla="*/ 1523 w 1523"/>
                <a:gd name="T21" fmla="*/ 1670 h 1943"/>
                <a:gd name="T22" fmla="*/ 1519 w 1523"/>
                <a:gd name="T23" fmla="*/ 1720 h 1943"/>
                <a:gd name="T24" fmla="*/ 1506 w 1523"/>
                <a:gd name="T25" fmla="*/ 1767 h 1943"/>
                <a:gd name="T26" fmla="*/ 1487 w 1523"/>
                <a:gd name="T27" fmla="*/ 1808 h 1943"/>
                <a:gd name="T28" fmla="*/ 1459 w 1523"/>
                <a:gd name="T29" fmla="*/ 1847 h 1943"/>
                <a:gd name="T30" fmla="*/ 1427 w 1523"/>
                <a:gd name="T31" fmla="*/ 1879 h 1943"/>
                <a:gd name="T32" fmla="*/ 1389 w 1523"/>
                <a:gd name="T33" fmla="*/ 1906 h 1943"/>
                <a:gd name="T34" fmla="*/ 1345 w 1523"/>
                <a:gd name="T35" fmla="*/ 1926 h 1943"/>
                <a:gd name="T36" fmla="*/ 1301 w 1523"/>
                <a:gd name="T37" fmla="*/ 1938 h 1943"/>
                <a:gd name="T38" fmla="*/ 1251 w 1523"/>
                <a:gd name="T39" fmla="*/ 1943 h 1943"/>
                <a:gd name="T40" fmla="*/ 271 w 1523"/>
                <a:gd name="T41" fmla="*/ 1943 h 1943"/>
                <a:gd name="T42" fmla="*/ 223 w 1523"/>
                <a:gd name="T43" fmla="*/ 1938 h 1943"/>
                <a:gd name="T44" fmla="*/ 176 w 1523"/>
                <a:gd name="T45" fmla="*/ 1926 h 1943"/>
                <a:gd name="T46" fmla="*/ 135 w 1523"/>
                <a:gd name="T47" fmla="*/ 1906 h 1943"/>
                <a:gd name="T48" fmla="*/ 96 w 1523"/>
                <a:gd name="T49" fmla="*/ 1879 h 1943"/>
                <a:gd name="T50" fmla="*/ 64 w 1523"/>
                <a:gd name="T51" fmla="*/ 1847 h 1943"/>
                <a:gd name="T52" fmla="*/ 37 w 1523"/>
                <a:gd name="T53" fmla="*/ 1808 h 1943"/>
                <a:gd name="T54" fmla="*/ 16 w 1523"/>
                <a:gd name="T55" fmla="*/ 1767 h 1943"/>
                <a:gd name="T56" fmla="*/ 3 w 1523"/>
                <a:gd name="T57" fmla="*/ 1720 h 1943"/>
                <a:gd name="T58" fmla="*/ 0 w 1523"/>
                <a:gd name="T59" fmla="*/ 1670 h 1943"/>
                <a:gd name="T60" fmla="*/ 3 w 1523"/>
                <a:gd name="T61" fmla="*/ 1622 h 1943"/>
                <a:gd name="T62" fmla="*/ 16 w 1523"/>
                <a:gd name="T63" fmla="*/ 1575 h 1943"/>
                <a:gd name="T64" fmla="*/ 37 w 1523"/>
                <a:gd name="T65" fmla="*/ 1534 h 1943"/>
                <a:gd name="T66" fmla="*/ 64 w 1523"/>
                <a:gd name="T67" fmla="*/ 1495 h 1943"/>
                <a:gd name="T68" fmla="*/ 96 w 1523"/>
                <a:gd name="T69" fmla="*/ 1463 h 1943"/>
                <a:gd name="T70" fmla="*/ 135 w 1523"/>
                <a:gd name="T71" fmla="*/ 1436 h 1943"/>
                <a:gd name="T72" fmla="*/ 176 w 1523"/>
                <a:gd name="T73" fmla="*/ 1415 h 1943"/>
                <a:gd name="T74" fmla="*/ 223 w 1523"/>
                <a:gd name="T75" fmla="*/ 1402 h 1943"/>
                <a:gd name="T76" fmla="*/ 271 w 1523"/>
                <a:gd name="T77" fmla="*/ 1399 h 1943"/>
                <a:gd name="T78" fmla="*/ 978 w 1523"/>
                <a:gd name="T79" fmla="*/ 1399 h 1943"/>
                <a:gd name="T80" fmla="*/ 978 w 1523"/>
                <a:gd name="T81" fmla="*/ 271 h 1943"/>
                <a:gd name="T82" fmla="*/ 983 w 1523"/>
                <a:gd name="T83" fmla="*/ 223 h 1943"/>
                <a:gd name="T84" fmla="*/ 996 w 1523"/>
                <a:gd name="T85" fmla="*/ 176 h 1943"/>
                <a:gd name="T86" fmla="*/ 1017 w 1523"/>
                <a:gd name="T87" fmla="*/ 135 h 1943"/>
                <a:gd name="T88" fmla="*/ 1042 w 1523"/>
                <a:gd name="T89" fmla="*/ 96 h 1943"/>
                <a:gd name="T90" fmla="*/ 1076 w 1523"/>
                <a:gd name="T91" fmla="*/ 64 h 1943"/>
                <a:gd name="T92" fmla="*/ 1113 w 1523"/>
                <a:gd name="T93" fmla="*/ 37 h 1943"/>
                <a:gd name="T94" fmla="*/ 1156 w 1523"/>
                <a:gd name="T95" fmla="*/ 16 h 1943"/>
                <a:gd name="T96" fmla="*/ 1203 w 1523"/>
                <a:gd name="T97" fmla="*/ 3 h 1943"/>
                <a:gd name="T98" fmla="*/ 1251 w 1523"/>
                <a:gd name="T99" fmla="*/ 0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3" h="1943">
                  <a:moveTo>
                    <a:pt x="1251" y="0"/>
                  </a:moveTo>
                  <a:lnTo>
                    <a:pt x="1301" y="3"/>
                  </a:lnTo>
                  <a:lnTo>
                    <a:pt x="1345" y="16"/>
                  </a:lnTo>
                  <a:lnTo>
                    <a:pt x="1389" y="37"/>
                  </a:lnTo>
                  <a:lnTo>
                    <a:pt x="1427" y="64"/>
                  </a:lnTo>
                  <a:lnTo>
                    <a:pt x="1459" y="96"/>
                  </a:lnTo>
                  <a:lnTo>
                    <a:pt x="1487" y="135"/>
                  </a:lnTo>
                  <a:lnTo>
                    <a:pt x="1506" y="176"/>
                  </a:lnTo>
                  <a:lnTo>
                    <a:pt x="1519" y="223"/>
                  </a:lnTo>
                  <a:lnTo>
                    <a:pt x="1523" y="271"/>
                  </a:lnTo>
                  <a:lnTo>
                    <a:pt x="1523" y="1670"/>
                  </a:lnTo>
                  <a:lnTo>
                    <a:pt x="1519" y="1720"/>
                  </a:lnTo>
                  <a:lnTo>
                    <a:pt x="1506" y="1767"/>
                  </a:lnTo>
                  <a:lnTo>
                    <a:pt x="1487" y="1808"/>
                  </a:lnTo>
                  <a:lnTo>
                    <a:pt x="1459" y="1847"/>
                  </a:lnTo>
                  <a:lnTo>
                    <a:pt x="1427" y="1879"/>
                  </a:lnTo>
                  <a:lnTo>
                    <a:pt x="1389" y="1906"/>
                  </a:lnTo>
                  <a:lnTo>
                    <a:pt x="1345" y="1926"/>
                  </a:lnTo>
                  <a:lnTo>
                    <a:pt x="1301" y="1938"/>
                  </a:lnTo>
                  <a:lnTo>
                    <a:pt x="1251" y="1943"/>
                  </a:lnTo>
                  <a:lnTo>
                    <a:pt x="271" y="1943"/>
                  </a:lnTo>
                  <a:lnTo>
                    <a:pt x="223" y="1938"/>
                  </a:lnTo>
                  <a:lnTo>
                    <a:pt x="176" y="1926"/>
                  </a:lnTo>
                  <a:lnTo>
                    <a:pt x="135" y="1906"/>
                  </a:lnTo>
                  <a:lnTo>
                    <a:pt x="96" y="1879"/>
                  </a:lnTo>
                  <a:lnTo>
                    <a:pt x="64" y="1847"/>
                  </a:lnTo>
                  <a:lnTo>
                    <a:pt x="37" y="1808"/>
                  </a:lnTo>
                  <a:lnTo>
                    <a:pt x="16" y="1767"/>
                  </a:lnTo>
                  <a:lnTo>
                    <a:pt x="3" y="1720"/>
                  </a:lnTo>
                  <a:lnTo>
                    <a:pt x="0" y="1670"/>
                  </a:lnTo>
                  <a:lnTo>
                    <a:pt x="3" y="1622"/>
                  </a:lnTo>
                  <a:lnTo>
                    <a:pt x="16" y="1575"/>
                  </a:lnTo>
                  <a:lnTo>
                    <a:pt x="37" y="1534"/>
                  </a:lnTo>
                  <a:lnTo>
                    <a:pt x="64" y="1495"/>
                  </a:lnTo>
                  <a:lnTo>
                    <a:pt x="96" y="1463"/>
                  </a:lnTo>
                  <a:lnTo>
                    <a:pt x="135" y="1436"/>
                  </a:lnTo>
                  <a:lnTo>
                    <a:pt x="176" y="1415"/>
                  </a:lnTo>
                  <a:lnTo>
                    <a:pt x="223" y="1402"/>
                  </a:lnTo>
                  <a:lnTo>
                    <a:pt x="271" y="1399"/>
                  </a:lnTo>
                  <a:lnTo>
                    <a:pt x="978" y="1399"/>
                  </a:lnTo>
                  <a:lnTo>
                    <a:pt x="978" y="271"/>
                  </a:lnTo>
                  <a:lnTo>
                    <a:pt x="983" y="223"/>
                  </a:lnTo>
                  <a:lnTo>
                    <a:pt x="996" y="176"/>
                  </a:lnTo>
                  <a:lnTo>
                    <a:pt x="1017" y="135"/>
                  </a:lnTo>
                  <a:lnTo>
                    <a:pt x="1042" y="96"/>
                  </a:lnTo>
                  <a:lnTo>
                    <a:pt x="1076" y="64"/>
                  </a:lnTo>
                  <a:lnTo>
                    <a:pt x="1113" y="37"/>
                  </a:lnTo>
                  <a:lnTo>
                    <a:pt x="1156" y="16"/>
                  </a:lnTo>
                  <a:lnTo>
                    <a:pt x="1203" y="3"/>
                  </a:lnTo>
                  <a:lnTo>
                    <a:pt x="12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0383543" y="5247107"/>
              <a:ext cx="50219" cy="99159"/>
            </a:xfrm>
            <a:custGeom>
              <a:avLst/>
              <a:gdLst>
                <a:gd name="T0" fmla="*/ 156 w 315"/>
                <a:gd name="T1" fmla="*/ 0 h 620"/>
                <a:gd name="T2" fmla="*/ 159 w 315"/>
                <a:gd name="T3" fmla="*/ 0 h 620"/>
                <a:gd name="T4" fmla="*/ 191 w 315"/>
                <a:gd name="T5" fmla="*/ 3 h 620"/>
                <a:gd name="T6" fmla="*/ 220 w 315"/>
                <a:gd name="T7" fmla="*/ 16 h 620"/>
                <a:gd name="T8" fmla="*/ 244 w 315"/>
                <a:gd name="T9" fmla="*/ 35 h 620"/>
                <a:gd name="T10" fmla="*/ 262 w 315"/>
                <a:gd name="T11" fmla="*/ 59 h 620"/>
                <a:gd name="T12" fmla="*/ 275 w 315"/>
                <a:gd name="T13" fmla="*/ 87 h 620"/>
                <a:gd name="T14" fmla="*/ 279 w 315"/>
                <a:gd name="T15" fmla="*/ 119 h 620"/>
                <a:gd name="T16" fmla="*/ 279 w 315"/>
                <a:gd name="T17" fmla="*/ 366 h 620"/>
                <a:gd name="T18" fmla="*/ 299 w 315"/>
                <a:gd name="T19" fmla="*/ 395 h 620"/>
                <a:gd name="T20" fmla="*/ 310 w 315"/>
                <a:gd name="T21" fmla="*/ 429 h 620"/>
                <a:gd name="T22" fmla="*/ 315 w 315"/>
                <a:gd name="T23" fmla="*/ 466 h 620"/>
                <a:gd name="T24" fmla="*/ 310 w 315"/>
                <a:gd name="T25" fmla="*/ 501 h 620"/>
                <a:gd name="T26" fmla="*/ 299 w 315"/>
                <a:gd name="T27" fmla="*/ 533 h 620"/>
                <a:gd name="T28" fmla="*/ 281 w 315"/>
                <a:gd name="T29" fmla="*/ 562 h 620"/>
                <a:gd name="T30" fmla="*/ 257 w 315"/>
                <a:gd name="T31" fmla="*/ 586 h 620"/>
                <a:gd name="T32" fmla="*/ 228 w 315"/>
                <a:gd name="T33" fmla="*/ 606 h 620"/>
                <a:gd name="T34" fmla="*/ 194 w 315"/>
                <a:gd name="T35" fmla="*/ 617 h 620"/>
                <a:gd name="T36" fmla="*/ 159 w 315"/>
                <a:gd name="T37" fmla="*/ 620 h 620"/>
                <a:gd name="T38" fmla="*/ 158 w 315"/>
                <a:gd name="T39" fmla="*/ 620 h 620"/>
                <a:gd name="T40" fmla="*/ 122 w 315"/>
                <a:gd name="T41" fmla="*/ 617 h 620"/>
                <a:gd name="T42" fmla="*/ 89 w 315"/>
                <a:gd name="T43" fmla="*/ 606 h 620"/>
                <a:gd name="T44" fmla="*/ 60 w 315"/>
                <a:gd name="T45" fmla="*/ 586 h 620"/>
                <a:gd name="T46" fmla="*/ 36 w 315"/>
                <a:gd name="T47" fmla="*/ 562 h 620"/>
                <a:gd name="T48" fmla="*/ 16 w 315"/>
                <a:gd name="T49" fmla="*/ 533 h 620"/>
                <a:gd name="T50" fmla="*/ 5 w 315"/>
                <a:gd name="T51" fmla="*/ 501 h 620"/>
                <a:gd name="T52" fmla="*/ 0 w 315"/>
                <a:gd name="T53" fmla="*/ 466 h 620"/>
                <a:gd name="T54" fmla="*/ 5 w 315"/>
                <a:gd name="T55" fmla="*/ 429 h 620"/>
                <a:gd name="T56" fmla="*/ 18 w 315"/>
                <a:gd name="T57" fmla="*/ 395 h 620"/>
                <a:gd name="T58" fmla="*/ 37 w 315"/>
                <a:gd name="T59" fmla="*/ 366 h 620"/>
                <a:gd name="T60" fmla="*/ 37 w 315"/>
                <a:gd name="T61" fmla="*/ 119 h 620"/>
                <a:gd name="T62" fmla="*/ 42 w 315"/>
                <a:gd name="T63" fmla="*/ 87 h 620"/>
                <a:gd name="T64" fmla="*/ 53 w 315"/>
                <a:gd name="T65" fmla="*/ 59 h 620"/>
                <a:gd name="T66" fmla="*/ 73 w 315"/>
                <a:gd name="T67" fmla="*/ 35 h 620"/>
                <a:gd name="T68" fmla="*/ 97 w 315"/>
                <a:gd name="T69" fmla="*/ 16 h 620"/>
                <a:gd name="T70" fmla="*/ 126 w 315"/>
                <a:gd name="T71" fmla="*/ 3 h 620"/>
                <a:gd name="T72" fmla="*/ 156 w 31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5" h="620">
                  <a:moveTo>
                    <a:pt x="156" y="0"/>
                  </a:moveTo>
                  <a:lnTo>
                    <a:pt x="159" y="0"/>
                  </a:lnTo>
                  <a:lnTo>
                    <a:pt x="191" y="3"/>
                  </a:lnTo>
                  <a:lnTo>
                    <a:pt x="220" y="16"/>
                  </a:lnTo>
                  <a:lnTo>
                    <a:pt x="244" y="35"/>
                  </a:lnTo>
                  <a:lnTo>
                    <a:pt x="262" y="59"/>
                  </a:lnTo>
                  <a:lnTo>
                    <a:pt x="275" y="87"/>
                  </a:lnTo>
                  <a:lnTo>
                    <a:pt x="279" y="119"/>
                  </a:lnTo>
                  <a:lnTo>
                    <a:pt x="279" y="366"/>
                  </a:lnTo>
                  <a:lnTo>
                    <a:pt x="299" y="395"/>
                  </a:lnTo>
                  <a:lnTo>
                    <a:pt x="310" y="429"/>
                  </a:lnTo>
                  <a:lnTo>
                    <a:pt x="315" y="466"/>
                  </a:lnTo>
                  <a:lnTo>
                    <a:pt x="310" y="501"/>
                  </a:lnTo>
                  <a:lnTo>
                    <a:pt x="299" y="533"/>
                  </a:lnTo>
                  <a:lnTo>
                    <a:pt x="281" y="562"/>
                  </a:lnTo>
                  <a:lnTo>
                    <a:pt x="257" y="586"/>
                  </a:lnTo>
                  <a:lnTo>
                    <a:pt x="228" y="606"/>
                  </a:lnTo>
                  <a:lnTo>
                    <a:pt x="194" y="617"/>
                  </a:lnTo>
                  <a:lnTo>
                    <a:pt x="159" y="620"/>
                  </a:lnTo>
                  <a:lnTo>
                    <a:pt x="158" y="620"/>
                  </a:lnTo>
                  <a:lnTo>
                    <a:pt x="122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0448156" y="5247107"/>
              <a:ext cx="49580" cy="99159"/>
            </a:xfrm>
            <a:custGeom>
              <a:avLst/>
              <a:gdLst>
                <a:gd name="T0" fmla="*/ 155 w 311"/>
                <a:gd name="T1" fmla="*/ 0 h 620"/>
                <a:gd name="T2" fmla="*/ 187 w 311"/>
                <a:gd name="T3" fmla="*/ 3 h 620"/>
                <a:gd name="T4" fmla="*/ 216 w 311"/>
                <a:gd name="T5" fmla="*/ 16 h 620"/>
                <a:gd name="T6" fmla="*/ 240 w 311"/>
                <a:gd name="T7" fmla="*/ 35 h 620"/>
                <a:gd name="T8" fmla="*/ 259 w 311"/>
                <a:gd name="T9" fmla="*/ 59 h 620"/>
                <a:gd name="T10" fmla="*/ 271 w 311"/>
                <a:gd name="T11" fmla="*/ 87 h 620"/>
                <a:gd name="T12" fmla="*/ 275 w 311"/>
                <a:gd name="T13" fmla="*/ 119 h 620"/>
                <a:gd name="T14" fmla="*/ 275 w 311"/>
                <a:gd name="T15" fmla="*/ 366 h 620"/>
                <a:gd name="T16" fmla="*/ 295 w 311"/>
                <a:gd name="T17" fmla="*/ 395 h 620"/>
                <a:gd name="T18" fmla="*/ 307 w 311"/>
                <a:gd name="T19" fmla="*/ 429 h 620"/>
                <a:gd name="T20" fmla="*/ 311 w 311"/>
                <a:gd name="T21" fmla="*/ 466 h 620"/>
                <a:gd name="T22" fmla="*/ 307 w 311"/>
                <a:gd name="T23" fmla="*/ 501 h 620"/>
                <a:gd name="T24" fmla="*/ 295 w 311"/>
                <a:gd name="T25" fmla="*/ 533 h 620"/>
                <a:gd name="T26" fmla="*/ 277 w 311"/>
                <a:gd name="T27" fmla="*/ 562 h 620"/>
                <a:gd name="T28" fmla="*/ 253 w 311"/>
                <a:gd name="T29" fmla="*/ 586 h 620"/>
                <a:gd name="T30" fmla="*/ 224 w 311"/>
                <a:gd name="T31" fmla="*/ 606 h 620"/>
                <a:gd name="T32" fmla="*/ 190 w 311"/>
                <a:gd name="T33" fmla="*/ 617 h 620"/>
                <a:gd name="T34" fmla="*/ 155 w 311"/>
                <a:gd name="T35" fmla="*/ 620 h 620"/>
                <a:gd name="T36" fmla="*/ 120 w 311"/>
                <a:gd name="T37" fmla="*/ 617 h 620"/>
                <a:gd name="T38" fmla="*/ 88 w 311"/>
                <a:gd name="T39" fmla="*/ 606 h 620"/>
                <a:gd name="T40" fmla="*/ 59 w 311"/>
                <a:gd name="T41" fmla="*/ 586 h 620"/>
                <a:gd name="T42" fmla="*/ 35 w 311"/>
                <a:gd name="T43" fmla="*/ 562 h 620"/>
                <a:gd name="T44" fmla="*/ 16 w 311"/>
                <a:gd name="T45" fmla="*/ 533 h 620"/>
                <a:gd name="T46" fmla="*/ 4 w 311"/>
                <a:gd name="T47" fmla="*/ 501 h 620"/>
                <a:gd name="T48" fmla="*/ 0 w 311"/>
                <a:gd name="T49" fmla="*/ 466 h 620"/>
                <a:gd name="T50" fmla="*/ 4 w 311"/>
                <a:gd name="T51" fmla="*/ 429 h 620"/>
                <a:gd name="T52" fmla="*/ 16 w 311"/>
                <a:gd name="T53" fmla="*/ 395 h 620"/>
                <a:gd name="T54" fmla="*/ 36 w 311"/>
                <a:gd name="T55" fmla="*/ 366 h 620"/>
                <a:gd name="T56" fmla="*/ 36 w 311"/>
                <a:gd name="T57" fmla="*/ 119 h 620"/>
                <a:gd name="T58" fmla="*/ 40 w 311"/>
                <a:gd name="T59" fmla="*/ 87 h 620"/>
                <a:gd name="T60" fmla="*/ 52 w 311"/>
                <a:gd name="T61" fmla="*/ 59 h 620"/>
                <a:gd name="T62" fmla="*/ 72 w 311"/>
                <a:gd name="T63" fmla="*/ 35 h 620"/>
                <a:gd name="T64" fmla="*/ 96 w 311"/>
                <a:gd name="T65" fmla="*/ 16 h 620"/>
                <a:gd name="T66" fmla="*/ 123 w 311"/>
                <a:gd name="T67" fmla="*/ 3 h 620"/>
                <a:gd name="T68" fmla="*/ 155 w 311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620">
                  <a:moveTo>
                    <a:pt x="155" y="0"/>
                  </a:moveTo>
                  <a:lnTo>
                    <a:pt x="187" y="3"/>
                  </a:lnTo>
                  <a:lnTo>
                    <a:pt x="216" y="16"/>
                  </a:lnTo>
                  <a:lnTo>
                    <a:pt x="240" y="35"/>
                  </a:lnTo>
                  <a:lnTo>
                    <a:pt x="259" y="59"/>
                  </a:lnTo>
                  <a:lnTo>
                    <a:pt x="271" y="87"/>
                  </a:lnTo>
                  <a:lnTo>
                    <a:pt x="275" y="119"/>
                  </a:lnTo>
                  <a:lnTo>
                    <a:pt x="275" y="366"/>
                  </a:lnTo>
                  <a:lnTo>
                    <a:pt x="295" y="395"/>
                  </a:lnTo>
                  <a:lnTo>
                    <a:pt x="307" y="429"/>
                  </a:lnTo>
                  <a:lnTo>
                    <a:pt x="311" y="466"/>
                  </a:lnTo>
                  <a:lnTo>
                    <a:pt x="307" y="501"/>
                  </a:lnTo>
                  <a:lnTo>
                    <a:pt x="295" y="533"/>
                  </a:lnTo>
                  <a:lnTo>
                    <a:pt x="277" y="562"/>
                  </a:lnTo>
                  <a:lnTo>
                    <a:pt x="253" y="586"/>
                  </a:lnTo>
                  <a:lnTo>
                    <a:pt x="224" y="606"/>
                  </a:lnTo>
                  <a:lnTo>
                    <a:pt x="190" y="617"/>
                  </a:lnTo>
                  <a:lnTo>
                    <a:pt x="155" y="620"/>
                  </a:lnTo>
                  <a:lnTo>
                    <a:pt x="120" y="617"/>
                  </a:lnTo>
                  <a:lnTo>
                    <a:pt x="88" y="606"/>
                  </a:lnTo>
                  <a:lnTo>
                    <a:pt x="59" y="586"/>
                  </a:lnTo>
                  <a:lnTo>
                    <a:pt x="35" y="562"/>
                  </a:lnTo>
                  <a:lnTo>
                    <a:pt x="16" y="533"/>
                  </a:lnTo>
                  <a:lnTo>
                    <a:pt x="4" y="501"/>
                  </a:lnTo>
                  <a:lnTo>
                    <a:pt x="0" y="466"/>
                  </a:lnTo>
                  <a:lnTo>
                    <a:pt x="4" y="429"/>
                  </a:lnTo>
                  <a:lnTo>
                    <a:pt x="16" y="395"/>
                  </a:lnTo>
                  <a:lnTo>
                    <a:pt x="36" y="366"/>
                  </a:lnTo>
                  <a:lnTo>
                    <a:pt x="36" y="119"/>
                  </a:lnTo>
                  <a:lnTo>
                    <a:pt x="40" y="87"/>
                  </a:lnTo>
                  <a:lnTo>
                    <a:pt x="52" y="59"/>
                  </a:lnTo>
                  <a:lnTo>
                    <a:pt x="72" y="35"/>
                  </a:lnTo>
                  <a:lnTo>
                    <a:pt x="96" y="16"/>
                  </a:lnTo>
                  <a:lnTo>
                    <a:pt x="123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10512129" y="5247107"/>
              <a:ext cx="49899" cy="99159"/>
            </a:xfrm>
            <a:custGeom>
              <a:avLst/>
              <a:gdLst>
                <a:gd name="T0" fmla="*/ 156 w 312"/>
                <a:gd name="T1" fmla="*/ 0 h 620"/>
                <a:gd name="T2" fmla="*/ 188 w 312"/>
                <a:gd name="T3" fmla="*/ 3 h 620"/>
                <a:gd name="T4" fmla="*/ 217 w 312"/>
                <a:gd name="T5" fmla="*/ 16 h 620"/>
                <a:gd name="T6" fmla="*/ 241 w 312"/>
                <a:gd name="T7" fmla="*/ 35 h 620"/>
                <a:gd name="T8" fmla="*/ 260 w 312"/>
                <a:gd name="T9" fmla="*/ 59 h 620"/>
                <a:gd name="T10" fmla="*/ 271 w 312"/>
                <a:gd name="T11" fmla="*/ 87 h 620"/>
                <a:gd name="T12" fmla="*/ 276 w 312"/>
                <a:gd name="T13" fmla="*/ 119 h 620"/>
                <a:gd name="T14" fmla="*/ 276 w 312"/>
                <a:gd name="T15" fmla="*/ 366 h 620"/>
                <a:gd name="T16" fmla="*/ 296 w 312"/>
                <a:gd name="T17" fmla="*/ 395 h 620"/>
                <a:gd name="T18" fmla="*/ 308 w 312"/>
                <a:gd name="T19" fmla="*/ 429 h 620"/>
                <a:gd name="T20" fmla="*/ 312 w 312"/>
                <a:gd name="T21" fmla="*/ 466 h 620"/>
                <a:gd name="T22" fmla="*/ 308 w 312"/>
                <a:gd name="T23" fmla="*/ 501 h 620"/>
                <a:gd name="T24" fmla="*/ 297 w 312"/>
                <a:gd name="T25" fmla="*/ 533 h 620"/>
                <a:gd name="T26" fmla="*/ 278 w 312"/>
                <a:gd name="T27" fmla="*/ 562 h 620"/>
                <a:gd name="T28" fmla="*/ 254 w 312"/>
                <a:gd name="T29" fmla="*/ 586 h 620"/>
                <a:gd name="T30" fmla="*/ 225 w 312"/>
                <a:gd name="T31" fmla="*/ 606 h 620"/>
                <a:gd name="T32" fmla="*/ 193 w 312"/>
                <a:gd name="T33" fmla="*/ 617 h 620"/>
                <a:gd name="T34" fmla="*/ 156 w 312"/>
                <a:gd name="T35" fmla="*/ 620 h 620"/>
                <a:gd name="T36" fmla="*/ 121 w 312"/>
                <a:gd name="T37" fmla="*/ 617 h 620"/>
                <a:gd name="T38" fmla="*/ 89 w 312"/>
                <a:gd name="T39" fmla="*/ 606 h 620"/>
                <a:gd name="T40" fmla="*/ 60 w 312"/>
                <a:gd name="T41" fmla="*/ 586 h 620"/>
                <a:gd name="T42" fmla="*/ 36 w 312"/>
                <a:gd name="T43" fmla="*/ 562 h 620"/>
                <a:gd name="T44" fmla="*/ 16 w 312"/>
                <a:gd name="T45" fmla="*/ 533 h 620"/>
                <a:gd name="T46" fmla="*/ 5 w 312"/>
                <a:gd name="T47" fmla="*/ 501 h 620"/>
                <a:gd name="T48" fmla="*/ 0 w 312"/>
                <a:gd name="T49" fmla="*/ 466 h 620"/>
                <a:gd name="T50" fmla="*/ 5 w 312"/>
                <a:gd name="T51" fmla="*/ 429 h 620"/>
                <a:gd name="T52" fmla="*/ 18 w 312"/>
                <a:gd name="T53" fmla="*/ 395 h 620"/>
                <a:gd name="T54" fmla="*/ 37 w 312"/>
                <a:gd name="T55" fmla="*/ 366 h 620"/>
                <a:gd name="T56" fmla="*/ 37 w 312"/>
                <a:gd name="T57" fmla="*/ 119 h 620"/>
                <a:gd name="T58" fmla="*/ 42 w 312"/>
                <a:gd name="T59" fmla="*/ 87 h 620"/>
                <a:gd name="T60" fmla="*/ 53 w 312"/>
                <a:gd name="T61" fmla="*/ 59 h 620"/>
                <a:gd name="T62" fmla="*/ 73 w 312"/>
                <a:gd name="T63" fmla="*/ 35 h 620"/>
                <a:gd name="T64" fmla="*/ 97 w 312"/>
                <a:gd name="T65" fmla="*/ 16 h 620"/>
                <a:gd name="T66" fmla="*/ 126 w 312"/>
                <a:gd name="T67" fmla="*/ 3 h 620"/>
                <a:gd name="T68" fmla="*/ 156 w 312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2" h="620">
                  <a:moveTo>
                    <a:pt x="156" y="0"/>
                  </a:moveTo>
                  <a:lnTo>
                    <a:pt x="188" y="3"/>
                  </a:lnTo>
                  <a:lnTo>
                    <a:pt x="217" y="16"/>
                  </a:lnTo>
                  <a:lnTo>
                    <a:pt x="241" y="35"/>
                  </a:lnTo>
                  <a:lnTo>
                    <a:pt x="260" y="59"/>
                  </a:lnTo>
                  <a:lnTo>
                    <a:pt x="271" y="87"/>
                  </a:lnTo>
                  <a:lnTo>
                    <a:pt x="276" y="119"/>
                  </a:lnTo>
                  <a:lnTo>
                    <a:pt x="276" y="366"/>
                  </a:lnTo>
                  <a:lnTo>
                    <a:pt x="296" y="395"/>
                  </a:lnTo>
                  <a:lnTo>
                    <a:pt x="308" y="429"/>
                  </a:lnTo>
                  <a:lnTo>
                    <a:pt x="312" y="466"/>
                  </a:lnTo>
                  <a:lnTo>
                    <a:pt x="308" y="501"/>
                  </a:lnTo>
                  <a:lnTo>
                    <a:pt x="297" y="533"/>
                  </a:lnTo>
                  <a:lnTo>
                    <a:pt x="278" y="562"/>
                  </a:lnTo>
                  <a:lnTo>
                    <a:pt x="254" y="586"/>
                  </a:lnTo>
                  <a:lnTo>
                    <a:pt x="225" y="606"/>
                  </a:lnTo>
                  <a:lnTo>
                    <a:pt x="193" y="617"/>
                  </a:lnTo>
                  <a:lnTo>
                    <a:pt x="156" y="620"/>
                  </a:lnTo>
                  <a:lnTo>
                    <a:pt x="121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10297178" y="5276534"/>
              <a:ext cx="351215" cy="335861"/>
            </a:xfrm>
            <a:custGeom>
              <a:avLst/>
              <a:gdLst>
                <a:gd name="T0" fmla="*/ 465 w 2195"/>
                <a:gd name="T1" fmla="*/ 0 h 2099"/>
                <a:gd name="T2" fmla="*/ 420 w 2195"/>
                <a:gd name="T3" fmla="*/ 239 h 2099"/>
                <a:gd name="T4" fmla="*/ 340 w 2195"/>
                <a:gd name="T5" fmla="*/ 257 h 2099"/>
                <a:gd name="T6" fmla="*/ 279 w 2195"/>
                <a:gd name="T7" fmla="*/ 307 h 2099"/>
                <a:gd name="T8" fmla="*/ 243 w 2195"/>
                <a:gd name="T9" fmla="*/ 379 h 2099"/>
                <a:gd name="T10" fmla="*/ 239 w 2195"/>
                <a:gd name="T11" fmla="*/ 1678 h 2099"/>
                <a:gd name="T12" fmla="*/ 258 w 2195"/>
                <a:gd name="T13" fmla="*/ 1759 h 2099"/>
                <a:gd name="T14" fmla="*/ 306 w 2195"/>
                <a:gd name="T15" fmla="*/ 1820 h 2099"/>
                <a:gd name="T16" fmla="*/ 378 w 2195"/>
                <a:gd name="T17" fmla="*/ 1855 h 2099"/>
                <a:gd name="T18" fmla="*/ 1775 w 2195"/>
                <a:gd name="T19" fmla="*/ 1860 h 2099"/>
                <a:gd name="T20" fmla="*/ 1853 w 2195"/>
                <a:gd name="T21" fmla="*/ 1842 h 2099"/>
                <a:gd name="T22" fmla="*/ 1916 w 2195"/>
                <a:gd name="T23" fmla="*/ 1792 h 2099"/>
                <a:gd name="T24" fmla="*/ 1951 w 2195"/>
                <a:gd name="T25" fmla="*/ 1720 h 2099"/>
                <a:gd name="T26" fmla="*/ 1956 w 2195"/>
                <a:gd name="T27" fmla="*/ 421 h 2099"/>
                <a:gd name="T28" fmla="*/ 1937 w 2195"/>
                <a:gd name="T29" fmla="*/ 340 h 2099"/>
                <a:gd name="T30" fmla="*/ 1887 w 2195"/>
                <a:gd name="T31" fmla="*/ 279 h 2099"/>
                <a:gd name="T32" fmla="*/ 1817 w 2195"/>
                <a:gd name="T33" fmla="*/ 244 h 2099"/>
                <a:gd name="T34" fmla="*/ 1730 w 2195"/>
                <a:gd name="T35" fmla="*/ 239 h 2099"/>
                <a:gd name="T36" fmla="*/ 1775 w 2195"/>
                <a:gd name="T37" fmla="*/ 0 h 2099"/>
                <a:gd name="T38" fmla="*/ 1895 w 2195"/>
                <a:gd name="T39" fmla="*/ 17 h 2099"/>
                <a:gd name="T40" fmla="*/ 2003 w 2195"/>
                <a:gd name="T41" fmla="*/ 67 h 2099"/>
                <a:gd name="T42" fmla="*/ 2091 w 2195"/>
                <a:gd name="T43" fmla="*/ 144 h 2099"/>
                <a:gd name="T44" fmla="*/ 2155 w 2195"/>
                <a:gd name="T45" fmla="*/ 244 h 2099"/>
                <a:gd name="T46" fmla="*/ 2190 w 2195"/>
                <a:gd name="T47" fmla="*/ 358 h 2099"/>
                <a:gd name="T48" fmla="*/ 2195 w 2195"/>
                <a:gd name="T49" fmla="*/ 1678 h 2099"/>
                <a:gd name="T50" fmla="*/ 2177 w 2195"/>
                <a:gd name="T51" fmla="*/ 1800 h 2099"/>
                <a:gd name="T52" fmla="*/ 2128 w 2195"/>
                <a:gd name="T53" fmla="*/ 1908 h 2099"/>
                <a:gd name="T54" fmla="*/ 2051 w 2195"/>
                <a:gd name="T55" fmla="*/ 1996 h 2099"/>
                <a:gd name="T56" fmla="*/ 1951 w 2195"/>
                <a:gd name="T57" fmla="*/ 2061 h 2099"/>
                <a:gd name="T58" fmla="*/ 1836 w 2195"/>
                <a:gd name="T59" fmla="*/ 2096 h 2099"/>
                <a:gd name="T60" fmla="*/ 420 w 2195"/>
                <a:gd name="T61" fmla="*/ 2099 h 2099"/>
                <a:gd name="T62" fmla="*/ 299 w 2195"/>
                <a:gd name="T63" fmla="*/ 2082 h 2099"/>
                <a:gd name="T64" fmla="*/ 192 w 2195"/>
                <a:gd name="T65" fmla="*/ 2032 h 2099"/>
                <a:gd name="T66" fmla="*/ 102 w 2195"/>
                <a:gd name="T67" fmla="*/ 1955 h 2099"/>
                <a:gd name="T68" fmla="*/ 38 w 2195"/>
                <a:gd name="T69" fmla="*/ 1857 h 2099"/>
                <a:gd name="T70" fmla="*/ 4 w 2195"/>
                <a:gd name="T71" fmla="*/ 1741 h 2099"/>
                <a:gd name="T72" fmla="*/ 0 w 2195"/>
                <a:gd name="T73" fmla="*/ 421 h 2099"/>
                <a:gd name="T74" fmla="*/ 17 w 2195"/>
                <a:gd name="T75" fmla="*/ 299 h 2099"/>
                <a:gd name="T76" fmla="*/ 67 w 2195"/>
                <a:gd name="T77" fmla="*/ 191 h 2099"/>
                <a:gd name="T78" fmla="*/ 144 w 2195"/>
                <a:gd name="T79" fmla="*/ 103 h 2099"/>
                <a:gd name="T80" fmla="*/ 243 w 2195"/>
                <a:gd name="T81" fmla="*/ 38 h 2099"/>
                <a:gd name="T82" fmla="*/ 357 w 2195"/>
                <a:gd name="T83" fmla="*/ 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95" h="2099">
                  <a:moveTo>
                    <a:pt x="420" y="0"/>
                  </a:moveTo>
                  <a:lnTo>
                    <a:pt x="465" y="0"/>
                  </a:lnTo>
                  <a:lnTo>
                    <a:pt x="465" y="239"/>
                  </a:lnTo>
                  <a:lnTo>
                    <a:pt x="420" y="239"/>
                  </a:lnTo>
                  <a:lnTo>
                    <a:pt x="378" y="244"/>
                  </a:lnTo>
                  <a:lnTo>
                    <a:pt x="340" y="257"/>
                  </a:lnTo>
                  <a:lnTo>
                    <a:pt x="306" y="279"/>
                  </a:lnTo>
                  <a:lnTo>
                    <a:pt x="279" y="307"/>
                  </a:lnTo>
                  <a:lnTo>
                    <a:pt x="258" y="340"/>
                  </a:lnTo>
                  <a:lnTo>
                    <a:pt x="243" y="379"/>
                  </a:lnTo>
                  <a:lnTo>
                    <a:pt x="239" y="421"/>
                  </a:lnTo>
                  <a:lnTo>
                    <a:pt x="239" y="1678"/>
                  </a:lnTo>
                  <a:lnTo>
                    <a:pt x="243" y="1720"/>
                  </a:lnTo>
                  <a:lnTo>
                    <a:pt x="258" y="1759"/>
                  </a:lnTo>
                  <a:lnTo>
                    <a:pt x="279" y="1792"/>
                  </a:lnTo>
                  <a:lnTo>
                    <a:pt x="306" y="1820"/>
                  </a:lnTo>
                  <a:lnTo>
                    <a:pt x="340" y="1842"/>
                  </a:lnTo>
                  <a:lnTo>
                    <a:pt x="378" y="1855"/>
                  </a:lnTo>
                  <a:lnTo>
                    <a:pt x="420" y="1860"/>
                  </a:lnTo>
                  <a:lnTo>
                    <a:pt x="1775" y="1860"/>
                  </a:lnTo>
                  <a:lnTo>
                    <a:pt x="1817" y="1855"/>
                  </a:lnTo>
                  <a:lnTo>
                    <a:pt x="1853" y="1842"/>
                  </a:lnTo>
                  <a:lnTo>
                    <a:pt x="1887" y="1820"/>
                  </a:lnTo>
                  <a:lnTo>
                    <a:pt x="1916" y="1792"/>
                  </a:lnTo>
                  <a:lnTo>
                    <a:pt x="1937" y="1759"/>
                  </a:lnTo>
                  <a:lnTo>
                    <a:pt x="1951" y="1720"/>
                  </a:lnTo>
                  <a:lnTo>
                    <a:pt x="1956" y="1678"/>
                  </a:lnTo>
                  <a:lnTo>
                    <a:pt x="1956" y="421"/>
                  </a:lnTo>
                  <a:lnTo>
                    <a:pt x="1951" y="379"/>
                  </a:lnTo>
                  <a:lnTo>
                    <a:pt x="1937" y="340"/>
                  </a:lnTo>
                  <a:lnTo>
                    <a:pt x="1916" y="307"/>
                  </a:lnTo>
                  <a:lnTo>
                    <a:pt x="1887" y="279"/>
                  </a:lnTo>
                  <a:lnTo>
                    <a:pt x="1853" y="257"/>
                  </a:lnTo>
                  <a:lnTo>
                    <a:pt x="1817" y="244"/>
                  </a:lnTo>
                  <a:lnTo>
                    <a:pt x="1775" y="239"/>
                  </a:lnTo>
                  <a:lnTo>
                    <a:pt x="1730" y="239"/>
                  </a:lnTo>
                  <a:lnTo>
                    <a:pt x="1730" y="0"/>
                  </a:lnTo>
                  <a:lnTo>
                    <a:pt x="1775" y="0"/>
                  </a:lnTo>
                  <a:lnTo>
                    <a:pt x="1836" y="5"/>
                  </a:lnTo>
                  <a:lnTo>
                    <a:pt x="1895" y="17"/>
                  </a:lnTo>
                  <a:lnTo>
                    <a:pt x="1951" y="38"/>
                  </a:lnTo>
                  <a:lnTo>
                    <a:pt x="2003" y="67"/>
                  </a:lnTo>
                  <a:lnTo>
                    <a:pt x="2051" y="103"/>
                  </a:lnTo>
                  <a:lnTo>
                    <a:pt x="2091" y="144"/>
                  </a:lnTo>
                  <a:lnTo>
                    <a:pt x="2128" y="191"/>
                  </a:lnTo>
                  <a:lnTo>
                    <a:pt x="2155" y="244"/>
                  </a:lnTo>
                  <a:lnTo>
                    <a:pt x="2177" y="299"/>
                  </a:lnTo>
                  <a:lnTo>
                    <a:pt x="2190" y="358"/>
                  </a:lnTo>
                  <a:lnTo>
                    <a:pt x="2195" y="421"/>
                  </a:lnTo>
                  <a:lnTo>
                    <a:pt x="2195" y="1678"/>
                  </a:lnTo>
                  <a:lnTo>
                    <a:pt x="2190" y="1741"/>
                  </a:lnTo>
                  <a:lnTo>
                    <a:pt x="2177" y="1800"/>
                  </a:lnTo>
                  <a:lnTo>
                    <a:pt x="2155" y="1857"/>
                  </a:lnTo>
                  <a:lnTo>
                    <a:pt x="2128" y="1908"/>
                  </a:lnTo>
                  <a:lnTo>
                    <a:pt x="2091" y="1955"/>
                  </a:lnTo>
                  <a:lnTo>
                    <a:pt x="2051" y="1996"/>
                  </a:lnTo>
                  <a:lnTo>
                    <a:pt x="2003" y="2032"/>
                  </a:lnTo>
                  <a:lnTo>
                    <a:pt x="1951" y="2061"/>
                  </a:lnTo>
                  <a:lnTo>
                    <a:pt x="1895" y="2082"/>
                  </a:lnTo>
                  <a:lnTo>
                    <a:pt x="1836" y="2096"/>
                  </a:lnTo>
                  <a:lnTo>
                    <a:pt x="1775" y="2099"/>
                  </a:lnTo>
                  <a:lnTo>
                    <a:pt x="420" y="2099"/>
                  </a:lnTo>
                  <a:lnTo>
                    <a:pt x="357" y="2096"/>
                  </a:lnTo>
                  <a:lnTo>
                    <a:pt x="299" y="2082"/>
                  </a:lnTo>
                  <a:lnTo>
                    <a:pt x="243" y="2061"/>
                  </a:lnTo>
                  <a:lnTo>
                    <a:pt x="192" y="2032"/>
                  </a:lnTo>
                  <a:lnTo>
                    <a:pt x="144" y="1996"/>
                  </a:lnTo>
                  <a:lnTo>
                    <a:pt x="102" y="1955"/>
                  </a:lnTo>
                  <a:lnTo>
                    <a:pt x="67" y="1908"/>
                  </a:lnTo>
                  <a:lnTo>
                    <a:pt x="38" y="1857"/>
                  </a:lnTo>
                  <a:lnTo>
                    <a:pt x="17" y="1800"/>
                  </a:lnTo>
                  <a:lnTo>
                    <a:pt x="4" y="1741"/>
                  </a:lnTo>
                  <a:lnTo>
                    <a:pt x="0" y="1678"/>
                  </a:lnTo>
                  <a:lnTo>
                    <a:pt x="0" y="421"/>
                  </a:lnTo>
                  <a:lnTo>
                    <a:pt x="4" y="358"/>
                  </a:lnTo>
                  <a:lnTo>
                    <a:pt x="17" y="299"/>
                  </a:lnTo>
                  <a:lnTo>
                    <a:pt x="38" y="244"/>
                  </a:lnTo>
                  <a:lnTo>
                    <a:pt x="67" y="191"/>
                  </a:lnTo>
                  <a:lnTo>
                    <a:pt x="102" y="144"/>
                  </a:lnTo>
                  <a:lnTo>
                    <a:pt x="144" y="103"/>
                  </a:lnTo>
                  <a:lnTo>
                    <a:pt x="192" y="67"/>
                  </a:lnTo>
                  <a:lnTo>
                    <a:pt x="243" y="38"/>
                  </a:lnTo>
                  <a:lnTo>
                    <a:pt x="299" y="17"/>
                  </a:lnTo>
                  <a:lnTo>
                    <a:pt x="357" y="5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10364351" y="5434869"/>
              <a:ext cx="50219" cy="49899"/>
            </a:xfrm>
            <a:custGeom>
              <a:avLst/>
              <a:gdLst>
                <a:gd name="T0" fmla="*/ 157 w 312"/>
                <a:gd name="T1" fmla="*/ 0 h 312"/>
                <a:gd name="T2" fmla="*/ 192 w 312"/>
                <a:gd name="T3" fmla="*/ 3 h 312"/>
                <a:gd name="T4" fmla="*/ 224 w 312"/>
                <a:gd name="T5" fmla="*/ 15 h 312"/>
                <a:gd name="T6" fmla="*/ 255 w 312"/>
                <a:gd name="T7" fmla="*/ 34 h 312"/>
                <a:gd name="T8" fmla="*/ 279 w 312"/>
                <a:gd name="T9" fmla="*/ 58 h 312"/>
                <a:gd name="T10" fmla="*/ 296 w 312"/>
                <a:gd name="T11" fmla="*/ 87 h 312"/>
                <a:gd name="T12" fmla="*/ 308 w 312"/>
                <a:gd name="T13" fmla="*/ 121 h 312"/>
                <a:gd name="T14" fmla="*/ 312 w 312"/>
                <a:gd name="T15" fmla="*/ 156 h 312"/>
                <a:gd name="T16" fmla="*/ 308 w 312"/>
                <a:gd name="T17" fmla="*/ 191 h 312"/>
                <a:gd name="T18" fmla="*/ 296 w 312"/>
                <a:gd name="T19" fmla="*/ 225 h 312"/>
                <a:gd name="T20" fmla="*/ 279 w 312"/>
                <a:gd name="T21" fmla="*/ 254 h 312"/>
                <a:gd name="T22" fmla="*/ 255 w 312"/>
                <a:gd name="T23" fmla="*/ 278 h 312"/>
                <a:gd name="T24" fmla="*/ 224 w 312"/>
                <a:gd name="T25" fmla="*/ 296 h 312"/>
                <a:gd name="T26" fmla="*/ 192 w 312"/>
                <a:gd name="T27" fmla="*/ 307 h 312"/>
                <a:gd name="T28" fmla="*/ 157 w 312"/>
                <a:gd name="T29" fmla="*/ 312 h 312"/>
                <a:gd name="T30" fmla="*/ 120 w 312"/>
                <a:gd name="T31" fmla="*/ 307 h 312"/>
                <a:gd name="T32" fmla="*/ 88 w 312"/>
                <a:gd name="T33" fmla="*/ 296 h 312"/>
                <a:gd name="T34" fmla="*/ 59 w 312"/>
                <a:gd name="T35" fmla="*/ 278 h 312"/>
                <a:gd name="T36" fmla="*/ 35 w 312"/>
                <a:gd name="T37" fmla="*/ 254 h 312"/>
                <a:gd name="T38" fmla="*/ 16 w 312"/>
                <a:gd name="T39" fmla="*/ 225 h 312"/>
                <a:gd name="T40" fmla="*/ 5 w 312"/>
                <a:gd name="T41" fmla="*/ 191 h 312"/>
                <a:gd name="T42" fmla="*/ 0 w 312"/>
                <a:gd name="T43" fmla="*/ 156 h 312"/>
                <a:gd name="T44" fmla="*/ 5 w 312"/>
                <a:gd name="T45" fmla="*/ 121 h 312"/>
                <a:gd name="T46" fmla="*/ 16 w 312"/>
                <a:gd name="T47" fmla="*/ 87 h 312"/>
                <a:gd name="T48" fmla="*/ 35 w 312"/>
                <a:gd name="T49" fmla="*/ 58 h 312"/>
                <a:gd name="T50" fmla="*/ 59 w 312"/>
                <a:gd name="T51" fmla="*/ 34 h 312"/>
                <a:gd name="T52" fmla="*/ 88 w 312"/>
                <a:gd name="T53" fmla="*/ 15 h 312"/>
                <a:gd name="T54" fmla="*/ 120 w 312"/>
                <a:gd name="T55" fmla="*/ 3 h 312"/>
                <a:gd name="T56" fmla="*/ 157 w 312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2">
                  <a:moveTo>
                    <a:pt x="157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5" y="34"/>
                  </a:lnTo>
                  <a:lnTo>
                    <a:pt x="279" y="58"/>
                  </a:lnTo>
                  <a:lnTo>
                    <a:pt x="296" y="87"/>
                  </a:lnTo>
                  <a:lnTo>
                    <a:pt x="308" y="121"/>
                  </a:lnTo>
                  <a:lnTo>
                    <a:pt x="312" y="156"/>
                  </a:lnTo>
                  <a:lnTo>
                    <a:pt x="308" y="191"/>
                  </a:lnTo>
                  <a:lnTo>
                    <a:pt x="296" y="225"/>
                  </a:lnTo>
                  <a:lnTo>
                    <a:pt x="279" y="254"/>
                  </a:lnTo>
                  <a:lnTo>
                    <a:pt x="255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7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10447836" y="5434869"/>
              <a:ext cx="49899" cy="49899"/>
            </a:xfrm>
            <a:custGeom>
              <a:avLst/>
              <a:gdLst>
                <a:gd name="T0" fmla="*/ 155 w 313"/>
                <a:gd name="T1" fmla="*/ 0 h 312"/>
                <a:gd name="T2" fmla="*/ 192 w 313"/>
                <a:gd name="T3" fmla="*/ 3 h 312"/>
                <a:gd name="T4" fmla="*/ 224 w 313"/>
                <a:gd name="T5" fmla="*/ 15 h 312"/>
                <a:gd name="T6" fmla="*/ 253 w 313"/>
                <a:gd name="T7" fmla="*/ 34 h 312"/>
                <a:gd name="T8" fmla="*/ 277 w 313"/>
                <a:gd name="T9" fmla="*/ 58 h 312"/>
                <a:gd name="T10" fmla="*/ 297 w 313"/>
                <a:gd name="T11" fmla="*/ 87 h 312"/>
                <a:gd name="T12" fmla="*/ 308 w 313"/>
                <a:gd name="T13" fmla="*/ 121 h 312"/>
                <a:gd name="T14" fmla="*/ 313 w 313"/>
                <a:gd name="T15" fmla="*/ 156 h 312"/>
                <a:gd name="T16" fmla="*/ 308 w 313"/>
                <a:gd name="T17" fmla="*/ 191 h 312"/>
                <a:gd name="T18" fmla="*/ 297 w 313"/>
                <a:gd name="T19" fmla="*/ 225 h 312"/>
                <a:gd name="T20" fmla="*/ 277 w 313"/>
                <a:gd name="T21" fmla="*/ 254 h 312"/>
                <a:gd name="T22" fmla="*/ 253 w 313"/>
                <a:gd name="T23" fmla="*/ 278 h 312"/>
                <a:gd name="T24" fmla="*/ 224 w 313"/>
                <a:gd name="T25" fmla="*/ 296 h 312"/>
                <a:gd name="T26" fmla="*/ 192 w 313"/>
                <a:gd name="T27" fmla="*/ 307 h 312"/>
                <a:gd name="T28" fmla="*/ 155 w 313"/>
                <a:gd name="T29" fmla="*/ 312 h 312"/>
                <a:gd name="T30" fmla="*/ 120 w 313"/>
                <a:gd name="T31" fmla="*/ 307 h 312"/>
                <a:gd name="T32" fmla="*/ 88 w 313"/>
                <a:gd name="T33" fmla="*/ 296 h 312"/>
                <a:gd name="T34" fmla="*/ 59 w 313"/>
                <a:gd name="T35" fmla="*/ 278 h 312"/>
                <a:gd name="T36" fmla="*/ 35 w 313"/>
                <a:gd name="T37" fmla="*/ 254 h 312"/>
                <a:gd name="T38" fmla="*/ 16 w 313"/>
                <a:gd name="T39" fmla="*/ 225 h 312"/>
                <a:gd name="T40" fmla="*/ 5 w 313"/>
                <a:gd name="T41" fmla="*/ 191 h 312"/>
                <a:gd name="T42" fmla="*/ 0 w 313"/>
                <a:gd name="T43" fmla="*/ 156 h 312"/>
                <a:gd name="T44" fmla="*/ 5 w 313"/>
                <a:gd name="T45" fmla="*/ 121 h 312"/>
                <a:gd name="T46" fmla="*/ 16 w 313"/>
                <a:gd name="T47" fmla="*/ 87 h 312"/>
                <a:gd name="T48" fmla="*/ 35 w 313"/>
                <a:gd name="T49" fmla="*/ 58 h 312"/>
                <a:gd name="T50" fmla="*/ 59 w 313"/>
                <a:gd name="T51" fmla="*/ 34 h 312"/>
                <a:gd name="T52" fmla="*/ 88 w 313"/>
                <a:gd name="T53" fmla="*/ 15 h 312"/>
                <a:gd name="T54" fmla="*/ 120 w 313"/>
                <a:gd name="T55" fmla="*/ 3 h 312"/>
                <a:gd name="T56" fmla="*/ 155 w 313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2">
                  <a:moveTo>
                    <a:pt x="155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3" y="34"/>
                  </a:lnTo>
                  <a:lnTo>
                    <a:pt x="277" y="58"/>
                  </a:lnTo>
                  <a:lnTo>
                    <a:pt x="297" y="87"/>
                  </a:lnTo>
                  <a:lnTo>
                    <a:pt x="308" y="121"/>
                  </a:lnTo>
                  <a:lnTo>
                    <a:pt x="313" y="156"/>
                  </a:lnTo>
                  <a:lnTo>
                    <a:pt x="308" y="191"/>
                  </a:lnTo>
                  <a:lnTo>
                    <a:pt x="297" y="225"/>
                  </a:lnTo>
                  <a:lnTo>
                    <a:pt x="277" y="254"/>
                  </a:lnTo>
                  <a:lnTo>
                    <a:pt x="253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5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3"/>
            <p:cNvSpPr>
              <a:spLocks/>
            </p:cNvSpPr>
            <p:nvPr/>
          </p:nvSpPr>
          <p:spPr bwMode="auto">
            <a:xfrm>
              <a:off x="10531321" y="5434869"/>
              <a:ext cx="49580" cy="49899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5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1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7 h 312"/>
                <a:gd name="T28" fmla="*/ 156 w 311"/>
                <a:gd name="T29" fmla="*/ 312 h 312"/>
                <a:gd name="T30" fmla="*/ 120 w 311"/>
                <a:gd name="T31" fmla="*/ 307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1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5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5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1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7"/>
                  </a:lnTo>
                  <a:lnTo>
                    <a:pt x="156" y="312"/>
                  </a:lnTo>
                  <a:lnTo>
                    <a:pt x="120" y="307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1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5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24"/>
            <p:cNvSpPr>
              <a:spLocks/>
            </p:cNvSpPr>
            <p:nvPr/>
          </p:nvSpPr>
          <p:spPr bwMode="auto">
            <a:xfrm>
              <a:off x="10364351" y="5501721"/>
              <a:ext cx="50219" cy="50219"/>
            </a:xfrm>
            <a:custGeom>
              <a:avLst/>
              <a:gdLst>
                <a:gd name="T0" fmla="*/ 157 w 312"/>
                <a:gd name="T1" fmla="*/ 0 h 313"/>
                <a:gd name="T2" fmla="*/ 192 w 312"/>
                <a:gd name="T3" fmla="*/ 5 h 313"/>
                <a:gd name="T4" fmla="*/ 224 w 312"/>
                <a:gd name="T5" fmla="*/ 16 h 313"/>
                <a:gd name="T6" fmla="*/ 255 w 312"/>
                <a:gd name="T7" fmla="*/ 35 h 313"/>
                <a:gd name="T8" fmla="*/ 279 w 312"/>
                <a:gd name="T9" fmla="*/ 59 h 313"/>
                <a:gd name="T10" fmla="*/ 296 w 312"/>
                <a:gd name="T11" fmla="*/ 88 h 313"/>
                <a:gd name="T12" fmla="*/ 308 w 312"/>
                <a:gd name="T13" fmla="*/ 120 h 313"/>
                <a:gd name="T14" fmla="*/ 312 w 312"/>
                <a:gd name="T15" fmla="*/ 157 h 313"/>
                <a:gd name="T16" fmla="*/ 308 w 312"/>
                <a:gd name="T17" fmla="*/ 193 h 313"/>
                <a:gd name="T18" fmla="*/ 296 w 312"/>
                <a:gd name="T19" fmla="*/ 225 h 313"/>
                <a:gd name="T20" fmla="*/ 279 w 312"/>
                <a:gd name="T21" fmla="*/ 255 h 313"/>
                <a:gd name="T22" fmla="*/ 255 w 312"/>
                <a:gd name="T23" fmla="*/ 279 h 313"/>
                <a:gd name="T24" fmla="*/ 224 w 312"/>
                <a:gd name="T25" fmla="*/ 297 h 313"/>
                <a:gd name="T26" fmla="*/ 192 w 312"/>
                <a:gd name="T27" fmla="*/ 308 h 313"/>
                <a:gd name="T28" fmla="*/ 157 w 312"/>
                <a:gd name="T29" fmla="*/ 313 h 313"/>
                <a:gd name="T30" fmla="*/ 120 w 312"/>
                <a:gd name="T31" fmla="*/ 308 h 313"/>
                <a:gd name="T32" fmla="*/ 88 w 312"/>
                <a:gd name="T33" fmla="*/ 297 h 313"/>
                <a:gd name="T34" fmla="*/ 59 w 312"/>
                <a:gd name="T35" fmla="*/ 279 h 313"/>
                <a:gd name="T36" fmla="*/ 35 w 312"/>
                <a:gd name="T37" fmla="*/ 255 h 313"/>
                <a:gd name="T38" fmla="*/ 16 w 312"/>
                <a:gd name="T39" fmla="*/ 225 h 313"/>
                <a:gd name="T40" fmla="*/ 5 w 312"/>
                <a:gd name="T41" fmla="*/ 193 h 313"/>
                <a:gd name="T42" fmla="*/ 0 w 312"/>
                <a:gd name="T43" fmla="*/ 157 h 313"/>
                <a:gd name="T44" fmla="*/ 5 w 312"/>
                <a:gd name="T45" fmla="*/ 120 h 313"/>
                <a:gd name="T46" fmla="*/ 16 w 312"/>
                <a:gd name="T47" fmla="*/ 88 h 313"/>
                <a:gd name="T48" fmla="*/ 35 w 312"/>
                <a:gd name="T49" fmla="*/ 59 h 313"/>
                <a:gd name="T50" fmla="*/ 59 w 312"/>
                <a:gd name="T51" fmla="*/ 35 h 313"/>
                <a:gd name="T52" fmla="*/ 88 w 312"/>
                <a:gd name="T53" fmla="*/ 16 h 313"/>
                <a:gd name="T54" fmla="*/ 120 w 312"/>
                <a:gd name="T55" fmla="*/ 5 h 313"/>
                <a:gd name="T56" fmla="*/ 157 w 312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3">
                  <a:moveTo>
                    <a:pt x="157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5" y="35"/>
                  </a:lnTo>
                  <a:lnTo>
                    <a:pt x="279" y="59"/>
                  </a:lnTo>
                  <a:lnTo>
                    <a:pt x="296" y="88"/>
                  </a:lnTo>
                  <a:lnTo>
                    <a:pt x="308" y="120"/>
                  </a:lnTo>
                  <a:lnTo>
                    <a:pt x="312" y="157"/>
                  </a:lnTo>
                  <a:lnTo>
                    <a:pt x="308" y="193"/>
                  </a:lnTo>
                  <a:lnTo>
                    <a:pt x="296" y="225"/>
                  </a:lnTo>
                  <a:lnTo>
                    <a:pt x="279" y="255"/>
                  </a:lnTo>
                  <a:lnTo>
                    <a:pt x="255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7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>
              <a:off x="10447836" y="5501721"/>
              <a:ext cx="49899" cy="50219"/>
            </a:xfrm>
            <a:custGeom>
              <a:avLst/>
              <a:gdLst>
                <a:gd name="T0" fmla="*/ 155 w 313"/>
                <a:gd name="T1" fmla="*/ 0 h 313"/>
                <a:gd name="T2" fmla="*/ 192 w 313"/>
                <a:gd name="T3" fmla="*/ 5 h 313"/>
                <a:gd name="T4" fmla="*/ 224 w 313"/>
                <a:gd name="T5" fmla="*/ 16 h 313"/>
                <a:gd name="T6" fmla="*/ 253 w 313"/>
                <a:gd name="T7" fmla="*/ 35 h 313"/>
                <a:gd name="T8" fmla="*/ 277 w 313"/>
                <a:gd name="T9" fmla="*/ 59 h 313"/>
                <a:gd name="T10" fmla="*/ 297 w 313"/>
                <a:gd name="T11" fmla="*/ 88 h 313"/>
                <a:gd name="T12" fmla="*/ 308 w 313"/>
                <a:gd name="T13" fmla="*/ 120 h 313"/>
                <a:gd name="T14" fmla="*/ 313 w 313"/>
                <a:gd name="T15" fmla="*/ 157 h 313"/>
                <a:gd name="T16" fmla="*/ 308 w 313"/>
                <a:gd name="T17" fmla="*/ 193 h 313"/>
                <a:gd name="T18" fmla="*/ 297 w 313"/>
                <a:gd name="T19" fmla="*/ 225 h 313"/>
                <a:gd name="T20" fmla="*/ 277 w 313"/>
                <a:gd name="T21" fmla="*/ 255 h 313"/>
                <a:gd name="T22" fmla="*/ 253 w 313"/>
                <a:gd name="T23" fmla="*/ 279 h 313"/>
                <a:gd name="T24" fmla="*/ 224 w 313"/>
                <a:gd name="T25" fmla="*/ 297 h 313"/>
                <a:gd name="T26" fmla="*/ 192 w 313"/>
                <a:gd name="T27" fmla="*/ 308 h 313"/>
                <a:gd name="T28" fmla="*/ 155 w 313"/>
                <a:gd name="T29" fmla="*/ 313 h 313"/>
                <a:gd name="T30" fmla="*/ 120 w 313"/>
                <a:gd name="T31" fmla="*/ 308 h 313"/>
                <a:gd name="T32" fmla="*/ 88 w 313"/>
                <a:gd name="T33" fmla="*/ 297 h 313"/>
                <a:gd name="T34" fmla="*/ 59 w 313"/>
                <a:gd name="T35" fmla="*/ 279 h 313"/>
                <a:gd name="T36" fmla="*/ 35 w 313"/>
                <a:gd name="T37" fmla="*/ 255 h 313"/>
                <a:gd name="T38" fmla="*/ 16 w 313"/>
                <a:gd name="T39" fmla="*/ 225 h 313"/>
                <a:gd name="T40" fmla="*/ 5 w 313"/>
                <a:gd name="T41" fmla="*/ 193 h 313"/>
                <a:gd name="T42" fmla="*/ 0 w 313"/>
                <a:gd name="T43" fmla="*/ 157 h 313"/>
                <a:gd name="T44" fmla="*/ 5 w 313"/>
                <a:gd name="T45" fmla="*/ 120 h 313"/>
                <a:gd name="T46" fmla="*/ 16 w 313"/>
                <a:gd name="T47" fmla="*/ 88 h 313"/>
                <a:gd name="T48" fmla="*/ 35 w 313"/>
                <a:gd name="T49" fmla="*/ 59 h 313"/>
                <a:gd name="T50" fmla="*/ 59 w 313"/>
                <a:gd name="T51" fmla="*/ 35 h 313"/>
                <a:gd name="T52" fmla="*/ 88 w 313"/>
                <a:gd name="T53" fmla="*/ 16 h 313"/>
                <a:gd name="T54" fmla="*/ 120 w 313"/>
                <a:gd name="T55" fmla="*/ 5 h 313"/>
                <a:gd name="T56" fmla="*/ 155 w 313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3">
                  <a:moveTo>
                    <a:pt x="155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3" y="35"/>
                  </a:lnTo>
                  <a:lnTo>
                    <a:pt x="277" y="59"/>
                  </a:lnTo>
                  <a:lnTo>
                    <a:pt x="297" y="88"/>
                  </a:lnTo>
                  <a:lnTo>
                    <a:pt x="308" y="120"/>
                  </a:lnTo>
                  <a:lnTo>
                    <a:pt x="313" y="157"/>
                  </a:lnTo>
                  <a:lnTo>
                    <a:pt x="308" y="193"/>
                  </a:lnTo>
                  <a:lnTo>
                    <a:pt x="297" y="225"/>
                  </a:lnTo>
                  <a:lnTo>
                    <a:pt x="277" y="255"/>
                  </a:lnTo>
                  <a:lnTo>
                    <a:pt x="253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5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>
              <a:off x="10531321" y="5501721"/>
              <a:ext cx="49580" cy="50219"/>
            </a:xfrm>
            <a:custGeom>
              <a:avLst/>
              <a:gdLst>
                <a:gd name="T0" fmla="*/ 156 w 311"/>
                <a:gd name="T1" fmla="*/ 0 h 313"/>
                <a:gd name="T2" fmla="*/ 191 w 311"/>
                <a:gd name="T3" fmla="*/ 5 h 313"/>
                <a:gd name="T4" fmla="*/ 225 w 311"/>
                <a:gd name="T5" fmla="*/ 16 h 313"/>
                <a:gd name="T6" fmla="*/ 253 w 311"/>
                <a:gd name="T7" fmla="*/ 35 h 313"/>
                <a:gd name="T8" fmla="*/ 278 w 311"/>
                <a:gd name="T9" fmla="*/ 59 h 313"/>
                <a:gd name="T10" fmla="*/ 295 w 311"/>
                <a:gd name="T11" fmla="*/ 88 h 313"/>
                <a:gd name="T12" fmla="*/ 308 w 311"/>
                <a:gd name="T13" fmla="*/ 120 h 313"/>
                <a:gd name="T14" fmla="*/ 311 w 311"/>
                <a:gd name="T15" fmla="*/ 157 h 313"/>
                <a:gd name="T16" fmla="*/ 308 w 311"/>
                <a:gd name="T17" fmla="*/ 193 h 313"/>
                <a:gd name="T18" fmla="*/ 295 w 311"/>
                <a:gd name="T19" fmla="*/ 225 h 313"/>
                <a:gd name="T20" fmla="*/ 278 w 311"/>
                <a:gd name="T21" fmla="*/ 255 h 313"/>
                <a:gd name="T22" fmla="*/ 253 w 311"/>
                <a:gd name="T23" fmla="*/ 279 h 313"/>
                <a:gd name="T24" fmla="*/ 225 w 311"/>
                <a:gd name="T25" fmla="*/ 297 h 313"/>
                <a:gd name="T26" fmla="*/ 191 w 311"/>
                <a:gd name="T27" fmla="*/ 308 h 313"/>
                <a:gd name="T28" fmla="*/ 156 w 311"/>
                <a:gd name="T29" fmla="*/ 313 h 313"/>
                <a:gd name="T30" fmla="*/ 120 w 311"/>
                <a:gd name="T31" fmla="*/ 308 h 313"/>
                <a:gd name="T32" fmla="*/ 87 w 311"/>
                <a:gd name="T33" fmla="*/ 297 h 313"/>
                <a:gd name="T34" fmla="*/ 58 w 311"/>
                <a:gd name="T35" fmla="*/ 279 h 313"/>
                <a:gd name="T36" fmla="*/ 34 w 311"/>
                <a:gd name="T37" fmla="*/ 255 h 313"/>
                <a:gd name="T38" fmla="*/ 16 w 311"/>
                <a:gd name="T39" fmla="*/ 225 h 313"/>
                <a:gd name="T40" fmla="*/ 3 w 311"/>
                <a:gd name="T41" fmla="*/ 193 h 313"/>
                <a:gd name="T42" fmla="*/ 0 w 311"/>
                <a:gd name="T43" fmla="*/ 157 h 313"/>
                <a:gd name="T44" fmla="*/ 3 w 311"/>
                <a:gd name="T45" fmla="*/ 120 h 313"/>
                <a:gd name="T46" fmla="*/ 16 w 311"/>
                <a:gd name="T47" fmla="*/ 88 h 313"/>
                <a:gd name="T48" fmla="*/ 34 w 311"/>
                <a:gd name="T49" fmla="*/ 59 h 313"/>
                <a:gd name="T50" fmla="*/ 58 w 311"/>
                <a:gd name="T51" fmla="*/ 35 h 313"/>
                <a:gd name="T52" fmla="*/ 87 w 311"/>
                <a:gd name="T53" fmla="*/ 16 h 313"/>
                <a:gd name="T54" fmla="*/ 120 w 311"/>
                <a:gd name="T55" fmla="*/ 5 h 313"/>
                <a:gd name="T56" fmla="*/ 156 w 311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3">
                  <a:moveTo>
                    <a:pt x="156" y="0"/>
                  </a:moveTo>
                  <a:lnTo>
                    <a:pt x="191" y="5"/>
                  </a:lnTo>
                  <a:lnTo>
                    <a:pt x="225" y="16"/>
                  </a:lnTo>
                  <a:lnTo>
                    <a:pt x="253" y="35"/>
                  </a:lnTo>
                  <a:lnTo>
                    <a:pt x="278" y="59"/>
                  </a:lnTo>
                  <a:lnTo>
                    <a:pt x="295" y="88"/>
                  </a:lnTo>
                  <a:lnTo>
                    <a:pt x="308" y="120"/>
                  </a:lnTo>
                  <a:lnTo>
                    <a:pt x="311" y="157"/>
                  </a:lnTo>
                  <a:lnTo>
                    <a:pt x="308" y="193"/>
                  </a:lnTo>
                  <a:lnTo>
                    <a:pt x="295" y="225"/>
                  </a:lnTo>
                  <a:lnTo>
                    <a:pt x="278" y="255"/>
                  </a:lnTo>
                  <a:lnTo>
                    <a:pt x="253" y="279"/>
                  </a:lnTo>
                  <a:lnTo>
                    <a:pt x="225" y="297"/>
                  </a:lnTo>
                  <a:lnTo>
                    <a:pt x="191" y="308"/>
                  </a:lnTo>
                  <a:lnTo>
                    <a:pt x="156" y="313"/>
                  </a:lnTo>
                  <a:lnTo>
                    <a:pt x="120" y="308"/>
                  </a:lnTo>
                  <a:lnTo>
                    <a:pt x="87" y="297"/>
                  </a:lnTo>
                  <a:lnTo>
                    <a:pt x="58" y="279"/>
                  </a:lnTo>
                  <a:lnTo>
                    <a:pt x="34" y="255"/>
                  </a:lnTo>
                  <a:lnTo>
                    <a:pt x="16" y="225"/>
                  </a:lnTo>
                  <a:lnTo>
                    <a:pt x="3" y="193"/>
                  </a:lnTo>
                  <a:lnTo>
                    <a:pt x="0" y="157"/>
                  </a:lnTo>
                  <a:lnTo>
                    <a:pt x="3" y="120"/>
                  </a:lnTo>
                  <a:lnTo>
                    <a:pt x="16" y="88"/>
                  </a:lnTo>
                  <a:lnTo>
                    <a:pt x="34" y="59"/>
                  </a:lnTo>
                  <a:lnTo>
                    <a:pt x="58" y="35"/>
                  </a:lnTo>
                  <a:lnTo>
                    <a:pt x="87" y="16"/>
                  </a:lnTo>
                  <a:lnTo>
                    <a:pt x="120" y="5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27"/>
            <p:cNvSpPr>
              <a:spLocks/>
            </p:cNvSpPr>
            <p:nvPr/>
          </p:nvSpPr>
          <p:spPr bwMode="auto">
            <a:xfrm>
              <a:off x="10531321" y="5368016"/>
              <a:ext cx="49580" cy="49580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6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0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8 h 312"/>
                <a:gd name="T28" fmla="*/ 156 w 311"/>
                <a:gd name="T29" fmla="*/ 312 h 312"/>
                <a:gd name="T30" fmla="*/ 120 w 311"/>
                <a:gd name="T31" fmla="*/ 308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0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6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6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0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8"/>
                  </a:lnTo>
                  <a:lnTo>
                    <a:pt x="156" y="312"/>
                  </a:lnTo>
                  <a:lnTo>
                    <a:pt x="120" y="308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0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6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8415264" y="1707051"/>
            <a:ext cx="1025916" cy="1322290"/>
            <a:chOff x="4381500" y="1219200"/>
            <a:chExt cx="3429000" cy="4419600"/>
          </a:xfrm>
        </p:grpSpPr>
        <p:sp>
          <p:nvSpPr>
            <p:cNvPr id="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81500" y="1219200"/>
              <a:ext cx="3429000" cy="441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6246813" y="3095625"/>
              <a:ext cx="179388" cy="180975"/>
            </a:xfrm>
            <a:custGeom>
              <a:avLst/>
              <a:gdLst>
                <a:gd name="T0" fmla="*/ 113 w 226"/>
                <a:gd name="T1" fmla="*/ 0 h 228"/>
                <a:gd name="T2" fmla="*/ 143 w 226"/>
                <a:gd name="T3" fmla="*/ 5 h 228"/>
                <a:gd name="T4" fmla="*/ 170 w 226"/>
                <a:gd name="T5" fmla="*/ 15 h 228"/>
                <a:gd name="T6" fmla="*/ 194 w 226"/>
                <a:gd name="T7" fmla="*/ 34 h 228"/>
                <a:gd name="T8" fmla="*/ 211 w 226"/>
                <a:gd name="T9" fmla="*/ 57 h 228"/>
                <a:gd name="T10" fmla="*/ 222 w 226"/>
                <a:gd name="T11" fmla="*/ 84 h 228"/>
                <a:gd name="T12" fmla="*/ 226 w 226"/>
                <a:gd name="T13" fmla="*/ 113 h 228"/>
                <a:gd name="T14" fmla="*/ 222 w 226"/>
                <a:gd name="T15" fmla="*/ 143 h 228"/>
                <a:gd name="T16" fmla="*/ 211 w 226"/>
                <a:gd name="T17" fmla="*/ 170 h 228"/>
                <a:gd name="T18" fmla="*/ 194 w 226"/>
                <a:gd name="T19" fmla="*/ 194 h 228"/>
                <a:gd name="T20" fmla="*/ 170 w 226"/>
                <a:gd name="T21" fmla="*/ 211 h 228"/>
                <a:gd name="T22" fmla="*/ 143 w 226"/>
                <a:gd name="T23" fmla="*/ 223 h 228"/>
                <a:gd name="T24" fmla="*/ 113 w 226"/>
                <a:gd name="T25" fmla="*/ 228 h 228"/>
                <a:gd name="T26" fmla="*/ 82 w 226"/>
                <a:gd name="T27" fmla="*/ 223 h 228"/>
                <a:gd name="T28" fmla="*/ 55 w 226"/>
                <a:gd name="T29" fmla="*/ 211 h 228"/>
                <a:gd name="T30" fmla="*/ 33 w 226"/>
                <a:gd name="T31" fmla="*/ 194 h 228"/>
                <a:gd name="T32" fmla="*/ 15 w 226"/>
                <a:gd name="T33" fmla="*/ 170 h 228"/>
                <a:gd name="T34" fmla="*/ 3 w 226"/>
                <a:gd name="T35" fmla="*/ 143 h 228"/>
                <a:gd name="T36" fmla="*/ 0 w 226"/>
                <a:gd name="T37" fmla="*/ 113 h 228"/>
                <a:gd name="T38" fmla="*/ 3 w 226"/>
                <a:gd name="T39" fmla="*/ 84 h 228"/>
                <a:gd name="T40" fmla="*/ 15 w 226"/>
                <a:gd name="T41" fmla="*/ 57 h 228"/>
                <a:gd name="T42" fmla="*/ 33 w 226"/>
                <a:gd name="T43" fmla="*/ 34 h 228"/>
                <a:gd name="T44" fmla="*/ 55 w 226"/>
                <a:gd name="T45" fmla="*/ 15 h 228"/>
                <a:gd name="T46" fmla="*/ 82 w 226"/>
                <a:gd name="T47" fmla="*/ 5 h 228"/>
                <a:gd name="T48" fmla="*/ 113 w 226"/>
                <a:gd name="T4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8">
                  <a:moveTo>
                    <a:pt x="113" y="0"/>
                  </a:moveTo>
                  <a:lnTo>
                    <a:pt x="143" y="5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7"/>
                  </a:lnTo>
                  <a:lnTo>
                    <a:pt x="222" y="84"/>
                  </a:lnTo>
                  <a:lnTo>
                    <a:pt x="226" y="113"/>
                  </a:lnTo>
                  <a:lnTo>
                    <a:pt x="222" y="143"/>
                  </a:lnTo>
                  <a:lnTo>
                    <a:pt x="211" y="170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3" y="223"/>
                  </a:lnTo>
                  <a:lnTo>
                    <a:pt x="113" y="228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3" y="194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7"/>
                  </a:lnTo>
                  <a:lnTo>
                    <a:pt x="33" y="34"/>
                  </a:lnTo>
                  <a:lnTo>
                    <a:pt x="55" y="15"/>
                  </a:lnTo>
                  <a:lnTo>
                    <a:pt x="82" y="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6732588" y="2435225"/>
              <a:ext cx="238125" cy="238125"/>
            </a:xfrm>
            <a:custGeom>
              <a:avLst/>
              <a:gdLst>
                <a:gd name="T0" fmla="*/ 150 w 300"/>
                <a:gd name="T1" fmla="*/ 0 h 300"/>
                <a:gd name="T2" fmla="*/ 184 w 300"/>
                <a:gd name="T3" fmla="*/ 5 h 300"/>
                <a:gd name="T4" fmla="*/ 216 w 300"/>
                <a:gd name="T5" fmla="*/ 15 h 300"/>
                <a:gd name="T6" fmla="*/ 244 w 300"/>
                <a:gd name="T7" fmla="*/ 34 h 300"/>
                <a:gd name="T8" fmla="*/ 266 w 300"/>
                <a:gd name="T9" fmla="*/ 57 h 300"/>
                <a:gd name="T10" fmla="*/ 285 w 300"/>
                <a:gd name="T11" fmla="*/ 84 h 300"/>
                <a:gd name="T12" fmla="*/ 297 w 300"/>
                <a:gd name="T13" fmla="*/ 116 h 300"/>
                <a:gd name="T14" fmla="*/ 300 w 300"/>
                <a:gd name="T15" fmla="*/ 150 h 300"/>
                <a:gd name="T16" fmla="*/ 297 w 300"/>
                <a:gd name="T17" fmla="*/ 186 h 300"/>
                <a:gd name="T18" fmla="*/ 285 w 300"/>
                <a:gd name="T19" fmla="*/ 216 h 300"/>
                <a:gd name="T20" fmla="*/ 266 w 300"/>
                <a:gd name="T21" fmla="*/ 245 h 300"/>
                <a:gd name="T22" fmla="*/ 244 w 300"/>
                <a:gd name="T23" fmla="*/ 268 h 300"/>
                <a:gd name="T24" fmla="*/ 216 w 300"/>
                <a:gd name="T25" fmla="*/ 285 h 300"/>
                <a:gd name="T26" fmla="*/ 184 w 300"/>
                <a:gd name="T27" fmla="*/ 297 h 300"/>
                <a:gd name="T28" fmla="*/ 150 w 300"/>
                <a:gd name="T29" fmla="*/ 300 h 300"/>
                <a:gd name="T30" fmla="*/ 116 w 300"/>
                <a:gd name="T31" fmla="*/ 297 h 300"/>
                <a:gd name="T32" fmla="*/ 84 w 300"/>
                <a:gd name="T33" fmla="*/ 285 h 300"/>
                <a:gd name="T34" fmla="*/ 55 w 300"/>
                <a:gd name="T35" fmla="*/ 268 h 300"/>
                <a:gd name="T36" fmla="*/ 32 w 300"/>
                <a:gd name="T37" fmla="*/ 245 h 300"/>
                <a:gd name="T38" fmla="*/ 15 w 300"/>
                <a:gd name="T39" fmla="*/ 216 h 300"/>
                <a:gd name="T40" fmla="*/ 3 w 300"/>
                <a:gd name="T41" fmla="*/ 186 h 300"/>
                <a:gd name="T42" fmla="*/ 0 w 300"/>
                <a:gd name="T43" fmla="*/ 150 h 300"/>
                <a:gd name="T44" fmla="*/ 3 w 300"/>
                <a:gd name="T45" fmla="*/ 116 h 300"/>
                <a:gd name="T46" fmla="*/ 15 w 300"/>
                <a:gd name="T47" fmla="*/ 84 h 300"/>
                <a:gd name="T48" fmla="*/ 32 w 300"/>
                <a:gd name="T49" fmla="*/ 57 h 300"/>
                <a:gd name="T50" fmla="*/ 55 w 300"/>
                <a:gd name="T51" fmla="*/ 34 h 300"/>
                <a:gd name="T52" fmla="*/ 84 w 300"/>
                <a:gd name="T53" fmla="*/ 15 h 300"/>
                <a:gd name="T54" fmla="*/ 116 w 300"/>
                <a:gd name="T55" fmla="*/ 5 h 300"/>
                <a:gd name="T56" fmla="*/ 150 w 300"/>
                <a:gd name="T5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lnTo>
                    <a:pt x="184" y="5"/>
                  </a:lnTo>
                  <a:lnTo>
                    <a:pt x="216" y="15"/>
                  </a:lnTo>
                  <a:lnTo>
                    <a:pt x="244" y="34"/>
                  </a:lnTo>
                  <a:lnTo>
                    <a:pt x="266" y="57"/>
                  </a:lnTo>
                  <a:lnTo>
                    <a:pt x="285" y="84"/>
                  </a:lnTo>
                  <a:lnTo>
                    <a:pt x="297" y="116"/>
                  </a:lnTo>
                  <a:lnTo>
                    <a:pt x="300" y="150"/>
                  </a:lnTo>
                  <a:lnTo>
                    <a:pt x="297" y="186"/>
                  </a:lnTo>
                  <a:lnTo>
                    <a:pt x="285" y="216"/>
                  </a:lnTo>
                  <a:lnTo>
                    <a:pt x="266" y="245"/>
                  </a:lnTo>
                  <a:lnTo>
                    <a:pt x="244" y="268"/>
                  </a:lnTo>
                  <a:lnTo>
                    <a:pt x="216" y="285"/>
                  </a:lnTo>
                  <a:lnTo>
                    <a:pt x="184" y="297"/>
                  </a:lnTo>
                  <a:lnTo>
                    <a:pt x="150" y="300"/>
                  </a:lnTo>
                  <a:lnTo>
                    <a:pt x="116" y="297"/>
                  </a:lnTo>
                  <a:lnTo>
                    <a:pt x="84" y="285"/>
                  </a:lnTo>
                  <a:lnTo>
                    <a:pt x="55" y="268"/>
                  </a:lnTo>
                  <a:lnTo>
                    <a:pt x="32" y="245"/>
                  </a:lnTo>
                  <a:lnTo>
                    <a:pt x="15" y="216"/>
                  </a:lnTo>
                  <a:lnTo>
                    <a:pt x="3" y="186"/>
                  </a:lnTo>
                  <a:lnTo>
                    <a:pt x="0" y="150"/>
                  </a:lnTo>
                  <a:lnTo>
                    <a:pt x="3" y="116"/>
                  </a:lnTo>
                  <a:lnTo>
                    <a:pt x="15" y="84"/>
                  </a:lnTo>
                  <a:lnTo>
                    <a:pt x="32" y="57"/>
                  </a:lnTo>
                  <a:lnTo>
                    <a:pt x="55" y="34"/>
                  </a:lnTo>
                  <a:lnTo>
                    <a:pt x="84" y="15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5659438" y="2241550"/>
              <a:ext cx="320675" cy="317500"/>
            </a:xfrm>
            <a:custGeom>
              <a:avLst/>
              <a:gdLst>
                <a:gd name="T0" fmla="*/ 201 w 403"/>
                <a:gd name="T1" fmla="*/ 0 h 402"/>
                <a:gd name="T2" fmla="*/ 241 w 403"/>
                <a:gd name="T3" fmla="*/ 4 h 402"/>
                <a:gd name="T4" fmla="*/ 280 w 403"/>
                <a:gd name="T5" fmla="*/ 16 h 402"/>
                <a:gd name="T6" fmla="*/ 314 w 403"/>
                <a:gd name="T7" fmla="*/ 34 h 402"/>
                <a:gd name="T8" fmla="*/ 344 w 403"/>
                <a:gd name="T9" fmla="*/ 59 h 402"/>
                <a:gd name="T10" fmla="*/ 368 w 403"/>
                <a:gd name="T11" fmla="*/ 88 h 402"/>
                <a:gd name="T12" fmla="*/ 386 w 403"/>
                <a:gd name="T13" fmla="*/ 124 h 402"/>
                <a:gd name="T14" fmla="*/ 398 w 403"/>
                <a:gd name="T15" fmla="*/ 161 h 402"/>
                <a:gd name="T16" fmla="*/ 403 w 403"/>
                <a:gd name="T17" fmla="*/ 201 h 402"/>
                <a:gd name="T18" fmla="*/ 398 w 403"/>
                <a:gd name="T19" fmla="*/ 242 h 402"/>
                <a:gd name="T20" fmla="*/ 386 w 403"/>
                <a:gd name="T21" fmla="*/ 279 h 402"/>
                <a:gd name="T22" fmla="*/ 368 w 403"/>
                <a:gd name="T23" fmla="*/ 314 h 402"/>
                <a:gd name="T24" fmla="*/ 344 w 403"/>
                <a:gd name="T25" fmla="*/ 343 h 402"/>
                <a:gd name="T26" fmla="*/ 314 w 403"/>
                <a:gd name="T27" fmla="*/ 368 h 402"/>
                <a:gd name="T28" fmla="*/ 280 w 403"/>
                <a:gd name="T29" fmla="*/ 387 h 402"/>
                <a:gd name="T30" fmla="*/ 241 w 403"/>
                <a:gd name="T31" fmla="*/ 399 h 402"/>
                <a:gd name="T32" fmla="*/ 201 w 403"/>
                <a:gd name="T33" fmla="*/ 402 h 402"/>
                <a:gd name="T34" fmla="*/ 160 w 403"/>
                <a:gd name="T35" fmla="*/ 399 h 402"/>
                <a:gd name="T36" fmla="*/ 123 w 403"/>
                <a:gd name="T37" fmla="*/ 387 h 402"/>
                <a:gd name="T38" fmla="*/ 88 w 403"/>
                <a:gd name="T39" fmla="*/ 368 h 402"/>
                <a:gd name="T40" fmla="*/ 59 w 403"/>
                <a:gd name="T41" fmla="*/ 343 h 402"/>
                <a:gd name="T42" fmla="*/ 34 w 403"/>
                <a:gd name="T43" fmla="*/ 314 h 402"/>
                <a:gd name="T44" fmla="*/ 15 w 403"/>
                <a:gd name="T45" fmla="*/ 279 h 402"/>
                <a:gd name="T46" fmla="*/ 3 w 403"/>
                <a:gd name="T47" fmla="*/ 242 h 402"/>
                <a:gd name="T48" fmla="*/ 0 w 403"/>
                <a:gd name="T49" fmla="*/ 201 h 402"/>
                <a:gd name="T50" fmla="*/ 3 w 403"/>
                <a:gd name="T51" fmla="*/ 161 h 402"/>
                <a:gd name="T52" fmla="*/ 15 w 403"/>
                <a:gd name="T53" fmla="*/ 124 h 402"/>
                <a:gd name="T54" fmla="*/ 34 w 403"/>
                <a:gd name="T55" fmla="*/ 88 h 402"/>
                <a:gd name="T56" fmla="*/ 59 w 403"/>
                <a:gd name="T57" fmla="*/ 59 h 402"/>
                <a:gd name="T58" fmla="*/ 88 w 403"/>
                <a:gd name="T59" fmla="*/ 34 h 402"/>
                <a:gd name="T60" fmla="*/ 123 w 403"/>
                <a:gd name="T61" fmla="*/ 16 h 402"/>
                <a:gd name="T62" fmla="*/ 160 w 403"/>
                <a:gd name="T63" fmla="*/ 4 h 402"/>
                <a:gd name="T64" fmla="*/ 201 w 403"/>
                <a:gd name="T65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3" h="402">
                  <a:moveTo>
                    <a:pt x="201" y="0"/>
                  </a:moveTo>
                  <a:lnTo>
                    <a:pt x="241" y="4"/>
                  </a:lnTo>
                  <a:lnTo>
                    <a:pt x="280" y="16"/>
                  </a:lnTo>
                  <a:lnTo>
                    <a:pt x="314" y="34"/>
                  </a:lnTo>
                  <a:lnTo>
                    <a:pt x="344" y="59"/>
                  </a:lnTo>
                  <a:lnTo>
                    <a:pt x="368" y="88"/>
                  </a:lnTo>
                  <a:lnTo>
                    <a:pt x="386" y="124"/>
                  </a:lnTo>
                  <a:lnTo>
                    <a:pt x="398" y="161"/>
                  </a:lnTo>
                  <a:lnTo>
                    <a:pt x="403" y="201"/>
                  </a:lnTo>
                  <a:lnTo>
                    <a:pt x="398" y="242"/>
                  </a:lnTo>
                  <a:lnTo>
                    <a:pt x="386" y="279"/>
                  </a:lnTo>
                  <a:lnTo>
                    <a:pt x="368" y="314"/>
                  </a:lnTo>
                  <a:lnTo>
                    <a:pt x="344" y="343"/>
                  </a:lnTo>
                  <a:lnTo>
                    <a:pt x="314" y="368"/>
                  </a:lnTo>
                  <a:lnTo>
                    <a:pt x="280" y="387"/>
                  </a:lnTo>
                  <a:lnTo>
                    <a:pt x="241" y="399"/>
                  </a:lnTo>
                  <a:lnTo>
                    <a:pt x="201" y="402"/>
                  </a:lnTo>
                  <a:lnTo>
                    <a:pt x="160" y="399"/>
                  </a:lnTo>
                  <a:lnTo>
                    <a:pt x="123" y="387"/>
                  </a:lnTo>
                  <a:lnTo>
                    <a:pt x="88" y="368"/>
                  </a:lnTo>
                  <a:lnTo>
                    <a:pt x="59" y="343"/>
                  </a:lnTo>
                  <a:lnTo>
                    <a:pt x="34" y="314"/>
                  </a:lnTo>
                  <a:lnTo>
                    <a:pt x="15" y="279"/>
                  </a:lnTo>
                  <a:lnTo>
                    <a:pt x="3" y="242"/>
                  </a:lnTo>
                  <a:lnTo>
                    <a:pt x="0" y="201"/>
                  </a:lnTo>
                  <a:lnTo>
                    <a:pt x="3" y="161"/>
                  </a:lnTo>
                  <a:lnTo>
                    <a:pt x="15" y="124"/>
                  </a:lnTo>
                  <a:lnTo>
                    <a:pt x="34" y="88"/>
                  </a:lnTo>
                  <a:lnTo>
                    <a:pt x="59" y="59"/>
                  </a:lnTo>
                  <a:lnTo>
                    <a:pt x="88" y="34"/>
                  </a:lnTo>
                  <a:lnTo>
                    <a:pt x="123" y="16"/>
                  </a:lnTo>
                  <a:lnTo>
                    <a:pt x="160" y="4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9"/>
            <p:cNvSpPr>
              <a:spLocks noEditPoints="1"/>
            </p:cNvSpPr>
            <p:nvPr/>
          </p:nvSpPr>
          <p:spPr bwMode="auto">
            <a:xfrm>
              <a:off x="4381500" y="1222375"/>
              <a:ext cx="3424238" cy="4403725"/>
            </a:xfrm>
            <a:custGeom>
              <a:avLst/>
              <a:gdLst>
                <a:gd name="T0" fmla="*/ 2295 w 4313"/>
                <a:gd name="T1" fmla="*/ 2202 h 5548"/>
                <a:gd name="T2" fmla="*/ 2093 w 4313"/>
                <a:gd name="T3" fmla="*/ 2325 h 5548"/>
                <a:gd name="T4" fmla="*/ 2091 w 4313"/>
                <a:gd name="T5" fmla="*/ 2479 h 5548"/>
                <a:gd name="T6" fmla="*/ 2125 w 4313"/>
                <a:gd name="T7" fmla="*/ 2658 h 5548"/>
                <a:gd name="T8" fmla="*/ 2206 w 4313"/>
                <a:gd name="T9" fmla="*/ 2781 h 5548"/>
                <a:gd name="T10" fmla="*/ 2422 w 4313"/>
                <a:gd name="T11" fmla="*/ 2793 h 5548"/>
                <a:gd name="T12" fmla="*/ 2634 w 4313"/>
                <a:gd name="T13" fmla="*/ 2837 h 5548"/>
                <a:gd name="T14" fmla="*/ 2744 w 4313"/>
                <a:gd name="T15" fmla="*/ 2739 h 5548"/>
                <a:gd name="T16" fmla="*/ 2823 w 4313"/>
                <a:gd name="T17" fmla="*/ 2575 h 5548"/>
                <a:gd name="T18" fmla="*/ 2862 w 4313"/>
                <a:gd name="T19" fmla="*/ 2427 h 5548"/>
                <a:gd name="T20" fmla="*/ 2697 w 4313"/>
                <a:gd name="T21" fmla="*/ 2255 h 5548"/>
                <a:gd name="T22" fmla="*/ 2587 w 4313"/>
                <a:gd name="T23" fmla="*/ 2099 h 5548"/>
                <a:gd name="T24" fmla="*/ 2442 w 4313"/>
                <a:gd name="T25" fmla="*/ 2081 h 5548"/>
                <a:gd name="T26" fmla="*/ 2870 w 4313"/>
                <a:gd name="T27" fmla="*/ 1249 h 5548"/>
                <a:gd name="T28" fmla="*/ 2693 w 4313"/>
                <a:gd name="T29" fmla="*/ 1352 h 5548"/>
                <a:gd name="T30" fmla="*/ 2687 w 4313"/>
                <a:gd name="T31" fmla="*/ 1667 h 5548"/>
                <a:gd name="T32" fmla="*/ 2646 w 4313"/>
                <a:gd name="T33" fmla="*/ 1917 h 5548"/>
                <a:gd name="T34" fmla="*/ 2762 w 4313"/>
                <a:gd name="T35" fmla="*/ 2069 h 5548"/>
                <a:gd name="T36" fmla="*/ 3014 w 4313"/>
                <a:gd name="T37" fmla="*/ 2093 h 5548"/>
                <a:gd name="T38" fmla="*/ 3321 w 4313"/>
                <a:gd name="T39" fmla="*/ 2167 h 5548"/>
                <a:gd name="T40" fmla="*/ 3466 w 4313"/>
                <a:gd name="T41" fmla="*/ 2023 h 5548"/>
                <a:gd name="T42" fmla="*/ 3601 w 4313"/>
                <a:gd name="T43" fmla="*/ 1826 h 5548"/>
                <a:gd name="T44" fmla="*/ 3640 w 4313"/>
                <a:gd name="T45" fmla="*/ 1634 h 5548"/>
                <a:gd name="T46" fmla="*/ 3449 w 4313"/>
                <a:gd name="T47" fmla="*/ 1421 h 5548"/>
                <a:gd name="T48" fmla="*/ 3292 w 4313"/>
                <a:gd name="T49" fmla="*/ 1181 h 5548"/>
                <a:gd name="T50" fmla="*/ 3097 w 4313"/>
                <a:gd name="T51" fmla="*/ 1170 h 5548"/>
                <a:gd name="T52" fmla="*/ 1774 w 4313"/>
                <a:gd name="T53" fmla="*/ 917 h 5548"/>
                <a:gd name="T54" fmla="*/ 1520 w 4313"/>
                <a:gd name="T55" fmla="*/ 836 h 5548"/>
                <a:gd name="T56" fmla="*/ 1345 w 4313"/>
                <a:gd name="T57" fmla="*/ 1156 h 5548"/>
                <a:gd name="T58" fmla="*/ 1102 w 4313"/>
                <a:gd name="T59" fmla="*/ 1428 h 5548"/>
                <a:gd name="T60" fmla="*/ 1262 w 4313"/>
                <a:gd name="T61" fmla="*/ 1639 h 5548"/>
                <a:gd name="T62" fmla="*/ 1283 w 4313"/>
                <a:gd name="T63" fmla="*/ 1961 h 5548"/>
                <a:gd name="T64" fmla="*/ 1510 w 4313"/>
                <a:gd name="T65" fmla="*/ 2076 h 5548"/>
                <a:gd name="T66" fmla="*/ 1792 w 4313"/>
                <a:gd name="T67" fmla="*/ 2190 h 5548"/>
                <a:gd name="T68" fmla="*/ 2028 w 4313"/>
                <a:gd name="T69" fmla="*/ 2130 h 5548"/>
                <a:gd name="T70" fmla="*/ 2300 w 4313"/>
                <a:gd name="T71" fmla="*/ 1980 h 5548"/>
                <a:gd name="T72" fmla="*/ 2440 w 4313"/>
                <a:gd name="T73" fmla="*/ 1782 h 5548"/>
                <a:gd name="T74" fmla="*/ 2492 w 4313"/>
                <a:gd name="T75" fmla="*/ 1475 h 5548"/>
                <a:gd name="T76" fmla="*/ 2471 w 4313"/>
                <a:gd name="T77" fmla="*/ 1232 h 5548"/>
                <a:gd name="T78" fmla="*/ 2268 w 4313"/>
                <a:gd name="T79" fmla="*/ 1006 h 5548"/>
                <a:gd name="T80" fmla="*/ 2084 w 4313"/>
                <a:gd name="T81" fmla="*/ 829 h 5548"/>
                <a:gd name="T82" fmla="*/ 2729 w 4313"/>
                <a:gd name="T83" fmla="*/ 70 h 5548"/>
                <a:gd name="T84" fmla="*/ 3547 w 4313"/>
                <a:gd name="T85" fmla="*/ 474 h 5548"/>
                <a:gd name="T86" fmla="*/ 4023 w 4313"/>
                <a:gd name="T87" fmla="*/ 979 h 5548"/>
                <a:gd name="T88" fmla="*/ 4298 w 4313"/>
                <a:gd name="T89" fmla="*/ 1777 h 5548"/>
                <a:gd name="T90" fmla="*/ 4177 w 4313"/>
                <a:gd name="T91" fmla="*/ 2649 h 5548"/>
                <a:gd name="T92" fmla="*/ 3736 w 4313"/>
                <a:gd name="T93" fmla="*/ 3350 h 5548"/>
                <a:gd name="T94" fmla="*/ 3542 w 4313"/>
                <a:gd name="T95" fmla="*/ 3974 h 5548"/>
                <a:gd name="T96" fmla="*/ 2162 w 4313"/>
                <a:gd name="T97" fmla="*/ 5538 h 5548"/>
                <a:gd name="T98" fmla="*/ 2032 w 4313"/>
                <a:gd name="T99" fmla="*/ 5422 h 5548"/>
                <a:gd name="T100" fmla="*/ 1762 w 4313"/>
                <a:gd name="T101" fmla="*/ 4819 h 5548"/>
                <a:gd name="T102" fmla="*/ 1409 w 4313"/>
                <a:gd name="T103" fmla="*/ 4543 h 5548"/>
                <a:gd name="T104" fmla="*/ 830 w 4313"/>
                <a:gd name="T105" fmla="*/ 4586 h 5548"/>
                <a:gd name="T106" fmla="*/ 476 w 4313"/>
                <a:gd name="T107" fmla="*/ 4419 h 5548"/>
                <a:gd name="T108" fmla="*/ 370 w 4313"/>
                <a:gd name="T109" fmla="*/ 3760 h 5548"/>
                <a:gd name="T110" fmla="*/ 125 w 4313"/>
                <a:gd name="T111" fmla="*/ 3284 h 5548"/>
                <a:gd name="T112" fmla="*/ 15 w 4313"/>
                <a:gd name="T113" fmla="*/ 3010 h 5548"/>
                <a:gd name="T114" fmla="*/ 194 w 4313"/>
                <a:gd name="T115" fmla="*/ 2646 h 5548"/>
                <a:gd name="T116" fmla="*/ 321 w 4313"/>
                <a:gd name="T117" fmla="*/ 2305 h 5548"/>
                <a:gd name="T118" fmla="*/ 257 w 4313"/>
                <a:gd name="T119" fmla="*/ 1505 h 5548"/>
                <a:gd name="T120" fmla="*/ 557 w 4313"/>
                <a:gd name="T121" fmla="*/ 782 h 5548"/>
                <a:gd name="T122" fmla="*/ 1470 w 4313"/>
                <a:gd name="T123" fmla="*/ 144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13" h="5548">
                  <a:moveTo>
                    <a:pt x="2430" y="2076"/>
                  </a:moveTo>
                  <a:lnTo>
                    <a:pt x="2417" y="2077"/>
                  </a:lnTo>
                  <a:lnTo>
                    <a:pt x="2307" y="2106"/>
                  </a:lnTo>
                  <a:lnTo>
                    <a:pt x="2293" y="2113"/>
                  </a:lnTo>
                  <a:lnTo>
                    <a:pt x="2285" y="2123"/>
                  </a:lnTo>
                  <a:lnTo>
                    <a:pt x="2282" y="2135"/>
                  </a:lnTo>
                  <a:lnTo>
                    <a:pt x="2282" y="2150"/>
                  </a:lnTo>
                  <a:lnTo>
                    <a:pt x="2295" y="2202"/>
                  </a:lnTo>
                  <a:lnTo>
                    <a:pt x="2268" y="2221"/>
                  </a:lnTo>
                  <a:lnTo>
                    <a:pt x="2243" y="2241"/>
                  </a:lnTo>
                  <a:lnTo>
                    <a:pt x="2197" y="2214"/>
                  </a:lnTo>
                  <a:lnTo>
                    <a:pt x="2184" y="2211"/>
                  </a:lnTo>
                  <a:lnTo>
                    <a:pt x="2170" y="2211"/>
                  </a:lnTo>
                  <a:lnTo>
                    <a:pt x="2158" y="2217"/>
                  </a:lnTo>
                  <a:lnTo>
                    <a:pt x="2148" y="2228"/>
                  </a:lnTo>
                  <a:lnTo>
                    <a:pt x="2093" y="2325"/>
                  </a:lnTo>
                  <a:lnTo>
                    <a:pt x="2087" y="2339"/>
                  </a:lnTo>
                  <a:lnTo>
                    <a:pt x="2089" y="2352"/>
                  </a:lnTo>
                  <a:lnTo>
                    <a:pt x="2094" y="2364"/>
                  </a:lnTo>
                  <a:lnTo>
                    <a:pt x="2104" y="2373"/>
                  </a:lnTo>
                  <a:lnTo>
                    <a:pt x="2152" y="2401"/>
                  </a:lnTo>
                  <a:lnTo>
                    <a:pt x="2147" y="2433"/>
                  </a:lnTo>
                  <a:lnTo>
                    <a:pt x="2143" y="2465"/>
                  </a:lnTo>
                  <a:lnTo>
                    <a:pt x="2091" y="2479"/>
                  </a:lnTo>
                  <a:lnTo>
                    <a:pt x="2079" y="2486"/>
                  </a:lnTo>
                  <a:lnTo>
                    <a:pt x="2071" y="2496"/>
                  </a:lnTo>
                  <a:lnTo>
                    <a:pt x="2066" y="2509"/>
                  </a:lnTo>
                  <a:lnTo>
                    <a:pt x="2066" y="2523"/>
                  </a:lnTo>
                  <a:lnTo>
                    <a:pt x="2096" y="2633"/>
                  </a:lnTo>
                  <a:lnTo>
                    <a:pt x="2103" y="2644"/>
                  </a:lnTo>
                  <a:lnTo>
                    <a:pt x="2113" y="2653"/>
                  </a:lnTo>
                  <a:lnTo>
                    <a:pt x="2125" y="2658"/>
                  </a:lnTo>
                  <a:lnTo>
                    <a:pt x="2138" y="2656"/>
                  </a:lnTo>
                  <a:lnTo>
                    <a:pt x="2190" y="2643"/>
                  </a:lnTo>
                  <a:lnTo>
                    <a:pt x="2209" y="2670"/>
                  </a:lnTo>
                  <a:lnTo>
                    <a:pt x="2231" y="2695"/>
                  </a:lnTo>
                  <a:lnTo>
                    <a:pt x="2204" y="2742"/>
                  </a:lnTo>
                  <a:lnTo>
                    <a:pt x="2199" y="2756"/>
                  </a:lnTo>
                  <a:lnTo>
                    <a:pt x="2201" y="2769"/>
                  </a:lnTo>
                  <a:lnTo>
                    <a:pt x="2206" y="2781"/>
                  </a:lnTo>
                  <a:lnTo>
                    <a:pt x="2217" y="2789"/>
                  </a:lnTo>
                  <a:lnTo>
                    <a:pt x="2315" y="2847"/>
                  </a:lnTo>
                  <a:lnTo>
                    <a:pt x="2329" y="2850"/>
                  </a:lnTo>
                  <a:lnTo>
                    <a:pt x="2342" y="2850"/>
                  </a:lnTo>
                  <a:lnTo>
                    <a:pt x="2354" y="2843"/>
                  </a:lnTo>
                  <a:lnTo>
                    <a:pt x="2363" y="2833"/>
                  </a:lnTo>
                  <a:lnTo>
                    <a:pt x="2390" y="2786"/>
                  </a:lnTo>
                  <a:lnTo>
                    <a:pt x="2422" y="2793"/>
                  </a:lnTo>
                  <a:lnTo>
                    <a:pt x="2455" y="2794"/>
                  </a:lnTo>
                  <a:lnTo>
                    <a:pt x="2469" y="2847"/>
                  </a:lnTo>
                  <a:lnTo>
                    <a:pt x="2476" y="2860"/>
                  </a:lnTo>
                  <a:lnTo>
                    <a:pt x="2486" y="2869"/>
                  </a:lnTo>
                  <a:lnTo>
                    <a:pt x="2498" y="2874"/>
                  </a:lnTo>
                  <a:lnTo>
                    <a:pt x="2513" y="2872"/>
                  </a:lnTo>
                  <a:lnTo>
                    <a:pt x="2621" y="2843"/>
                  </a:lnTo>
                  <a:lnTo>
                    <a:pt x="2634" y="2837"/>
                  </a:lnTo>
                  <a:lnTo>
                    <a:pt x="2643" y="2827"/>
                  </a:lnTo>
                  <a:lnTo>
                    <a:pt x="2648" y="2813"/>
                  </a:lnTo>
                  <a:lnTo>
                    <a:pt x="2646" y="2800"/>
                  </a:lnTo>
                  <a:lnTo>
                    <a:pt x="2633" y="2747"/>
                  </a:lnTo>
                  <a:lnTo>
                    <a:pt x="2660" y="2729"/>
                  </a:lnTo>
                  <a:lnTo>
                    <a:pt x="2685" y="2708"/>
                  </a:lnTo>
                  <a:lnTo>
                    <a:pt x="2730" y="2735"/>
                  </a:lnTo>
                  <a:lnTo>
                    <a:pt x="2744" y="2739"/>
                  </a:lnTo>
                  <a:lnTo>
                    <a:pt x="2757" y="2739"/>
                  </a:lnTo>
                  <a:lnTo>
                    <a:pt x="2769" y="2732"/>
                  </a:lnTo>
                  <a:lnTo>
                    <a:pt x="2779" y="2722"/>
                  </a:lnTo>
                  <a:lnTo>
                    <a:pt x="2835" y="2624"/>
                  </a:lnTo>
                  <a:lnTo>
                    <a:pt x="2840" y="2611"/>
                  </a:lnTo>
                  <a:lnTo>
                    <a:pt x="2838" y="2597"/>
                  </a:lnTo>
                  <a:lnTo>
                    <a:pt x="2833" y="2585"/>
                  </a:lnTo>
                  <a:lnTo>
                    <a:pt x="2823" y="2575"/>
                  </a:lnTo>
                  <a:lnTo>
                    <a:pt x="2776" y="2548"/>
                  </a:lnTo>
                  <a:lnTo>
                    <a:pt x="2783" y="2516"/>
                  </a:lnTo>
                  <a:lnTo>
                    <a:pt x="2784" y="2484"/>
                  </a:lnTo>
                  <a:lnTo>
                    <a:pt x="2837" y="2469"/>
                  </a:lnTo>
                  <a:lnTo>
                    <a:pt x="2849" y="2464"/>
                  </a:lnTo>
                  <a:lnTo>
                    <a:pt x="2859" y="2454"/>
                  </a:lnTo>
                  <a:lnTo>
                    <a:pt x="2862" y="2440"/>
                  </a:lnTo>
                  <a:lnTo>
                    <a:pt x="2862" y="2427"/>
                  </a:lnTo>
                  <a:lnTo>
                    <a:pt x="2832" y="2317"/>
                  </a:lnTo>
                  <a:lnTo>
                    <a:pt x="2827" y="2305"/>
                  </a:lnTo>
                  <a:lnTo>
                    <a:pt x="2816" y="2297"/>
                  </a:lnTo>
                  <a:lnTo>
                    <a:pt x="2803" y="2292"/>
                  </a:lnTo>
                  <a:lnTo>
                    <a:pt x="2789" y="2292"/>
                  </a:lnTo>
                  <a:lnTo>
                    <a:pt x="2737" y="2307"/>
                  </a:lnTo>
                  <a:lnTo>
                    <a:pt x="2719" y="2280"/>
                  </a:lnTo>
                  <a:lnTo>
                    <a:pt x="2697" y="2255"/>
                  </a:lnTo>
                  <a:lnTo>
                    <a:pt x="2724" y="2207"/>
                  </a:lnTo>
                  <a:lnTo>
                    <a:pt x="2729" y="2194"/>
                  </a:lnTo>
                  <a:lnTo>
                    <a:pt x="2727" y="2180"/>
                  </a:lnTo>
                  <a:lnTo>
                    <a:pt x="2722" y="2169"/>
                  </a:lnTo>
                  <a:lnTo>
                    <a:pt x="2712" y="2160"/>
                  </a:lnTo>
                  <a:lnTo>
                    <a:pt x="2612" y="2103"/>
                  </a:lnTo>
                  <a:lnTo>
                    <a:pt x="2600" y="2099"/>
                  </a:lnTo>
                  <a:lnTo>
                    <a:pt x="2587" y="2099"/>
                  </a:lnTo>
                  <a:lnTo>
                    <a:pt x="2573" y="2106"/>
                  </a:lnTo>
                  <a:lnTo>
                    <a:pt x="2565" y="2116"/>
                  </a:lnTo>
                  <a:lnTo>
                    <a:pt x="2538" y="2163"/>
                  </a:lnTo>
                  <a:lnTo>
                    <a:pt x="2506" y="2157"/>
                  </a:lnTo>
                  <a:lnTo>
                    <a:pt x="2472" y="2153"/>
                  </a:lnTo>
                  <a:lnTo>
                    <a:pt x="2459" y="2103"/>
                  </a:lnTo>
                  <a:lnTo>
                    <a:pt x="2452" y="2089"/>
                  </a:lnTo>
                  <a:lnTo>
                    <a:pt x="2442" y="2081"/>
                  </a:lnTo>
                  <a:lnTo>
                    <a:pt x="2430" y="2076"/>
                  </a:lnTo>
                  <a:close/>
                  <a:moveTo>
                    <a:pt x="3066" y="1151"/>
                  </a:moveTo>
                  <a:lnTo>
                    <a:pt x="3048" y="1153"/>
                  </a:lnTo>
                  <a:lnTo>
                    <a:pt x="2903" y="1192"/>
                  </a:lnTo>
                  <a:lnTo>
                    <a:pt x="2887" y="1200"/>
                  </a:lnTo>
                  <a:lnTo>
                    <a:pt x="2876" y="1214"/>
                  </a:lnTo>
                  <a:lnTo>
                    <a:pt x="2869" y="1230"/>
                  </a:lnTo>
                  <a:lnTo>
                    <a:pt x="2870" y="1249"/>
                  </a:lnTo>
                  <a:lnTo>
                    <a:pt x="2889" y="1318"/>
                  </a:lnTo>
                  <a:lnTo>
                    <a:pt x="2854" y="1342"/>
                  </a:lnTo>
                  <a:lnTo>
                    <a:pt x="2820" y="1370"/>
                  </a:lnTo>
                  <a:lnTo>
                    <a:pt x="2757" y="1335"/>
                  </a:lnTo>
                  <a:lnTo>
                    <a:pt x="2741" y="1330"/>
                  </a:lnTo>
                  <a:lnTo>
                    <a:pt x="2722" y="1330"/>
                  </a:lnTo>
                  <a:lnTo>
                    <a:pt x="2707" y="1338"/>
                  </a:lnTo>
                  <a:lnTo>
                    <a:pt x="2693" y="1352"/>
                  </a:lnTo>
                  <a:lnTo>
                    <a:pt x="2619" y="1482"/>
                  </a:lnTo>
                  <a:lnTo>
                    <a:pt x="2614" y="1499"/>
                  </a:lnTo>
                  <a:lnTo>
                    <a:pt x="2614" y="1517"/>
                  </a:lnTo>
                  <a:lnTo>
                    <a:pt x="2622" y="1534"/>
                  </a:lnTo>
                  <a:lnTo>
                    <a:pt x="2636" y="1546"/>
                  </a:lnTo>
                  <a:lnTo>
                    <a:pt x="2698" y="1581"/>
                  </a:lnTo>
                  <a:lnTo>
                    <a:pt x="2690" y="1625"/>
                  </a:lnTo>
                  <a:lnTo>
                    <a:pt x="2687" y="1667"/>
                  </a:lnTo>
                  <a:lnTo>
                    <a:pt x="2617" y="1686"/>
                  </a:lnTo>
                  <a:lnTo>
                    <a:pt x="2600" y="1694"/>
                  </a:lnTo>
                  <a:lnTo>
                    <a:pt x="2589" y="1708"/>
                  </a:lnTo>
                  <a:lnTo>
                    <a:pt x="2584" y="1725"/>
                  </a:lnTo>
                  <a:lnTo>
                    <a:pt x="2585" y="1743"/>
                  </a:lnTo>
                  <a:lnTo>
                    <a:pt x="2624" y="1888"/>
                  </a:lnTo>
                  <a:lnTo>
                    <a:pt x="2633" y="1905"/>
                  </a:lnTo>
                  <a:lnTo>
                    <a:pt x="2646" y="1917"/>
                  </a:lnTo>
                  <a:lnTo>
                    <a:pt x="2663" y="1922"/>
                  </a:lnTo>
                  <a:lnTo>
                    <a:pt x="2681" y="1920"/>
                  </a:lnTo>
                  <a:lnTo>
                    <a:pt x="2749" y="1902"/>
                  </a:lnTo>
                  <a:lnTo>
                    <a:pt x="2774" y="1937"/>
                  </a:lnTo>
                  <a:lnTo>
                    <a:pt x="2803" y="1971"/>
                  </a:lnTo>
                  <a:lnTo>
                    <a:pt x="2768" y="2034"/>
                  </a:lnTo>
                  <a:lnTo>
                    <a:pt x="2761" y="2050"/>
                  </a:lnTo>
                  <a:lnTo>
                    <a:pt x="2762" y="2069"/>
                  </a:lnTo>
                  <a:lnTo>
                    <a:pt x="2771" y="2084"/>
                  </a:lnTo>
                  <a:lnTo>
                    <a:pt x="2784" y="2098"/>
                  </a:lnTo>
                  <a:lnTo>
                    <a:pt x="2914" y="2172"/>
                  </a:lnTo>
                  <a:lnTo>
                    <a:pt x="2931" y="2179"/>
                  </a:lnTo>
                  <a:lnTo>
                    <a:pt x="2950" y="2177"/>
                  </a:lnTo>
                  <a:lnTo>
                    <a:pt x="2965" y="2169"/>
                  </a:lnTo>
                  <a:lnTo>
                    <a:pt x="2978" y="2155"/>
                  </a:lnTo>
                  <a:lnTo>
                    <a:pt x="3014" y="2093"/>
                  </a:lnTo>
                  <a:lnTo>
                    <a:pt x="3056" y="2101"/>
                  </a:lnTo>
                  <a:lnTo>
                    <a:pt x="3100" y="2104"/>
                  </a:lnTo>
                  <a:lnTo>
                    <a:pt x="3119" y="2174"/>
                  </a:lnTo>
                  <a:lnTo>
                    <a:pt x="3127" y="2190"/>
                  </a:lnTo>
                  <a:lnTo>
                    <a:pt x="3140" y="2202"/>
                  </a:lnTo>
                  <a:lnTo>
                    <a:pt x="3157" y="2207"/>
                  </a:lnTo>
                  <a:lnTo>
                    <a:pt x="3176" y="2206"/>
                  </a:lnTo>
                  <a:lnTo>
                    <a:pt x="3321" y="2167"/>
                  </a:lnTo>
                  <a:lnTo>
                    <a:pt x="3336" y="2158"/>
                  </a:lnTo>
                  <a:lnTo>
                    <a:pt x="3348" y="2147"/>
                  </a:lnTo>
                  <a:lnTo>
                    <a:pt x="3355" y="2130"/>
                  </a:lnTo>
                  <a:lnTo>
                    <a:pt x="3353" y="2111"/>
                  </a:lnTo>
                  <a:lnTo>
                    <a:pt x="3335" y="2042"/>
                  </a:lnTo>
                  <a:lnTo>
                    <a:pt x="3370" y="2017"/>
                  </a:lnTo>
                  <a:lnTo>
                    <a:pt x="3404" y="1988"/>
                  </a:lnTo>
                  <a:lnTo>
                    <a:pt x="3466" y="2023"/>
                  </a:lnTo>
                  <a:lnTo>
                    <a:pt x="3483" y="2030"/>
                  </a:lnTo>
                  <a:lnTo>
                    <a:pt x="3502" y="2028"/>
                  </a:lnTo>
                  <a:lnTo>
                    <a:pt x="3517" y="2020"/>
                  </a:lnTo>
                  <a:lnTo>
                    <a:pt x="3529" y="2007"/>
                  </a:lnTo>
                  <a:lnTo>
                    <a:pt x="3605" y="1877"/>
                  </a:lnTo>
                  <a:lnTo>
                    <a:pt x="3610" y="1860"/>
                  </a:lnTo>
                  <a:lnTo>
                    <a:pt x="3610" y="1841"/>
                  </a:lnTo>
                  <a:lnTo>
                    <a:pt x="3601" y="1826"/>
                  </a:lnTo>
                  <a:lnTo>
                    <a:pt x="3588" y="1814"/>
                  </a:lnTo>
                  <a:lnTo>
                    <a:pt x="3525" y="1777"/>
                  </a:lnTo>
                  <a:lnTo>
                    <a:pt x="3534" y="1735"/>
                  </a:lnTo>
                  <a:lnTo>
                    <a:pt x="3537" y="1691"/>
                  </a:lnTo>
                  <a:lnTo>
                    <a:pt x="3606" y="1672"/>
                  </a:lnTo>
                  <a:lnTo>
                    <a:pt x="3621" y="1664"/>
                  </a:lnTo>
                  <a:lnTo>
                    <a:pt x="3633" y="1651"/>
                  </a:lnTo>
                  <a:lnTo>
                    <a:pt x="3640" y="1634"/>
                  </a:lnTo>
                  <a:lnTo>
                    <a:pt x="3638" y="1615"/>
                  </a:lnTo>
                  <a:lnTo>
                    <a:pt x="3599" y="1472"/>
                  </a:lnTo>
                  <a:lnTo>
                    <a:pt x="3591" y="1455"/>
                  </a:lnTo>
                  <a:lnTo>
                    <a:pt x="3578" y="1443"/>
                  </a:lnTo>
                  <a:lnTo>
                    <a:pt x="3561" y="1436"/>
                  </a:lnTo>
                  <a:lnTo>
                    <a:pt x="3542" y="1438"/>
                  </a:lnTo>
                  <a:lnTo>
                    <a:pt x="3473" y="1456"/>
                  </a:lnTo>
                  <a:lnTo>
                    <a:pt x="3449" y="1421"/>
                  </a:lnTo>
                  <a:lnTo>
                    <a:pt x="3421" y="1387"/>
                  </a:lnTo>
                  <a:lnTo>
                    <a:pt x="3456" y="1325"/>
                  </a:lnTo>
                  <a:lnTo>
                    <a:pt x="3463" y="1308"/>
                  </a:lnTo>
                  <a:lnTo>
                    <a:pt x="3461" y="1289"/>
                  </a:lnTo>
                  <a:lnTo>
                    <a:pt x="3453" y="1274"/>
                  </a:lnTo>
                  <a:lnTo>
                    <a:pt x="3439" y="1262"/>
                  </a:lnTo>
                  <a:lnTo>
                    <a:pt x="3309" y="1187"/>
                  </a:lnTo>
                  <a:lnTo>
                    <a:pt x="3292" y="1181"/>
                  </a:lnTo>
                  <a:lnTo>
                    <a:pt x="3274" y="1183"/>
                  </a:lnTo>
                  <a:lnTo>
                    <a:pt x="3259" y="1190"/>
                  </a:lnTo>
                  <a:lnTo>
                    <a:pt x="3245" y="1203"/>
                  </a:lnTo>
                  <a:lnTo>
                    <a:pt x="3210" y="1266"/>
                  </a:lnTo>
                  <a:lnTo>
                    <a:pt x="3167" y="1257"/>
                  </a:lnTo>
                  <a:lnTo>
                    <a:pt x="3124" y="1254"/>
                  </a:lnTo>
                  <a:lnTo>
                    <a:pt x="3105" y="1185"/>
                  </a:lnTo>
                  <a:lnTo>
                    <a:pt x="3097" y="1170"/>
                  </a:lnTo>
                  <a:lnTo>
                    <a:pt x="3083" y="1158"/>
                  </a:lnTo>
                  <a:lnTo>
                    <a:pt x="3066" y="1151"/>
                  </a:lnTo>
                  <a:close/>
                  <a:moveTo>
                    <a:pt x="1850" y="775"/>
                  </a:moveTo>
                  <a:lnTo>
                    <a:pt x="1831" y="780"/>
                  </a:lnTo>
                  <a:lnTo>
                    <a:pt x="1814" y="790"/>
                  </a:lnTo>
                  <a:lnTo>
                    <a:pt x="1802" y="805"/>
                  </a:lnTo>
                  <a:lnTo>
                    <a:pt x="1794" y="824"/>
                  </a:lnTo>
                  <a:lnTo>
                    <a:pt x="1774" y="917"/>
                  </a:lnTo>
                  <a:lnTo>
                    <a:pt x="1715" y="923"/>
                  </a:lnTo>
                  <a:lnTo>
                    <a:pt x="1657" y="937"/>
                  </a:lnTo>
                  <a:lnTo>
                    <a:pt x="1607" y="856"/>
                  </a:lnTo>
                  <a:lnTo>
                    <a:pt x="1593" y="841"/>
                  </a:lnTo>
                  <a:lnTo>
                    <a:pt x="1576" y="831"/>
                  </a:lnTo>
                  <a:lnTo>
                    <a:pt x="1558" y="825"/>
                  </a:lnTo>
                  <a:lnTo>
                    <a:pt x="1539" y="827"/>
                  </a:lnTo>
                  <a:lnTo>
                    <a:pt x="1520" y="836"/>
                  </a:lnTo>
                  <a:lnTo>
                    <a:pt x="1350" y="944"/>
                  </a:lnTo>
                  <a:lnTo>
                    <a:pt x="1335" y="955"/>
                  </a:lnTo>
                  <a:lnTo>
                    <a:pt x="1326" y="972"/>
                  </a:lnTo>
                  <a:lnTo>
                    <a:pt x="1321" y="991"/>
                  </a:lnTo>
                  <a:lnTo>
                    <a:pt x="1323" y="1011"/>
                  </a:lnTo>
                  <a:lnTo>
                    <a:pt x="1331" y="1030"/>
                  </a:lnTo>
                  <a:lnTo>
                    <a:pt x="1382" y="1111"/>
                  </a:lnTo>
                  <a:lnTo>
                    <a:pt x="1345" y="1156"/>
                  </a:lnTo>
                  <a:lnTo>
                    <a:pt x="1315" y="1205"/>
                  </a:lnTo>
                  <a:lnTo>
                    <a:pt x="1222" y="1185"/>
                  </a:lnTo>
                  <a:lnTo>
                    <a:pt x="1202" y="1183"/>
                  </a:lnTo>
                  <a:lnTo>
                    <a:pt x="1183" y="1188"/>
                  </a:lnTo>
                  <a:lnTo>
                    <a:pt x="1166" y="1198"/>
                  </a:lnTo>
                  <a:lnTo>
                    <a:pt x="1154" y="1214"/>
                  </a:lnTo>
                  <a:lnTo>
                    <a:pt x="1146" y="1232"/>
                  </a:lnTo>
                  <a:lnTo>
                    <a:pt x="1102" y="1428"/>
                  </a:lnTo>
                  <a:lnTo>
                    <a:pt x="1100" y="1448"/>
                  </a:lnTo>
                  <a:lnTo>
                    <a:pt x="1105" y="1467"/>
                  </a:lnTo>
                  <a:lnTo>
                    <a:pt x="1115" y="1482"/>
                  </a:lnTo>
                  <a:lnTo>
                    <a:pt x="1131" y="1495"/>
                  </a:lnTo>
                  <a:lnTo>
                    <a:pt x="1149" y="1502"/>
                  </a:lnTo>
                  <a:lnTo>
                    <a:pt x="1242" y="1524"/>
                  </a:lnTo>
                  <a:lnTo>
                    <a:pt x="1249" y="1581"/>
                  </a:lnTo>
                  <a:lnTo>
                    <a:pt x="1262" y="1639"/>
                  </a:lnTo>
                  <a:lnTo>
                    <a:pt x="1181" y="1689"/>
                  </a:lnTo>
                  <a:lnTo>
                    <a:pt x="1166" y="1703"/>
                  </a:lnTo>
                  <a:lnTo>
                    <a:pt x="1156" y="1720"/>
                  </a:lnTo>
                  <a:lnTo>
                    <a:pt x="1153" y="1738"/>
                  </a:lnTo>
                  <a:lnTo>
                    <a:pt x="1154" y="1757"/>
                  </a:lnTo>
                  <a:lnTo>
                    <a:pt x="1161" y="1775"/>
                  </a:lnTo>
                  <a:lnTo>
                    <a:pt x="1269" y="1946"/>
                  </a:lnTo>
                  <a:lnTo>
                    <a:pt x="1283" y="1961"/>
                  </a:lnTo>
                  <a:lnTo>
                    <a:pt x="1298" y="1971"/>
                  </a:lnTo>
                  <a:lnTo>
                    <a:pt x="1316" y="1974"/>
                  </a:lnTo>
                  <a:lnTo>
                    <a:pt x="1337" y="1973"/>
                  </a:lnTo>
                  <a:lnTo>
                    <a:pt x="1355" y="1966"/>
                  </a:lnTo>
                  <a:lnTo>
                    <a:pt x="1436" y="1914"/>
                  </a:lnTo>
                  <a:lnTo>
                    <a:pt x="1482" y="1951"/>
                  </a:lnTo>
                  <a:lnTo>
                    <a:pt x="1531" y="1981"/>
                  </a:lnTo>
                  <a:lnTo>
                    <a:pt x="1510" y="2076"/>
                  </a:lnTo>
                  <a:lnTo>
                    <a:pt x="1509" y="2094"/>
                  </a:lnTo>
                  <a:lnTo>
                    <a:pt x="1514" y="2115"/>
                  </a:lnTo>
                  <a:lnTo>
                    <a:pt x="1524" y="2130"/>
                  </a:lnTo>
                  <a:lnTo>
                    <a:pt x="1539" y="2142"/>
                  </a:lnTo>
                  <a:lnTo>
                    <a:pt x="1558" y="2150"/>
                  </a:lnTo>
                  <a:lnTo>
                    <a:pt x="1753" y="2194"/>
                  </a:lnTo>
                  <a:lnTo>
                    <a:pt x="1774" y="2196"/>
                  </a:lnTo>
                  <a:lnTo>
                    <a:pt x="1792" y="2190"/>
                  </a:lnTo>
                  <a:lnTo>
                    <a:pt x="1807" y="2180"/>
                  </a:lnTo>
                  <a:lnTo>
                    <a:pt x="1821" y="2165"/>
                  </a:lnTo>
                  <a:lnTo>
                    <a:pt x="1828" y="2147"/>
                  </a:lnTo>
                  <a:lnTo>
                    <a:pt x="1850" y="2054"/>
                  </a:lnTo>
                  <a:lnTo>
                    <a:pt x="1907" y="2047"/>
                  </a:lnTo>
                  <a:lnTo>
                    <a:pt x="1964" y="2034"/>
                  </a:lnTo>
                  <a:lnTo>
                    <a:pt x="2015" y="2115"/>
                  </a:lnTo>
                  <a:lnTo>
                    <a:pt x="2028" y="2130"/>
                  </a:lnTo>
                  <a:lnTo>
                    <a:pt x="2045" y="2140"/>
                  </a:lnTo>
                  <a:lnTo>
                    <a:pt x="2064" y="2145"/>
                  </a:lnTo>
                  <a:lnTo>
                    <a:pt x="2082" y="2143"/>
                  </a:lnTo>
                  <a:lnTo>
                    <a:pt x="2101" y="2135"/>
                  </a:lnTo>
                  <a:lnTo>
                    <a:pt x="2271" y="2027"/>
                  </a:lnTo>
                  <a:lnTo>
                    <a:pt x="2287" y="2015"/>
                  </a:lnTo>
                  <a:lnTo>
                    <a:pt x="2297" y="1998"/>
                  </a:lnTo>
                  <a:lnTo>
                    <a:pt x="2300" y="1980"/>
                  </a:lnTo>
                  <a:lnTo>
                    <a:pt x="2298" y="1959"/>
                  </a:lnTo>
                  <a:lnTo>
                    <a:pt x="2292" y="1941"/>
                  </a:lnTo>
                  <a:lnTo>
                    <a:pt x="2239" y="1860"/>
                  </a:lnTo>
                  <a:lnTo>
                    <a:pt x="2276" y="1814"/>
                  </a:lnTo>
                  <a:lnTo>
                    <a:pt x="2307" y="1765"/>
                  </a:lnTo>
                  <a:lnTo>
                    <a:pt x="2401" y="1786"/>
                  </a:lnTo>
                  <a:lnTo>
                    <a:pt x="2422" y="1787"/>
                  </a:lnTo>
                  <a:lnTo>
                    <a:pt x="2440" y="1782"/>
                  </a:lnTo>
                  <a:lnTo>
                    <a:pt x="2455" y="1772"/>
                  </a:lnTo>
                  <a:lnTo>
                    <a:pt x="2469" y="1759"/>
                  </a:lnTo>
                  <a:lnTo>
                    <a:pt x="2476" y="1740"/>
                  </a:lnTo>
                  <a:lnTo>
                    <a:pt x="2519" y="1543"/>
                  </a:lnTo>
                  <a:lnTo>
                    <a:pt x="2521" y="1524"/>
                  </a:lnTo>
                  <a:lnTo>
                    <a:pt x="2516" y="1504"/>
                  </a:lnTo>
                  <a:lnTo>
                    <a:pt x="2506" y="1489"/>
                  </a:lnTo>
                  <a:lnTo>
                    <a:pt x="2492" y="1475"/>
                  </a:lnTo>
                  <a:lnTo>
                    <a:pt x="2474" y="1468"/>
                  </a:lnTo>
                  <a:lnTo>
                    <a:pt x="2379" y="1446"/>
                  </a:lnTo>
                  <a:lnTo>
                    <a:pt x="2373" y="1389"/>
                  </a:lnTo>
                  <a:lnTo>
                    <a:pt x="2359" y="1332"/>
                  </a:lnTo>
                  <a:lnTo>
                    <a:pt x="2442" y="1281"/>
                  </a:lnTo>
                  <a:lnTo>
                    <a:pt x="2455" y="1268"/>
                  </a:lnTo>
                  <a:lnTo>
                    <a:pt x="2465" y="1251"/>
                  </a:lnTo>
                  <a:lnTo>
                    <a:pt x="2471" y="1232"/>
                  </a:lnTo>
                  <a:lnTo>
                    <a:pt x="2469" y="1214"/>
                  </a:lnTo>
                  <a:lnTo>
                    <a:pt x="2460" y="1195"/>
                  </a:lnTo>
                  <a:lnTo>
                    <a:pt x="2354" y="1025"/>
                  </a:lnTo>
                  <a:lnTo>
                    <a:pt x="2341" y="1009"/>
                  </a:lnTo>
                  <a:lnTo>
                    <a:pt x="2324" y="999"/>
                  </a:lnTo>
                  <a:lnTo>
                    <a:pt x="2305" y="996"/>
                  </a:lnTo>
                  <a:lnTo>
                    <a:pt x="2285" y="998"/>
                  </a:lnTo>
                  <a:lnTo>
                    <a:pt x="2268" y="1006"/>
                  </a:lnTo>
                  <a:lnTo>
                    <a:pt x="2185" y="1057"/>
                  </a:lnTo>
                  <a:lnTo>
                    <a:pt x="2140" y="1019"/>
                  </a:lnTo>
                  <a:lnTo>
                    <a:pt x="2091" y="989"/>
                  </a:lnTo>
                  <a:lnTo>
                    <a:pt x="2113" y="895"/>
                  </a:lnTo>
                  <a:lnTo>
                    <a:pt x="2113" y="876"/>
                  </a:lnTo>
                  <a:lnTo>
                    <a:pt x="2108" y="858"/>
                  </a:lnTo>
                  <a:lnTo>
                    <a:pt x="2098" y="841"/>
                  </a:lnTo>
                  <a:lnTo>
                    <a:pt x="2084" y="829"/>
                  </a:lnTo>
                  <a:lnTo>
                    <a:pt x="2066" y="820"/>
                  </a:lnTo>
                  <a:lnTo>
                    <a:pt x="1868" y="777"/>
                  </a:lnTo>
                  <a:lnTo>
                    <a:pt x="1850" y="775"/>
                  </a:lnTo>
                  <a:close/>
                  <a:moveTo>
                    <a:pt x="2207" y="0"/>
                  </a:moveTo>
                  <a:lnTo>
                    <a:pt x="2344" y="5"/>
                  </a:lnTo>
                  <a:lnTo>
                    <a:pt x="2476" y="19"/>
                  </a:lnTo>
                  <a:lnTo>
                    <a:pt x="2606" y="41"/>
                  </a:lnTo>
                  <a:lnTo>
                    <a:pt x="2729" y="70"/>
                  </a:lnTo>
                  <a:lnTo>
                    <a:pt x="2849" y="105"/>
                  </a:lnTo>
                  <a:lnTo>
                    <a:pt x="2963" y="145"/>
                  </a:lnTo>
                  <a:lnTo>
                    <a:pt x="3075" y="193"/>
                  </a:lnTo>
                  <a:lnTo>
                    <a:pt x="3179" y="243"/>
                  </a:lnTo>
                  <a:lnTo>
                    <a:pt x="3281" y="297"/>
                  </a:lnTo>
                  <a:lnTo>
                    <a:pt x="3375" y="355"/>
                  </a:lnTo>
                  <a:lnTo>
                    <a:pt x="3464" y="414"/>
                  </a:lnTo>
                  <a:lnTo>
                    <a:pt x="3547" y="474"/>
                  </a:lnTo>
                  <a:lnTo>
                    <a:pt x="3625" y="535"/>
                  </a:lnTo>
                  <a:lnTo>
                    <a:pt x="3696" y="596"/>
                  </a:lnTo>
                  <a:lnTo>
                    <a:pt x="3760" y="657"/>
                  </a:lnTo>
                  <a:lnTo>
                    <a:pt x="3819" y="714"/>
                  </a:lnTo>
                  <a:lnTo>
                    <a:pt x="3869" y="770"/>
                  </a:lnTo>
                  <a:lnTo>
                    <a:pt x="3915" y="824"/>
                  </a:lnTo>
                  <a:lnTo>
                    <a:pt x="3971" y="898"/>
                  </a:lnTo>
                  <a:lnTo>
                    <a:pt x="4023" y="979"/>
                  </a:lnTo>
                  <a:lnTo>
                    <a:pt x="4072" y="1065"/>
                  </a:lnTo>
                  <a:lnTo>
                    <a:pt x="4119" y="1156"/>
                  </a:lnTo>
                  <a:lnTo>
                    <a:pt x="4161" y="1252"/>
                  </a:lnTo>
                  <a:lnTo>
                    <a:pt x="4199" y="1352"/>
                  </a:lnTo>
                  <a:lnTo>
                    <a:pt x="4232" y="1455"/>
                  </a:lnTo>
                  <a:lnTo>
                    <a:pt x="4259" y="1559"/>
                  </a:lnTo>
                  <a:lnTo>
                    <a:pt x="4283" y="1667"/>
                  </a:lnTo>
                  <a:lnTo>
                    <a:pt x="4298" y="1777"/>
                  </a:lnTo>
                  <a:lnTo>
                    <a:pt x="4310" y="1888"/>
                  </a:lnTo>
                  <a:lnTo>
                    <a:pt x="4313" y="2000"/>
                  </a:lnTo>
                  <a:lnTo>
                    <a:pt x="4310" y="2111"/>
                  </a:lnTo>
                  <a:lnTo>
                    <a:pt x="4300" y="2223"/>
                  </a:lnTo>
                  <a:lnTo>
                    <a:pt x="4281" y="2332"/>
                  </a:lnTo>
                  <a:lnTo>
                    <a:pt x="4254" y="2440"/>
                  </a:lnTo>
                  <a:lnTo>
                    <a:pt x="4220" y="2546"/>
                  </a:lnTo>
                  <a:lnTo>
                    <a:pt x="4177" y="2649"/>
                  </a:lnTo>
                  <a:lnTo>
                    <a:pt x="4124" y="2751"/>
                  </a:lnTo>
                  <a:lnTo>
                    <a:pt x="4064" y="2852"/>
                  </a:lnTo>
                  <a:lnTo>
                    <a:pt x="3996" y="2955"/>
                  </a:lnTo>
                  <a:lnTo>
                    <a:pt x="3925" y="3059"/>
                  </a:lnTo>
                  <a:lnTo>
                    <a:pt x="3876" y="3130"/>
                  </a:lnTo>
                  <a:lnTo>
                    <a:pt x="3829" y="3203"/>
                  </a:lnTo>
                  <a:lnTo>
                    <a:pt x="3782" y="3275"/>
                  </a:lnTo>
                  <a:lnTo>
                    <a:pt x="3736" y="3350"/>
                  </a:lnTo>
                  <a:lnTo>
                    <a:pt x="3694" y="3426"/>
                  </a:lnTo>
                  <a:lnTo>
                    <a:pt x="3653" y="3501"/>
                  </a:lnTo>
                  <a:lnTo>
                    <a:pt x="3620" y="3579"/>
                  </a:lnTo>
                  <a:lnTo>
                    <a:pt x="3589" y="3657"/>
                  </a:lnTo>
                  <a:lnTo>
                    <a:pt x="3566" y="3734"/>
                  </a:lnTo>
                  <a:lnTo>
                    <a:pt x="3551" y="3814"/>
                  </a:lnTo>
                  <a:lnTo>
                    <a:pt x="3540" y="3895"/>
                  </a:lnTo>
                  <a:lnTo>
                    <a:pt x="3542" y="3974"/>
                  </a:lnTo>
                  <a:lnTo>
                    <a:pt x="3551" y="4055"/>
                  </a:lnTo>
                  <a:lnTo>
                    <a:pt x="3572" y="4136"/>
                  </a:lnTo>
                  <a:lnTo>
                    <a:pt x="3576" y="4158"/>
                  </a:lnTo>
                  <a:lnTo>
                    <a:pt x="3572" y="4178"/>
                  </a:lnTo>
                  <a:lnTo>
                    <a:pt x="3566" y="4198"/>
                  </a:lnTo>
                  <a:lnTo>
                    <a:pt x="3552" y="4215"/>
                  </a:lnTo>
                  <a:lnTo>
                    <a:pt x="2179" y="5526"/>
                  </a:lnTo>
                  <a:lnTo>
                    <a:pt x="2162" y="5538"/>
                  </a:lnTo>
                  <a:lnTo>
                    <a:pt x="2145" y="5545"/>
                  </a:lnTo>
                  <a:lnTo>
                    <a:pt x="2125" y="5548"/>
                  </a:lnTo>
                  <a:lnTo>
                    <a:pt x="2114" y="5546"/>
                  </a:lnTo>
                  <a:lnTo>
                    <a:pt x="2104" y="5545"/>
                  </a:lnTo>
                  <a:lnTo>
                    <a:pt x="2081" y="5533"/>
                  </a:lnTo>
                  <a:lnTo>
                    <a:pt x="2062" y="5514"/>
                  </a:lnTo>
                  <a:lnTo>
                    <a:pt x="2050" y="5489"/>
                  </a:lnTo>
                  <a:lnTo>
                    <a:pt x="2032" y="5422"/>
                  </a:lnTo>
                  <a:lnTo>
                    <a:pt x="2010" y="5351"/>
                  </a:lnTo>
                  <a:lnTo>
                    <a:pt x="1983" y="5275"/>
                  </a:lnTo>
                  <a:lnTo>
                    <a:pt x="1952" y="5197"/>
                  </a:lnTo>
                  <a:lnTo>
                    <a:pt x="1920" y="5118"/>
                  </a:lnTo>
                  <a:lnTo>
                    <a:pt x="1885" y="5040"/>
                  </a:lnTo>
                  <a:lnTo>
                    <a:pt x="1846" y="4963"/>
                  </a:lnTo>
                  <a:lnTo>
                    <a:pt x="1806" y="4890"/>
                  </a:lnTo>
                  <a:lnTo>
                    <a:pt x="1762" y="4819"/>
                  </a:lnTo>
                  <a:lnTo>
                    <a:pt x="1716" y="4755"/>
                  </a:lnTo>
                  <a:lnTo>
                    <a:pt x="1669" y="4696"/>
                  </a:lnTo>
                  <a:lnTo>
                    <a:pt x="1620" y="4645"/>
                  </a:lnTo>
                  <a:lnTo>
                    <a:pt x="1569" y="4603"/>
                  </a:lnTo>
                  <a:lnTo>
                    <a:pt x="1517" y="4571"/>
                  </a:lnTo>
                  <a:lnTo>
                    <a:pt x="1465" y="4551"/>
                  </a:lnTo>
                  <a:lnTo>
                    <a:pt x="1439" y="4546"/>
                  </a:lnTo>
                  <a:lnTo>
                    <a:pt x="1409" y="4543"/>
                  </a:lnTo>
                  <a:lnTo>
                    <a:pt x="1375" y="4543"/>
                  </a:lnTo>
                  <a:lnTo>
                    <a:pt x="1323" y="4544"/>
                  </a:lnTo>
                  <a:lnTo>
                    <a:pt x="1264" y="4548"/>
                  </a:lnTo>
                  <a:lnTo>
                    <a:pt x="1203" y="4554"/>
                  </a:lnTo>
                  <a:lnTo>
                    <a:pt x="1137" y="4561"/>
                  </a:lnTo>
                  <a:lnTo>
                    <a:pt x="1034" y="4573"/>
                  </a:lnTo>
                  <a:lnTo>
                    <a:pt x="932" y="4583"/>
                  </a:lnTo>
                  <a:lnTo>
                    <a:pt x="830" y="4586"/>
                  </a:lnTo>
                  <a:lnTo>
                    <a:pt x="759" y="4583"/>
                  </a:lnTo>
                  <a:lnTo>
                    <a:pt x="697" y="4576"/>
                  </a:lnTo>
                  <a:lnTo>
                    <a:pt x="641" y="4563"/>
                  </a:lnTo>
                  <a:lnTo>
                    <a:pt x="594" y="4544"/>
                  </a:lnTo>
                  <a:lnTo>
                    <a:pt x="554" y="4521"/>
                  </a:lnTo>
                  <a:lnTo>
                    <a:pt x="520" y="4492"/>
                  </a:lnTo>
                  <a:lnTo>
                    <a:pt x="494" y="4458"/>
                  </a:lnTo>
                  <a:lnTo>
                    <a:pt x="476" y="4419"/>
                  </a:lnTo>
                  <a:lnTo>
                    <a:pt x="464" y="4375"/>
                  </a:lnTo>
                  <a:lnTo>
                    <a:pt x="446" y="4251"/>
                  </a:lnTo>
                  <a:lnTo>
                    <a:pt x="429" y="4126"/>
                  </a:lnTo>
                  <a:lnTo>
                    <a:pt x="419" y="4052"/>
                  </a:lnTo>
                  <a:lnTo>
                    <a:pt x="408" y="3977"/>
                  </a:lnTo>
                  <a:lnTo>
                    <a:pt x="397" y="3905"/>
                  </a:lnTo>
                  <a:lnTo>
                    <a:pt x="385" y="3830"/>
                  </a:lnTo>
                  <a:lnTo>
                    <a:pt x="370" y="3760"/>
                  </a:lnTo>
                  <a:lnTo>
                    <a:pt x="353" y="3690"/>
                  </a:lnTo>
                  <a:lnTo>
                    <a:pt x="332" y="3623"/>
                  </a:lnTo>
                  <a:lnTo>
                    <a:pt x="309" y="3557"/>
                  </a:lnTo>
                  <a:lnTo>
                    <a:pt x="282" y="3495"/>
                  </a:lnTo>
                  <a:lnTo>
                    <a:pt x="251" y="3437"/>
                  </a:lnTo>
                  <a:lnTo>
                    <a:pt x="214" y="3382"/>
                  </a:lnTo>
                  <a:lnTo>
                    <a:pt x="172" y="3331"/>
                  </a:lnTo>
                  <a:lnTo>
                    <a:pt x="125" y="3284"/>
                  </a:lnTo>
                  <a:lnTo>
                    <a:pt x="71" y="3243"/>
                  </a:lnTo>
                  <a:lnTo>
                    <a:pt x="42" y="3218"/>
                  </a:lnTo>
                  <a:lnTo>
                    <a:pt x="22" y="3191"/>
                  </a:lnTo>
                  <a:lnTo>
                    <a:pt x="8" y="3159"/>
                  </a:lnTo>
                  <a:lnTo>
                    <a:pt x="2" y="3125"/>
                  </a:lnTo>
                  <a:lnTo>
                    <a:pt x="0" y="3090"/>
                  </a:lnTo>
                  <a:lnTo>
                    <a:pt x="5" y="3051"/>
                  </a:lnTo>
                  <a:lnTo>
                    <a:pt x="15" y="3010"/>
                  </a:lnTo>
                  <a:lnTo>
                    <a:pt x="29" y="2968"/>
                  </a:lnTo>
                  <a:lnTo>
                    <a:pt x="46" y="2924"/>
                  </a:lnTo>
                  <a:lnTo>
                    <a:pt x="68" y="2881"/>
                  </a:lnTo>
                  <a:lnTo>
                    <a:pt x="89" y="2835"/>
                  </a:lnTo>
                  <a:lnTo>
                    <a:pt x="115" y="2788"/>
                  </a:lnTo>
                  <a:lnTo>
                    <a:pt x="140" y="2742"/>
                  </a:lnTo>
                  <a:lnTo>
                    <a:pt x="167" y="2695"/>
                  </a:lnTo>
                  <a:lnTo>
                    <a:pt x="194" y="2646"/>
                  </a:lnTo>
                  <a:lnTo>
                    <a:pt x="221" y="2599"/>
                  </a:lnTo>
                  <a:lnTo>
                    <a:pt x="246" y="2552"/>
                  </a:lnTo>
                  <a:lnTo>
                    <a:pt x="268" y="2504"/>
                  </a:lnTo>
                  <a:lnTo>
                    <a:pt x="289" y="2460"/>
                  </a:lnTo>
                  <a:lnTo>
                    <a:pt x="304" y="2417"/>
                  </a:lnTo>
                  <a:lnTo>
                    <a:pt x="316" y="2376"/>
                  </a:lnTo>
                  <a:lnTo>
                    <a:pt x="321" y="2339"/>
                  </a:lnTo>
                  <a:lnTo>
                    <a:pt x="321" y="2305"/>
                  </a:lnTo>
                  <a:lnTo>
                    <a:pt x="305" y="2197"/>
                  </a:lnTo>
                  <a:lnTo>
                    <a:pt x="292" y="2093"/>
                  </a:lnTo>
                  <a:lnTo>
                    <a:pt x="278" y="1990"/>
                  </a:lnTo>
                  <a:lnTo>
                    <a:pt x="267" y="1888"/>
                  </a:lnTo>
                  <a:lnTo>
                    <a:pt x="258" y="1791"/>
                  </a:lnTo>
                  <a:lnTo>
                    <a:pt x="253" y="1694"/>
                  </a:lnTo>
                  <a:lnTo>
                    <a:pt x="251" y="1600"/>
                  </a:lnTo>
                  <a:lnTo>
                    <a:pt x="257" y="1505"/>
                  </a:lnTo>
                  <a:lnTo>
                    <a:pt x="265" y="1413"/>
                  </a:lnTo>
                  <a:lnTo>
                    <a:pt x="282" y="1322"/>
                  </a:lnTo>
                  <a:lnTo>
                    <a:pt x="305" y="1232"/>
                  </a:lnTo>
                  <a:lnTo>
                    <a:pt x="336" y="1141"/>
                  </a:lnTo>
                  <a:lnTo>
                    <a:pt x="376" y="1052"/>
                  </a:lnTo>
                  <a:lnTo>
                    <a:pt x="425" y="962"/>
                  </a:lnTo>
                  <a:lnTo>
                    <a:pt x="486" y="873"/>
                  </a:lnTo>
                  <a:lnTo>
                    <a:pt x="557" y="782"/>
                  </a:lnTo>
                  <a:lnTo>
                    <a:pt x="640" y="690"/>
                  </a:lnTo>
                  <a:lnTo>
                    <a:pt x="641" y="689"/>
                  </a:lnTo>
                  <a:lnTo>
                    <a:pt x="775" y="571"/>
                  </a:lnTo>
                  <a:lnTo>
                    <a:pt x="910" y="463"/>
                  </a:lnTo>
                  <a:lnTo>
                    <a:pt x="1048" y="365"/>
                  </a:lnTo>
                  <a:lnTo>
                    <a:pt x="1186" y="280"/>
                  </a:lnTo>
                  <a:lnTo>
                    <a:pt x="1328" y="206"/>
                  </a:lnTo>
                  <a:lnTo>
                    <a:pt x="1470" y="144"/>
                  </a:lnTo>
                  <a:lnTo>
                    <a:pt x="1615" y="91"/>
                  </a:lnTo>
                  <a:lnTo>
                    <a:pt x="1760" y="53"/>
                  </a:lnTo>
                  <a:lnTo>
                    <a:pt x="1909" y="24"/>
                  </a:lnTo>
                  <a:lnTo>
                    <a:pt x="2057" y="7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388196" y="186669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3226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눈물 방울 3"/>
          <p:cNvSpPr/>
          <p:nvPr/>
        </p:nvSpPr>
        <p:spPr>
          <a:xfrm>
            <a:off x="9694657" y="2070242"/>
            <a:ext cx="2306843" cy="2306843"/>
          </a:xfrm>
          <a:prstGeom prst="teardrop">
            <a:avLst/>
          </a:prstGeom>
          <a:solidFill>
            <a:schemeClr val="accent3">
              <a:alpha val="70000"/>
            </a:schemeClr>
          </a:solidFill>
          <a:ln>
            <a:noFill/>
          </a:ln>
          <a:effectLst>
            <a:outerShdw blurRad="50800" dist="1016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눈물 방울 2"/>
          <p:cNvSpPr/>
          <p:nvPr/>
        </p:nvSpPr>
        <p:spPr>
          <a:xfrm>
            <a:off x="7632696" y="2070242"/>
            <a:ext cx="2306843" cy="2306843"/>
          </a:xfrm>
          <a:prstGeom prst="teardrop">
            <a:avLst/>
          </a:prstGeom>
          <a:solidFill>
            <a:schemeClr val="accent6">
              <a:alpha val="70000"/>
            </a:schemeClr>
          </a:solidFill>
          <a:ln>
            <a:noFill/>
          </a:ln>
          <a:effectLst>
            <a:outerShdw blurRad="50800" dist="1016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눈물 방울 1"/>
          <p:cNvSpPr/>
          <p:nvPr/>
        </p:nvSpPr>
        <p:spPr>
          <a:xfrm>
            <a:off x="5525014" y="2070242"/>
            <a:ext cx="2306843" cy="2306843"/>
          </a:xfrm>
          <a:prstGeom prst="teardrop">
            <a:avLst/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50800" dist="1016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088996" y="4411375"/>
            <a:ext cx="1178878" cy="86940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8196678" y="4411375"/>
            <a:ext cx="1178878" cy="86940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0258639" y="4411375"/>
            <a:ext cx="1178878" cy="86940"/>
          </a:xfrm>
          <a:prstGeom prst="ellipse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970549" y="293127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텍스트</a:t>
            </a:r>
            <a:endParaRPr lang="ko-KR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78231" y="293127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텍스트</a:t>
            </a:r>
            <a:endParaRPr lang="ko-KR" alt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40192" y="293127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텍스트</a:t>
            </a:r>
            <a:endParaRPr lang="ko-KR" alt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58151" y="2520152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/>
              <a:t>텍스트를 입력하세요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65833" y="2520152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/>
              <a:t>텍스트를 입력하세요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927794" y="2520152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/>
              <a:t>텍스트를 입력하세요</a:t>
            </a:r>
            <a:endParaRPr lang="ko-KR" altLang="en-US" sz="1400" dirty="0"/>
          </a:p>
        </p:txBody>
      </p:sp>
      <p:cxnSp>
        <p:nvCxnSpPr>
          <p:cNvPr id="28" name="직선 연결선 27"/>
          <p:cNvCxnSpPr/>
          <p:nvPr/>
        </p:nvCxnSpPr>
        <p:spPr>
          <a:xfrm flipH="1">
            <a:off x="7355569" y="692150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그룹 28"/>
          <p:cNvGrpSpPr/>
          <p:nvPr/>
        </p:nvGrpSpPr>
        <p:grpSpPr>
          <a:xfrm>
            <a:off x="10847070" y="-22860"/>
            <a:ext cx="1223010" cy="1149133"/>
            <a:chOff x="11258550" y="-22860"/>
            <a:chExt cx="811530" cy="1360170"/>
          </a:xfrm>
          <a:solidFill>
            <a:schemeClr val="accent1"/>
          </a:solidFill>
        </p:grpSpPr>
        <p:sp>
          <p:nvSpPr>
            <p:cNvPr id="30" name="오각형 29"/>
            <p:cNvSpPr/>
            <p:nvPr/>
          </p:nvSpPr>
          <p:spPr>
            <a:xfrm rot="5400000">
              <a:off x="10995660" y="262890"/>
              <a:ext cx="1337310" cy="811530"/>
            </a:xfrm>
            <a:prstGeom prst="homePlate">
              <a:avLst>
                <a:gd name="adj" fmla="val 387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오각형 30"/>
            <p:cNvSpPr/>
            <p:nvPr/>
          </p:nvSpPr>
          <p:spPr>
            <a:xfrm rot="5400000">
              <a:off x="11047095" y="240616"/>
              <a:ext cx="1234440" cy="707488"/>
            </a:xfrm>
            <a:prstGeom prst="homePlate">
              <a:avLst>
                <a:gd name="adj" fmla="val 3873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388196" y="168930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20010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410898" y="1518228"/>
            <a:ext cx="5781101" cy="1362208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410898" y="1494782"/>
            <a:ext cx="5781101" cy="670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6399469" y="1150176"/>
            <a:ext cx="0" cy="2011614"/>
          </a:xfrm>
          <a:prstGeom prst="line">
            <a:avLst/>
          </a:prstGeom>
          <a:ln w="19050"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9000">
                  <a:schemeClr val="bg1">
                    <a:alpha val="0"/>
                  </a:schemeClr>
                </a:gs>
                <a:gs pos="89000">
                  <a:schemeClr val="tx1">
                    <a:lumMod val="50000"/>
                  </a:schemeClr>
                </a:gs>
                <a:gs pos="23000">
                  <a:schemeClr val="tx1">
                    <a:lumMod val="65000"/>
                  </a:schemeClr>
                </a:gs>
              </a:gsLst>
              <a:lin ang="5400000" scaled="1"/>
              <a:tileRect/>
            </a:gradFill>
          </a:ln>
          <a:effectLst>
            <a:outerShdw blurRad="101600" dist="38100" sx="171000" sy="171000" algn="l" rotWithShape="0">
              <a:prstClr val="black">
                <a:alpha val="6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09536" y="1643938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000" b="1"/>
            </a:lvl1pPr>
          </a:lstStyle>
          <a:p>
            <a:r>
              <a:rPr lang="ko-KR" altLang="en-US" dirty="0"/>
              <a:t>제목을 입력해주세요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537" y="2013270"/>
            <a:ext cx="3417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</a:t>
            </a:r>
            <a:r>
              <a:rPr lang="ko-KR" altLang="en-US" sz="1400" dirty="0"/>
              <a:t>입력해주세요</a:t>
            </a:r>
          </a:p>
          <a:p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0877" y="14257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텍스트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10068120" y="1204486"/>
            <a:ext cx="1775522" cy="13035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807594" y="254867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2"/>
                </a:solidFill>
              </a:rPr>
              <a:t>텍스트를 입력해주세요</a:t>
            </a:r>
            <a:endParaRPr lang="ko-KR" altLang="en-US" sz="1600" dirty="0">
              <a:solidFill>
                <a:schemeClr val="accent2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6410899" y="3344053"/>
            <a:ext cx="5781101" cy="1362208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6410899" y="3320607"/>
            <a:ext cx="5781101" cy="670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직선 연결선 41"/>
          <p:cNvCxnSpPr/>
          <p:nvPr/>
        </p:nvCxnSpPr>
        <p:spPr>
          <a:xfrm>
            <a:off x="6399470" y="2820861"/>
            <a:ext cx="0" cy="2166754"/>
          </a:xfrm>
          <a:prstGeom prst="line">
            <a:avLst/>
          </a:prstGeom>
          <a:ln w="19050"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9000">
                  <a:schemeClr val="bg1">
                    <a:alpha val="0"/>
                  </a:schemeClr>
                </a:gs>
                <a:gs pos="89000">
                  <a:schemeClr val="tx1">
                    <a:lumMod val="50000"/>
                  </a:schemeClr>
                </a:gs>
                <a:gs pos="23000">
                  <a:schemeClr val="tx1">
                    <a:lumMod val="65000"/>
                  </a:schemeClr>
                </a:gs>
              </a:gsLst>
              <a:lin ang="5400000" scaled="1"/>
              <a:tileRect/>
            </a:gradFill>
          </a:ln>
          <a:effectLst>
            <a:outerShdw blurRad="101600" dist="38100" sx="171000" sy="171000" algn="l" rotWithShape="0">
              <a:prstClr val="black">
                <a:alpha val="6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09537" y="3469763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제목을 입력해주세요</a:t>
            </a:r>
            <a:endParaRPr lang="ko-KR" alt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509538" y="3839095"/>
            <a:ext cx="3417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</a:t>
            </a:r>
            <a:r>
              <a:rPr lang="ko-KR" altLang="en-US" sz="1400" dirty="0"/>
              <a:t>입력해주세요</a:t>
            </a:r>
          </a:p>
          <a:p>
            <a:endParaRPr lang="ko-KR" alt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5510878" y="32515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텍스트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>
          <a:xfrm>
            <a:off x="10068120" y="3030311"/>
            <a:ext cx="1775522" cy="13035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9807594" y="4356122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3"/>
                </a:solidFill>
              </a:rPr>
              <a:t>텍스트를 입력해주세요</a:t>
            </a:r>
            <a:endParaRPr lang="ko-KR" altLang="en-US" sz="1600" dirty="0">
              <a:solidFill>
                <a:schemeClr val="accent3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6410898" y="5128992"/>
            <a:ext cx="5781101" cy="1362208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직사각형 53"/>
          <p:cNvSpPr/>
          <p:nvPr/>
        </p:nvSpPr>
        <p:spPr>
          <a:xfrm>
            <a:off x="6410898" y="5105546"/>
            <a:ext cx="5781101" cy="670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연결선 54"/>
          <p:cNvCxnSpPr/>
          <p:nvPr/>
        </p:nvCxnSpPr>
        <p:spPr>
          <a:xfrm>
            <a:off x="6399469" y="4605800"/>
            <a:ext cx="0" cy="2166754"/>
          </a:xfrm>
          <a:prstGeom prst="line">
            <a:avLst/>
          </a:prstGeom>
          <a:ln w="19050"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9000">
                  <a:schemeClr val="bg1">
                    <a:alpha val="0"/>
                  </a:schemeClr>
                </a:gs>
                <a:gs pos="89000">
                  <a:schemeClr val="tx1">
                    <a:lumMod val="50000"/>
                  </a:schemeClr>
                </a:gs>
                <a:gs pos="23000">
                  <a:schemeClr val="tx1">
                    <a:lumMod val="65000"/>
                  </a:schemeClr>
                </a:gs>
              </a:gsLst>
              <a:lin ang="5400000" scaled="1"/>
              <a:tileRect/>
            </a:gradFill>
          </a:ln>
          <a:effectLst>
            <a:outerShdw blurRad="101600" dist="38100" sx="171000" sy="171000" algn="l" rotWithShape="0">
              <a:prstClr val="black">
                <a:alpha val="67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09536" y="5254702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000" b="1"/>
            </a:lvl1pPr>
          </a:lstStyle>
          <a:p>
            <a:r>
              <a:rPr lang="ko-KR" altLang="en-US" dirty="0"/>
              <a:t>제목을 입력해주세요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09537" y="5624034"/>
            <a:ext cx="3417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</a:t>
            </a:r>
            <a:r>
              <a:rPr lang="ko-KR" altLang="en-US" sz="1400" dirty="0"/>
              <a:t>입력해주세요</a:t>
            </a:r>
          </a:p>
          <a:p>
            <a:endParaRPr lang="ko-KR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5510877" y="50364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텍스트</a:t>
            </a:r>
            <a:endParaRPr lang="ko-KR" altLang="en-US" dirty="0"/>
          </a:p>
        </p:txBody>
      </p:sp>
      <p:sp>
        <p:nvSpPr>
          <p:cNvPr id="59" name="직사각형 58"/>
          <p:cNvSpPr/>
          <p:nvPr/>
        </p:nvSpPr>
        <p:spPr>
          <a:xfrm>
            <a:off x="10068120" y="4850419"/>
            <a:ext cx="1775522" cy="13035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9807594" y="6179975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6"/>
                </a:solidFill>
              </a:rPr>
              <a:t>텍스트를 입력해주세요</a:t>
            </a:r>
            <a:endParaRPr lang="ko-KR" altLang="en-US" sz="1600" dirty="0">
              <a:solidFill>
                <a:schemeClr val="accent6"/>
              </a:solidFill>
            </a:endParaRPr>
          </a:p>
        </p:txBody>
      </p:sp>
      <p:sp>
        <p:nvSpPr>
          <p:cNvPr id="71" name="Freeform 6"/>
          <p:cNvSpPr>
            <a:spLocks noEditPoints="1"/>
          </p:cNvSpPr>
          <p:nvPr/>
        </p:nvSpPr>
        <p:spPr bwMode="auto">
          <a:xfrm>
            <a:off x="10529003" y="1423235"/>
            <a:ext cx="853756" cy="919604"/>
          </a:xfrm>
          <a:custGeom>
            <a:avLst/>
            <a:gdLst>
              <a:gd name="T0" fmla="*/ 3960 w 4510"/>
              <a:gd name="T1" fmla="*/ 3751 h 4860"/>
              <a:gd name="T2" fmla="*/ 3895 w 4510"/>
              <a:gd name="T3" fmla="*/ 3975 h 4860"/>
              <a:gd name="T4" fmla="*/ 3763 w 4510"/>
              <a:gd name="T5" fmla="*/ 4160 h 4860"/>
              <a:gd name="T6" fmla="*/ 3577 w 4510"/>
              <a:gd name="T7" fmla="*/ 4292 h 4860"/>
              <a:gd name="T8" fmla="*/ 3353 w 4510"/>
              <a:gd name="T9" fmla="*/ 4358 h 4860"/>
              <a:gd name="T10" fmla="*/ 903 w 4510"/>
              <a:gd name="T11" fmla="*/ 764 h 4860"/>
              <a:gd name="T12" fmla="*/ 872 w 4510"/>
              <a:gd name="T13" fmla="*/ 677 h 4860"/>
              <a:gd name="T14" fmla="*/ 796 w 4510"/>
              <a:gd name="T15" fmla="*/ 630 h 4860"/>
              <a:gd name="T16" fmla="*/ 703 w 4510"/>
              <a:gd name="T17" fmla="*/ 641 h 4860"/>
              <a:gd name="T18" fmla="*/ 639 w 4510"/>
              <a:gd name="T19" fmla="*/ 704 h 4860"/>
              <a:gd name="T20" fmla="*/ 626 w 4510"/>
              <a:gd name="T21" fmla="*/ 4362 h 4860"/>
              <a:gd name="T22" fmla="*/ 231 w 4510"/>
              <a:gd name="T23" fmla="*/ 4496 h 4860"/>
              <a:gd name="T24" fmla="*/ 260 w 4510"/>
              <a:gd name="T25" fmla="*/ 4579 h 4860"/>
              <a:gd name="T26" fmla="*/ 334 w 4510"/>
              <a:gd name="T27" fmla="*/ 4626 h 4860"/>
              <a:gd name="T28" fmla="*/ 3721 w 4510"/>
              <a:gd name="T29" fmla="*/ 4624 h 4860"/>
              <a:gd name="T30" fmla="*/ 3925 w 4510"/>
              <a:gd name="T31" fmla="*/ 4565 h 4860"/>
              <a:gd name="T32" fmla="*/ 4093 w 4510"/>
              <a:gd name="T33" fmla="*/ 4445 h 4860"/>
              <a:gd name="T34" fmla="*/ 4214 w 4510"/>
              <a:gd name="T35" fmla="*/ 4275 h 4860"/>
              <a:gd name="T36" fmla="*/ 4274 w 4510"/>
              <a:gd name="T37" fmla="*/ 4072 h 4860"/>
              <a:gd name="T38" fmla="*/ 4274 w 4510"/>
              <a:gd name="T39" fmla="*/ 781 h 4860"/>
              <a:gd name="T40" fmla="*/ 4209 w 4510"/>
              <a:gd name="T41" fmla="*/ 571 h 4860"/>
              <a:gd name="T42" fmla="*/ 4081 w 4510"/>
              <a:gd name="T43" fmla="*/ 402 h 4860"/>
              <a:gd name="T44" fmla="*/ 365 w 4510"/>
              <a:gd name="T45" fmla="*/ 0 h 4860"/>
              <a:gd name="T46" fmla="*/ 3800 w 4510"/>
              <a:gd name="T47" fmla="*/ 13 h 4860"/>
              <a:gd name="T48" fmla="*/ 4012 w 4510"/>
              <a:gd name="T49" fmla="*/ 80 h 4860"/>
              <a:gd name="T50" fmla="*/ 4201 w 4510"/>
              <a:gd name="T51" fmla="*/ 197 h 4860"/>
              <a:gd name="T52" fmla="*/ 4354 w 4510"/>
              <a:gd name="T53" fmla="*/ 364 h 4860"/>
              <a:gd name="T54" fmla="*/ 4458 w 4510"/>
              <a:gd name="T55" fmla="*/ 561 h 4860"/>
              <a:gd name="T56" fmla="*/ 4506 w 4510"/>
              <a:gd name="T57" fmla="*/ 779 h 4860"/>
              <a:gd name="T58" fmla="*/ 4506 w 4510"/>
              <a:gd name="T59" fmla="*/ 4087 h 4860"/>
              <a:gd name="T60" fmla="*/ 4442 w 4510"/>
              <a:gd name="T61" fmla="*/ 4334 h 4860"/>
              <a:gd name="T62" fmla="*/ 4313 w 4510"/>
              <a:gd name="T63" fmla="*/ 4546 h 4860"/>
              <a:gd name="T64" fmla="*/ 4130 w 4510"/>
              <a:gd name="T65" fmla="*/ 4713 h 4860"/>
              <a:gd name="T66" fmla="*/ 3904 w 4510"/>
              <a:gd name="T67" fmla="*/ 4822 h 4860"/>
              <a:gd name="T68" fmla="*/ 3648 w 4510"/>
              <a:gd name="T69" fmla="*/ 4860 h 4860"/>
              <a:gd name="T70" fmla="*/ 259 w 4510"/>
              <a:gd name="T71" fmla="*/ 4845 h 4860"/>
              <a:gd name="T72" fmla="*/ 126 w 4510"/>
              <a:gd name="T73" fmla="*/ 4770 h 4860"/>
              <a:gd name="T74" fmla="*/ 33 w 4510"/>
              <a:gd name="T75" fmla="*/ 4649 h 4860"/>
              <a:gd name="T76" fmla="*/ 0 w 4510"/>
              <a:gd name="T77" fmla="*/ 4496 h 4860"/>
              <a:gd name="T78" fmla="*/ 16 w 4510"/>
              <a:gd name="T79" fmla="*/ 253 h 4860"/>
              <a:gd name="T80" fmla="*/ 88 w 4510"/>
              <a:gd name="T81" fmla="*/ 122 h 4860"/>
              <a:gd name="T82" fmla="*/ 209 w 4510"/>
              <a:gd name="T83" fmla="*/ 32 h 4860"/>
              <a:gd name="T84" fmla="*/ 365 w 4510"/>
              <a:gd name="T85" fmla="*/ 0 h 4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10" h="4860">
                <a:moveTo>
                  <a:pt x="3966" y="317"/>
                </a:moveTo>
                <a:lnTo>
                  <a:pt x="3966" y="3670"/>
                </a:lnTo>
                <a:lnTo>
                  <a:pt x="3960" y="3751"/>
                </a:lnTo>
                <a:lnTo>
                  <a:pt x="3947" y="3829"/>
                </a:lnTo>
                <a:lnTo>
                  <a:pt x="3925" y="3904"/>
                </a:lnTo>
                <a:lnTo>
                  <a:pt x="3895" y="3975"/>
                </a:lnTo>
                <a:lnTo>
                  <a:pt x="3857" y="4041"/>
                </a:lnTo>
                <a:lnTo>
                  <a:pt x="3813" y="4103"/>
                </a:lnTo>
                <a:lnTo>
                  <a:pt x="3763" y="4160"/>
                </a:lnTo>
                <a:lnTo>
                  <a:pt x="3705" y="4211"/>
                </a:lnTo>
                <a:lnTo>
                  <a:pt x="3643" y="4255"/>
                </a:lnTo>
                <a:lnTo>
                  <a:pt x="3577" y="4292"/>
                </a:lnTo>
                <a:lnTo>
                  <a:pt x="3506" y="4322"/>
                </a:lnTo>
                <a:lnTo>
                  <a:pt x="3431" y="4345"/>
                </a:lnTo>
                <a:lnTo>
                  <a:pt x="3353" y="4358"/>
                </a:lnTo>
                <a:lnTo>
                  <a:pt x="3272" y="4362"/>
                </a:lnTo>
                <a:lnTo>
                  <a:pt x="903" y="4362"/>
                </a:lnTo>
                <a:lnTo>
                  <a:pt x="903" y="764"/>
                </a:lnTo>
                <a:lnTo>
                  <a:pt x="899" y="733"/>
                </a:lnTo>
                <a:lnTo>
                  <a:pt x="888" y="704"/>
                </a:lnTo>
                <a:lnTo>
                  <a:pt x="872" y="677"/>
                </a:lnTo>
                <a:lnTo>
                  <a:pt x="852" y="657"/>
                </a:lnTo>
                <a:lnTo>
                  <a:pt x="825" y="641"/>
                </a:lnTo>
                <a:lnTo>
                  <a:pt x="796" y="630"/>
                </a:lnTo>
                <a:lnTo>
                  <a:pt x="765" y="626"/>
                </a:lnTo>
                <a:lnTo>
                  <a:pt x="732" y="630"/>
                </a:lnTo>
                <a:lnTo>
                  <a:pt x="703" y="641"/>
                </a:lnTo>
                <a:lnTo>
                  <a:pt x="678" y="657"/>
                </a:lnTo>
                <a:lnTo>
                  <a:pt x="655" y="677"/>
                </a:lnTo>
                <a:lnTo>
                  <a:pt x="639" y="704"/>
                </a:lnTo>
                <a:lnTo>
                  <a:pt x="629" y="733"/>
                </a:lnTo>
                <a:lnTo>
                  <a:pt x="626" y="764"/>
                </a:lnTo>
                <a:lnTo>
                  <a:pt x="626" y="4362"/>
                </a:lnTo>
                <a:lnTo>
                  <a:pt x="232" y="4362"/>
                </a:lnTo>
                <a:lnTo>
                  <a:pt x="231" y="4362"/>
                </a:lnTo>
                <a:lnTo>
                  <a:pt x="231" y="4496"/>
                </a:lnTo>
                <a:lnTo>
                  <a:pt x="235" y="4527"/>
                </a:lnTo>
                <a:lnTo>
                  <a:pt x="244" y="4555"/>
                </a:lnTo>
                <a:lnTo>
                  <a:pt x="260" y="4579"/>
                </a:lnTo>
                <a:lnTo>
                  <a:pt x="281" y="4599"/>
                </a:lnTo>
                <a:lnTo>
                  <a:pt x="306" y="4616"/>
                </a:lnTo>
                <a:lnTo>
                  <a:pt x="334" y="4626"/>
                </a:lnTo>
                <a:lnTo>
                  <a:pt x="365" y="4629"/>
                </a:lnTo>
                <a:lnTo>
                  <a:pt x="3648" y="4629"/>
                </a:lnTo>
                <a:lnTo>
                  <a:pt x="3721" y="4624"/>
                </a:lnTo>
                <a:lnTo>
                  <a:pt x="3792" y="4613"/>
                </a:lnTo>
                <a:lnTo>
                  <a:pt x="3860" y="4592"/>
                </a:lnTo>
                <a:lnTo>
                  <a:pt x="3925" y="4565"/>
                </a:lnTo>
                <a:lnTo>
                  <a:pt x="3985" y="4532"/>
                </a:lnTo>
                <a:lnTo>
                  <a:pt x="4043" y="4490"/>
                </a:lnTo>
                <a:lnTo>
                  <a:pt x="4093" y="4445"/>
                </a:lnTo>
                <a:lnTo>
                  <a:pt x="4140" y="4393"/>
                </a:lnTo>
                <a:lnTo>
                  <a:pt x="4180" y="4337"/>
                </a:lnTo>
                <a:lnTo>
                  <a:pt x="4214" y="4275"/>
                </a:lnTo>
                <a:lnTo>
                  <a:pt x="4242" y="4212"/>
                </a:lnTo>
                <a:lnTo>
                  <a:pt x="4262" y="4143"/>
                </a:lnTo>
                <a:lnTo>
                  <a:pt x="4274" y="4072"/>
                </a:lnTo>
                <a:lnTo>
                  <a:pt x="4279" y="3998"/>
                </a:lnTo>
                <a:lnTo>
                  <a:pt x="4279" y="856"/>
                </a:lnTo>
                <a:lnTo>
                  <a:pt x="4274" y="781"/>
                </a:lnTo>
                <a:lnTo>
                  <a:pt x="4261" y="707"/>
                </a:lnTo>
                <a:lnTo>
                  <a:pt x="4239" y="638"/>
                </a:lnTo>
                <a:lnTo>
                  <a:pt x="4209" y="571"/>
                </a:lnTo>
                <a:lnTo>
                  <a:pt x="4172" y="510"/>
                </a:lnTo>
                <a:lnTo>
                  <a:pt x="4130" y="454"/>
                </a:lnTo>
                <a:lnTo>
                  <a:pt x="4081" y="402"/>
                </a:lnTo>
                <a:lnTo>
                  <a:pt x="4025" y="356"/>
                </a:lnTo>
                <a:lnTo>
                  <a:pt x="3966" y="317"/>
                </a:lnTo>
                <a:close/>
                <a:moveTo>
                  <a:pt x="365" y="0"/>
                </a:moveTo>
                <a:lnTo>
                  <a:pt x="3648" y="0"/>
                </a:lnTo>
                <a:lnTo>
                  <a:pt x="3724" y="3"/>
                </a:lnTo>
                <a:lnTo>
                  <a:pt x="3800" y="13"/>
                </a:lnTo>
                <a:lnTo>
                  <a:pt x="3872" y="29"/>
                </a:lnTo>
                <a:lnTo>
                  <a:pt x="3943" y="52"/>
                </a:lnTo>
                <a:lnTo>
                  <a:pt x="4012" y="80"/>
                </a:lnTo>
                <a:lnTo>
                  <a:pt x="4078" y="113"/>
                </a:lnTo>
                <a:lnTo>
                  <a:pt x="4142" y="153"/>
                </a:lnTo>
                <a:lnTo>
                  <a:pt x="4201" y="197"/>
                </a:lnTo>
                <a:lnTo>
                  <a:pt x="4257" y="249"/>
                </a:lnTo>
                <a:lnTo>
                  <a:pt x="4308" y="305"/>
                </a:lnTo>
                <a:lnTo>
                  <a:pt x="4354" y="364"/>
                </a:lnTo>
                <a:lnTo>
                  <a:pt x="4395" y="427"/>
                </a:lnTo>
                <a:lnTo>
                  <a:pt x="4429" y="492"/>
                </a:lnTo>
                <a:lnTo>
                  <a:pt x="4458" y="561"/>
                </a:lnTo>
                <a:lnTo>
                  <a:pt x="4481" y="632"/>
                </a:lnTo>
                <a:lnTo>
                  <a:pt x="4497" y="704"/>
                </a:lnTo>
                <a:lnTo>
                  <a:pt x="4506" y="779"/>
                </a:lnTo>
                <a:lnTo>
                  <a:pt x="4510" y="856"/>
                </a:lnTo>
                <a:lnTo>
                  <a:pt x="4510" y="3998"/>
                </a:lnTo>
                <a:lnTo>
                  <a:pt x="4506" y="4087"/>
                </a:lnTo>
                <a:lnTo>
                  <a:pt x="4492" y="4172"/>
                </a:lnTo>
                <a:lnTo>
                  <a:pt x="4470" y="4255"/>
                </a:lnTo>
                <a:lnTo>
                  <a:pt x="4442" y="4334"/>
                </a:lnTo>
                <a:lnTo>
                  <a:pt x="4405" y="4409"/>
                </a:lnTo>
                <a:lnTo>
                  <a:pt x="4363" y="4480"/>
                </a:lnTo>
                <a:lnTo>
                  <a:pt x="4313" y="4546"/>
                </a:lnTo>
                <a:lnTo>
                  <a:pt x="4257" y="4608"/>
                </a:lnTo>
                <a:lnTo>
                  <a:pt x="4196" y="4663"/>
                </a:lnTo>
                <a:lnTo>
                  <a:pt x="4130" y="4713"/>
                </a:lnTo>
                <a:lnTo>
                  <a:pt x="4059" y="4755"/>
                </a:lnTo>
                <a:lnTo>
                  <a:pt x="3982" y="4792"/>
                </a:lnTo>
                <a:lnTo>
                  <a:pt x="3904" y="4822"/>
                </a:lnTo>
                <a:lnTo>
                  <a:pt x="3822" y="4842"/>
                </a:lnTo>
                <a:lnTo>
                  <a:pt x="3736" y="4856"/>
                </a:lnTo>
                <a:lnTo>
                  <a:pt x="3648" y="4860"/>
                </a:lnTo>
                <a:lnTo>
                  <a:pt x="365" y="4860"/>
                </a:lnTo>
                <a:lnTo>
                  <a:pt x="311" y="4856"/>
                </a:lnTo>
                <a:lnTo>
                  <a:pt x="259" y="4845"/>
                </a:lnTo>
                <a:lnTo>
                  <a:pt x="210" y="4826"/>
                </a:lnTo>
                <a:lnTo>
                  <a:pt x="166" y="4801"/>
                </a:lnTo>
                <a:lnTo>
                  <a:pt x="126" y="4770"/>
                </a:lnTo>
                <a:lnTo>
                  <a:pt x="89" y="4735"/>
                </a:lnTo>
                <a:lnTo>
                  <a:pt x="58" y="4694"/>
                </a:lnTo>
                <a:lnTo>
                  <a:pt x="33" y="4649"/>
                </a:lnTo>
                <a:lnTo>
                  <a:pt x="16" y="4601"/>
                </a:lnTo>
                <a:lnTo>
                  <a:pt x="4" y="4549"/>
                </a:lnTo>
                <a:lnTo>
                  <a:pt x="0" y="4496"/>
                </a:lnTo>
                <a:lnTo>
                  <a:pt x="0" y="358"/>
                </a:lnTo>
                <a:lnTo>
                  <a:pt x="4" y="305"/>
                </a:lnTo>
                <a:lnTo>
                  <a:pt x="16" y="253"/>
                </a:lnTo>
                <a:lnTo>
                  <a:pt x="33" y="206"/>
                </a:lnTo>
                <a:lnTo>
                  <a:pt x="58" y="162"/>
                </a:lnTo>
                <a:lnTo>
                  <a:pt x="88" y="122"/>
                </a:lnTo>
                <a:lnTo>
                  <a:pt x="125" y="87"/>
                </a:lnTo>
                <a:lnTo>
                  <a:pt x="165" y="57"/>
                </a:lnTo>
                <a:lnTo>
                  <a:pt x="209" y="32"/>
                </a:lnTo>
                <a:lnTo>
                  <a:pt x="257" y="15"/>
                </a:lnTo>
                <a:lnTo>
                  <a:pt x="311" y="4"/>
                </a:lnTo>
                <a:lnTo>
                  <a:pt x="36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72" name="그룹 71"/>
          <p:cNvGrpSpPr/>
          <p:nvPr/>
        </p:nvGrpSpPr>
        <p:grpSpPr>
          <a:xfrm>
            <a:off x="10499472" y="5091865"/>
            <a:ext cx="912818" cy="939702"/>
            <a:chOff x="882651" y="709613"/>
            <a:chExt cx="3719513" cy="3829050"/>
          </a:xfrm>
          <a:solidFill>
            <a:schemeClr val="bg1"/>
          </a:solidFill>
        </p:grpSpPr>
        <p:sp>
          <p:nvSpPr>
            <p:cNvPr id="73" name="Freeform 46"/>
            <p:cNvSpPr>
              <a:spLocks noEditPoints="1"/>
            </p:cNvSpPr>
            <p:nvPr/>
          </p:nvSpPr>
          <p:spPr bwMode="auto">
            <a:xfrm>
              <a:off x="882651" y="709613"/>
              <a:ext cx="3176588" cy="3829050"/>
            </a:xfrm>
            <a:custGeom>
              <a:avLst/>
              <a:gdLst>
                <a:gd name="T0" fmla="*/ 2565 w 4000"/>
                <a:gd name="T1" fmla="*/ 3642 h 4823"/>
                <a:gd name="T2" fmla="*/ 2477 w 4000"/>
                <a:gd name="T3" fmla="*/ 3715 h 4823"/>
                <a:gd name="T4" fmla="*/ 2396 w 4000"/>
                <a:gd name="T5" fmla="*/ 3758 h 4823"/>
                <a:gd name="T6" fmla="*/ 2348 w 4000"/>
                <a:gd name="T7" fmla="*/ 3784 h 4823"/>
                <a:gd name="T8" fmla="*/ 2207 w 4000"/>
                <a:gd name="T9" fmla="*/ 3909 h 4823"/>
                <a:gd name="T10" fmla="*/ 2085 w 4000"/>
                <a:gd name="T11" fmla="*/ 4084 h 4823"/>
                <a:gd name="T12" fmla="*/ 1992 w 4000"/>
                <a:gd name="T13" fmla="*/ 4257 h 4823"/>
                <a:gd name="T14" fmla="*/ 1940 w 4000"/>
                <a:gd name="T15" fmla="*/ 4379 h 4823"/>
                <a:gd name="T16" fmla="*/ 230 w 4000"/>
                <a:gd name="T17" fmla="*/ 4450 h 4823"/>
                <a:gd name="T18" fmla="*/ 376 w 4000"/>
                <a:gd name="T19" fmla="*/ 4594 h 4823"/>
                <a:gd name="T20" fmla="*/ 3470 w 4000"/>
                <a:gd name="T21" fmla="*/ 4630 h 4823"/>
                <a:gd name="T22" fmla="*/ 3670 w 4000"/>
                <a:gd name="T23" fmla="*/ 4566 h 4823"/>
                <a:gd name="T24" fmla="*/ 3792 w 4000"/>
                <a:gd name="T25" fmla="*/ 4401 h 4823"/>
                <a:gd name="T26" fmla="*/ 3470 w 4000"/>
                <a:gd name="T27" fmla="*/ 4356 h 4823"/>
                <a:gd name="T28" fmla="*/ 3406 w 4000"/>
                <a:gd name="T29" fmla="*/ 4218 h 4823"/>
                <a:gd name="T30" fmla="*/ 3306 w 4000"/>
                <a:gd name="T31" fmla="*/ 4038 h 4823"/>
                <a:gd name="T32" fmla="*/ 3179 w 4000"/>
                <a:gd name="T33" fmla="*/ 3871 h 4823"/>
                <a:gd name="T34" fmla="*/ 2915 w 4000"/>
                <a:gd name="T35" fmla="*/ 3700 h 4823"/>
                <a:gd name="T36" fmla="*/ 2840 w 4000"/>
                <a:gd name="T37" fmla="*/ 3636 h 4823"/>
                <a:gd name="T38" fmla="*/ 2727 w 4000"/>
                <a:gd name="T39" fmla="*/ 3756 h 4823"/>
                <a:gd name="T40" fmla="*/ 2598 w 4000"/>
                <a:gd name="T41" fmla="*/ 3643 h 4823"/>
                <a:gd name="T42" fmla="*/ 2709 w 4000"/>
                <a:gd name="T43" fmla="*/ 2707 h 4823"/>
                <a:gd name="T44" fmla="*/ 2504 w 4000"/>
                <a:gd name="T45" fmla="*/ 2746 h 4823"/>
                <a:gd name="T46" fmla="*/ 2380 w 4000"/>
                <a:gd name="T47" fmla="*/ 2854 h 4823"/>
                <a:gd name="T48" fmla="*/ 2330 w 4000"/>
                <a:gd name="T49" fmla="*/ 3028 h 4823"/>
                <a:gd name="T50" fmla="*/ 2355 w 4000"/>
                <a:gd name="T51" fmla="*/ 3291 h 4823"/>
                <a:gd name="T52" fmla="*/ 2455 w 4000"/>
                <a:gd name="T53" fmla="*/ 3495 h 4823"/>
                <a:gd name="T54" fmla="*/ 2614 w 4000"/>
                <a:gd name="T55" fmla="*/ 3603 h 4823"/>
                <a:gd name="T56" fmla="*/ 2805 w 4000"/>
                <a:gd name="T57" fmla="*/ 3603 h 4823"/>
                <a:gd name="T58" fmla="*/ 2962 w 4000"/>
                <a:gd name="T59" fmla="*/ 3495 h 4823"/>
                <a:gd name="T60" fmla="*/ 3062 w 4000"/>
                <a:gd name="T61" fmla="*/ 3291 h 4823"/>
                <a:gd name="T62" fmla="*/ 3087 w 4000"/>
                <a:gd name="T63" fmla="*/ 3028 h 4823"/>
                <a:gd name="T64" fmla="*/ 3039 w 4000"/>
                <a:gd name="T65" fmla="*/ 2854 h 4823"/>
                <a:gd name="T66" fmla="*/ 2915 w 4000"/>
                <a:gd name="T67" fmla="*/ 2746 h 4823"/>
                <a:gd name="T68" fmla="*/ 2709 w 4000"/>
                <a:gd name="T69" fmla="*/ 2707 h 4823"/>
                <a:gd name="T70" fmla="*/ 771 w 4000"/>
                <a:gd name="T71" fmla="*/ 3316 h 4823"/>
                <a:gd name="T72" fmla="*/ 842 w 4000"/>
                <a:gd name="T73" fmla="*/ 3404 h 4823"/>
                <a:gd name="T74" fmla="*/ 958 w 4000"/>
                <a:gd name="T75" fmla="*/ 3404 h 4823"/>
                <a:gd name="T76" fmla="*/ 1029 w 4000"/>
                <a:gd name="T77" fmla="*/ 3316 h 4823"/>
                <a:gd name="T78" fmla="*/ 3537 w 4000"/>
                <a:gd name="T79" fmla="*/ 4 h 4823"/>
                <a:gd name="T80" fmla="*/ 3774 w 4000"/>
                <a:gd name="T81" fmla="*/ 95 h 4823"/>
                <a:gd name="T82" fmla="*/ 3939 w 4000"/>
                <a:gd name="T83" fmla="*/ 280 h 4823"/>
                <a:gd name="T84" fmla="*/ 4000 w 4000"/>
                <a:gd name="T85" fmla="*/ 530 h 4823"/>
                <a:gd name="T86" fmla="*/ 3965 w 4000"/>
                <a:gd name="T87" fmla="*/ 4483 h 4823"/>
                <a:gd name="T88" fmla="*/ 3823 w 4000"/>
                <a:gd name="T89" fmla="*/ 4689 h 4823"/>
                <a:gd name="T90" fmla="*/ 3601 w 4000"/>
                <a:gd name="T91" fmla="*/ 4807 h 4823"/>
                <a:gd name="T92" fmla="*/ 464 w 4000"/>
                <a:gd name="T93" fmla="*/ 4818 h 4823"/>
                <a:gd name="T94" fmla="*/ 227 w 4000"/>
                <a:gd name="T95" fmla="*/ 4727 h 4823"/>
                <a:gd name="T96" fmla="*/ 63 w 4000"/>
                <a:gd name="T97" fmla="*/ 4542 h 4823"/>
                <a:gd name="T98" fmla="*/ 0 w 4000"/>
                <a:gd name="T99" fmla="*/ 4292 h 4823"/>
                <a:gd name="T100" fmla="*/ 36 w 4000"/>
                <a:gd name="T101" fmla="*/ 338 h 4823"/>
                <a:gd name="T102" fmla="*/ 179 w 4000"/>
                <a:gd name="T103" fmla="*/ 134 h 4823"/>
                <a:gd name="T104" fmla="*/ 401 w 4000"/>
                <a:gd name="T105" fmla="*/ 1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823">
                  <a:moveTo>
                    <a:pt x="2582" y="3636"/>
                  </a:moveTo>
                  <a:lnTo>
                    <a:pt x="2576" y="3636"/>
                  </a:lnTo>
                  <a:lnTo>
                    <a:pt x="2570" y="3637"/>
                  </a:lnTo>
                  <a:lnTo>
                    <a:pt x="2565" y="3642"/>
                  </a:lnTo>
                  <a:lnTo>
                    <a:pt x="2507" y="3699"/>
                  </a:lnTo>
                  <a:lnTo>
                    <a:pt x="2507" y="3699"/>
                  </a:lnTo>
                  <a:lnTo>
                    <a:pt x="2493" y="3706"/>
                  </a:lnTo>
                  <a:lnTo>
                    <a:pt x="2477" y="3715"/>
                  </a:lnTo>
                  <a:lnTo>
                    <a:pt x="2458" y="3725"/>
                  </a:lnTo>
                  <a:lnTo>
                    <a:pt x="2436" y="3736"/>
                  </a:lnTo>
                  <a:lnTo>
                    <a:pt x="2415" y="3747"/>
                  </a:lnTo>
                  <a:lnTo>
                    <a:pt x="2396" y="3758"/>
                  </a:lnTo>
                  <a:lnTo>
                    <a:pt x="2377" y="3768"/>
                  </a:lnTo>
                  <a:lnTo>
                    <a:pt x="2362" y="3775"/>
                  </a:lnTo>
                  <a:lnTo>
                    <a:pt x="2352" y="3781"/>
                  </a:lnTo>
                  <a:lnTo>
                    <a:pt x="2348" y="3784"/>
                  </a:lnTo>
                  <a:lnTo>
                    <a:pt x="2311" y="3808"/>
                  </a:lnTo>
                  <a:lnTo>
                    <a:pt x="2276" y="3837"/>
                  </a:lnTo>
                  <a:lnTo>
                    <a:pt x="2240" y="3871"/>
                  </a:lnTo>
                  <a:lnTo>
                    <a:pt x="2207" y="3909"/>
                  </a:lnTo>
                  <a:lnTo>
                    <a:pt x="2173" y="3950"/>
                  </a:lnTo>
                  <a:lnTo>
                    <a:pt x="2142" y="3994"/>
                  </a:lnTo>
                  <a:lnTo>
                    <a:pt x="2112" y="4038"/>
                  </a:lnTo>
                  <a:lnTo>
                    <a:pt x="2085" y="4084"/>
                  </a:lnTo>
                  <a:lnTo>
                    <a:pt x="2058" y="4129"/>
                  </a:lnTo>
                  <a:lnTo>
                    <a:pt x="2035" y="4175"/>
                  </a:lnTo>
                  <a:lnTo>
                    <a:pt x="2012" y="4218"/>
                  </a:lnTo>
                  <a:lnTo>
                    <a:pt x="1992" y="4257"/>
                  </a:lnTo>
                  <a:lnTo>
                    <a:pt x="1976" y="4295"/>
                  </a:lnTo>
                  <a:lnTo>
                    <a:pt x="1961" y="4328"/>
                  </a:lnTo>
                  <a:lnTo>
                    <a:pt x="1949" y="4357"/>
                  </a:lnTo>
                  <a:lnTo>
                    <a:pt x="1940" y="4379"/>
                  </a:lnTo>
                  <a:lnTo>
                    <a:pt x="1935" y="4395"/>
                  </a:lnTo>
                  <a:lnTo>
                    <a:pt x="1933" y="4401"/>
                  </a:lnTo>
                  <a:lnTo>
                    <a:pt x="210" y="4401"/>
                  </a:lnTo>
                  <a:lnTo>
                    <a:pt x="230" y="4450"/>
                  </a:lnTo>
                  <a:lnTo>
                    <a:pt x="258" y="4494"/>
                  </a:lnTo>
                  <a:lnTo>
                    <a:pt x="292" y="4532"/>
                  </a:lnTo>
                  <a:lnTo>
                    <a:pt x="332" y="4566"/>
                  </a:lnTo>
                  <a:lnTo>
                    <a:pt x="376" y="4594"/>
                  </a:lnTo>
                  <a:lnTo>
                    <a:pt x="424" y="4614"/>
                  </a:lnTo>
                  <a:lnTo>
                    <a:pt x="476" y="4626"/>
                  </a:lnTo>
                  <a:lnTo>
                    <a:pt x="532" y="4630"/>
                  </a:lnTo>
                  <a:lnTo>
                    <a:pt x="3470" y="4630"/>
                  </a:lnTo>
                  <a:lnTo>
                    <a:pt x="3526" y="4626"/>
                  </a:lnTo>
                  <a:lnTo>
                    <a:pt x="3577" y="4614"/>
                  </a:lnTo>
                  <a:lnTo>
                    <a:pt x="3626" y="4594"/>
                  </a:lnTo>
                  <a:lnTo>
                    <a:pt x="3670" y="4566"/>
                  </a:lnTo>
                  <a:lnTo>
                    <a:pt x="3709" y="4532"/>
                  </a:lnTo>
                  <a:lnTo>
                    <a:pt x="3743" y="4494"/>
                  </a:lnTo>
                  <a:lnTo>
                    <a:pt x="3771" y="4450"/>
                  </a:lnTo>
                  <a:lnTo>
                    <a:pt x="3792" y="4401"/>
                  </a:lnTo>
                  <a:lnTo>
                    <a:pt x="3486" y="4401"/>
                  </a:lnTo>
                  <a:lnTo>
                    <a:pt x="3484" y="4395"/>
                  </a:lnTo>
                  <a:lnTo>
                    <a:pt x="3478" y="4379"/>
                  </a:lnTo>
                  <a:lnTo>
                    <a:pt x="3470" y="4356"/>
                  </a:lnTo>
                  <a:lnTo>
                    <a:pt x="3458" y="4328"/>
                  </a:lnTo>
                  <a:lnTo>
                    <a:pt x="3443" y="4294"/>
                  </a:lnTo>
                  <a:lnTo>
                    <a:pt x="3426" y="4257"/>
                  </a:lnTo>
                  <a:lnTo>
                    <a:pt x="3406" y="4218"/>
                  </a:lnTo>
                  <a:lnTo>
                    <a:pt x="3384" y="4174"/>
                  </a:lnTo>
                  <a:lnTo>
                    <a:pt x="3361" y="4129"/>
                  </a:lnTo>
                  <a:lnTo>
                    <a:pt x="3334" y="4084"/>
                  </a:lnTo>
                  <a:lnTo>
                    <a:pt x="3306" y="4038"/>
                  </a:lnTo>
                  <a:lnTo>
                    <a:pt x="3276" y="3993"/>
                  </a:lnTo>
                  <a:lnTo>
                    <a:pt x="3245" y="3950"/>
                  </a:lnTo>
                  <a:lnTo>
                    <a:pt x="3212" y="3909"/>
                  </a:lnTo>
                  <a:lnTo>
                    <a:pt x="3179" y="3871"/>
                  </a:lnTo>
                  <a:lnTo>
                    <a:pt x="3143" y="3837"/>
                  </a:lnTo>
                  <a:lnTo>
                    <a:pt x="3106" y="3806"/>
                  </a:lnTo>
                  <a:lnTo>
                    <a:pt x="3070" y="3783"/>
                  </a:lnTo>
                  <a:lnTo>
                    <a:pt x="2915" y="3700"/>
                  </a:lnTo>
                  <a:lnTo>
                    <a:pt x="2856" y="3642"/>
                  </a:lnTo>
                  <a:lnTo>
                    <a:pt x="2852" y="3637"/>
                  </a:lnTo>
                  <a:lnTo>
                    <a:pt x="2846" y="3636"/>
                  </a:lnTo>
                  <a:lnTo>
                    <a:pt x="2840" y="3636"/>
                  </a:lnTo>
                  <a:lnTo>
                    <a:pt x="2834" y="3636"/>
                  </a:lnTo>
                  <a:lnTo>
                    <a:pt x="2829" y="3639"/>
                  </a:lnTo>
                  <a:lnTo>
                    <a:pt x="2824" y="3643"/>
                  </a:lnTo>
                  <a:lnTo>
                    <a:pt x="2727" y="3756"/>
                  </a:lnTo>
                  <a:lnTo>
                    <a:pt x="2717" y="3761"/>
                  </a:lnTo>
                  <a:lnTo>
                    <a:pt x="2705" y="3762"/>
                  </a:lnTo>
                  <a:lnTo>
                    <a:pt x="2695" y="3756"/>
                  </a:lnTo>
                  <a:lnTo>
                    <a:pt x="2598" y="3643"/>
                  </a:lnTo>
                  <a:lnTo>
                    <a:pt x="2592" y="3639"/>
                  </a:lnTo>
                  <a:lnTo>
                    <a:pt x="2587" y="3636"/>
                  </a:lnTo>
                  <a:lnTo>
                    <a:pt x="2582" y="3636"/>
                  </a:lnTo>
                  <a:close/>
                  <a:moveTo>
                    <a:pt x="2709" y="2707"/>
                  </a:moveTo>
                  <a:lnTo>
                    <a:pt x="2649" y="2709"/>
                  </a:lnTo>
                  <a:lnTo>
                    <a:pt x="2595" y="2716"/>
                  </a:lnTo>
                  <a:lnTo>
                    <a:pt x="2546" y="2728"/>
                  </a:lnTo>
                  <a:lnTo>
                    <a:pt x="2504" y="2746"/>
                  </a:lnTo>
                  <a:lnTo>
                    <a:pt x="2465" y="2766"/>
                  </a:lnTo>
                  <a:lnTo>
                    <a:pt x="2432" y="2791"/>
                  </a:lnTo>
                  <a:lnTo>
                    <a:pt x="2404" y="2820"/>
                  </a:lnTo>
                  <a:lnTo>
                    <a:pt x="2380" y="2854"/>
                  </a:lnTo>
                  <a:lnTo>
                    <a:pt x="2361" y="2892"/>
                  </a:lnTo>
                  <a:lnTo>
                    <a:pt x="2345" y="2934"/>
                  </a:lnTo>
                  <a:lnTo>
                    <a:pt x="2336" y="2979"/>
                  </a:lnTo>
                  <a:lnTo>
                    <a:pt x="2330" y="3028"/>
                  </a:lnTo>
                  <a:lnTo>
                    <a:pt x="2329" y="3080"/>
                  </a:lnTo>
                  <a:lnTo>
                    <a:pt x="2333" y="3155"/>
                  </a:lnTo>
                  <a:lnTo>
                    <a:pt x="2342" y="3226"/>
                  </a:lnTo>
                  <a:lnTo>
                    <a:pt x="2355" y="3291"/>
                  </a:lnTo>
                  <a:lnTo>
                    <a:pt x="2374" y="3349"/>
                  </a:lnTo>
                  <a:lnTo>
                    <a:pt x="2398" y="3404"/>
                  </a:lnTo>
                  <a:lnTo>
                    <a:pt x="2424" y="3452"/>
                  </a:lnTo>
                  <a:lnTo>
                    <a:pt x="2455" y="3495"/>
                  </a:lnTo>
                  <a:lnTo>
                    <a:pt x="2490" y="3532"/>
                  </a:lnTo>
                  <a:lnTo>
                    <a:pt x="2529" y="3562"/>
                  </a:lnTo>
                  <a:lnTo>
                    <a:pt x="2570" y="3586"/>
                  </a:lnTo>
                  <a:lnTo>
                    <a:pt x="2614" y="3603"/>
                  </a:lnTo>
                  <a:lnTo>
                    <a:pt x="2661" y="3614"/>
                  </a:lnTo>
                  <a:lnTo>
                    <a:pt x="2709" y="3617"/>
                  </a:lnTo>
                  <a:lnTo>
                    <a:pt x="2758" y="3614"/>
                  </a:lnTo>
                  <a:lnTo>
                    <a:pt x="2805" y="3603"/>
                  </a:lnTo>
                  <a:lnTo>
                    <a:pt x="2848" y="3586"/>
                  </a:lnTo>
                  <a:lnTo>
                    <a:pt x="2889" y="3562"/>
                  </a:lnTo>
                  <a:lnTo>
                    <a:pt x="2927" y="3532"/>
                  </a:lnTo>
                  <a:lnTo>
                    <a:pt x="2962" y="3495"/>
                  </a:lnTo>
                  <a:lnTo>
                    <a:pt x="2993" y="3452"/>
                  </a:lnTo>
                  <a:lnTo>
                    <a:pt x="3021" y="3404"/>
                  </a:lnTo>
                  <a:lnTo>
                    <a:pt x="3045" y="3349"/>
                  </a:lnTo>
                  <a:lnTo>
                    <a:pt x="3062" y="3291"/>
                  </a:lnTo>
                  <a:lnTo>
                    <a:pt x="3077" y="3226"/>
                  </a:lnTo>
                  <a:lnTo>
                    <a:pt x="3086" y="3155"/>
                  </a:lnTo>
                  <a:lnTo>
                    <a:pt x="3089" y="3080"/>
                  </a:lnTo>
                  <a:lnTo>
                    <a:pt x="3087" y="3028"/>
                  </a:lnTo>
                  <a:lnTo>
                    <a:pt x="3081" y="2979"/>
                  </a:lnTo>
                  <a:lnTo>
                    <a:pt x="3073" y="2934"/>
                  </a:lnTo>
                  <a:lnTo>
                    <a:pt x="3058" y="2892"/>
                  </a:lnTo>
                  <a:lnTo>
                    <a:pt x="3039" y="2854"/>
                  </a:lnTo>
                  <a:lnTo>
                    <a:pt x="3015" y="2820"/>
                  </a:lnTo>
                  <a:lnTo>
                    <a:pt x="2987" y="2791"/>
                  </a:lnTo>
                  <a:lnTo>
                    <a:pt x="2954" y="2766"/>
                  </a:lnTo>
                  <a:lnTo>
                    <a:pt x="2915" y="2746"/>
                  </a:lnTo>
                  <a:lnTo>
                    <a:pt x="2871" y="2728"/>
                  </a:lnTo>
                  <a:lnTo>
                    <a:pt x="2823" y="2716"/>
                  </a:lnTo>
                  <a:lnTo>
                    <a:pt x="2768" y="2709"/>
                  </a:lnTo>
                  <a:lnTo>
                    <a:pt x="2709" y="2707"/>
                  </a:lnTo>
                  <a:close/>
                  <a:moveTo>
                    <a:pt x="532" y="0"/>
                  </a:moveTo>
                  <a:lnTo>
                    <a:pt x="769" y="0"/>
                  </a:lnTo>
                  <a:lnTo>
                    <a:pt x="769" y="3285"/>
                  </a:lnTo>
                  <a:lnTo>
                    <a:pt x="771" y="3316"/>
                  </a:lnTo>
                  <a:lnTo>
                    <a:pt x="782" y="3343"/>
                  </a:lnTo>
                  <a:lnTo>
                    <a:pt x="798" y="3368"/>
                  </a:lnTo>
                  <a:lnTo>
                    <a:pt x="819" y="3388"/>
                  </a:lnTo>
                  <a:lnTo>
                    <a:pt x="842" y="3404"/>
                  </a:lnTo>
                  <a:lnTo>
                    <a:pt x="870" y="3414"/>
                  </a:lnTo>
                  <a:lnTo>
                    <a:pt x="901" y="3417"/>
                  </a:lnTo>
                  <a:lnTo>
                    <a:pt x="930" y="3414"/>
                  </a:lnTo>
                  <a:lnTo>
                    <a:pt x="958" y="3404"/>
                  </a:lnTo>
                  <a:lnTo>
                    <a:pt x="983" y="3388"/>
                  </a:lnTo>
                  <a:lnTo>
                    <a:pt x="1004" y="3368"/>
                  </a:lnTo>
                  <a:lnTo>
                    <a:pt x="1019" y="3343"/>
                  </a:lnTo>
                  <a:lnTo>
                    <a:pt x="1029" y="3316"/>
                  </a:lnTo>
                  <a:lnTo>
                    <a:pt x="1033" y="3285"/>
                  </a:lnTo>
                  <a:lnTo>
                    <a:pt x="1033" y="0"/>
                  </a:lnTo>
                  <a:lnTo>
                    <a:pt x="3470" y="0"/>
                  </a:lnTo>
                  <a:lnTo>
                    <a:pt x="3537" y="4"/>
                  </a:lnTo>
                  <a:lnTo>
                    <a:pt x="3601" y="16"/>
                  </a:lnTo>
                  <a:lnTo>
                    <a:pt x="3662" y="35"/>
                  </a:lnTo>
                  <a:lnTo>
                    <a:pt x="3720" y="62"/>
                  </a:lnTo>
                  <a:lnTo>
                    <a:pt x="3774" y="95"/>
                  </a:lnTo>
                  <a:lnTo>
                    <a:pt x="3823" y="134"/>
                  </a:lnTo>
                  <a:lnTo>
                    <a:pt x="3867" y="178"/>
                  </a:lnTo>
                  <a:lnTo>
                    <a:pt x="3906" y="228"/>
                  </a:lnTo>
                  <a:lnTo>
                    <a:pt x="3939" y="280"/>
                  </a:lnTo>
                  <a:lnTo>
                    <a:pt x="3965" y="338"/>
                  </a:lnTo>
                  <a:lnTo>
                    <a:pt x="3984" y="399"/>
                  </a:lnTo>
                  <a:lnTo>
                    <a:pt x="3998" y="464"/>
                  </a:lnTo>
                  <a:lnTo>
                    <a:pt x="4000" y="530"/>
                  </a:lnTo>
                  <a:lnTo>
                    <a:pt x="4000" y="4292"/>
                  </a:lnTo>
                  <a:lnTo>
                    <a:pt x="3998" y="4359"/>
                  </a:lnTo>
                  <a:lnTo>
                    <a:pt x="3984" y="4423"/>
                  </a:lnTo>
                  <a:lnTo>
                    <a:pt x="3965" y="4483"/>
                  </a:lnTo>
                  <a:lnTo>
                    <a:pt x="3939" y="4542"/>
                  </a:lnTo>
                  <a:lnTo>
                    <a:pt x="3906" y="4595"/>
                  </a:lnTo>
                  <a:lnTo>
                    <a:pt x="3867" y="4645"/>
                  </a:lnTo>
                  <a:lnTo>
                    <a:pt x="3823" y="4689"/>
                  </a:lnTo>
                  <a:lnTo>
                    <a:pt x="3774" y="4727"/>
                  </a:lnTo>
                  <a:lnTo>
                    <a:pt x="3720" y="4761"/>
                  </a:lnTo>
                  <a:lnTo>
                    <a:pt x="3662" y="4788"/>
                  </a:lnTo>
                  <a:lnTo>
                    <a:pt x="3601" y="4807"/>
                  </a:lnTo>
                  <a:lnTo>
                    <a:pt x="3537" y="4818"/>
                  </a:lnTo>
                  <a:lnTo>
                    <a:pt x="3470" y="4823"/>
                  </a:lnTo>
                  <a:lnTo>
                    <a:pt x="532" y="4823"/>
                  </a:lnTo>
                  <a:lnTo>
                    <a:pt x="464" y="4818"/>
                  </a:lnTo>
                  <a:lnTo>
                    <a:pt x="401" y="4807"/>
                  </a:lnTo>
                  <a:lnTo>
                    <a:pt x="339" y="4788"/>
                  </a:lnTo>
                  <a:lnTo>
                    <a:pt x="282" y="4761"/>
                  </a:lnTo>
                  <a:lnTo>
                    <a:pt x="227" y="4727"/>
                  </a:lnTo>
                  <a:lnTo>
                    <a:pt x="179" y="4689"/>
                  </a:lnTo>
                  <a:lnTo>
                    <a:pt x="135" y="4645"/>
                  </a:lnTo>
                  <a:lnTo>
                    <a:pt x="95" y="4595"/>
                  </a:lnTo>
                  <a:lnTo>
                    <a:pt x="63" y="4542"/>
                  </a:lnTo>
                  <a:lnTo>
                    <a:pt x="36" y="4483"/>
                  </a:lnTo>
                  <a:lnTo>
                    <a:pt x="16" y="4423"/>
                  </a:lnTo>
                  <a:lnTo>
                    <a:pt x="4" y="4359"/>
                  </a:lnTo>
                  <a:lnTo>
                    <a:pt x="0" y="4292"/>
                  </a:lnTo>
                  <a:lnTo>
                    <a:pt x="0" y="530"/>
                  </a:lnTo>
                  <a:lnTo>
                    <a:pt x="4" y="464"/>
                  </a:lnTo>
                  <a:lnTo>
                    <a:pt x="16" y="399"/>
                  </a:lnTo>
                  <a:lnTo>
                    <a:pt x="36" y="338"/>
                  </a:lnTo>
                  <a:lnTo>
                    <a:pt x="63" y="280"/>
                  </a:lnTo>
                  <a:lnTo>
                    <a:pt x="95" y="228"/>
                  </a:lnTo>
                  <a:lnTo>
                    <a:pt x="135" y="178"/>
                  </a:lnTo>
                  <a:lnTo>
                    <a:pt x="179" y="134"/>
                  </a:lnTo>
                  <a:lnTo>
                    <a:pt x="227" y="95"/>
                  </a:lnTo>
                  <a:lnTo>
                    <a:pt x="282" y="62"/>
                  </a:lnTo>
                  <a:lnTo>
                    <a:pt x="339" y="35"/>
                  </a:lnTo>
                  <a:lnTo>
                    <a:pt x="401" y="16"/>
                  </a:lnTo>
                  <a:lnTo>
                    <a:pt x="464" y="4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47"/>
            <p:cNvSpPr>
              <a:spLocks/>
            </p:cNvSpPr>
            <p:nvPr/>
          </p:nvSpPr>
          <p:spPr bwMode="auto">
            <a:xfrm>
              <a:off x="4254501" y="1228726"/>
              <a:ext cx="347663" cy="623888"/>
            </a:xfrm>
            <a:custGeom>
              <a:avLst/>
              <a:gdLst>
                <a:gd name="T0" fmla="*/ 0 w 440"/>
                <a:gd name="T1" fmla="*/ 0 h 786"/>
                <a:gd name="T2" fmla="*/ 199 w 440"/>
                <a:gd name="T3" fmla="*/ 0 h 786"/>
                <a:gd name="T4" fmla="*/ 241 w 440"/>
                <a:gd name="T5" fmla="*/ 4 h 786"/>
                <a:gd name="T6" fmla="*/ 282 w 440"/>
                <a:gd name="T7" fmla="*/ 15 h 786"/>
                <a:gd name="T8" fmla="*/ 319 w 440"/>
                <a:gd name="T9" fmla="*/ 32 h 786"/>
                <a:gd name="T10" fmla="*/ 353 w 440"/>
                <a:gd name="T11" fmla="*/ 57 h 786"/>
                <a:gd name="T12" fmla="*/ 382 w 440"/>
                <a:gd name="T13" fmla="*/ 85 h 786"/>
                <a:gd name="T14" fmla="*/ 406 w 440"/>
                <a:gd name="T15" fmla="*/ 119 h 786"/>
                <a:gd name="T16" fmla="*/ 423 w 440"/>
                <a:gd name="T17" fmla="*/ 157 h 786"/>
                <a:gd name="T18" fmla="*/ 435 w 440"/>
                <a:gd name="T19" fmla="*/ 197 h 786"/>
                <a:gd name="T20" fmla="*/ 440 w 440"/>
                <a:gd name="T21" fmla="*/ 241 h 786"/>
                <a:gd name="T22" fmla="*/ 440 w 440"/>
                <a:gd name="T23" fmla="*/ 547 h 786"/>
                <a:gd name="T24" fmla="*/ 435 w 440"/>
                <a:gd name="T25" fmla="*/ 589 h 786"/>
                <a:gd name="T26" fmla="*/ 423 w 440"/>
                <a:gd name="T27" fmla="*/ 630 h 786"/>
                <a:gd name="T28" fmla="*/ 406 w 440"/>
                <a:gd name="T29" fmla="*/ 667 h 786"/>
                <a:gd name="T30" fmla="*/ 382 w 440"/>
                <a:gd name="T31" fmla="*/ 701 h 786"/>
                <a:gd name="T32" fmla="*/ 353 w 440"/>
                <a:gd name="T33" fmla="*/ 730 h 786"/>
                <a:gd name="T34" fmla="*/ 319 w 440"/>
                <a:gd name="T35" fmla="*/ 754 h 786"/>
                <a:gd name="T36" fmla="*/ 282 w 440"/>
                <a:gd name="T37" fmla="*/ 771 h 786"/>
                <a:gd name="T38" fmla="*/ 241 w 440"/>
                <a:gd name="T39" fmla="*/ 783 h 786"/>
                <a:gd name="T40" fmla="*/ 199 w 440"/>
                <a:gd name="T41" fmla="*/ 786 h 786"/>
                <a:gd name="T42" fmla="*/ 0 w 440"/>
                <a:gd name="T43" fmla="*/ 786 h 786"/>
                <a:gd name="T44" fmla="*/ 0 w 440"/>
                <a:gd name="T4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6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7"/>
                  </a:lnTo>
                  <a:lnTo>
                    <a:pt x="440" y="241"/>
                  </a:lnTo>
                  <a:lnTo>
                    <a:pt x="440" y="547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6"/>
                  </a:lnTo>
                  <a:lnTo>
                    <a:pt x="0" y="7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4254501" y="2008188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5 h 787"/>
                <a:gd name="T8" fmla="*/ 319 w 440"/>
                <a:gd name="T9" fmla="*/ 32 h 787"/>
                <a:gd name="T10" fmla="*/ 353 w 440"/>
                <a:gd name="T11" fmla="*/ 57 h 787"/>
                <a:gd name="T12" fmla="*/ 382 w 440"/>
                <a:gd name="T13" fmla="*/ 85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1 h 787"/>
                <a:gd name="T32" fmla="*/ 353 w 440"/>
                <a:gd name="T33" fmla="*/ 730 h 787"/>
                <a:gd name="T34" fmla="*/ 319 w 440"/>
                <a:gd name="T35" fmla="*/ 754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49"/>
            <p:cNvSpPr>
              <a:spLocks/>
            </p:cNvSpPr>
            <p:nvPr/>
          </p:nvSpPr>
          <p:spPr bwMode="auto">
            <a:xfrm>
              <a:off x="4254501" y="2787651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4 h 787"/>
                <a:gd name="T8" fmla="*/ 319 w 440"/>
                <a:gd name="T9" fmla="*/ 34 h 787"/>
                <a:gd name="T10" fmla="*/ 353 w 440"/>
                <a:gd name="T11" fmla="*/ 57 h 787"/>
                <a:gd name="T12" fmla="*/ 382 w 440"/>
                <a:gd name="T13" fmla="*/ 86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0 h 787"/>
                <a:gd name="T32" fmla="*/ 353 w 440"/>
                <a:gd name="T33" fmla="*/ 730 h 787"/>
                <a:gd name="T34" fmla="*/ 319 w 440"/>
                <a:gd name="T35" fmla="*/ 753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4"/>
                  </a:lnTo>
                  <a:lnTo>
                    <a:pt x="319" y="34"/>
                  </a:lnTo>
                  <a:lnTo>
                    <a:pt x="353" y="57"/>
                  </a:lnTo>
                  <a:lnTo>
                    <a:pt x="382" y="86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0"/>
                  </a:lnTo>
                  <a:lnTo>
                    <a:pt x="353" y="730"/>
                  </a:lnTo>
                  <a:lnTo>
                    <a:pt x="319" y="753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7" name="Group 4"/>
          <p:cNvGrpSpPr>
            <a:grpSpLocks noChangeAspect="1"/>
          </p:cNvGrpSpPr>
          <p:nvPr/>
        </p:nvGrpSpPr>
        <p:grpSpPr bwMode="auto">
          <a:xfrm>
            <a:off x="10540806" y="3147007"/>
            <a:ext cx="830150" cy="1027078"/>
            <a:chOff x="1348" y="540"/>
            <a:chExt cx="2171" cy="2686"/>
          </a:xfrm>
          <a:solidFill>
            <a:schemeClr val="bg1"/>
          </a:solidFill>
        </p:grpSpPr>
        <p:sp>
          <p:nvSpPr>
            <p:cNvPr id="78" name="Freeform 6"/>
            <p:cNvSpPr>
              <a:spLocks noEditPoints="1"/>
            </p:cNvSpPr>
            <p:nvPr/>
          </p:nvSpPr>
          <p:spPr bwMode="auto">
            <a:xfrm>
              <a:off x="1348" y="540"/>
              <a:ext cx="2171" cy="2686"/>
            </a:xfrm>
            <a:custGeom>
              <a:avLst/>
              <a:gdLst>
                <a:gd name="T0" fmla="*/ 854 w 4342"/>
                <a:gd name="T1" fmla="*/ 464 h 5372"/>
                <a:gd name="T2" fmla="*/ 728 w 4342"/>
                <a:gd name="T3" fmla="*/ 503 h 5372"/>
                <a:gd name="T4" fmla="*/ 620 w 4342"/>
                <a:gd name="T5" fmla="*/ 573 h 5372"/>
                <a:gd name="T6" fmla="*/ 535 w 4342"/>
                <a:gd name="T7" fmla="*/ 670 h 5372"/>
                <a:gd name="T8" fmla="*/ 481 w 4342"/>
                <a:gd name="T9" fmla="*/ 787 h 5372"/>
                <a:gd name="T10" fmla="*/ 462 w 4342"/>
                <a:gd name="T11" fmla="*/ 920 h 5372"/>
                <a:gd name="T12" fmla="*/ 467 w 4342"/>
                <a:gd name="T13" fmla="*/ 4520 h 5372"/>
                <a:gd name="T14" fmla="*/ 504 w 4342"/>
                <a:gd name="T15" fmla="*/ 4645 h 5372"/>
                <a:gd name="T16" fmla="*/ 575 w 4342"/>
                <a:gd name="T17" fmla="*/ 4753 h 5372"/>
                <a:gd name="T18" fmla="*/ 671 w 4342"/>
                <a:gd name="T19" fmla="*/ 4838 h 5372"/>
                <a:gd name="T20" fmla="*/ 789 w 4342"/>
                <a:gd name="T21" fmla="*/ 4892 h 5372"/>
                <a:gd name="T22" fmla="*/ 921 w 4342"/>
                <a:gd name="T23" fmla="*/ 4912 h 5372"/>
                <a:gd name="T24" fmla="*/ 2919 w 4342"/>
                <a:gd name="T25" fmla="*/ 4200 h 5372"/>
                <a:gd name="T26" fmla="*/ 2938 w 4342"/>
                <a:gd name="T27" fmla="*/ 4103 h 5372"/>
                <a:gd name="T28" fmla="*/ 2992 w 4342"/>
                <a:gd name="T29" fmla="*/ 4025 h 5372"/>
                <a:gd name="T30" fmla="*/ 3071 w 4342"/>
                <a:gd name="T31" fmla="*/ 3971 h 5372"/>
                <a:gd name="T32" fmla="*/ 3169 w 4342"/>
                <a:gd name="T33" fmla="*/ 3952 h 5372"/>
                <a:gd name="T34" fmla="*/ 3882 w 4342"/>
                <a:gd name="T35" fmla="*/ 920 h 5372"/>
                <a:gd name="T36" fmla="*/ 3862 w 4342"/>
                <a:gd name="T37" fmla="*/ 787 h 5372"/>
                <a:gd name="T38" fmla="*/ 3807 w 4342"/>
                <a:gd name="T39" fmla="*/ 670 h 5372"/>
                <a:gd name="T40" fmla="*/ 3723 w 4342"/>
                <a:gd name="T41" fmla="*/ 573 h 5372"/>
                <a:gd name="T42" fmla="*/ 3615 w 4342"/>
                <a:gd name="T43" fmla="*/ 503 h 5372"/>
                <a:gd name="T44" fmla="*/ 3489 w 4342"/>
                <a:gd name="T45" fmla="*/ 464 h 5372"/>
                <a:gd name="T46" fmla="*/ 921 w 4342"/>
                <a:gd name="T47" fmla="*/ 459 h 5372"/>
                <a:gd name="T48" fmla="*/ 3421 w 4342"/>
                <a:gd name="T49" fmla="*/ 0 h 5372"/>
                <a:gd name="T50" fmla="*/ 3606 w 4342"/>
                <a:gd name="T51" fmla="*/ 18 h 5372"/>
                <a:gd name="T52" fmla="*/ 3779 w 4342"/>
                <a:gd name="T53" fmla="*/ 72 h 5372"/>
                <a:gd name="T54" fmla="*/ 3936 w 4342"/>
                <a:gd name="T55" fmla="*/ 157 h 5372"/>
                <a:gd name="T56" fmla="*/ 4072 w 4342"/>
                <a:gd name="T57" fmla="*/ 270 h 5372"/>
                <a:gd name="T58" fmla="*/ 4185 w 4342"/>
                <a:gd name="T59" fmla="*/ 405 h 5372"/>
                <a:gd name="T60" fmla="*/ 4270 w 4342"/>
                <a:gd name="T61" fmla="*/ 562 h 5372"/>
                <a:gd name="T62" fmla="*/ 4324 w 4342"/>
                <a:gd name="T63" fmla="*/ 735 h 5372"/>
                <a:gd name="T64" fmla="*/ 4342 w 4342"/>
                <a:gd name="T65" fmla="*/ 920 h 5372"/>
                <a:gd name="T66" fmla="*/ 4337 w 4342"/>
                <a:gd name="T67" fmla="*/ 4497 h 5372"/>
                <a:gd name="T68" fmla="*/ 4302 w 4342"/>
                <a:gd name="T69" fmla="*/ 4580 h 5372"/>
                <a:gd name="T70" fmla="*/ 3584 w 4342"/>
                <a:gd name="T71" fmla="*/ 5305 h 5372"/>
                <a:gd name="T72" fmla="*/ 3509 w 4342"/>
                <a:gd name="T73" fmla="*/ 5354 h 5372"/>
                <a:gd name="T74" fmla="*/ 3421 w 4342"/>
                <a:gd name="T75" fmla="*/ 5372 h 5372"/>
                <a:gd name="T76" fmla="*/ 828 w 4342"/>
                <a:gd name="T77" fmla="*/ 5367 h 5372"/>
                <a:gd name="T78" fmla="*/ 648 w 4342"/>
                <a:gd name="T79" fmla="*/ 5331 h 5372"/>
                <a:gd name="T80" fmla="*/ 483 w 4342"/>
                <a:gd name="T81" fmla="*/ 5261 h 5372"/>
                <a:gd name="T82" fmla="*/ 336 w 4342"/>
                <a:gd name="T83" fmla="*/ 5161 h 5372"/>
                <a:gd name="T84" fmla="*/ 211 w 4342"/>
                <a:gd name="T85" fmla="*/ 5037 h 5372"/>
                <a:gd name="T86" fmla="*/ 112 w 4342"/>
                <a:gd name="T87" fmla="*/ 4890 h 5372"/>
                <a:gd name="T88" fmla="*/ 43 w 4342"/>
                <a:gd name="T89" fmla="*/ 4725 h 5372"/>
                <a:gd name="T90" fmla="*/ 5 w 4342"/>
                <a:gd name="T91" fmla="*/ 4546 h 5372"/>
                <a:gd name="T92" fmla="*/ 0 w 4342"/>
                <a:gd name="T93" fmla="*/ 920 h 5372"/>
                <a:gd name="T94" fmla="*/ 20 w 4342"/>
                <a:gd name="T95" fmla="*/ 735 h 5372"/>
                <a:gd name="T96" fmla="*/ 74 w 4342"/>
                <a:gd name="T97" fmla="*/ 562 h 5372"/>
                <a:gd name="T98" fmla="*/ 159 w 4342"/>
                <a:gd name="T99" fmla="*/ 405 h 5372"/>
                <a:gd name="T100" fmla="*/ 270 w 4342"/>
                <a:gd name="T101" fmla="*/ 270 h 5372"/>
                <a:gd name="T102" fmla="*/ 408 w 4342"/>
                <a:gd name="T103" fmla="*/ 157 h 5372"/>
                <a:gd name="T104" fmla="*/ 563 w 4342"/>
                <a:gd name="T105" fmla="*/ 72 h 5372"/>
                <a:gd name="T106" fmla="*/ 736 w 4342"/>
                <a:gd name="T107" fmla="*/ 18 h 5372"/>
                <a:gd name="T108" fmla="*/ 921 w 4342"/>
                <a:gd name="T109" fmla="*/ 0 h 5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42" h="5372">
                  <a:moveTo>
                    <a:pt x="921" y="459"/>
                  </a:moveTo>
                  <a:lnTo>
                    <a:pt x="854" y="464"/>
                  </a:lnTo>
                  <a:lnTo>
                    <a:pt x="789" y="479"/>
                  </a:lnTo>
                  <a:lnTo>
                    <a:pt x="728" y="503"/>
                  </a:lnTo>
                  <a:lnTo>
                    <a:pt x="671" y="534"/>
                  </a:lnTo>
                  <a:lnTo>
                    <a:pt x="620" y="573"/>
                  </a:lnTo>
                  <a:lnTo>
                    <a:pt x="575" y="617"/>
                  </a:lnTo>
                  <a:lnTo>
                    <a:pt x="535" y="670"/>
                  </a:lnTo>
                  <a:lnTo>
                    <a:pt x="504" y="725"/>
                  </a:lnTo>
                  <a:lnTo>
                    <a:pt x="481" y="787"/>
                  </a:lnTo>
                  <a:lnTo>
                    <a:pt x="467" y="851"/>
                  </a:lnTo>
                  <a:lnTo>
                    <a:pt x="462" y="920"/>
                  </a:lnTo>
                  <a:lnTo>
                    <a:pt x="462" y="4453"/>
                  </a:lnTo>
                  <a:lnTo>
                    <a:pt x="467" y="4520"/>
                  </a:lnTo>
                  <a:lnTo>
                    <a:pt x="481" y="4585"/>
                  </a:lnTo>
                  <a:lnTo>
                    <a:pt x="504" y="4645"/>
                  </a:lnTo>
                  <a:lnTo>
                    <a:pt x="535" y="4703"/>
                  </a:lnTo>
                  <a:lnTo>
                    <a:pt x="575" y="4753"/>
                  </a:lnTo>
                  <a:lnTo>
                    <a:pt x="620" y="4799"/>
                  </a:lnTo>
                  <a:lnTo>
                    <a:pt x="671" y="4838"/>
                  </a:lnTo>
                  <a:lnTo>
                    <a:pt x="728" y="4869"/>
                  </a:lnTo>
                  <a:lnTo>
                    <a:pt x="789" y="4892"/>
                  </a:lnTo>
                  <a:lnTo>
                    <a:pt x="854" y="4907"/>
                  </a:lnTo>
                  <a:lnTo>
                    <a:pt x="921" y="4912"/>
                  </a:lnTo>
                  <a:lnTo>
                    <a:pt x="2919" y="4912"/>
                  </a:lnTo>
                  <a:lnTo>
                    <a:pt x="2919" y="4200"/>
                  </a:lnTo>
                  <a:lnTo>
                    <a:pt x="2923" y="4151"/>
                  </a:lnTo>
                  <a:lnTo>
                    <a:pt x="2938" y="4103"/>
                  </a:lnTo>
                  <a:lnTo>
                    <a:pt x="2961" y="4061"/>
                  </a:lnTo>
                  <a:lnTo>
                    <a:pt x="2992" y="4025"/>
                  </a:lnTo>
                  <a:lnTo>
                    <a:pt x="3028" y="3994"/>
                  </a:lnTo>
                  <a:lnTo>
                    <a:pt x="3071" y="3971"/>
                  </a:lnTo>
                  <a:lnTo>
                    <a:pt x="3118" y="3956"/>
                  </a:lnTo>
                  <a:lnTo>
                    <a:pt x="3169" y="3952"/>
                  </a:lnTo>
                  <a:lnTo>
                    <a:pt x="3882" y="3952"/>
                  </a:lnTo>
                  <a:lnTo>
                    <a:pt x="3882" y="920"/>
                  </a:lnTo>
                  <a:lnTo>
                    <a:pt x="3877" y="851"/>
                  </a:lnTo>
                  <a:lnTo>
                    <a:pt x="3862" y="787"/>
                  </a:lnTo>
                  <a:lnTo>
                    <a:pt x="3838" y="725"/>
                  </a:lnTo>
                  <a:lnTo>
                    <a:pt x="3807" y="670"/>
                  </a:lnTo>
                  <a:lnTo>
                    <a:pt x="3767" y="617"/>
                  </a:lnTo>
                  <a:lnTo>
                    <a:pt x="3723" y="573"/>
                  </a:lnTo>
                  <a:lnTo>
                    <a:pt x="3671" y="534"/>
                  </a:lnTo>
                  <a:lnTo>
                    <a:pt x="3615" y="503"/>
                  </a:lnTo>
                  <a:lnTo>
                    <a:pt x="3553" y="479"/>
                  </a:lnTo>
                  <a:lnTo>
                    <a:pt x="3489" y="464"/>
                  </a:lnTo>
                  <a:lnTo>
                    <a:pt x="3421" y="459"/>
                  </a:lnTo>
                  <a:lnTo>
                    <a:pt x="921" y="459"/>
                  </a:lnTo>
                  <a:close/>
                  <a:moveTo>
                    <a:pt x="921" y="0"/>
                  </a:moveTo>
                  <a:lnTo>
                    <a:pt x="3421" y="0"/>
                  </a:lnTo>
                  <a:lnTo>
                    <a:pt x="3514" y="5"/>
                  </a:lnTo>
                  <a:lnTo>
                    <a:pt x="3606" y="18"/>
                  </a:lnTo>
                  <a:lnTo>
                    <a:pt x="3694" y="41"/>
                  </a:lnTo>
                  <a:lnTo>
                    <a:pt x="3779" y="72"/>
                  </a:lnTo>
                  <a:lnTo>
                    <a:pt x="3859" y="111"/>
                  </a:lnTo>
                  <a:lnTo>
                    <a:pt x="3936" y="157"/>
                  </a:lnTo>
                  <a:lnTo>
                    <a:pt x="4006" y="211"/>
                  </a:lnTo>
                  <a:lnTo>
                    <a:pt x="4072" y="270"/>
                  </a:lnTo>
                  <a:lnTo>
                    <a:pt x="4131" y="335"/>
                  </a:lnTo>
                  <a:lnTo>
                    <a:pt x="4185" y="405"/>
                  </a:lnTo>
                  <a:lnTo>
                    <a:pt x="4230" y="482"/>
                  </a:lnTo>
                  <a:lnTo>
                    <a:pt x="4270" y="562"/>
                  </a:lnTo>
                  <a:lnTo>
                    <a:pt x="4301" y="647"/>
                  </a:lnTo>
                  <a:lnTo>
                    <a:pt x="4324" y="735"/>
                  </a:lnTo>
                  <a:lnTo>
                    <a:pt x="4337" y="825"/>
                  </a:lnTo>
                  <a:lnTo>
                    <a:pt x="4342" y="920"/>
                  </a:lnTo>
                  <a:lnTo>
                    <a:pt x="4342" y="4453"/>
                  </a:lnTo>
                  <a:lnTo>
                    <a:pt x="4337" y="4497"/>
                  </a:lnTo>
                  <a:lnTo>
                    <a:pt x="4324" y="4541"/>
                  </a:lnTo>
                  <a:lnTo>
                    <a:pt x="4302" y="4580"/>
                  </a:lnTo>
                  <a:lnTo>
                    <a:pt x="4275" y="4614"/>
                  </a:lnTo>
                  <a:lnTo>
                    <a:pt x="3584" y="5305"/>
                  </a:lnTo>
                  <a:lnTo>
                    <a:pt x="3548" y="5333"/>
                  </a:lnTo>
                  <a:lnTo>
                    <a:pt x="3509" y="5354"/>
                  </a:lnTo>
                  <a:lnTo>
                    <a:pt x="3467" y="5367"/>
                  </a:lnTo>
                  <a:lnTo>
                    <a:pt x="3421" y="5372"/>
                  </a:lnTo>
                  <a:lnTo>
                    <a:pt x="921" y="5372"/>
                  </a:lnTo>
                  <a:lnTo>
                    <a:pt x="828" y="5367"/>
                  </a:lnTo>
                  <a:lnTo>
                    <a:pt x="736" y="5354"/>
                  </a:lnTo>
                  <a:lnTo>
                    <a:pt x="648" y="5331"/>
                  </a:lnTo>
                  <a:lnTo>
                    <a:pt x="563" y="5300"/>
                  </a:lnTo>
                  <a:lnTo>
                    <a:pt x="483" y="5261"/>
                  </a:lnTo>
                  <a:lnTo>
                    <a:pt x="408" y="5215"/>
                  </a:lnTo>
                  <a:lnTo>
                    <a:pt x="336" y="5161"/>
                  </a:lnTo>
                  <a:lnTo>
                    <a:pt x="270" y="5103"/>
                  </a:lnTo>
                  <a:lnTo>
                    <a:pt x="211" y="5037"/>
                  </a:lnTo>
                  <a:lnTo>
                    <a:pt x="159" y="4965"/>
                  </a:lnTo>
                  <a:lnTo>
                    <a:pt x="112" y="4890"/>
                  </a:lnTo>
                  <a:lnTo>
                    <a:pt x="74" y="4810"/>
                  </a:lnTo>
                  <a:lnTo>
                    <a:pt x="43" y="4725"/>
                  </a:lnTo>
                  <a:lnTo>
                    <a:pt x="20" y="4637"/>
                  </a:lnTo>
                  <a:lnTo>
                    <a:pt x="5" y="4546"/>
                  </a:lnTo>
                  <a:lnTo>
                    <a:pt x="0" y="4453"/>
                  </a:lnTo>
                  <a:lnTo>
                    <a:pt x="0" y="920"/>
                  </a:lnTo>
                  <a:lnTo>
                    <a:pt x="5" y="825"/>
                  </a:lnTo>
                  <a:lnTo>
                    <a:pt x="20" y="735"/>
                  </a:lnTo>
                  <a:lnTo>
                    <a:pt x="43" y="647"/>
                  </a:lnTo>
                  <a:lnTo>
                    <a:pt x="74" y="562"/>
                  </a:lnTo>
                  <a:lnTo>
                    <a:pt x="112" y="482"/>
                  </a:lnTo>
                  <a:lnTo>
                    <a:pt x="159" y="405"/>
                  </a:lnTo>
                  <a:lnTo>
                    <a:pt x="211" y="335"/>
                  </a:lnTo>
                  <a:lnTo>
                    <a:pt x="270" y="270"/>
                  </a:lnTo>
                  <a:lnTo>
                    <a:pt x="336" y="211"/>
                  </a:lnTo>
                  <a:lnTo>
                    <a:pt x="408" y="157"/>
                  </a:lnTo>
                  <a:lnTo>
                    <a:pt x="483" y="111"/>
                  </a:lnTo>
                  <a:lnTo>
                    <a:pt x="563" y="72"/>
                  </a:lnTo>
                  <a:lnTo>
                    <a:pt x="648" y="41"/>
                  </a:lnTo>
                  <a:lnTo>
                    <a:pt x="736" y="18"/>
                  </a:lnTo>
                  <a:lnTo>
                    <a:pt x="828" y="5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1821" y="969"/>
              <a:ext cx="545" cy="127"/>
            </a:xfrm>
            <a:custGeom>
              <a:avLst/>
              <a:gdLst>
                <a:gd name="T0" fmla="*/ 129 w 1089"/>
                <a:gd name="T1" fmla="*/ 0 h 254"/>
                <a:gd name="T2" fmla="*/ 962 w 1089"/>
                <a:gd name="T3" fmla="*/ 0 h 254"/>
                <a:gd name="T4" fmla="*/ 996 w 1089"/>
                <a:gd name="T5" fmla="*/ 3 h 254"/>
                <a:gd name="T6" fmla="*/ 1025 w 1089"/>
                <a:gd name="T7" fmla="*/ 16 h 254"/>
                <a:gd name="T8" fmla="*/ 1052 w 1089"/>
                <a:gd name="T9" fmla="*/ 37 h 254"/>
                <a:gd name="T10" fmla="*/ 1071 w 1089"/>
                <a:gd name="T11" fmla="*/ 62 h 254"/>
                <a:gd name="T12" fmla="*/ 1084 w 1089"/>
                <a:gd name="T13" fmla="*/ 93 h 254"/>
                <a:gd name="T14" fmla="*/ 1089 w 1089"/>
                <a:gd name="T15" fmla="*/ 127 h 254"/>
                <a:gd name="T16" fmla="*/ 1084 w 1089"/>
                <a:gd name="T17" fmla="*/ 161 h 254"/>
                <a:gd name="T18" fmla="*/ 1071 w 1089"/>
                <a:gd name="T19" fmla="*/ 192 h 254"/>
                <a:gd name="T20" fmla="*/ 1052 w 1089"/>
                <a:gd name="T21" fmla="*/ 217 h 254"/>
                <a:gd name="T22" fmla="*/ 1025 w 1089"/>
                <a:gd name="T23" fmla="*/ 238 h 254"/>
                <a:gd name="T24" fmla="*/ 996 w 1089"/>
                <a:gd name="T25" fmla="*/ 251 h 254"/>
                <a:gd name="T26" fmla="*/ 962 w 1089"/>
                <a:gd name="T27" fmla="*/ 254 h 254"/>
                <a:gd name="T28" fmla="*/ 129 w 1089"/>
                <a:gd name="T29" fmla="*/ 254 h 254"/>
                <a:gd name="T30" fmla="*/ 95 w 1089"/>
                <a:gd name="T31" fmla="*/ 251 h 254"/>
                <a:gd name="T32" fmla="*/ 64 w 1089"/>
                <a:gd name="T33" fmla="*/ 238 h 254"/>
                <a:gd name="T34" fmla="*/ 37 w 1089"/>
                <a:gd name="T35" fmla="*/ 217 h 254"/>
                <a:gd name="T36" fmla="*/ 18 w 1089"/>
                <a:gd name="T37" fmla="*/ 192 h 254"/>
                <a:gd name="T38" fmla="*/ 5 w 1089"/>
                <a:gd name="T39" fmla="*/ 161 h 254"/>
                <a:gd name="T40" fmla="*/ 0 w 1089"/>
                <a:gd name="T41" fmla="*/ 127 h 254"/>
                <a:gd name="T42" fmla="*/ 5 w 1089"/>
                <a:gd name="T43" fmla="*/ 93 h 254"/>
                <a:gd name="T44" fmla="*/ 18 w 1089"/>
                <a:gd name="T45" fmla="*/ 62 h 254"/>
                <a:gd name="T46" fmla="*/ 37 w 1089"/>
                <a:gd name="T47" fmla="*/ 37 h 254"/>
                <a:gd name="T48" fmla="*/ 64 w 1089"/>
                <a:gd name="T49" fmla="*/ 16 h 254"/>
                <a:gd name="T50" fmla="*/ 95 w 1089"/>
                <a:gd name="T51" fmla="*/ 3 h 254"/>
                <a:gd name="T52" fmla="*/ 129 w 1089"/>
                <a:gd name="T5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4">
                  <a:moveTo>
                    <a:pt x="129" y="0"/>
                  </a:moveTo>
                  <a:lnTo>
                    <a:pt x="962" y="0"/>
                  </a:lnTo>
                  <a:lnTo>
                    <a:pt x="996" y="3"/>
                  </a:lnTo>
                  <a:lnTo>
                    <a:pt x="1025" y="16"/>
                  </a:lnTo>
                  <a:lnTo>
                    <a:pt x="1052" y="37"/>
                  </a:lnTo>
                  <a:lnTo>
                    <a:pt x="1071" y="62"/>
                  </a:lnTo>
                  <a:lnTo>
                    <a:pt x="1084" y="93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7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4"/>
                  </a:lnTo>
                  <a:lnTo>
                    <a:pt x="129" y="254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2"/>
                  </a:lnTo>
                  <a:lnTo>
                    <a:pt x="37" y="37"/>
                  </a:lnTo>
                  <a:lnTo>
                    <a:pt x="64" y="16"/>
                  </a:lnTo>
                  <a:lnTo>
                    <a:pt x="95" y="3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8"/>
            <p:cNvSpPr>
              <a:spLocks/>
            </p:cNvSpPr>
            <p:nvPr/>
          </p:nvSpPr>
          <p:spPr bwMode="auto">
            <a:xfrm>
              <a:off x="1821" y="1224"/>
              <a:ext cx="545" cy="128"/>
            </a:xfrm>
            <a:custGeom>
              <a:avLst/>
              <a:gdLst>
                <a:gd name="T0" fmla="*/ 129 w 1089"/>
                <a:gd name="T1" fmla="*/ 0 h 256"/>
                <a:gd name="T2" fmla="*/ 962 w 1089"/>
                <a:gd name="T3" fmla="*/ 0 h 256"/>
                <a:gd name="T4" fmla="*/ 996 w 1089"/>
                <a:gd name="T5" fmla="*/ 4 h 256"/>
                <a:gd name="T6" fmla="*/ 1025 w 1089"/>
                <a:gd name="T7" fmla="*/ 18 h 256"/>
                <a:gd name="T8" fmla="*/ 1052 w 1089"/>
                <a:gd name="T9" fmla="*/ 37 h 256"/>
                <a:gd name="T10" fmla="*/ 1071 w 1089"/>
                <a:gd name="T11" fmla="*/ 63 h 256"/>
                <a:gd name="T12" fmla="*/ 1084 w 1089"/>
                <a:gd name="T13" fmla="*/ 94 h 256"/>
                <a:gd name="T14" fmla="*/ 1089 w 1089"/>
                <a:gd name="T15" fmla="*/ 127 h 256"/>
                <a:gd name="T16" fmla="*/ 1084 w 1089"/>
                <a:gd name="T17" fmla="*/ 161 h 256"/>
                <a:gd name="T18" fmla="*/ 1071 w 1089"/>
                <a:gd name="T19" fmla="*/ 192 h 256"/>
                <a:gd name="T20" fmla="*/ 1052 w 1089"/>
                <a:gd name="T21" fmla="*/ 218 h 256"/>
                <a:gd name="T22" fmla="*/ 1025 w 1089"/>
                <a:gd name="T23" fmla="*/ 238 h 256"/>
                <a:gd name="T24" fmla="*/ 996 w 1089"/>
                <a:gd name="T25" fmla="*/ 251 h 256"/>
                <a:gd name="T26" fmla="*/ 962 w 1089"/>
                <a:gd name="T27" fmla="*/ 256 h 256"/>
                <a:gd name="T28" fmla="*/ 129 w 1089"/>
                <a:gd name="T29" fmla="*/ 256 h 256"/>
                <a:gd name="T30" fmla="*/ 95 w 1089"/>
                <a:gd name="T31" fmla="*/ 251 h 256"/>
                <a:gd name="T32" fmla="*/ 64 w 1089"/>
                <a:gd name="T33" fmla="*/ 238 h 256"/>
                <a:gd name="T34" fmla="*/ 37 w 1089"/>
                <a:gd name="T35" fmla="*/ 218 h 256"/>
                <a:gd name="T36" fmla="*/ 18 w 1089"/>
                <a:gd name="T37" fmla="*/ 192 h 256"/>
                <a:gd name="T38" fmla="*/ 5 w 1089"/>
                <a:gd name="T39" fmla="*/ 161 h 256"/>
                <a:gd name="T40" fmla="*/ 0 w 1089"/>
                <a:gd name="T41" fmla="*/ 127 h 256"/>
                <a:gd name="T42" fmla="*/ 5 w 1089"/>
                <a:gd name="T43" fmla="*/ 94 h 256"/>
                <a:gd name="T44" fmla="*/ 18 w 1089"/>
                <a:gd name="T45" fmla="*/ 63 h 256"/>
                <a:gd name="T46" fmla="*/ 37 w 1089"/>
                <a:gd name="T47" fmla="*/ 37 h 256"/>
                <a:gd name="T48" fmla="*/ 64 w 1089"/>
                <a:gd name="T49" fmla="*/ 18 h 256"/>
                <a:gd name="T50" fmla="*/ 95 w 1089"/>
                <a:gd name="T51" fmla="*/ 4 h 256"/>
                <a:gd name="T52" fmla="*/ 129 w 1089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6">
                  <a:moveTo>
                    <a:pt x="129" y="0"/>
                  </a:moveTo>
                  <a:lnTo>
                    <a:pt x="962" y="0"/>
                  </a:lnTo>
                  <a:lnTo>
                    <a:pt x="996" y="4"/>
                  </a:lnTo>
                  <a:lnTo>
                    <a:pt x="1025" y="18"/>
                  </a:lnTo>
                  <a:lnTo>
                    <a:pt x="1052" y="37"/>
                  </a:lnTo>
                  <a:lnTo>
                    <a:pt x="1071" y="63"/>
                  </a:lnTo>
                  <a:lnTo>
                    <a:pt x="1084" y="94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8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6"/>
                  </a:lnTo>
                  <a:lnTo>
                    <a:pt x="129" y="256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8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4"/>
                  </a:lnTo>
                  <a:lnTo>
                    <a:pt x="18" y="63"/>
                  </a:lnTo>
                  <a:lnTo>
                    <a:pt x="37" y="37"/>
                  </a:lnTo>
                  <a:lnTo>
                    <a:pt x="64" y="18"/>
                  </a:lnTo>
                  <a:lnTo>
                    <a:pt x="9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9"/>
            <p:cNvSpPr>
              <a:spLocks/>
            </p:cNvSpPr>
            <p:nvPr/>
          </p:nvSpPr>
          <p:spPr bwMode="auto">
            <a:xfrm>
              <a:off x="1905" y="1659"/>
              <a:ext cx="1057" cy="128"/>
            </a:xfrm>
            <a:custGeom>
              <a:avLst/>
              <a:gdLst>
                <a:gd name="T0" fmla="*/ 128 w 2114"/>
                <a:gd name="T1" fmla="*/ 0 h 255"/>
                <a:gd name="T2" fmla="*/ 1986 w 2114"/>
                <a:gd name="T3" fmla="*/ 0 h 255"/>
                <a:gd name="T4" fmla="*/ 2020 w 2114"/>
                <a:gd name="T5" fmla="*/ 5 h 255"/>
                <a:gd name="T6" fmla="*/ 2052 w 2114"/>
                <a:gd name="T7" fmla="*/ 16 h 255"/>
                <a:gd name="T8" fmla="*/ 2078 w 2114"/>
                <a:gd name="T9" fmla="*/ 37 h 255"/>
                <a:gd name="T10" fmla="*/ 2097 w 2114"/>
                <a:gd name="T11" fmla="*/ 63 h 255"/>
                <a:gd name="T12" fmla="*/ 2110 w 2114"/>
                <a:gd name="T13" fmla="*/ 93 h 255"/>
                <a:gd name="T14" fmla="*/ 2114 w 2114"/>
                <a:gd name="T15" fmla="*/ 127 h 255"/>
                <a:gd name="T16" fmla="*/ 2110 w 2114"/>
                <a:gd name="T17" fmla="*/ 161 h 255"/>
                <a:gd name="T18" fmla="*/ 2097 w 2114"/>
                <a:gd name="T19" fmla="*/ 192 h 255"/>
                <a:gd name="T20" fmla="*/ 2078 w 2114"/>
                <a:gd name="T21" fmla="*/ 217 h 255"/>
                <a:gd name="T22" fmla="*/ 2052 w 2114"/>
                <a:gd name="T23" fmla="*/ 238 h 255"/>
                <a:gd name="T24" fmla="*/ 2020 w 2114"/>
                <a:gd name="T25" fmla="*/ 251 h 255"/>
                <a:gd name="T26" fmla="*/ 1986 w 2114"/>
                <a:gd name="T27" fmla="*/ 255 h 255"/>
                <a:gd name="T28" fmla="*/ 128 w 2114"/>
                <a:gd name="T29" fmla="*/ 255 h 255"/>
                <a:gd name="T30" fmla="*/ 94 w 2114"/>
                <a:gd name="T31" fmla="*/ 251 h 255"/>
                <a:gd name="T32" fmla="*/ 64 w 2114"/>
                <a:gd name="T33" fmla="*/ 238 h 255"/>
                <a:gd name="T34" fmla="*/ 38 w 2114"/>
                <a:gd name="T35" fmla="*/ 217 h 255"/>
                <a:gd name="T36" fmla="*/ 18 w 2114"/>
                <a:gd name="T37" fmla="*/ 192 h 255"/>
                <a:gd name="T38" fmla="*/ 5 w 2114"/>
                <a:gd name="T39" fmla="*/ 161 h 255"/>
                <a:gd name="T40" fmla="*/ 0 w 2114"/>
                <a:gd name="T41" fmla="*/ 127 h 255"/>
                <a:gd name="T42" fmla="*/ 5 w 2114"/>
                <a:gd name="T43" fmla="*/ 93 h 255"/>
                <a:gd name="T44" fmla="*/ 18 w 2114"/>
                <a:gd name="T45" fmla="*/ 63 h 255"/>
                <a:gd name="T46" fmla="*/ 38 w 2114"/>
                <a:gd name="T47" fmla="*/ 37 h 255"/>
                <a:gd name="T48" fmla="*/ 64 w 2114"/>
                <a:gd name="T49" fmla="*/ 16 h 255"/>
                <a:gd name="T50" fmla="*/ 94 w 2114"/>
                <a:gd name="T51" fmla="*/ 5 h 255"/>
                <a:gd name="T52" fmla="*/ 128 w 2114"/>
                <a:gd name="T5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5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6"/>
                  </a:lnTo>
                  <a:lnTo>
                    <a:pt x="2078" y="37"/>
                  </a:lnTo>
                  <a:lnTo>
                    <a:pt x="2097" y="63"/>
                  </a:lnTo>
                  <a:lnTo>
                    <a:pt x="2110" y="93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2"/>
                  </a:lnTo>
                  <a:lnTo>
                    <a:pt x="2078" y="217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5"/>
                  </a:lnTo>
                  <a:lnTo>
                    <a:pt x="128" y="255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3"/>
                  </a:lnTo>
                  <a:lnTo>
                    <a:pt x="38" y="37"/>
                  </a:lnTo>
                  <a:lnTo>
                    <a:pt x="64" y="16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10"/>
            <p:cNvSpPr>
              <a:spLocks/>
            </p:cNvSpPr>
            <p:nvPr/>
          </p:nvSpPr>
          <p:spPr bwMode="auto">
            <a:xfrm>
              <a:off x="1905" y="1915"/>
              <a:ext cx="1057" cy="128"/>
            </a:xfrm>
            <a:custGeom>
              <a:avLst/>
              <a:gdLst>
                <a:gd name="T0" fmla="*/ 128 w 2114"/>
                <a:gd name="T1" fmla="*/ 0 h 256"/>
                <a:gd name="T2" fmla="*/ 1986 w 2114"/>
                <a:gd name="T3" fmla="*/ 0 h 256"/>
                <a:gd name="T4" fmla="*/ 2020 w 2114"/>
                <a:gd name="T5" fmla="*/ 5 h 256"/>
                <a:gd name="T6" fmla="*/ 2052 w 2114"/>
                <a:gd name="T7" fmla="*/ 18 h 256"/>
                <a:gd name="T8" fmla="*/ 2078 w 2114"/>
                <a:gd name="T9" fmla="*/ 37 h 256"/>
                <a:gd name="T10" fmla="*/ 2097 w 2114"/>
                <a:gd name="T11" fmla="*/ 64 h 256"/>
                <a:gd name="T12" fmla="*/ 2110 w 2114"/>
                <a:gd name="T13" fmla="*/ 95 h 256"/>
                <a:gd name="T14" fmla="*/ 2114 w 2114"/>
                <a:gd name="T15" fmla="*/ 127 h 256"/>
                <a:gd name="T16" fmla="*/ 2110 w 2114"/>
                <a:gd name="T17" fmla="*/ 161 h 256"/>
                <a:gd name="T18" fmla="*/ 2097 w 2114"/>
                <a:gd name="T19" fmla="*/ 193 h 256"/>
                <a:gd name="T20" fmla="*/ 2078 w 2114"/>
                <a:gd name="T21" fmla="*/ 219 h 256"/>
                <a:gd name="T22" fmla="*/ 2052 w 2114"/>
                <a:gd name="T23" fmla="*/ 238 h 256"/>
                <a:gd name="T24" fmla="*/ 2020 w 2114"/>
                <a:gd name="T25" fmla="*/ 251 h 256"/>
                <a:gd name="T26" fmla="*/ 1986 w 2114"/>
                <a:gd name="T27" fmla="*/ 256 h 256"/>
                <a:gd name="T28" fmla="*/ 128 w 2114"/>
                <a:gd name="T29" fmla="*/ 256 h 256"/>
                <a:gd name="T30" fmla="*/ 94 w 2114"/>
                <a:gd name="T31" fmla="*/ 251 h 256"/>
                <a:gd name="T32" fmla="*/ 64 w 2114"/>
                <a:gd name="T33" fmla="*/ 238 h 256"/>
                <a:gd name="T34" fmla="*/ 38 w 2114"/>
                <a:gd name="T35" fmla="*/ 219 h 256"/>
                <a:gd name="T36" fmla="*/ 18 w 2114"/>
                <a:gd name="T37" fmla="*/ 193 h 256"/>
                <a:gd name="T38" fmla="*/ 5 w 2114"/>
                <a:gd name="T39" fmla="*/ 161 h 256"/>
                <a:gd name="T40" fmla="*/ 0 w 2114"/>
                <a:gd name="T41" fmla="*/ 127 h 256"/>
                <a:gd name="T42" fmla="*/ 5 w 2114"/>
                <a:gd name="T43" fmla="*/ 95 h 256"/>
                <a:gd name="T44" fmla="*/ 18 w 2114"/>
                <a:gd name="T45" fmla="*/ 64 h 256"/>
                <a:gd name="T46" fmla="*/ 38 w 2114"/>
                <a:gd name="T47" fmla="*/ 37 h 256"/>
                <a:gd name="T48" fmla="*/ 64 w 2114"/>
                <a:gd name="T49" fmla="*/ 18 h 256"/>
                <a:gd name="T50" fmla="*/ 94 w 2114"/>
                <a:gd name="T51" fmla="*/ 5 h 256"/>
                <a:gd name="T52" fmla="*/ 128 w 2114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6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8"/>
                  </a:lnTo>
                  <a:lnTo>
                    <a:pt x="2078" y="37"/>
                  </a:lnTo>
                  <a:lnTo>
                    <a:pt x="2097" y="64"/>
                  </a:lnTo>
                  <a:lnTo>
                    <a:pt x="2110" y="95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3"/>
                  </a:lnTo>
                  <a:lnTo>
                    <a:pt x="2078" y="219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6"/>
                  </a:lnTo>
                  <a:lnTo>
                    <a:pt x="128" y="256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9"/>
                  </a:lnTo>
                  <a:lnTo>
                    <a:pt x="18" y="193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5"/>
                  </a:lnTo>
                  <a:lnTo>
                    <a:pt x="18" y="64"/>
                  </a:lnTo>
                  <a:lnTo>
                    <a:pt x="38" y="37"/>
                  </a:lnTo>
                  <a:lnTo>
                    <a:pt x="64" y="18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11"/>
            <p:cNvSpPr>
              <a:spLocks/>
            </p:cNvSpPr>
            <p:nvPr/>
          </p:nvSpPr>
          <p:spPr bwMode="auto">
            <a:xfrm>
              <a:off x="1841" y="2420"/>
              <a:ext cx="384" cy="384"/>
            </a:xfrm>
            <a:custGeom>
              <a:avLst/>
              <a:gdLst>
                <a:gd name="T0" fmla="*/ 384 w 769"/>
                <a:gd name="T1" fmla="*/ 0 h 768"/>
                <a:gd name="T2" fmla="*/ 447 w 769"/>
                <a:gd name="T3" fmla="*/ 5 h 768"/>
                <a:gd name="T4" fmla="*/ 506 w 769"/>
                <a:gd name="T5" fmla="*/ 20 h 768"/>
                <a:gd name="T6" fmla="*/ 561 w 769"/>
                <a:gd name="T7" fmla="*/ 43 h 768"/>
                <a:gd name="T8" fmla="*/ 612 w 769"/>
                <a:gd name="T9" fmla="*/ 74 h 768"/>
                <a:gd name="T10" fmla="*/ 656 w 769"/>
                <a:gd name="T11" fmla="*/ 113 h 768"/>
                <a:gd name="T12" fmla="*/ 694 w 769"/>
                <a:gd name="T13" fmla="*/ 157 h 768"/>
                <a:gd name="T14" fmla="*/ 726 w 769"/>
                <a:gd name="T15" fmla="*/ 208 h 768"/>
                <a:gd name="T16" fmla="*/ 749 w 769"/>
                <a:gd name="T17" fmla="*/ 263 h 768"/>
                <a:gd name="T18" fmla="*/ 764 w 769"/>
                <a:gd name="T19" fmla="*/ 322 h 768"/>
                <a:gd name="T20" fmla="*/ 769 w 769"/>
                <a:gd name="T21" fmla="*/ 384 h 768"/>
                <a:gd name="T22" fmla="*/ 764 w 769"/>
                <a:gd name="T23" fmla="*/ 446 h 768"/>
                <a:gd name="T24" fmla="*/ 749 w 769"/>
                <a:gd name="T25" fmla="*/ 505 h 768"/>
                <a:gd name="T26" fmla="*/ 726 w 769"/>
                <a:gd name="T27" fmla="*/ 561 h 768"/>
                <a:gd name="T28" fmla="*/ 694 w 769"/>
                <a:gd name="T29" fmla="*/ 611 h 768"/>
                <a:gd name="T30" fmla="*/ 656 w 769"/>
                <a:gd name="T31" fmla="*/ 655 h 768"/>
                <a:gd name="T32" fmla="*/ 612 w 769"/>
                <a:gd name="T33" fmla="*/ 694 h 768"/>
                <a:gd name="T34" fmla="*/ 561 w 769"/>
                <a:gd name="T35" fmla="*/ 725 h 768"/>
                <a:gd name="T36" fmla="*/ 506 w 769"/>
                <a:gd name="T37" fmla="*/ 748 h 768"/>
                <a:gd name="T38" fmla="*/ 447 w 769"/>
                <a:gd name="T39" fmla="*/ 763 h 768"/>
                <a:gd name="T40" fmla="*/ 384 w 769"/>
                <a:gd name="T41" fmla="*/ 768 h 768"/>
                <a:gd name="T42" fmla="*/ 322 w 769"/>
                <a:gd name="T43" fmla="*/ 763 h 768"/>
                <a:gd name="T44" fmla="*/ 263 w 769"/>
                <a:gd name="T45" fmla="*/ 748 h 768"/>
                <a:gd name="T46" fmla="*/ 208 w 769"/>
                <a:gd name="T47" fmla="*/ 725 h 768"/>
                <a:gd name="T48" fmla="*/ 157 w 769"/>
                <a:gd name="T49" fmla="*/ 694 h 768"/>
                <a:gd name="T50" fmla="*/ 113 w 769"/>
                <a:gd name="T51" fmla="*/ 655 h 768"/>
                <a:gd name="T52" fmla="*/ 74 w 769"/>
                <a:gd name="T53" fmla="*/ 611 h 768"/>
                <a:gd name="T54" fmla="*/ 43 w 769"/>
                <a:gd name="T55" fmla="*/ 561 h 768"/>
                <a:gd name="T56" fmla="*/ 20 w 769"/>
                <a:gd name="T57" fmla="*/ 505 h 768"/>
                <a:gd name="T58" fmla="*/ 5 w 769"/>
                <a:gd name="T59" fmla="*/ 446 h 768"/>
                <a:gd name="T60" fmla="*/ 0 w 769"/>
                <a:gd name="T61" fmla="*/ 384 h 768"/>
                <a:gd name="T62" fmla="*/ 5 w 769"/>
                <a:gd name="T63" fmla="*/ 322 h 768"/>
                <a:gd name="T64" fmla="*/ 20 w 769"/>
                <a:gd name="T65" fmla="*/ 263 h 768"/>
                <a:gd name="T66" fmla="*/ 43 w 769"/>
                <a:gd name="T67" fmla="*/ 208 h 768"/>
                <a:gd name="T68" fmla="*/ 74 w 769"/>
                <a:gd name="T69" fmla="*/ 157 h 768"/>
                <a:gd name="T70" fmla="*/ 113 w 769"/>
                <a:gd name="T71" fmla="*/ 113 h 768"/>
                <a:gd name="T72" fmla="*/ 157 w 769"/>
                <a:gd name="T73" fmla="*/ 74 h 768"/>
                <a:gd name="T74" fmla="*/ 208 w 769"/>
                <a:gd name="T75" fmla="*/ 43 h 768"/>
                <a:gd name="T76" fmla="*/ 263 w 769"/>
                <a:gd name="T77" fmla="*/ 20 h 768"/>
                <a:gd name="T78" fmla="*/ 322 w 769"/>
                <a:gd name="T79" fmla="*/ 5 h 768"/>
                <a:gd name="T80" fmla="*/ 384 w 769"/>
                <a:gd name="T81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68">
                  <a:moveTo>
                    <a:pt x="384" y="0"/>
                  </a:moveTo>
                  <a:lnTo>
                    <a:pt x="447" y="5"/>
                  </a:lnTo>
                  <a:lnTo>
                    <a:pt x="506" y="20"/>
                  </a:lnTo>
                  <a:lnTo>
                    <a:pt x="561" y="43"/>
                  </a:lnTo>
                  <a:lnTo>
                    <a:pt x="612" y="74"/>
                  </a:lnTo>
                  <a:lnTo>
                    <a:pt x="656" y="113"/>
                  </a:lnTo>
                  <a:lnTo>
                    <a:pt x="694" y="157"/>
                  </a:lnTo>
                  <a:lnTo>
                    <a:pt x="726" y="208"/>
                  </a:lnTo>
                  <a:lnTo>
                    <a:pt x="749" y="263"/>
                  </a:lnTo>
                  <a:lnTo>
                    <a:pt x="764" y="322"/>
                  </a:lnTo>
                  <a:lnTo>
                    <a:pt x="769" y="384"/>
                  </a:lnTo>
                  <a:lnTo>
                    <a:pt x="764" y="446"/>
                  </a:lnTo>
                  <a:lnTo>
                    <a:pt x="749" y="505"/>
                  </a:lnTo>
                  <a:lnTo>
                    <a:pt x="726" y="561"/>
                  </a:lnTo>
                  <a:lnTo>
                    <a:pt x="694" y="611"/>
                  </a:lnTo>
                  <a:lnTo>
                    <a:pt x="656" y="655"/>
                  </a:lnTo>
                  <a:lnTo>
                    <a:pt x="612" y="694"/>
                  </a:lnTo>
                  <a:lnTo>
                    <a:pt x="561" y="725"/>
                  </a:lnTo>
                  <a:lnTo>
                    <a:pt x="506" y="748"/>
                  </a:lnTo>
                  <a:lnTo>
                    <a:pt x="447" y="763"/>
                  </a:lnTo>
                  <a:lnTo>
                    <a:pt x="384" y="768"/>
                  </a:lnTo>
                  <a:lnTo>
                    <a:pt x="322" y="763"/>
                  </a:lnTo>
                  <a:lnTo>
                    <a:pt x="263" y="748"/>
                  </a:lnTo>
                  <a:lnTo>
                    <a:pt x="208" y="725"/>
                  </a:lnTo>
                  <a:lnTo>
                    <a:pt x="157" y="694"/>
                  </a:lnTo>
                  <a:lnTo>
                    <a:pt x="113" y="655"/>
                  </a:lnTo>
                  <a:lnTo>
                    <a:pt x="74" y="611"/>
                  </a:lnTo>
                  <a:lnTo>
                    <a:pt x="43" y="561"/>
                  </a:lnTo>
                  <a:lnTo>
                    <a:pt x="20" y="505"/>
                  </a:lnTo>
                  <a:lnTo>
                    <a:pt x="5" y="446"/>
                  </a:lnTo>
                  <a:lnTo>
                    <a:pt x="0" y="384"/>
                  </a:lnTo>
                  <a:lnTo>
                    <a:pt x="5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3" y="113"/>
                  </a:lnTo>
                  <a:lnTo>
                    <a:pt x="157" y="74"/>
                  </a:lnTo>
                  <a:lnTo>
                    <a:pt x="208" y="43"/>
                  </a:lnTo>
                  <a:lnTo>
                    <a:pt x="263" y="20"/>
                  </a:lnTo>
                  <a:lnTo>
                    <a:pt x="322" y="5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cxnSp>
        <p:nvCxnSpPr>
          <p:cNvPr id="47" name="직선 연결선 46"/>
          <p:cNvCxnSpPr/>
          <p:nvPr/>
        </p:nvCxnSpPr>
        <p:spPr>
          <a:xfrm flipH="1">
            <a:off x="7355569" y="692150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그룹 47"/>
          <p:cNvGrpSpPr/>
          <p:nvPr/>
        </p:nvGrpSpPr>
        <p:grpSpPr>
          <a:xfrm>
            <a:off x="10847070" y="-22860"/>
            <a:ext cx="1223010" cy="1149133"/>
            <a:chOff x="11258550" y="-22860"/>
            <a:chExt cx="811530" cy="1360170"/>
          </a:xfrm>
          <a:solidFill>
            <a:schemeClr val="accent1"/>
          </a:solidFill>
        </p:grpSpPr>
        <p:sp>
          <p:nvSpPr>
            <p:cNvPr id="49" name="오각형 48"/>
            <p:cNvSpPr/>
            <p:nvPr/>
          </p:nvSpPr>
          <p:spPr>
            <a:xfrm rot="5400000">
              <a:off x="10995660" y="262890"/>
              <a:ext cx="1337310" cy="811530"/>
            </a:xfrm>
            <a:prstGeom prst="homePlate">
              <a:avLst>
                <a:gd name="adj" fmla="val 387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오각형 49"/>
            <p:cNvSpPr/>
            <p:nvPr/>
          </p:nvSpPr>
          <p:spPr>
            <a:xfrm rot="5400000">
              <a:off x="11047095" y="240616"/>
              <a:ext cx="1234440" cy="707488"/>
            </a:xfrm>
            <a:prstGeom prst="homePlate">
              <a:avLst>
                <a:gd name="adj" fmla="val 3873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388196" y="168930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29019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/>
      <p:bldP spid="9" grpId="0"/>
      <p:bldP spid="12" grpId="0" animBg="1"/>
      <p:bldP spid="60" grpId="0"/>
      <p:bldP spid="40" grpId="0" animBg="1"/>
      <p:bldP spid="41" grpId="0" animBg="1"/>
      <p:bldP spid="43" grpId="0"/>
      <p:bldP spid="44" grpId="0"/>
      <p:bldP spid="46" grpId="0" animBg="1"/>
      <p:bldP spid="61" grpId="0"/>
      <p:bldP spid="53" grpId="0" animBg="1"/>
      <p:bldP spid="54" grpId="0" animBg="1"/>
      <p:bldP spid="56" grpId="0"/>
      <p:bldP spid="57" grpId="0"/>
      <p:bldP spid="59" grpId="0" animBg="1"/>
      <p:bldP spid="62" grpId="0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육각형 1"/>
          <p:cNvSpPr/>
          <p:nvPr/>
        </p:nvSpPr>
        <p:spPr>
          <a:xfrm rot="16200000">
            <a:off x="7370572" y="1845828"/>
            <a:ext cx="3222108" cy="1768079"/>
          </a:xfrm>
          <a:prstGeom prst="hexagon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육각형 2"/>
          <p:cNvSpPr/>
          <p:nvPr/>
        </p:nvSpPr>
        <p:spPr>
          <a:xfrm rot="16200000">
            <a:off x="9264922" y="1845829"/>
            <a:ext cx="3222111" cy="1768080"/>
          </a:xfrm>
          <a:prstGeom prst="hexagon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육각형 3"/>
          <p:cNvSpPr/>
          <p:nvPr/>
        </p:nvSpPr>
        <p:spPr>
          <a:xfrm rot="16200000">
            <a:off x="5482318" y="1845828"/>
            <a:ext cx="3222107" cy="1768077"/>
          </a:xfrm>
          <a:prstGeom prst="hexagon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239457" y="4477924"/>
            <a:ext cx="1714689" cy="1714689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8127711" y="4477924"/>
            <a:ext cx="1714689" cy="1714689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10022061" y="4477924"/>
            <a:ext cx="1714689" cy="1714689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346672" y="5055415"/>
            <a:ext cx="1524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/>
              <a:t>이곳에 내용을 입력해 주세요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8234926" y="5055415"/>
            <a:ext cx="1524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/>
              <a:t>이곳에 내용을 입력해 주세요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0129276" y="5055415"/>
            <a:ext cx="1524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/>
              <a:t>이곳에 내용을 입력해 주세요</a:t>
            </a:r>
          </a:p>
        </p:txBody>
      </p:sp>
      <p:sp>
        <p:nvSpPr>
          <p:cNvPr id="13" name="육각형 12"/>
          <p:cNvSpPr/>
          <p:nvPr/>
        </p:nvSpPr>
        <p:spPr>
          <a:xfrm rot="16200000">
            <a:off x="6213347" y="1306189"/>
            <a:ext cx="1780639" cy="1607912"/>
          </a:xfrm>
          <a:prstGeom prst="hexagon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육각형 13"/>
          <p:cNvSpPr/>
          <p:nvPr/>
        </p:nvSpPr>
        <p:spPr>
          <a:xfrm rot="16200000">
            <a:off x="8101601" y="1306189"/>
            <a:ext cx="1780639" cy="1607912"/>
          </a:xfrm>
          <a:prstGeom prst="hexagon">
            <a:avLst/>
          </a:prstGeom>
          <a:solidFill>
            <a:schemeClr val="accent6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육각형 14"/>
          <p:cNvSpPr/>
          <p:nvPr/>
        </p:nvSpPr>
        <p:spPr>
          <a:xfrm rot="16200000">
            <a:off x="9995950" y="1306189"/>
            <a:ext cx="1780639" cy="1607912"/>
          </a:xfrm>
          <a:prstGeom prst="hexagon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>
            <a:off x="6627377" y="3000465"/>
            <a:ext cx="1036575" cy="1035406"/>
            <a:chOff x="722704" y="494665"/>
            <a:chExt cx="4225925" cy="4221163"/>
          </a:xfrm>
          <a:solidFill>
            <a:schemeClr val="bg1"/>
          </a:solidFill>
        </p:grpSpPr>
        <p:sp>
          <p:nvSpPr>
            <p:cNvPr id="17" name="Freeform 54"/>
            <p:cNvSpPr>
              <a:spLocks/>
            </p:cNvSpPr>
            <p:nvPr/>
          </p:nvSpPr>
          <p:spPr bwMode="auto">
            <a:xfrm>
              <a:off x="1591067" y="1936115"/>
              <a:ext cx="1912938" cy="1911350"/>
            </a:xfrm>
            <a:custGeom>
              <a:avLst/>
              <a:gdLst>
                <a:gd name="T0" fmla="*/ 1305 w 2409"/>
                <a:gd name="T1" fmla="*/ 5 h 2408"/>
                <a:gd name="T2" fmla="*/ 1501 w 2409"/>
                <a:gd name="T3" fmla="*/ 38 h 2408"/>
                <a:gd name="T4" fmla="*/ 1684 w 2409"/>
                <a:gd name="T5" fmla="*/ 99 h 2408"/>
                <a:gd name="T6" fmla="*/ 1297 w 2409"/>
                <a:gd name="T7" fmla="*/ 615 h 2408"/>
                <a:gd name="T8" fmla="*/ 1205 w 2409"/>
                <a:gd name="T9" fmla="*/ 607 h 2408"/>
                <a:gd name="T10" fmla="*/ 1057 w 2409"/>
                <a:gd name="T11" fmla="*/ 627 h 2408"/>
                <a:gd name="T12" fmla="*/ 924 w 2409"/>
                <a:gd name="T13" fmla="*/ 678 h 2408"/>
                <a:gd name="T14" fmla="*/ 808 w 2409"/>
                <a:gd name="T15" fmla="*/ 759 h 2408"/>
                <a:gd name="T16" fmla="*/ 714 w 2409"/>
                <a:gd name="T17" fmla="*/ 865 h 2408"/>
                <a:gd name="T18" fmla="*/ 648 w 2409"/>
                <a:gd name="T19" fmla="*/ 989 h 2408"/>
                <a:gd name="T20" fmla="*/ 612 w 2409"/>
                <a:gd name="T21" fmla="*/ 1130 h 2408"/>
                <a:gd name="T22" fmla="*/ 612 w 2409"/>
                <a:gd name="T23" fmla="*/ 1279 h 2408"/>
                <a:gd name="T24" fmla="*/ 648 w 2409"/>
                <a:gd name="T25" fmla="*/ 1420 h 2408"/>
                <a:gd name="T26" fmla="*/ 714 w 2409"/>
                <a:gd name="T27" fmla="*/ 1546 h 2408"/>
                <a:gd name="T28" fmla="*/ 808 w 2409"/>
                <a:gd name="T29" fmla="*/ 1651 h 2408"/>
                <a:gd name="T30" fmla="*/ 924 w 2409"/>
                <a:gd name="T31" fmla="*/ 1732 h 2408"/>
                <a:gd name="T32" fmla="*/ 1057 w 2409"/>
                <a:gd name="T33" fmla="*/ 1784 h 2408"/>
                <a:gd name="T34" fmla="*/ 1205 w 2409"/>
                <a:gd name="T35" fmla="*/ 1801 h 2408"/>
                <a:gd name="T36" fmla="*/ 1352 w 2409"/>
                <a:gd name="T37" fmla="*/ 1784 h 2408"/>
                <a:gd name="T38" fmla="*/ 1485 w 2409"/>
                <a:gd name="T39" fmla="*/ 1732 h 2408"/>
                <a:gd name="T40" fmla="*/ 1601 w 2409"/>
                <a:gd name="T41" fmla="*/ 1651 h 2408"/>
                <a:gd name="T42" fmla="*/ 1695 w 2409"/>
                <a:gd name="T43" fmla="*/ 1546 h 2408"/>
                <a:gd name="T44" fmla="*/ 1762 w 2409"/>
                <a:gd name="T45" fmla="*/ 1420 h 2408"/>
                <a:gd name="T46" fmla="*/ 1797 w 2409"/>
                <a:gd name="T47" fmla="*/ 1279 h 2408"/>
                <a:gd name="T48" fmla="*/ 1801 w 2409"/>
                <a:gd name="T49" fmla="*/ 1157 h 2408"/>
                <a:gd name="T50" fmla="*/ 2269 w 2409"/>
                <a:gd name="T51" fmla="*/ 640 h 2408"/>
                <a:gd name="T52" fmla="*/ 2345 w 2409"/>
                <a:gd name="T53" fmla="*/ 816 h 2408"/>
                <a:gd name="T54" fmla="*/ 2393 w 2409"/>
                <a:gd name="T55" fmla="*/ 1005 h 2408"/>
                <a:gd name="T56" fmla="*/ 2409 w 2409"/>
                <a:gd name="T57" fmla="*/ 1204 h 2408"/>
                <a:gd name="T58" fmla="*/ 2390 w 2409"/>
                <a:gd name="T59" fmla="*/ 1421 h 2408"/>
                <a:gd name="T60" fmla="*/ 2333 w 2409"/>
                <a:gd name="T61" fmla="*/ 1625 h 2408"/>
                <a:gd name="T62" fmla="*/ 2244 w 2409"/>
                <a:gd name="T63" fmla="*/ 1813 h 2408"/>
                <a:gd name="T64" fmla="*/ 2126 w 2409"/>
                <a:gd name="T65" fmla="*/ 1979 h 2408"/>
                <a:gd name="T66" fmla="*/ 1980 w 2409"/>
                <a:gd name="T67" fmla="*/ 2125 h 2408"/>
                <a:gd name="T68" fmla="*/ 1812 w 2409"/>
                <a:gd name="T69" fmla="*/ 2245 h 2408"/>
                <a:gd name="T70" fmla="*/ 1624 w 2409"/>
                <a:gd name="T71" fmla="*/ 2334 h 2408"/>
                <a:gd name="T72" fmla="*/ 1420 w 2409"/>
                <a:gd name="T73" fmla="*/ 2389 h 2408"/>
                <a:gd name="T74" fmla="*/ 1205 w 2409"/>
                <a:gd name="T75" fmla="*/ 2408 h 2408"/>
                <a:gd name="T76" fmla="*/ 988 w 2409"/>
                <a:gd name="T77" fmla="*/ 2389 h 2408"/>
                <a:gd name="T78" fmla="*/ 784 w 2409"/>
                <a:gd name="T79" fmla="*/ 2334 h 2408"/>
                <a:gd name="T80" fmla="*/ 596 w 2409"/>
                <a:gd name="T81" fmla="*/ 2245 h 2408"/>
                <a:gd name="T82" fmla="*/ 429 w 2409"/>
                <a:gd name="T83" fmla="*/ 2125 h 2408"/>
                <a:gd name="T84" fmla="*/ 283 w 2409"/>
                <a:gd name="T85" fmla="*/ 1979 h 2408"/>
                <a:gd name="T86" fmla="*/ 163 w 2409"/>
                <a:gd name="T87" fmla="*/ 1813 h 2408"/>
                <a:gd name="T88" fmla="*/ 74 w 2409"/>
                <a:gd name="T89" fmla="*/ 1625 h 2408"/>
                <a:gd name="T90" fmla="*/ 19 w 2409"/>
                <a:gd name="T91" fmla="*/ 1421 h 2408"/>
                <a:gd name="T92" fmla="*/ 0 w 2409"/>
                <a:gd name="T93" fmla="*/ 1204 h 2408"/>
                <a:gd name="T94" fmla="*/ 19 w 2409"/>
                <a:gd name="T95" fmla="*/ 989 h 2408"/>
                <a:gd name="T96" fmla="*/ 74 w 2409"/>
                <a:gd name="T97" fmla="*/ 785 h 2408"/>
                <a:gd name="T98" fmla="*/ 163 w 2409"/>
                <a:gd name="T99" fmla="*/ 598 h 2408"/>
                <a:gd name="T100" fmla="*/ 283 w 2409"/>
                <a:gd name="T101" fmla="*/ 429 h 2408"/>
                <a:gd name="T102" fmla="*/ 429 w 2409"/>
                <a:gd name="T103" fmla="*/ 284 h 2408"/>
                <a:gd name="T104" fmla="*/ 596 w 2409"/>
                <a:gd name="T105" fmla="*/ 166 h 2408"/>
                <a:gd name="T106" fmla="*/ 784 w 2409"/>
                <a:gd name="T107" fmla="*/ 77 h 2408"/>
                <a:gd name="T108" fmla="*/ 988 w 2409"/>
                <a:gd name="T109" fmla="*/ 20 h 2408"/>
                <a:gd name="T110" fmla="*/ 1205 w 2409"/>
                <a:gd name="T111" fmla="*/ 0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09" h="2408">
                  <a:moveTo>
                    <a:pt x="1205" y="0"/>
                  </a:moveTo>
                  <a:lnTo>
                    <a:pt x="1305" y="5"/>
                  </a:lnTo>
                  <a:lnTo>
                    <a:pt x="1404" y="17"/>
                  </a:lnTo>
                  <a:lnTo>
                    <a:pt x="1501" y="38"/>
                  </a:lnTo>
                  <a:lnTo>
                    <a:pt x="1593" y="65"/>
                  </a:lnTo>
                  <a:lnTo>
                    <a:pt x="1684" y="99"/>
                  </a:lnTo>
                  <a:lnTo>
                    <a:pt x="1770" y="141"/>
                  </a:lnTo>
                  <a:lnTo>
                    <a:pt x="1297" y="615"/>
                  </a:lnTo>
                  <a:lnTo>
                    <a:pt x="1252" y="609"/>
                  </a:lnTo>
                  <a:lnTo>
                    <a:pt x="1205" y="607"/>
                  </a:lnTo>
                  <a:lnTo>
                    <a:pt x="1130" y="612"/>
                  </a:lnTo>
                  <a:lnTo>
                    <a:pt x="1057" y="627"/>
                  </a:lnTo>
                  <a:lnTo>
                    <a:pt x="989" y="648"/>
                  </a:lnTo>
                  <a:lnTo>
                    <a:pt x="924" y="678"/>
                  </a:lnTo>
                  <a:lnTo>
                    <a:pt x="863" y="714"/>
                  </a:lnTo>
                  <a:lnTo>
                    <a:pt x="808" y="759"/>
                  </a:lnTo>
                  <a:lnTo>
                    <a:pt x="758" y="808"/>
                  </a:lnTo>
                  <a:lnTo>
                    <a:pt x="714" y="865"/>
                  </a:lnTo>
                  <a:lnTo>
                    <a:pt x="677" y="924"/>
                  </a:lnTo>
                  <a:lnTo>
                    <a:pt x="648" y="989"/>
                  </a:lnTo>
                  <a:lnTo>
                    <a:pt x="625" y="1057"/>
                  </a:lnTo>
                  <a:lnTo>
                    <a:pt x="612" y="1130"/>
                  </a:lnTo>
                  <a:lnTo>
                    <a:pt x="607" y="1204"/>
                  </a:lnTo>
                  <a:lnTo>
                    <a:pt x="612" y="1279"/>
                  </a:lnTo>
                  <a:lnTo>
                    <a:pt x="625" y="1352"/>
                  </a:lnTo>
                  <a:lnTo>
                    <a:pt x="648" y="1420"/>
                  </a:lnTo>
                  <a:lnTo>
                    <a:pt x="677" y="1484"/>
                  </a:lnTo>
                  <a:lnTo>
                    <a:pt x="714" y="1546"/>
                  </a:lnTo>
                  <a:lnTo>
                    <a:pt x="758" y="1601"/>
                  </a:lnTo>
                  <a:lnTo>
                    <a:pt x="808" y="1651"/>
                  </a:lnTo>
                  <a:lnTo>
                    <a:pt x="863" y="1695"/>
                  </a:lnTo>
                  <a:lnTo>
                    <a:pt x="924" y="1732"/>
                  </a:lnTo>
                  <a:lnTo>
                    <a:pt x="989" y="1761"/>
                  </a:lnTo>
                  <a:lnTo>
                    <a:pt x="1057" y="1784"/>
                  </a:lnTo>
                  <a:lnTo>
                    <a:pt x="1130" y="1797"/>
                  </a:lnTo>
                  <a:lnTo>
                    <a:pt x="1205" y="1801"/>
                  </a:lnTo>
                  <a:lnTo>
                    <a:pt x="1279" y="1797"/>
                  </a:lnTo>
                  <a:lnTo>
                    <a:pt x="1352" y="1784"/>
                  </a:lnTo>
                  <a:lnTo>
                    <a:pt x="1420" y="1761"/>
                  </a:lnTo>
                  <a:lnTo>
                    <a:pt x="1485" y="1732"/>
                  </a:lnTo>
                  <a:lnTo>
                    <a:pt x="1545" y="1695"/>
                  </a:lnTo>
                  <a:lnTo>
                    <a:pt x="1601" y="1651"/>
                  </a:lnTo>
                  <a:lnTo>
                    <a:pt x="1652" y="1601"/>
                  </a:lnTo>
                  <a:lnTo>
                    <a:pt x="1695" y="1546"/>
                  </a:lnTo>
                  <a:lnTo>
                    <a:pt x="1731" y="1484"/>
                  </a:lnTo>
                  <a:lnTo>
                    <a:pt x="1762" y="1420"/>
                  </a:lnTo>
                  <a:lnTo>
                    <a:pt x="1783" y="1352"/>
                  </a:lnTo>
                  <a:lnTo>
                    <a:pt x="1797" y="1279"/>
                  </a:lnTo>
                  <a:lnTo>
                    <a:pt x="1802" y="1204"/>
                  </a:lnTo>
                  <a:lnTo>
                    <a:pt x="1801" y="1157"/>
                  </a:lnTo>
                  <a:lnTo>
                    <a:pt x="1794" y="1112"/>
                  </a:lnTo>
                  <a:lnTo>
                    <a:pt x="2269" y="640"/>
                  </a:lnTo>
                  <a:lnTo>
                    <a:pt x="2311" y="725"/>
                  </a:lnTo>
                  <a:lnTo>
                    <a:pt x="2345" y="816"/>
                  </a:lnTo>
                  <a:lnTo>
                    <a:pt x="2372" y="908"/>
                  </a:lnTo>
                  <a:lnTo>
                    <a:pt x="2393" y="1005"/>
                  </a:lnTo>
                  <a:lnTo>
                    <a:pt x="2405" y="1104"/>
                  </a:lnTo>
                  <a:lnTo>
                    <a:pt x="2409" y="1204"/>
                  </a:lnTo>
                  <a:lnTo>
                    <a:pt x="2405" y="1314"/>
                  </a:lnTo>
                  <a:lnTo>
                    <a:pt x="2390" y="1421"/>
                  </a:lnTo>
                  <a:lnTo>
                    <a:pt x="2366" y="1525"/>
                  </a:lnTo>
                  <a:lnTo>
                    <a:pt x="2333" y="1625"/>
                  </a:lnTo>
                  <a:lnTo>
                    <a:pt x="2293" y="1721"/>
                  </a:lnTo>
                  <a:lnTo>
                    <a:pt x="2244" y="1813"/>
                  </a:lnTo>
                  <a:lnTo>
                    <a:pt x="2189" y="1899"/>
                  </a:lnTo>
                  <a:lnTo>
                    <a:pt x="2126" y="1979"/>
                  </a:lnTo>
                  <a:lnTo>
                    <a:pt x="2056" y="2056"/>
                  </a:lnTo>
                  <a:lnTo>
                    <a:pt x="1980" y="2125"/>
                  </a:lnTo>
                  <a:lnTo>
                    <a:pt x="1899" y="2188"/>
                  </a:lnTo>
                  <a:lnTo>
                    <a:pt x="1812" y="2245"/>
                  </a:lnTo>
                  <a:lnTo>
                    <a:pt x="1721" y="2293"/>
                  </a:lnTo>
                  <a:lnTo>
                    <a:pt x="1624" y="2334"/>
                  </a:lnTo>
                  <a:lnTo>
                    <a:pt x="1524" y="2366"/>
                  </a:lnTo>
                  <a:lnTo>
                    <a:pt x="1420" y="2389"/>
                  </a:lnTo>
                  <a:lnTo>
                    <a:pt x="1313" y="2403"/>
                  </a:lnTo>
                  <a:lnTo>
                    <a:pt x="1205" y="2408"/>
                  </a:lnTo>
                  <a:lnTo>
                    <a:pt x="1095" y="2403"/>
                  </a:lnTo>
                  <a:lnTo>
                    <a:pt x="988" y="2389"/>
                  </a:lnTo>
                  <a:lnTo>
                    <a:pt x="884" y="2366"/>
                  </a:lnTo>
                  <a:lnTo>
                    <a:pt x="784" y="2334"/>
                  </a:lnTo>
                  <a:lnTo>
                    <a:pt x="688" y="2293"/>
                  </a:lnTo>
                  <a:lnTo>
                    <a:pt x="596" y="2245"/>
                  </a:lnTo>
                  <a:lnTo>
                    <a:pt x="510" y="2188"/>
                  </a:lnTo>
                  <a:lnTo>
                    <a:pt x="429" y="2125"/>
                  </a:lnTo>
                  <a:lnTo>
                    <a:pt x="353" y="2056"/>
                  </a:lnTo>
                  <a:lnTo>
                    <a:pt x="283" y="1979"/>
                  </a:lnTo>
                  <a:lnTo>
                    <a:pt x="220" y="1899"/>
                  </a:lnTo>
                  <a:lnTo>
                    <a:pt x="163" y="1813"/>
                  </a:lnTo>
                  <a:lnTo>
                    <a:pt x="115" y="1721"/>
                  </a:lnTo>
                  <a:lnTo>
                    <a:pt x="74" y="1625"/>
                  </a:lnTo>
                  <a:lnTo>
                    <a:pt x="42" y="1525"/>
                  </a:lnTo>
                  <a:lnTo>
                    <a:pt x="19" y="1421"/>
                  </a:lnTo>
                  <a:lnTo>
                    <a:pt x="5" y="1314"/>
                  </a:lnTo>
                  <a:lnTo>
                    <a:pt x="0" y="1204"/>
                  </a:lnTo>
                  <a:lnTo>
                    <a:pt x="5" y="1096"/>
                  </a:lnTo>
                  <a:lnTo>
                    <a:pt x="19" y="989"/>
                  </a:lnTo>
                  <a:lnTo>
                    <a:pt x="42" y="886"/>
                  </a:lnTo>
                  <a:lnTo>
                    <a:pt x="74" y="785"/>
                  </a:lnTo>
                  <a:lnTo>
                    <a:pt x="115" y="688"/>
                  </a:lnTo>
                  <a:lnTo>
                    <a:pt x="163" y="598"/>
                  </a:lnTo>
                  <a:lnTo>
                    <a:pt x="220" y="510"/>
                  </a:lnTo>
                  <a:lnTo>
                    <a:pt x="283" y="429"/>
                  </a:lnTo>
                  <a:lnTo>
                    <a:pt x="353" y="353"/>
                  </a:lnTo>
                  <a:lnTo>
                    <a:pt x="429" y="284"/>
                  </a:lnTo>
                  <a:lnTo>
                    <a:pt x="510" y="221"/>
                  </a:lnTo>
                  <a:lnTo>
                    <a:pt x="596" y="166"/>
                  </a:lnTo>
                  <a:lnTo>
                    <a:pt x="688" y="117"/>
                  </a:lnTo>
                  <a:lnTo>
                    <a:pt x="784" y="77"/>
                  </a:lnTo>
                  <a:lnTo>
                    <a:pt x="884" y="44"/>
                  </a:lnTo>
                  <a:lnTo>
                    <a:pt x="988" y="20"/>
                  </a:lnTo>
                  <a:lnTo>
                    <a:pt x="1095" y="5"/>
                  </a:lnTo>
                  <a:lnTo>
                    <a:pt x="12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722704" y="1067753"/>
              <a:ext cx="3651250" cy="3648075"/>
            </a:xfrm>
            <a:custGeom>
              <a:avLst/>
              <a:gdLst>
                <a:gd name="T0" fmla="*/ 2599 w 4599"/>
                <a:gd name="T1" fmla="*/ 19 h 4595"/>
                <a:gd name="T2" fmla="*/ 3025 w 4599"/>
                <a:gd name="T3" fmla="*/ 118 h 4595"/>
                <a:gd name="T4" fmla="*/ 3419 w 4599"/>
                <a:gd name="T5" fmla="*/ 291 h 4595"/>
                <a:gd name="T6" fmla="*/ 3219 w 4599"/>
                <a:gd name="T7" fmla="*/ 880 h 4595"/>
                <a:gd name="T8" fmla="*/ 2902 w 4599"/>
                <a:gd name="T9" fmla="*/ 718 h 4595"/>
                <a:gd name="T10" fmla="*/ 2549 w 4599"/>
                <a:gd name="T11" fmla="*/ 626 h 4595"/>
                <a:gd name="T12" fmla="*/ 2167 w 4599"/>
                <a:gd name="T13" fmla="*/ 613 h 4595"/>
                <a:gd name="T14" fmla="*/ 1789 w 4599"/>
                <a:gd name="T15" fmla="*/ 686 h 4595"/>
                <a:gd name="T16" fmla="*/ 1446 w 4599"/>
                <a:gd name="T17" fmla="*/ 838 h 4595"/>
                <a:gd name="T18" fmla="*/ 1148 w 4599"/>
                <a:gd name="T19" fmla="*/ 1059 h 4595"/>
                <a:gd name="T20" fmla="*/ 905 w 4599"/>
                <a:gd name="T21" fmla="*/ 1341 h 4595"/>
                <a:gd name="T22" fmla="*/ 729 w 4599"/>
                <a:gd name="T23" fmla="*/ 1670 h 4595"/>
                <a:gd name="T24" fmla="*/ 628 w 4599"/>
                <a:gd name="T25" fmla="*/ 2037 h 4595"/>
                <a:gd name="T26" fmla="*/ 612 w 4599"/>
                <a:gd name="T27" fmla="*/ 2430 h 4595"/>
                <a:gd name="T28" fmla="*/ 687 w 4599"/>
                <a:gd name="T29" fmla="*/ 2807 h 4595"/>
                <a:gd name="T30" fmla="*/ 839 w 4599"/>
                <a:gd name="T31" fmla="*/ 3150 h 4595"/>
                <a:gd name="T32" fmla="*/ 1061 w 4599"/>
                <a:gd name="T33" fmla="*/ 3448 h 4595"/>
                <a:gd name="T34" fmla="*/ 1341 w 4599"/>
                <a:gd name="T35" fmla="*/ 3691 h 4595"/>
                <a:gd name="T36" fmla="*/ 1671 w 4599"/>
                <a:gd name="T37" fmla="*/ 3867 h 4595"/>
                <a:gd name="T38" fmla="*/ 2039 w 4599"/>
                <a:gd name="T39" fmla="*/ 3967 h 4595"/>
                <a:gd name="T40" fmla="*/ 2431 w 4599"/>
                <a:gd name="T41" fmla="*/ 3984 h 4595"/>
                <a:gd name="T42" fmla="*/ 2810 w 4599"/>
                <a:gd name="T43" fmla="*/ 3909 h 4595"/>
                <a:gd name="T44" fmla="*/ 3153 w 4599"/>
                <a:gd name="T45" fmla="*/ 3757 h 4595"/>
                <a:gd name="T46" fmla="*/ 3451 w 4599"/>
                <a:gd name="T47" fmla="*/ 3535 h 4595"/>
                <a:gd name="T48" fmla="*/ 3692 w 4599"/>
                <a:gd name="T49" fmla="*/ 3255 h 4595"/>
                <a:gd name="T50" fmla="*/ 3870 w 4599"/>
                <a:gd name="T51" fmla="*/ 2925 h 4595"/>
                <a:gd name="T52" fmla="*/ 3971 w 4599"/>
                <a:gd name="T53" fmla="*/ 2560 h 4595"/>
                <a:gd name="T54" fmla="*/ 3987 w 4599"/>
                <a:gd name="T55" fmla="*/ 2171 h 4595"/>
                <a:gd name="T56" fmla="*/ 3919 w 4599"/>
                <a:gd name="T57" fmla="*/ 1810 h 4595"/>
                <a:gd name="T58" fmla="*/ 3780 w 4599"/>
                <a:gd name="T59" fmla="*/ 1480 h 4595"/>
                <a:gd name="T60" fmla="*/ 4235 w 4599"/>
                <a:gd name="T61" fmla="*/ 1058 h 4595"/>
                <a:gd name="T62" fmla="*/ 4431 w 4599"/>
                <a:gd name="T63" fmla="*/ 1437 h 4595"/>
                <a:gd name="T64" fmla="*/ 4556 w 4599"/>
                <a:gd name="T65" fmla="*/ 1852 h 4595"/>
                <a:gd name="T66" fmla="*/ 4599 w 4599"/>
                <a:gd name="T67" fmla="*/ 2297 h 4595"/>
                <a:gd name="T68" fmla="*/ 4556 w 4599"/>
                <a:gd name="T69" fmla="*/ 2742 h 4595"/>
                <a:gd name="T70" fmla="*/ 4431 w 4599"/>
                <a:gd name="T71" fmla="*/ 3158 h 4595"/>
                <a:gd name="T72" fmla="*/ 4235 w 4599"/>
                <a:gd name="T73" fmla="*/ 3537 h 4595"/>
                <a:gd name="T74" fmla="*/ 3974 w 4599"/>
                <a:gd name="T75" fmla="*/ 3870 h 4595"/>
                <a:gd name="T76" fmla="*/ 3657 w 4599"/>
                <a:gd name="T77" fmla="*/ 4152 h 4595"/>
                <a:gd name="T78" fmla="*/ 3291 w 4599"/>
                <a:gd name="T79" fmla="*/ 4370 h 4595"/>
                <a:gd name="T80" fmla="*/ 2886 w 4599"/>
                <a:gd name="T81" fmla="*/ 4519 h 4595"/>
                <a:gd name="T82" fmla="*/ 2450 w 4599"/>
                <a:gd name="T83" fmla="*/ 4590 h 4595"/>
                <a:gd name="T84" fmla="*/ 2000 w 4599"/>
                <a:gd name="T85" fmla="*/ 4576 h 4595"/>
                <a:gd name="T86" fmla="*/ 1574 w 4599"/>
                <a:gd name="T87" fmla="*/ 4479 h 4595"/>
                <a:gd name="T88" fmla="*/ 1181 w 4599"/>
                <a:gd name="T89" fmla="*/ 4306 h 4595"/>
                <a:gd name="T90" fmla="*/ 831 w 4599"/>
                <a:gd name="T91" fmla="*/ 4064 h 4595"/>
                <a:gd name="T92" fmla="*/ 531 w 4599"/>
                <a:gd name="T93" fmla="*/ 3765 h 4595"/>
                <a:gd name="T94" fmla="*/ 292 w 4599"/>
                <a:gd name="T95" fmla="*/ 3416 h 4595"/>
                <a:gd name="T96" fmla="*/ 117 w 4599"/>
                <a:gd name="T97" fmla="*/ 3024 h 4595"/>
                <a:gd name="T98" fmla="*/ 19 w 4599"/>
                <a:gd name="T99" fmla="*/ 2597 h 4595"/>
                <a:gd name="T100" fmla="*/ 5 w 4599"/>
                <a:gd name="T101" fmla="*/ 2147 h 4595"/>
                <a:gd name="T102" fmla="*/ 76 w 4599"/>
                <a:gd name="T103" fmla="*/ 1712 h 4595"/>
                <a:gd name="T104" fmla="*/ 225 w 4599"/>
                <a:gd name="T105" fmla="*/ 1307 h 4595"/>
                <a:gd name="T106" fmla="*/ 444 w 4599"/>
                <a:gd name="T107" fmla="*/ 941 h 4595"/>
                <a:gd name="T108" fmla="*/ 726 w 4599"/>
                <a:gd name="T109" fmla="*/ 624 h 4595"/>
                <a:gd name="T110" fmla="*/ 1059 w 4599"/>
                <a:gd name="T111" fmla="*/ 364 h 4595"/>
                <a:gd name="T112" fmla="*/ 1438 w 4599"/>
                <a:gd name="T113" fmla="*/ 168 h 4595"/>
                <a:gd name="T114" fmla="*/ 1854 w 4599"/>
                <a:gd name="T115" fmla="*/ 43 h 4595"/>
                <a:gd name="T116" fmla="*/ 2300 w 4599"/>
                <a:gd name="T117" fmla="*/ 0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99" h="4595">
                  <a:moveTo>
                    <a:pt x="2300" y="0"/>
                  </a:moveTo>
                  <a:lnTo>
                    <a:pt x="2450" y="4"/>
                  </a:lnTo>
                  <a:lnTo>
                    <a:pt x="2599" y="19"/>
                  </a:lnTo>
                  <a:lnTo>
                    <a:pt x="2745" y="43"/>
                  </a:lnTo>
                  <a:lnTo>
                    <a:pt x="2886" y="76"/>
                  </a:lnTo>
                  <a:lnTo>
                    <a:pt x="3025" y="118"/>
                  </a:lnTo>
                  <a:lnTo>
                    <a:pt x="3161" y="168"/>
                  </a:lnTo>
                  <a:lnTo>
                    <a:pt x="3291" y="224"/>
                  </a:lnTo>
                  <a:lnTo>
                    <a:pt x="3419" y="291"/>
                  </a:lnTo>
                  <a:lnTo>
                    <a:pt x="3540" y="364"/>
                  </a:lnTo>
                  <a:lnTo>
                    <a:pt x="3657" y="445"/>
                  </a:lnTo>
                  <a:lnTo>
                    <a:pt x="3219" y="880"/>
                  </a:lnTo>
                  <a:lnTo>
                    <a:pt x="3119" y="818"/>
                  </a:lnTo>
                  <a:lnTo>
                    <a:pt x="3012" y="765"/>
                  </a:lnTo>
                  <a:lnTo>
                    <a:pt x="2902" y="718"/>
                  </a:lnTo>
                  <a:lnTo>
                    <a:pt x="2787" y="679"/>
                  </a:lnTo>
                  <a:lnTo>
                    <a:pt x="2670" y="648"/>
                  </a:lnTo>
                  <a:lnTo>
                    <a:pt x="2549" y="626"/>
                  </a:lnTo>
                  <a:lnTo>
                    <a:pt x="2426" y="613"/>
                  </a:lnTo>
                  <a:lnTo>
                    <a:pt x="2300" y="608"/>
                  </a:lnTo>
                  <a:lnTo>
                    <a:pt x="2167" y="613"/>
                  </a:lnTo>
                  <a:lnTo>
                    <a:pt x="2039" y="627"/>
                  </a:lnTo>
                  <a:lnTo>
                    <a:pt x="1913" y="652"/>
                  </a:lnTo>
                  <a:lnTo>
                    <a:pt x="1789" y="686"/>
                  </a:lnTo>
                  <a:lnTo>
                    <a:pt x="1671" y="728"/>
                  </a:lnTo>
                  <a:lnTo>
                    <a:pt x="1556" y="780"/>
                  </a:lnTo>
                  <a:lnTo>
                    <a:pt x="1446" y="838"/>
                  </a:lnTo>
                  <a:lnTo>
                    <a:pt x="1341" y="906"/>
                  </a:lnTo>
                  <a:lnTo>
                    <a:pt x="1242" y="979"/>
                  </a:lnTo>
                  <a:lnTo>
                    <a:pt x="1148" y="1059"/>
                  </a:lnTo>
                  <a:lnTo>
                    <a:pt x="1061" y="1147"/>
                  </a:lnTo>
                  <a:lnTo>
                    <a:pt x="980" y="1241"/>
                  </a:lnTo>
                  <a:lnTo>
                    <a:pt x="905" y="1341"/>
                  </a:lnTo>
                  <a:lnTo>
                    <a:pt x="839" y="1445"/>
                  </a:lnTo>
                  <a:lnTo>
                    <a:pt x="781" y="1555"/>
                  </a:lnTo>
                  <a:lnTo>
                    <a:pt x="729" y="1670"/>
                  </a:lnTo>
                  <a:lnTo>
                    <a:pt x="687" y="1788"/>
                  </a:lnTo>
                  <a:lnTo>
                    <a:pt x="653" y="1911"/>
                  </a:lnTo>
                  <a:lnTo>
                    <a:pt x="628" y="2037"/>
                  </a:lnTo>
                  <a:lnTo>
                    <a:pt x="612" y="2166"/>
                  </a:lnTo>
                  <a:lnTo>
                    <a:pt x="607" y="2297"/>
                  </a:lnTo>
                  <a:lnTo>
                    <a:pt x="612" y="2430"/>
                  </a:lnTo>
                  <a:lnTo>
                    <a:pt x="628" y="2560"/>
                  </a:lnTo>
                  <a:lnTo>
                    <a:pt x="653" y="2684"/>
                  </a:lnTo>
                  <a:lnTo>
                    <a:pt x="687" y="2807"/>
                  </a:lnTo>
                  <a:lnTo>
                    <a:pt x="729" y="2925"/>
                  </a:lnTo>
                  <a:lnTo>
                    <a:pt x="781" y="3040"/>
                  </a:lnTo>
                  <a:lnTo>
                    <a:pt x="839" y="3150"/>
                  </a:lnTo>
                  <a:lnTo>
                    <a:pt x="905" y="3255"/>
                  </a:lnTo>
                  <a:lnTo>
                    <a:pt x="980" y="3354"/>
                  </a:lnTo>
                  <a:lnTo>
                    <a:pt x="1061" y="3448"/>
                  </a:lnTo>
                  <a:lnTo>
                    <a:pt x="1148" y="3535"/>
                  </a:lnTo>
                  <a:lnTo>
                    <a:pt x="1242" y="3616"/>
                  </a:lnTo>
                  <a:lnTo>
                    <a:pt x="1341" y="3691"/>
                  </a:lnTo>
                  <a:lnTo>
                    <a:pt x="1446" y="3757"/>
                  </a:lnTo>
                  <a:lnTo>
                    <a:pt x="1556" y="3815"/>
                  </a:lnTo>
                  <a:lnTo>
                    <a:pt x="1671" y="3867"/>
                  </a:lnTo>
                  <a:lnTo>
                    <a:pt x="1789" y="3909"/>
                  </a:lnTo>
                  <a:lnTo>
                    <a:pt x="1913" y="3943"/>
                  </a:lnTo>
                  <a:lnTo>
                    <a:pt x="2039" y="3967"/>
                  </a:lnTo>
                  <a:lnTo>
                    <a:pt x="2167" y="3984"/>
                  </a:lnTo>
                  <a:lnTo>
                    <a:pt x="2300" y="3988"/>
                  </a:lnTo>
                  <a:lnTo>
                    <a:pt x="2431" y="3984"/>
                  </a:lnTo>
                  <a:lnTo>
                    <a:pt x="2560" y="3967"/>
                  </a:lnTo>
                  <a:lnTo>
                    <a:pt x="2687" y="3943"/>
                  </a:lnTo>
                  <a:lnTo>
                    <a:pt x="2810" y="3909"/>
                  </a:lnTo>
                  <a:lnTo>
                    <a:pt x="2928" y="3867"/>
                  </a:lnTo>
                  <a:lnTo>
                    <a:pt x="3043" y="3815"/>
                  </a:lnTo>
                  <a:lnTo>
                    <a:pt x="3153" y="3757"/>
                  </a:lnTo>
                  <a:lnTo>
                    <a:pt x="3257" y="3691"/>
                  </a:lnTo>
                  <a:lnTo>
                    <a:pt x="3357" y="3616"/>
                  </a:lnTo>
                  <a:lnTo>
                    <a:pt x="3451" y="3535"/>
                  </a:lnTo>
                  <a:lnTo>
                    <a:pt x="3539" y="3448"/>
                  </a:lnTo>
                  <a:lnTo>
                    <a:pt x="3619" y="3354"/>
                  </a:lnTo>
                  <a:lnTo>
                    <a:pt x="3692" y="3255"/>
                  </a:lnTo>
                  <a:lnTo>
                    <a:pt x="3760" y="3150"/>
                  </a:lnTo>
                  <a:lnTo>
                    <a:pt x="3819" y="3040"/>
                  </a:lnTo>
                  <a:lnTo>
                    <a:pt x="3870" y="2925"/>
                  </a:lnTo>
                  <a:lnTo>
                    <a:pt x="3913" y="2807"/>
                  </a:lnTo>
                  <a:lnTo>
                    <a:pt x="3947" y="2684"/>
                  </a:lnTo>
                  <a:lnTo>
                    <a:pt x="3971" y="2560"/>
                  </a:lnTo>
                  <a:lnTo>
                    <a:pt x="3985" y="2430"/>
                  </a:lnTo>
                  <a:lnTo>
                    <a:pt x="3990" y="2297"/>
                  </a:lnTo>
                  <a:lnTo>
                    <a:pt x="3987" y="2171"/>
                  </a:lnTo>
                  <a:lnTo>
                    <a:pt x="3973" y="2048"/>
                  </a:lnTo>
                  <a:lnTo>
                    <a:pt x="3950" y="1927"/>
                  </a:lnTo>
                  <a:lnTo>
                    <a:pt x="3919" y="1810"/>
                  </a:lnTo>
                  <a:lnTo>
                    <a:pt x="3880" y="1695"/>
                  </a:lnTo>
                  <a:lnTo>
                    <a:pt x="3833" y="1585"/>
                  </a:lnTo>
                  <a:lnTo>
                    <a:pt x="3780" y="1480"/>
                  </a:lnTo>
                  <a:lnTo>
                    <a:pt x="3718" y="1378"/>
                  </a:lnTo>
                  <a:lnTo>
                    <a:pt x="4154" y="941"/>
                  </a:lnTo>
                  <a:lnTo>
                    <a:pt x="4235" y="1058"/>
                  </a:lnTo>
                  <a:lnTo>
                    <a:pt x="4308" y="1181"/>
                  </a:lnTo>
                  <a:lnTo>
                    <a:pt x="4374" y="1307"/>
                  </a:lnTo>
                  <a:lnTo>
                    <a:pt x="4431" y="1437"/>
                  </a:lnTo>
                  <a:lnTo>
                    <a:pt x="4481" y="1572"/>
                  </a:lnTo>
                  <a:lnTo>
                    <a:pt x="4523" y="1712"/>
                  </a:lnTo>
                  <a:lnTo>
                    <a:pt x="4556" y="1852"/>
                  </a:lnTo>
                  <a:lnTo>
                    <a:pt x="4580" y="1998"/>
                  </a:lnTo>
                  <a:lnTo>
                    <a:pt x="4594" y="2147"/>
                  </a:lnTo>
                  <a:lnTo>
                    <a:pt x="4599" y="2297"/>
                  </a:lnTo>
                  <a:lnTo>
                    <a:pt x="4594" y="2448"/>
                  </a:lnTo>
                  <a:lnTo>
                    <a:pt x="4580" y="2597"/>
                  </a:lnTo>
                  <a:lnTo>
                    <a:pt x="4556" y="2742"/>
                  </a:lnTo>
                  <a:lnTo>
                    <a:pt x="4523" y="2885"/>
                  </a:lnTo>
                  <a:lnTo>
                    <a:pt x="4481" y="3024"/>
                  </a:lnTo>
                  <a:lnTo>
                    <a:pt x="4431" y="3158"/>
                  </a:lnTo>
                  <a:lnTo>
                    <a:pt x="4374" y="3289"/>
                  </a:lnTo>
                  <a:lnTo>
                    <a:pt x="4308" y="3416"/>
                  </a:lnTo>
                  <a:lnTo>
                    <a:pt x="4235" y="3537"/>
                  </a:lnTo>
                  <a:lnTo>
                    <a:pt x="4154" y="3653"/>
                  </a:lnTo>
                  <a:lnTo>
                    <a:pt x="4068" y="3765"/>
                  </a:lnTo>
                  <a:lnTo>
                    <a:pt x="3974" y="3870"/>
                  </a:lnTo>
                  <a:lnTo>
                    <a:pt x="3874" y="3971"/>
                  </a:lnTo>
                  <a:lnTo>
                    <a:pt x="3768" y="4064"/>
                  </a:lnTo>
                  <a:lnTo>
                    <a:pt x="3657" y="4152"/>
                  </a:lnTo>
                  <a:lnTo>
                    <a:pt x="3540" y="4231"/>
                  </a:lnTo>
                  <a:lnTo>
                    <a:pt x="3419" y="4306"/>
                  </a:lnTo>
                  <a:lnTo>
                    <a:pt x="3291" y="4370"/>
                  </a:lnTo>
                  <a:lnTo>
                    <a:pt x="3161" y="4429"/>
                  </a:lnTo>
                  <a:lnTo>
                    <a:pt x="3025" y="4479"/>
                  </a:lnTo>
                  <a:lnTo>
                    <a:pt x="2886" y="4519"/>
                  </a:lnTo>
                  <a:lnTo>
                    <a:pt x="2745" y="4552"/>
                  </a:lnTo>
                  <a:lnTo>
                    <a:pt x="2599" y="4576"/>
                  </a:lnTo>
                  <a:lnTo>
                    <a:pt x="2450" y="4590"/>
                  </a:lnTo>
                  <a:lnTo>
                    <a:pt x="2300" y="4595"/>
                  </a:lnTo>
                  <a:lnTo>
                    <a:pt x="2149" y="4590"/>
                  </a:lnTo>
                  <a:lnTo>
                    <a:pt x="2000" y="4576"/>
                  </a:lnTo>
                  <a:lnTo>
                    <a:pt x="1854" y="4552"/>
                  </a:lnTo>
                  <a:lnTo>
                    <a:pt x="1712" y="4519"/>
                  </a:lnTo>
                  <a:lnTo>
                    <a:pt x="1574" y="4479"/>
                  </a:lnTo>
                  <a:lnTo>
                    <a:pt x="1438" y="4429"/>
                  </a:lnTo>
                  <a:lnTo>
                    <a:pt x="1307" y="4370"/>
                  </a:lnTo>
                  <a:lnTo>
                    <a:pt x="1181" y="4306"/>
                  </a:lnTo>
                  <a:lnTo>
                    <a:pt x="1059" y="4231"/>
                  </a:lnTo>
                  <a:lnTo>
                    <a:pt x="943" y="4152"/>
                  </a:lnTo>
                  <a:lnTo>
                    <a:pt x="831" y="4064"/>
                  </a:lnTo>
                  <a:lnTo>
                    <a:pt x="726" y="3971"/>
                  </a:lnTo>
                  <a:lnTo>
                    <a:pt x="625" y="3870"/>
                  </a:lnTo>
                  <a:lnTo>
                    <a:pt x="531" y="3765"/>
                  </a:lnTo>
                  <a:lnTo>
                    <a:pt x="444" y="3653"/>
                  </a:lnTo>
                  <a:lnTo>
                    <a:pt x="364" y="3537"/>
                  </a:lnTo>
                  <a:lnTo>
                    <a:pt x="292" y="3416"/>
                  </a:lnTo>
                  <a:lnTo>
                    <a:pt x="225" y="3289"/>
                  </a:lnTo>
                  <a:lnTo>
                    <a:pt x="167" y="3158"/>
                  </a:lnTo>
                  <a:lnTo>
                    <a:pt x="117" y="3024"/>
                  </a:lnTo>
                  <a:lnTo>
                    <a:pt x="76" y="2885"/>
                  </a:lnTo>
                  <a:lnTo>
                    <a:pt x="44" y="2742"/>
                  </a:lnTo>
                  <a:lnTo>
                    <a:pt x="19" y="2597"/>
                  </a:lnTo>
                  <a:lnTo>
                    <a:pt x="5" y="2448"/>
                  </a:lnTo>
                  <a:lnTo>
                    <a:pt x="0" y="2297"/>
                  </a:lnTo>
                  <a:lnTo>
                    <a:pt x="5" y="2147"/>
                  </a:lnTo>
                  <a:lnTo>
                    <a:pt x="19" y="1998"/>
                  </a:lnTo>
                  <a:lnTo>
                    <a:pt x="44" y="1852"/>
                  </a:lnTo>
                  <a:lnTo>
                    <a:pt x="76" y="1712"/>
                  </a:lnTo>
                  <a:lnTo>
                    <a:pt x="117" y="1572"/>
                  </a:lnTo>
                  <a:lnTo>
                    <a:pt x="167" y="1437"/>
                  </a:lnTo>
                  <a:lnTo>
                    <a:pt x="225" y="1307"/>
                  </a:lnTo>
                  <a:lnTo>
                    <a:pt x="292" y="1179"/>
                  </a:lnTo>
                  <a:lnTo>
                    <a:pt x="364" y="1058"/>
                  </a:lnTo>
                  <a:lnTo>
                    <a:pt x="444" y="941"/>
                  </a:lnTo>
                  <a:lnTo>
                    <a:pt x="531" y="830"/>
                  </a:lnTo>
                  <a:lnTo>
                    <a:pt x="625" y="725"/>
                  </a:lnTo>
                  <a:lnTo>
                    <a:pt x="726" y="624"/>
                  </a:lnTo>
                  <a:lnTo>
                    <a:pt x="831" y="530"/>
                  </a:lnTo>
                  <a:lnTo>
                    <a:pt x="943" y="445"/>
                  </a:lnTo>
                  <a:lnTo>
                    <a:pt x="1059" y="364"/>
                  </a:lnTo>
                  <a:lnTo>
                    <a:pt x="1181" y="291"/>
                  </a:lnTo>
                  <a:lnTo>
                    <a:pt x="1307" y="224"/>
                  </a:lnTo>
                  <a:lnTo>
                    <a:pt x="1438" y="168"/>
                  </a:lnTo>
                  <a:lnTo>
                    <a:pt x="1574" y="118"/>
                  </a:lnTo>
                  <a:lnTo>
                    <a:pt x="1712" y="76"/>
                  </a:lnTo>
                  <a:lnTo>
                    <a:pt x="1854" y="43"/>
                  </a:lnTo>
                  <a:lnTo>
                    <a:pt x="2000" y="19"/>
                  </a:lnTo>
                  <a:lnTo>
                    <a:pt x="2149" y="4"/>
                  </a:lnTo>
                  <a:lnTo>
                    <a:pt x="2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2418154" y="494665"/>
              <a:ext cx="2530475" cy="2527300"/>
            </a:xfrm>
            <a:custGeom>
              <a:avLst/>
              <a:gdLst>
                <a:gd name="T0" fmla="*/ 2434 w 3187"/>
                <a:gd name="T1" fmla="*/ 0 h 3185"/>
                <a:gd name="T2" fmla="*/ 2462 w 3187"/>
                <a:gd name="T3" fmla="*/ 7 h 3185"/>
                <a:gd name="T4" fmla="*/ 2488 w 3187"/>
                <a:gd name="T5" fmla="*/ 18 h 3185"/>
                <a:gd name="T6" fmla="*/ 2510 w 3187"/>
                <a:gd name="T7" fmla="*/ 34 h 3185"/>
                <a:gd name="T8" fmla="*/ 2528 w 3187"/>
                <a:gd name="T9" fmla="*/ 54 h 3185"/>
                <a:gd name="T10" fmla="*/ 2541 w 3187"/>
                <a:gd name="T11" fmla="*/ 78 h 3185"/>
                <a:gd name="T12" fmla="*/ 2549 w 3187"/>
                <a:gd name="T13" fmla="*/ 105 h 3185"/>
                <a:gd name="T14" fmla="*/ 2628 w 3187"/>
                <a:gd name="T15" fmla="*/ 559 h 3185"/>
                <a:gd name="T16" fmla="*/ 3082 w 3187"/>
                <a:gd name="T17" fmla="*/ 638 h 3185"/>
                <a:gd name="T18" fmla="*/ 3109 w 3187"/>
                <a:gd name="T19" fmla="*/ 646 h 3185"/>
                <a:gd name="T20" fmla="*/ 3134 w 3187"/>
                <a:gd name="T21" fmla="*/ 659 h 3185"/>
                <a:gd name="T22" fmla="*/ 3153 w 3187"/>
                <a:gd name="T23" fmla="*/ 677 h 3185"/>
                <a:gd name="T24" fmla="*/ 3169 w 3187"/>
                <a:gd name="T25" fmla="*/ 699 h 3185"/>
                <a:gd name="T26" fmla="*/ 3181 w 3187"/>
                <a:gd name="T27" fmla="*/ 725 h 3185"/>
                <a:gd name="T28" fmla="*/ 3187 w 3187"/>
                <a:gd name="T29" fmla="*/ 753 h 3185"/>
                <a:gd name="T30" fmla="*/ 3186 w 3187"/>
                <a:gd name="T31" fmla="*/ 780 h 3185"/>
                <a:gd name="T32" fmla="*/ 3179 w 3187"/>
                <a:gd name="T33" fmla="*/ 806 h 3185"/>
                <a:gd name="T34" fmla="*/ 3168 w 3187"/>
                <a:gd name="T35" fmla="*/ 830 h 3185"/>
                <a:gd name="T36" fmla="*/ 3150 w 3187"/>
                <a:gd name="T37" fmla="*/ 853 h 3185"/>
                <a:gd name="T38" fmla="*/ 2798 w 3187"/>
                <a:gd name="T39" fmla="*/ 1204 h 3185"/>
                <a:gd name="T40" fmla="*/ 2773 w 3187"/>
                <a:gd name="T41" fmla="*/ 1224 h 3185"/>
                <a:gd name="T42" fmla="*/ 2742 w 3187"/>
                <a:gd name="T43" fmla="*/ 1237 h 3185"/>
                <a:gd name="T44" fmla="*/ 2709 w 3187"/>
                <a:gd name="T45" fmla="*/ 1241 h 3185"/>
                <a:gd name="T46" fmla="*/ 2186 w 3187"/>
                <a:gd name="T47" fmla="*/ 1241 h 3185"/>
                <a:gd name="T48" fmla="*/ 290 w 3187"/>
                <a:gd name="T49" fmla="*/ 3135 h 3185"/>
                <a:gd name="T50" fmla="*/ 264 w 3187"/>
                <a:gd name="T51" fmla="*/ 3157 h 3185"/>
                <a:gd name="T52" fmla="*/ 233 w 3187"/>
                <a:gd name="T53" fmla="*/ 3172 h 3185"/>
                <a:gd name="T54" fmla="*/ 202 w 3187"/>
                <a:gd name="T55" fmla="*/ 3182 h 3185"/>
                <a:gd name="T56" fmla="*/ 170 w 3187"/>
                <a:gd name="T57" fmla="*/ 3185 h 3185"/>
                <a:gd name="T58" fmla="*/ 138 w 3187"/>
                <a:gd name="T59" fmla="*/ 3182 h 3185"/>
                <a:gd name="T60" fmla="*/ 107 w 3187"/>
                <a:gd name="T61" fmla="*/ 3172 h 3185"/>
                <a:gd name="T62" fmla="*/ 76 w 3187"/>
                <a:gd name="T63" fmla="*/ 3157 h 3185"/>
                <a:gd name="T64" fmla="*/ 50 w 3187"/>
                <a:gd name="T65" fmla="*/ 3135 h 3185"/>
                <a:gd name="T66" fmla="*/ 28 w 3187"/>
                <a:gd name="T67" fmla="*/ 3109 h 3185"/>
                <a:gd name="T68" fmla="*/ 13 w 3187"/>
                <a:gd name="T69" fmla="*/ 3078 h 3185"/>
                <a:gd name="T70" fmla="*/ 3 w 3187"/>
                <a:gd name="T71" fmla="*/ 3047 h 3185"/>
                <a:gd name="T72" fmla="*/ 0 w 3187"/>
                <a:gd name="T73" fmla="*/ 3015 h 3185"/>
                <a:gd name="T74" fmla="*/ 3 w 3187"/>
                <a:gd name="T75" fmla="*/ 2983 h 3185"/>
                <a:gd name="T76" fmla="*/ 13 w 3187"/>
                <a:gd name="T77" fmla="*/ 2952 h 3185"/>
                <a:gd name="T78" fmla="*/ 28 w 3187"/>
                <a:gd name="T79" fmla="*/ 2921 h 3185"/>
                <a:gd name="T80" fmla="*/ 50 w 3187"/>
                <a:gd name="T81" fmla="*/ 2895 h 3185"/>
                <a:gd name="T82" fmla="*/ 1947 w 3187"/>
                <a:gd name="T83" fmla="*/ 1000 h 3185"/>
                <a:gd name="T84" fmla="*/ 1945 w 3187"/>
                <a:gd name="T85" fmla="*/ 478 h 3185"/>
                <a:gd name="T86" fmla="*/ 1950 w 3187"/>
                <a:gd name="T87" fmla="*/ 445 h 3185"/>
                <a:gd name="T88" fmla="*/ 1963 w 3187"/>
                <a:gd name="T89" fmla="*/ 414 h 3185"/>
                <a:gd name="T90" fmla="*/ 1984 w 3187"/>
                <a:gd name="T91" fmla="*/ 389 h 3185"/>
                <a:gd name="T92" fmla="*/ 2334 w 3187"/>
                <a:gd name="T93" fmla="*/ 37 h 3185"/>
                <a:gd name="T94" fmla="*/ 2356 w 3187"/>
                <a:gd name="T95" fmla="*/ 20 h 3185"/>
                <a:gd name="T96" fmla="*/ 2381 w 3187"/>
                <a:gd name="T97" fmla="*/ 8 h 3185"/>
                <a:gd name="T98" fmla="*/ 2407 w 3187"/>
                <a:gd name="T99" fmla="*/ 2 h 3185"/>
                <a:gd name="T100" fmla="*/ 2434 w 3187"/>
                <a:gd name="T101" fmla="*/ 0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7" h="3185">
                  <a:moveTo>
                    <a:pt x="2434" y="0"/>
                  </a:moveTo>
                  <a:lnTo>
                    <a:pt x="2462" y="7"/>
                  </a:lnTo>
                  <a:lnTo>
                    <a:pt x="2488" y="18"/>
                  </a:lnTo>
                  <a:lnTo>
                    <a:pt x="2510" y="34"/>
                  </a:lnTo>
                  <a:lnTo>
                    <a:pt x="2528" y="54"/>
                  </a:lnTo>
                  <a:lnTo>
                    <a:pt x="2541" y="78"/>
                  </a:lnTo>
                  <a:lnTo>
                    <a:pt x="2549" y="105"/>
                  </a:lnTo>
                  <a:lnTo>
                    <a:pt x="2628" y="559"/>
                  </a:lnTo>
                  <a:lnTo>
                    <a:pt x="3082" y="638"/>
                  </a:lnTo>
                  <a:lnTo>
                    <a:pt x="3109" y="646"/>
                  </a:lnTo>
                  <a:lnTo>
                    <a:pt x="3134" y="659"/>
                  </a:lnTo>
                  <a:lnTo>
                    <a:pt x="3153" y="677"/>
                  </a:lnTo>
                  <a:lnTo>
                    <a:pt x="3169" y="699"/>
                  </a:lnTo>
                  <a:lnTo>
                    <a:pt x="3181" y="725"/>
                  </a:lnTo>
                  <a:lnTo>
                    <a:pt x="3187" y="753"/>
                  </a:lnTo>
                  <a:lnTo>
                    <a:pt x="3186" y="780"/>
                  </a:lnTo>
                  <a:lnTo>
                    <a:pt x="3179" y="806"/>
                  </a:lnTo>
                  <a:lnTo>
                    <a:pt x="3168" y="830"/>
                  </a:lnTo>
                  <a:lnTo>
                    <a:pt x="3150" y="853"/>
                  </a:lnTo>
                  <a:lnTo>
                    <a:pt x="2798" y="1204"/>
                  </a:lnTo>
                  <a:lnTo>
                    <a:pt x="2773" y="1224"/>
                  </a:lnTo>
                  <a:lnTo>
                    <a:pt x="2742" y="1237"/>
                  </a:lnTo>
                  <a:lnTo>
                    <a:pt x="2709" y="1241"/>
                  </a:lnTo>
                  <a:lnTo>
                    <a:pt x="2186" y="1241"/>
                  </a:lnTo>
                  <a:lnTo>
                    <a:pt x="290" y="3135"/>
                  </a:lnTo>
                  <a:lnTo>
                    <a:pt x="264" y="3157"/>
                  </a:lnTo>
                  <a:lnTo>
                    <a:pt x="233" y="3172"/>
                  </a:lnTo>
                  <a:lnTo>
                    <a:pt x="202" y="3182"/>
                  </a:lnTo>
                  <a:lnTo>
                    <a:pt x="170" y="3185"/>
                  </a:lnTo>
                  <a:lnTo>
                    <a:pt x="138" y="3182"/>
                  </a:lnTo>
                  <a:lnTo>
                    <a:pt x="107" y="3172"/>
                  </a:lnTo>
                  <a:lnTo>
                    <a:pt x="76" y="3157"/>
                  </a:lnTo>
                  <a:lnTo>
                    <a:pt x="50" y="3135"/>
                  </a:lnTo>
                  <a:lnTo>
                    <a:pt x="28" y="3109"/>
                  </a:lnTo>
                  <a:lnTo>
                    <a:pt x="13" y="3078"/>
                  </a:lnTo>
                  <a:lnTo>
                    <a:pt x="3" y="3047"/>
                  </a:lnTo>
                  <a:lnTo>
                    <a:pt x="0" y="3015"/>
                  </a:lnTo>
                  <a:lnTo>
                    <a:pt x="3" y="2983"/>
                  </a:lnTo>
                  <a:lnTo>
                    <a:pt x="13" y="2952"/>
                  </a:lnTo>
                  <a:lnTo>
                    <a:pt x="28" y="2921"/>
                  </a:lnTo>
                  <a:lnTo>
                    <a:pt x="50" y="2895"/>
                  </a:lnTo>
                  <a:lnTo>
                    <a:pt x="1947" y="1000"/>
                  </a:lnTo>
                  <a:lnTo>
                    <a:pt x="1945" y="478"/>
                  </a:lnTo>
                  <a:lnTo>
                    <a:pt x="1950" y="445"/>
                  </a:lnTo>
                  <a:lnTo>
                    <a:pt x="1963" y="414"/>
                  </a:lnTo>
                  <a:lnTo>
                    <a:pt x="1984" y="389"/>
                  </a:lnTo>
                  <a:lnTo>
                    <a:pt x="2334" y="37"/>
                  </a:lnTo>
                  <a:lnTo>
                    <a:pt x="2356" y="20"/>
                  </a:lnTo>
                  <a:lnTo>
                    <a:pt x="2381" y="8"/>
                  </a:lnTo>
                  <a:lnTo>
                    <a:pt x="2407" y="2"/>
                  </a:lnTo>
                  <a:lnTo>
                    <a:pt x="2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8618642" y="3081451"/>
            <a:ext cx="813553" cy="1048578"/>
            <a:chOff x="4381500" y="1219200"/>
            <a:chExt cx="3429000" cy="4419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81500" y="1219200"/>
              <a:ext cx="3429000" cy="441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6246813" y="3095625"/>
              <a:ext cx="179388" cy="180975"/>
            </a:xfrm>
            <a:custGeom>
              <a:avLst/>
              <a:gdLst>
                <a:gd name="T0" fmla="*/ 113 w 226"/>
                <a:gd name="T1" fmla="*/ 0 h 228"/>
                <a:gd name="T2" fmla="*/ 143 w 226"/>
                <a:gd name="T3" fmla="*/ 5 h 228"/>
                <a:gd name="T4" fmla="*/ 170 w 226"/>
                <a:gd name="T5" fmla="*/ 15 h 228"/>
                <a:gd name="T6" fmla="*/ 194 w 226"/>
                <a:gd name="T7" fmla="*/ 34 h 228"/>
                <a:gd name="T8" fmla="*/ 211 w 226"/>
                <a:gd name="T9" fmla="*/ 57 h 228"/>
                <a:gd name="T10" fmla="*/ 222 w 226"/>
                <a:gd name="T11" fmla="*/ 84 h 228"/>
                <a:gd name="T12" fmla="*/ 226 w 226"/>
                <a:gd name="T13" fmla="*/ 113 h 228"/>
                <a:gd name="T14" fmla="*/ 222 w 226"/>
                <a:gd name="T15" fmla="*/ 143 h 228"/>
                <a:gd name="T16" fmla="*/ 211 w 226"/>
                <a:gd name="T17" fmla="*/ 170 h 228"/>
                <a:gd name="T18" fmla="*/ 194 w 226"/>
                <a:gd name="T19" fmla="*/ 194 h 228"/>
                <a:gd name="T20" fmla="*/ 170 w 226"/>
                <a:gd name="T21" fmla="*/ 211 h 228"/>
                <a:gd name="T22" fmla="*/ 143 w 226"/>
                <a:gd name="T23" fmla="*/ 223 h 228"/>
                <a:gd name="T24" fmla="*/ 113 w 226"/>
                <a:gd name="T25" fmla="*/ 228 h 228"/>
                <a:gd name="T26" fmla="*/ 82 w 226"/>
                <a:gd name="T27" fmla="*/ 223 h 228"/>
                <a:gd name="T28" fmla="*/ 55 w 226"/>
                <a:gd name="T29" fmla="*/ 211 h 228"/>
                <a:gd name="T30" fmla="*/ 33 w 226"/>
                <a:gd name="T31" fmla="*/ 194 h 228"/>
                <a:gd name="T32" fmla="*/ 15 w 226"/>
                <a:gd name="T33" fmla="*/ 170 h 228"/>
                <a:gd name="T34" fmla="*/ 3 w 226"/>
                <a:gd name="T35" fmla="*/ 143 h 228"/>
                <a:gd name="T36" fmla="*/ 0 w 226"/>
                <a:gd name="T37" fmla="*/ 113 h 228"/>
                <a:gd name="T38" fmla="*/ 3 w 226"/>
                <a:gd name="T39" fmla="*/ 84 h 228"/>
                <a:gd name="T40" fmla="*/ 15 w 226"/>
                <a:gd name="T41" fmla="*/ 57 h 228"/>
                <a:gd name="T42" fmla="*/ 33 w 226"/>
                <a:gd name="T43" fmla="*/ 34 h 228"/>
                <a:gd name="T44" fmla="*/ 55 w 226"/>
                <a:gd name="T45" fmla="*/ 15 h 228"/>
                <a:gd name="T46" fmla="*/ 82 w 226"/>
                <a:gd name="T47" fmla="*/ 5 h 228"/>
                <a:gd name="T48" fmla="*/ 113 w 226"/>
                <a:gd name="T4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8">
                  <a:moveTo>
                    <a:pt x="113" y="0"/>
                  </a:moveTo>
                  <a:lnTo>
                    <a:pt x="143" y="5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7"/>
                  </a:lnTo>
                  <a:lnTo>
                    <a:pt x="222" y="84"/>
                  </a:lnTo>
                  <a:lnTo>
                    <a:pt x="226" y="113"/>
                  </a:lnTo>
                  <a:lnTo>
                    <a:pt x="222" y="143"/>
                  </a:lnTo>
                  <a:lnTo>
                    <a:pt x="211" y="170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3" y="223"/>
                  </a:lnTo>
                  <a:lnTo>
                    <a:pt x="113" y="228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3" y="194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7"/>
                  </a:lnTo>
                  <a:lnTo>
                    <a:pt x="33" y="34"/>
                  </a:lnTo>
                  <a:lnTo>
                    <a:pt x="55" y="15"/>
                  </a:lnTo>
                  <a:lnTo>
                    <a:pt x="82" y="5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6732588" y="2435225"/>
              <a:ext cx="238125" cy="238125"/>
            </a:xfrm>
            <a:custGeom>
              <a:avLst/>
              <a:gdLst>
                <a:gd name="T0" fmla="*/ 150 w 300"/>
                <a:gd name="T1" fmla="*/ 0 h 300"/>
                <a:gd name="T2" fmla="*/ 184 w 300"/>
                <a:gd name="T3" fmla="*/ 5 h 300"/>
                <a:gd name="T4" fmla="*/ 216 w 300"/>
                <a:gd name="T5" fmla="*/ 15 h 300"/>
                <a:gd name="T6" fmla="*/ 244 w 300"/>
                <a:gd name="T7" fmla="*/ 34 h 300"/>
                <a:gd name="T8" fmla="*/ 266 w 300"/>
                <a:gd name="T9" fmla="*/ 57 h 300"/>
                <a:gd name="T10" fmla="*/ 285 w 300"/>
                <a:gd name="T11" fmla="*/ 84 h 300"/>
                <a:gd name="T12" fmla="*/ 297 w 300"/>
                <a:gd name="T13" fmla="*/ 116 h 300"/>
                <a:gd name="T14" fmla="*/ 300 w 300"/>
                <a:gd name="T15" fmla="*/ 150 h 300"/>
                <a:gd name="T16" fmla="*/ 297 w 300"/>
                <a:gd name="T17" fmla="*/ 186 h 300"/>
                <a:gd name="T18" fmla="*/ 285 w 300"/>
                <a:gd name="T19" fmla="*/ 216 h 300"/>
                <a:gd name="T20" fmla="*/ 266 w 300"/>
                <a:gd name="T21" fmla="*/ 245 h 300"/>
                <a:gd name="T22" fmla="*/ 244 w 300"/>
                <a:gd name="T23" fmla="*/ 268 h 300"/>
                <a:gd name="T24" fmla="*/ 216 w 300"/>
                <a:gd name="T25" fmla="*/ 285 h 300"/>
                <a:gd name="T26" fmla="*/ 184 w 300"/>
                <a:gd name="T27" fmla="*/ 297 h 300"/>
                <a:gd name="T28" fmla="*/ 150 w 300"/>
                <a:gd name="T29" fmla="*/ 300 h 300"/>
                <a:gd name="T30" fmla="*/ 116 w 300"/>
                <a:gd name="T31" fmla="*/ 297 h 300"/>
                <a:gd name="T32" fmla="*/ 84 w 300"/>
                <a:gd name="T33" fmla="*/ 285 h 300"/>
                <a:gd name="T34" fmla="*/ 55 w 300"/>
                <a:gd name="T35" fmla="*/ 268 h 300"/>
                <a:gd name="T36" fmla="*/ 32 w 300"/>
                <a:gd name="T37" fmla="*/ 245 h 300"/>
                <a:gd name="T38" fmla="*/ 15 w 300"/>
                <a:gd name="T39" fmla="*/ 216 h 300"/>
                <a:gd name="T40" fmla="*/ 3 w 300"/>
                <a:gd name="T41" fmla="*/ 186 h 300"/>
                <a:gd name="T42" fmla="*/ 0 w 300"/>
                <a:gd name="T43" fmla="*/ 150 h 300"/>
                <a:gd name="T44" fmla="*/ 3 w 300"/>
                <a:gd name="T45" fmla="*/ 116 h 300"/>
                <a:gd name="T46" fmla="*/ 15 w 300"/>
                <a:gd name="T47" fmla="*/ 84 h 300"/>
                <a:gd name="T48" fmla="*/ 32 w 300"/>
                <a:gd name="T49" fmla="*/ 57 h 300"/>
                <a:gd name="T50" fmla="*/ 55 w 300"/>
                <a:gd name="T51" fmla="*/ 34 h 300"/>
                <a:gd name="T52" fmla="*/ 84 w 300"/>
                <a:gd name="T53" fmla="*/ 15 h 300"/>
                <a:gd name="T54" fmla="*/ 116 w 300"/>
                <a:gd name="T55" fmla="*/ 5 h 300"/>
                <a:gd name="T56" fmla="*/ 150 w 300"/>
                <a:gd name="T5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lnTo>
                    <a:pt x="184" y="5"/>
                  </a:lnTo>
                  <a:lnTo>
                    <a:pt x="216" y="15"/>
                  </a:lnTo>
                  <a:lnTo>
                    <a:pt x="244" y="34"/>
                  </a:lnTo>
                  <a:lnTo>
                    <a:pt x="266" y="57"/>
                  </a:lnTo>
                  <a:lnTo>
                    <a:pt x="285" y="84"/>
                  </a:lnTo>
                  <a:lnTo>
                    <a:pt x="297" y="116"/>
                  </a:lnTo>
                  <a:lnTo>
                    <a:pt x="300" y="150"/>
                  </a:lnTo>
                  <a:lnTo>
                    <a:pt x="297" y="186"/>
                  </a:lnTo>
                  <a:lnTo>
                    <a:pt x="285" y="216"/>
                  </a:lnTo>
                  <a:lnTo>
                    <a:pt x="266" y="245"/>
                  </a:lnTo>
                  <a:lnTo>
                    <a:pt x="244" y="268"/>
                  </a:lnTo>
                  <a:lnTo>
                    <a:pt x="216" y="285"/>
                  </a:lnTo>
                  <a:lnTo>
                    <a:pt x="184" y="297"/>
                  </a:lnTo>
                  <a:lnTo>
                    <a:pt x="150" y="300"/>
                  </a:lnTo>
                  <a:lnTo>
                    <a:pt x="116" y="297"/>
                  </a:lnTo>
                  <a:lnTo>
                    <a:pt x="84" y="285"/>
                  </a:lnTo>
                  <a:lnTo>
                    <a:pt x="55" y="268"/>
                  </a:lnTo>
                  <a:lnTo>
                    <a:pt x="32" y="245"/>
                  </a:lnTo>
                  <a:lnTo>
                    <a:pt x="15" y="216"/>
                  </a:lnTo>
                  <a:lnTo>
                    <a:pt x="3" y="186"/>
                  </a:lnTo>
                  <a:lnTo>
                    <a:pt x="0" y="150"/>
                  </a:lnTo>
                  <a:lnTo>
                    <a:pt x="3" y="116"/>
                  </a:lnTo>
                  <a:lnTo>
                    <a:pt x="15" y="84"/>
                  </a:lnTo>
                  <a:lnTo>
                    <a:pt x="32" y="57"/>
                  </a:lnTo>
                  <a:lnTo>
                    <a:pt x="55" y="34"/>
                  </a:lnTo>
                  <a:lnTo>
                    <a:pt x="84" y="15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5659438" y="2241550"/>
              <a:ext cx="320675" cy="317500"/>
            </a:xfrm>
            <a:custGeom>
              <a:avLst/>
              <a:gdLst>
                <a:gd name="T0" fmla="*/ 201 w 403"/>
                <a:gd name="T1" fmla="*/ 0 h 402"/>
                <a:gd name="T2" fmla="*/ 241 w 403"/>
                <a:gd name="T3" fmla="*/ 4 h 402"/>
                <a:gd name="T4" fmla="*/ 280 w 403"/>
                <a:gd name="T5" fmla="*/ 16 h 402"/>
                <a:gd name="T6" fmla="*/ 314 w 403"/>
                <a:gd name="T7" fmla="*/ 34 h 402"/>
                <a:gd name="T8" fmla="*/ 344 w 403"/>
                <a:gd name="T9" fmla="*/ 59 h 402"/>
                <a:gd name="T10" fmla="*/ 368 w 403"/>
                <a:gd name="T11" fmla="*/ 88 h 402"/>
                <a:gd name="T12" fmla="*/ 386 w 403"/>
                <a:gd name="T13" fmla="*/ 124 h 402"/>
                <a:gd name="T14" fmla="*/ 398 w 403"/>
                <a:gd name="T15" fmla="*/ 161 h 402"/>
                <a:gd name="T16" fmla="*/ 403 w 403"/>
                <a:gd name="T17" fmla="*/ 201 h 402"/>
                <a:gd name="T18" fmla="*/ 398 w 403"/>
                <a:gd name="T19" fmla="*/ 242 h 402"/>
                <a:gd name="T20" fmla="*/ 386 w 403"/>
                <a:gd name="T21" fmla="*/ 279 h 402"/>
                <a:gd name="T22" fmla="*/ 368 w 403"/>
                <a:gd name="T23" fmla="*/ 314 h 402"/>
                <a:gd name="T24" fmla="*/ 344 w 403"/>
                <a:gd name="T25" fmla="*/ 343 h 402"/>
                <a:gd name="T26" fmla="*/ 314 w 403"/>
                <a:gd name="T27" fmla="*/ 368 h 402"/>
                <a:gd name="T28" fmla="*/ 280 w 403"/>
                <a:gd name="T29" fmla="*/ 387 h 402"/>
                <a:gd name="T30" fmla="*/ 241 w 403"/>
                <a:gd name="T31" fmla="*/ 399 h 402"/>
                <a:gd name="T32" fmla="*/ 201 w 403"/>
                <a:gd name="T33" fmla="*/ 402 h 402"/>
                <a:gd name="T34" fmla="*/ 160 w 403"/>
                <a:gd name="T35" fmla="*/ 399 h 402"/>
                <a:gd name="T36" fmla="*/ 123 w 403"/>
                <a:gd name="T37" fmla="*/ 387 h 402"/>
                <a:gd name="T38" fmla="*/ 88 w 403"/>
                <a:gd name="T39" fmla="*/ 368 h 402"/>
                <a:gd name="T40" fmla="*/ 59 w 403"/>
                <a:gd name="T41" fmla="*/ 343 h 402"/>
                <a:gd name="T42" fmla="*/ 34 w 403"/>
                <a:gd name="T43" fmla="*/ 314 h 402"/>
                <a:gd name="T44" fmla="*/ 15 w 403"/>
                <a:gd name="T45" fmla="*/ 279 h 402"/>
                <a:gd name="T46" fmla="*/ 3 w 403"/>
                <a:gd name="T47" fmla="*/ 242 h 402"/>
                <a:gd name="T48" fmla="*/ 0 w 403"/>
                <a:gd name="T49" fmla="*/ 201 h 402"/>
                <a:gd name="T50" fmla="*/ 3 w 403"/>
                <a:gd name="T51" fmla="*/ 161 h 402"/>
                <a:gd name="T52" fmla="*/ 15 w 403"/>
                <a:gd name="T53" fmla="*/ 124 h 402"/>
                <a:gd name="T54" fmla="*/ 34 w 403"/>
                <a:gd name="T55" fmla="*/ 88 h 402"/>
                <a:gd name="T56" fmla="*/ 59 w 403"/>
                <a:gd name="T57" fmla="*/ 59 h 402"/>
                <a:gd name="T58" fmla="*/ 88 w 403"/>
                <a:gd name="T59" fmla="*/ 34 h 402"/>
                <a:gd name="T60" fmla="*/ 123 w 403"/>
                <a:gd name="T61" fmla="*/ 16 h 402"/>
                <a:gd name="T62" fmla="*/ 160 w 403"/>
                <a:gd name="T63" fmla="*/ 4 h 402"/>
                <a:gd name="T64" fmla="*/ 201 w 403"/>
                <a:gd name="T65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3" h="402">
                  <a:moveTo>
                    <a:pt x="201" y="0"/>
                  </a:moveTo>
                  <a:lnTo>
                    <a:pt x="241" y="4"/>
                  </a:lnTo>
                  <a:lnTo>
                    <a:pt x="280" y="16"/>
                  </a:lnTo>
                  <a:lnTo>
                    <a:pt x="314" y="34"/>
                  </a:lnTo>
                  <a:lnTo>
                    <a:pt x="344" y="59"/>
                  </a:lnTo>
                  <a:lnTo>
                    <a:pt x="368" y="88"/>
                  </a:lnTo>
                  <a:lnTo>
                    <a:pt x="386" y="124"/>
                  </a:lnTo>
                  <a:lnTo>
                    <a:pt x="398" y="161"/>
                  </a:lnTo>
                  <a:lnTo>
                    <a:pt x="403" y="201"/>
                  </a:lnTo>
                  <a:lnTo>
                    <a:pt x="398" y="242"/>
                  </a:lnTo>
                  <a:lnTo>
                    <a:pt x="386" y="279"/>
                  </a:lnTo>
                  <a:lnTo>
                    <a:pt x="368" y="314"/>
                  </a:lnTo>
                  <a:lnTo>
                    <a:pt x="344" y="343"/>
                  </a:lnTo>
                  <a:lnTo>
                    <a:pt x="314" y="368"/>
                  </a:lnTo>
                  <a:lnTo>
                    <a:pt x="280" y="387"/>
                  </a:lnTo>
                  <a:lnTo>
                    <a:pt x="241" y="399"/>
                  </a:lnTo>
                  <a:lnTo>
                    <a:pt x="201" y="402"/>
                  </a:lnTo>
                  <a:lnTo>
                    <a:pt x="160" y="399"/>
                  </a:lnTo>
                  <a:lnTo>
                    <a:pt x="123" y="387"/>
                  </a:lnTo>
                  <a:lnTo>
                    <a:pt x="88" y="368"/>
                  </a:lnTo>
                  <a:lnTo>
                    <a:pt x="59" y="343"/>
                  </a:lnTo>
                  <a:lnTo>
                    <a:pt x="34" y="314"/>
                  </a:lnTo>
                  <a:lnTo>
                    <a:pt x="15" y="279"/>
                  </a:lnTo>
                  <a:lnTo>
                    <a:pt x="3" y="242"/>
                  </a:lnTo>
                  <a:lnTo>
                    <a:pt x="0" y="201"/>
                  </a:lnTo>
                  <a:lnTo>
                    <a:pt x="3" y="161"/>
                  </a:lnTo>
                  <a:lnTo>
                    <a:pt x="15" y="124"/>
                  </a:lnTo>
                  <a:lnTo>
                    <a:pt x="34" y="88"/>
                  </a:lnTo>
                  <a:lnTo>
                    <a:pt x="59" y="59"/>
                  </a:lnTo>
                  <a:lnTo>
                    <a:pt x="88" y="34"/>
                  </a:lnTo>
                  <a:lnTo>
                    <a:pt x="123" y="16"/>
                  </a:lnTo>
                  <a:lnTo>
                    <a:pt x="160" y="4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4381500" y="1222375"/>
              <a:ext cx="3424238" cy="4403725"/>
            </a:xfrm>
            <a:custGeom>
              <a:avLst/>
              <a:gdLst>
                <a:gd name="T0" fmla="*/ 2295 w 4313"/>
                <a:gd name="T1" fmla="*/ 2202 h 5548"/>
                <a:gd name="T2" fmla="*/ 2093 w 4313"/>
                <a:gd name="T3" fmla="*/ 2325 h 5548"/>
                <a:gd name="T4" fmla="*/ 2091 w 4313"/>
                <a:gd name="T5" fmla="*/ 2479 h 5548"/>
                <a:gd name="T6" fmla="*/ 2125 w 4313"/>
                <a:gd name="T7" fmla="*/ 2658 h 5548"/>
                <a:gd name="T8" fmla="*/ 2206 w 4313"/>
                <a:gd name="T9" fmla="*/ 2781 h 5548"/>
                <a:gd name="T10" fmla="*/ 2422 w 4313"/>
                <a:gd name="T11" fmla="*/ 2793 h 5548"/>
                <a:gd name="T12" fmla="*/ 2634 w 4313"/>
                <a:gd name="T13" fmla="*/ 2837 h 5548"/>
                <a:gd name="T14" fmla="*/ 2744 w 4313"/>
                <a:gd name="T15" fmla="*/ 2739 h 5548"/>
                <a:gd name="T16" fmla="*/ 2823 w 4313"/>
                <a:gd name="T17" fmla="*/ 2575 h 5548"/>
                <a:gd name="T18" fmla="*/ 2862 w 4313"/>
                <a:gd name="T19" fmla="*/ 2427 h 5548"/>
                <a:gd name="T20" fmla="*/ 2697 w 4313"/>
                <a:gd name="T21" fmla="*/ 2255 h 5548"/>
                <a:gd name="T22" fmla="*/ 2587 w 4313"/>
                <a:gd name="T23" fmla="*/ 2099 h 5548"/>
                <a:gd name="T24" fmla="*/ 2442 w 4313"/>
                <a:gd name="T25" fmla="*/ 2081 h 5548"/>
                <a:gd name="T26" fmla="*/ 2870 w 4313"/>
                <a:gd name="T27" fmla="*/ 1249 h 5548"/>
                <a:gd name="T28" fmla="*/ 2693 w 4313"/>
                <a:gd name="T29" fmla="*/ 1352 h 5548"/>
                <a:gd name="T30" fmla="*/ 2687 w 4313"/>
                <a:gd name="T31" fmla="*/ 1667 h 5548"/>
                <a:gd name="T32" fmla="*/ 2646 w 4313"/>
                <a:gd name="T33" fmla="*/ 1917 h 5548"/>
                <a:gd name="T34" fmla="*/ 2762 w 4313"/>
                <a:gd name="T35" fmla="*/ 2069 h 5548"/>
                <a:gd name="T36" fmla="*/ 3014 w 4313"/>
                <a:gd name="T37" fmla="*/ 2093 h 5548"/>
                <a:gd name="T38" fmla="*/ 3321 w 4313"/>
                <a:gd name="T39" fmla="*/ 2167 h 5548"/>
                <a:gd name="T40" fmla="*/ 3466 w 4313"/>
                <a:gd name="T41" fmla="*/ 2023 h 5548"/>
                <a:gd name="T42" fmla="*/ 3601 w 4313"/>
                <a:gd name="T43" fmla="*/ 1826 h 5548"/>
                <a:gd name="T44" fmla="*/ 3640 w 4313"/>
                <a:gd name="T45" fmla="*/ 1634 h 5548"/>
                <a:gd name="T46" fmla="*/ 3449 w 4313"/>
                <a:gd name="T47" fmla="*/ 1421 h 5548"/>
                <a:gd name="T48" fmla="*/ 3292 w 4313"/>
                <a:gd name="T49" fmla="*/ 1181 h 5548"/>
                <a:gd name="T50" fmla="*/ 3097 w 4313"/>
                <a:gd name="T51" fmla="*/ 1170 h 5548"/>
                <a:gd name="T52" fmla="*/ 1774 w 4313"/>
                <a:gd name="T53" fmla="*/ 917 h 5548"/>
                <a:gd name="T54" fmla="*/ 1520 w 4313"/>
                <a:gd name="T55" fmla="*/ 836 h 5548"/>
                <a:gd name="T56" fmla="*/ 1345 w 4313"/>
                <a:gd name="T57" fmla="*/ 1156 h 5548"/>
                <a:gd name="T58" fmla="*/ 1102 w 4313"/>
                <a:gd name="T59" fmla="*/ 1428 h 5548"/>
                <a:gd name="T60" fmla="*/ 1262 w 4313"/>
                <a:gd name="T61" fmla="*/ 1639 h 5548"/>
                <a:gd name="T62" fmla="*/ 1283 w 4313"/>
                <a:gd name="T63" fmla="*/ 1961 h 5548"/>
                <a:gd name="T64" fmla="*/ 1510 w 4313"/>
                <a:gd name="T65" fmla="*/ 2076 h 5548"/>
                <a:gd name="T66" fmla="*/ 1792 w 4313"/>
                <a:gd name="T67" fmla="*/ 2190 h 5548"/>
                <a:gd name="T68" fmla="*/ 2028 w 4313"/>
                <a:gd name="T69" fmla="*/ 2130 h 5548"/>
                <a:gd name="T70" fmla="*/ 2300 w 4313"/>
                <a:gd name="T71" fmla="*/ 1980 h 5548"/>
                <a:gd name="T72" fmla="*/ 2440 w 4313"/>
                <a:gd name="T73" fmla="*/ 1782 h 5548"/>
                <a:gd name="T74" fmla="*/ 2492 w 4313"/>
                <a:gd name="T75" fmla="*/ 1475 h 5548"/>
                <a:gd name="T76" fmla="*/ 2471 w 4313"/>
                <a:gd name="T77" fmla="*/ 1232 h 5548"/>
                <a:gd name="T78" fmla="*/ 2268 w 4313"/>
                <a:gd name="T79" fmla="*/ 1006 h 5548"/>
                <a:gd name="T80" fmla="*/ 2084 w 4313"/>
                <a:gd name="T81" fmla="*/ 829 h 5548"/>
                <a:gd name="T82" fmla="*/ 2729 w 4313"/>
                <a:gd name="T83" fmla="*/ 70 h 5548"/>
                <a:gd name="T84" fmla="*/ 3547 w 4313"/>
                <a:gd name="T85" fmla="*/ 474 h 5548"/>
                <a:gd name="T86" fmla="*/ 4023 w 4313"/>
                <a:gd name="T87" fmla="*/ 979 h 5548"/>
                <a:gd name="T88" fmla="*/ 4298 w 4313"/>
                <a:gd name="T89" fmla="*/ 1777 h 5548"/>
                <a:gd name="T90" fmla="*/ 4177 w 4313"/>
                <a:gd name="T91" fmla="*/ 2649 h 5548"/>
                <a:gd name="T92" fmla="*/ 3736 w 4313"/>
                <a:gd name="T93" fmla="*/ 3350 h 5548"/>
                <a:gd name="T94" fmla="*/ 3542 w 4313"/>
                <a:gd name="T95" fmla="*/ 3974 h 5548"/>
                <a:gd name="T96" fmla="*/ 2162 w 4313"/>
                <a:gd name="T97" fmla="*/ 5538 h 5548"/>
                <a:gd name="T98" fmla="*/ 2032 w 4313"/>
                <a:gd name="T99" fmla="*/ 5422 h 5548"/>
                <a:gd name="T100" fmla="*/ 1762 w 4313"/>
                <a:gd name="T101" fmla="*/ 4819 h 5548"/>
                <a:gd name="T102" fmla="*/ 1409 w 4313"/>
                <a:gd name="T103" fmla="*/ 4543 h 5548"/>
                <a:gd name="T104" fmla="*/ 830 w 4313"/>
                <a:gd name="T105" fmla="*/ 4586 h 5548"/>
                <a:gd name="T106" fmla="*/ 476 w 4313"/>
                <a:gd name="T107" fmla="*/ 4419 h 5548"/>
                <a:gd name="T108" fmla="*/ 370 w 4313"/>
                <a:gd name="T109" fmla="*/ 3760 h 5548"/>
                <a:gd name="T110" fmla="*/ 125 w 4313"/>
                <a:gd name="T111" fmla="*/ 3284 h 5548"/>
                <a:gd name="T112" fmla="*/ 15 w 4313"/>
                <a:gd name="T113" fmla="*/ 3010 h 5548"/>
                <a:gd name="T114" fmla="*/ 194 w 4313"/>
                <a:gd name="T115" fmla="*/ 2646 h 5548"/>
                <a:gd name="T116" fmla="*/ 321 w 4313"/>
                <a:gd name="T117" fmla="*/ 2305 h 5548"/>
                <a:gd name="T118" fmla="*/ 257 w 4313"/>
                <a:gd name="T119" fmla="*/ 1505 h 5548"/>
                <a:gd name="T120" fmla="*/ 557 w 4313"/>
                <a:gd name="T121" fmla="*/ 782 h 5548"/>
                <a:gd name="T122" fmla="*/ 1470 w 4313"/>
                <a:gd name="T123" fmla="*/ 144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13" h="5548">
                  <a:moveTo>
                    <a:pt x="2430" y="2076"/>
                  </a:moveTo>
                  <a:lnTo>
                    <a:pt x="2417" y="2077"/>
                  </a:lnTo>
                  <a:lnTo>
                    <a:pt x="2307" y="2106"/>
                  </a:lnTo>
                  <a:lnTo>
                    <a:pt x="2293" y="2113"/>
                  </a:lnTo>
                  <a:lnTo>
                    <a:pt x="2285" y="2123"/>
                  </a:lnTo>
                  <a:lnTo>
                    <a:pt x="2282" y="2135"/>
                  </a:lnTo>
                  <a:lnTo>
                    <a:pt x="2282" y="2150"/>
                  </a:lnTo>
                  <a:lnTo>
                    <a:pt x="2295" y="2202"/>
                  </a:lnTo>
                  <a:lnTo>
                    <a:pt x="2268" y="2221"/>
                  </a:lnTo>
                  <a:lnTo>
                    <a:pt x="2243" y="2241"/>
                  </a:lnTo>
                  <a:lnTo>
                    <a:pt x="2197" y="2214"/>
                  </a:lnTo>
                  <a:lnTo>
                    <a:pt x="2184" y="2211"/>
                  </a:lnTo>
                  <a:lnTo>
                    <a:pt x="2170" y="2211"/>
                  </a:lnTo>
                  <a:lnTo>
                    <a:pt x="2158" y="2217"/>
                  </a:lnTo>
                  <a:lnTo>
                    <a:pt x="2148" y="2228"/>
                  </a:lnTo>
                  <a:lnTo>
                    <a:pt x="2093" y="2325"/>
                  </a:lnTo>
                  <a:lnTo>
                    <a:pt x="2087" y="2339"/>
                  </a:lnTo>
                  <a:lnTo>
                    <a:pt x="2089" y="2352"/>
                  </a:lnTo>
                  <a:lnTo>
                    <a:pt x="2094" y="2364"/>
                  </a:lnTo>
                  <a:lnTo>
                    <a:pt x="2104" y="2373"/>
                  </a:lnTo>
                  <a:lnTo>
                    <a:pt x="2152" y="2401"/>
                  </a:lnTo>
                  <a:lnTo>
                    <a:pt x="2147" y="2433"/>
                  </a:lnTo>
                  <a:lnTo>
                    <a:pt x="2143" y="2465"/>
                  </a:lnTo>
                  <a:lnTo>
                    <a:pt x="2091" y="2479"/>
                  </a:lnTo>
                  <a:lnTo>
                    <a:pt x="2079" y="2486"/>
                  </a:lnTo>
                  <a:lnTo>
                    <a:pt x="2071" y="2496"/>
                  </a:lnTo>
                  <a:lnTo>
                    <a:pt x="2066" y="2509"/>
                  </a:lnTo>
                  <a:lnTo>
                    <a:pt x="2066" y="2523"/>
                  </a:lnTo>
                  <a:lnTo>
                    <a:pt x="2096" y="2633"/>
                  </a:lnTo>
                  <a:lnTo>
                    <a:pt x="2103" y="2644"/>
                  </a:lnTo>
                  <a:lnTo>
                    <a:pt x="2113" y="2653"/>
                  </a:lnTo>
                  <a:lnTo>
                    <a:pt x="2125" y="2658"/>
                  </a:lnTo>
                  <a:lnTo>
                    <a:pt x="2138" y="2656"/>
                  </a:lnTo>
                  <a:lnTo>
                    <a:pt x="2190" y="2643"/>
                  </a:lnTo>
                  <a:lnTo>
                    <a:pt x="2209" y="2670"/>
                  </a:lnTo>
                  <a:lnTo>
                    <a:pt x="2231" y="2695"/>
                  </a:lnTo>
                  <a:lnTo>
                    <a:pt x="2204" y="2742"/>
                  </a:lnTo>
                  <a:lnTo>
                    <a:pt x="2199" y="2756"/>
                  </a:lnTo>
                  <a:lnTo>
                    <a:pt x="2201" y="2769"/>
                  </a:lnTo>
                  <a:lnTo>
                    <a:pt x="2206" y="2781"/>
                  </a:lnTo>
                  <a:lnTo>
                    <a:pt x="2217" y="2789"/>
                  </a:lnTo>
                  <a:lnTo>
                    <a:pt x="2315" y="2847"/>
                  </a:lnTo>
                  <a:lnTo>
                    <a:pt x="2329" y="2850"/>
                  </a:lnTo>
                  <a:lnTo>
                    <a:pt x="2342" y="2850"/>
                  </a:lnTo>
                  <a:lnTo>
                    <a:pt x="2354" y="2843"/>
                  </a:lnTo>
                  <a:lnTo>
                    <a:pt x="2363" y="2833"/>
                  </a:lnTo>
                  <a:lnTo>
                    <a:pt x="2390" y="2786"/>
                  </a:lnTo>
                  <a:lnTo>
                    <a:pt x="2422" y="2793"/>
                  </a:lnTo>
                  <a:lnTo>
                    <a:pt x="2455" y="2794"/>
                  </a:lnTo>
                  <a:lnTo>
                    <a:pt x="2469" y="2847"/>
                  </a:lnTo>
                  <a:lnTo>
                    <a:pt x="2476" y="2860"/>
                  </a:lnTo>
                  <a:lnTo>
                    <a:pt x="2486" y="2869"/>
                  </a:lnTo>
                  <a:lnTo>
                    <a:pt x="2498" y="2874"/>
                  </a:lnTo>
                  <a:lnTo>
                    <a:pt x="2513" y="2872"/>
                  </a:lnTo>
                  <a:lnTo>
                    <a:pt x="2621" y="2843"/>
                  </a:lnTo>
                  <a:lnTo>
                    <a:pt x="2634" y="2837"/>
                  </a:lnTo>
                  <a:lnTo>
                    <a:pt x="2643" y="2827"/>
                  </a:lnTo>
                  <a:lnTo>
                    <a:pt x="2648" y="2813"/>
                  </a:lnTo>
                  <a:lnTo>
                    <a:pt x="2646" y="2800"/>
                  </a:lnTo>
                  <a:lnTo>
                    <a:pt x="2633" y="2747"/>
                  </a:lnTo>
                  <a:lnTo>
                    <a:pt x="2660" y="2729"/>
                  </a:lnTo>
                  <a:lnTo>
                    <a:pt x="2685" y="2708"/>
                  </a:lnTo>
                  <a:lnTo>
                    <a:pt x="2730" y="2735"/>
                  </a:lnTo>
                  <a:lnTo>
                    <a:pt x="2744" y="2739"/>
                  </a:lnTo>
                  <a:lnTo>
                    <a:pt x="2757" y="2739"/>
                  </a:lnTo>
                  <a:lnTo>
                    <a:pt x="2769" y="2732"/>
                  </a:lnTo>
                  <a:lnTo>
                    <a:pt x="2779" y="2722"/>
                  </a:lnTo>
                  <a:lnTo>
                    <a:pt x="2835" y="2624"/>
                  </a:lnTo>
                  <a:lnTo>
                    <a:pt x="2840" y="2611"/>
                  </a:lnTo>
                  <a:lnTo>
                    <a:pt x="2838" y="2597"/>
                  </a:lnTo>
                  <a:lnTo>
                    <a:pt x="2833" y="2585"/>
                  </a:lnTo>
                  <a:lnTo>
                    <a:pt x="2823" y="2575"/>
                  </a:lnTo>
                  <a:lnTo>
                    <a:pt x="2776" y="2548"/>
                  </a:lnTo>
                  <a:lnTo>
                    <a:pt x="2783" y="2516"/>
                  </a:lnTo>
                  <a:lnTo>
                    <a:pt x="2784" y="2484"/>
                  </a:lnTo>
                  <a:lnTo>
                    <a:pt x="2837" y="2469"/>
                  </a:lnTo>
                  <a:lnTo>
                    <a:pt x="2849" y="2464"/>
                  </a:lnTo>
                  <a:lnTo>
                    <a:pt x="2859" y="2454"/>
                  </a:lnTo>
                  <a:lnTo>
                    <a:pt x="2862" y="2440"/>
                  </a:lnTo>
                  <a:lnTo>
                    <a:pt x="2862" y="2427"/>
                  </a:lnTo>
                  <a:lnTo>
                    <a:pt x="2832" y="2317"/>
                  </a:lnTo>
                  <a:lnTo>
                    <a:pt x="2827" y="2305"/>
                  </a:lnTo>
                  <a:lnTo>
                    <a:pt x="2816" y="2297"/>
                  </a:lnTo>
                  <a:lnTo>
                    <a:pt x="2803" y="2292"/>
                  </a:lnTo>
                  <a:lnTo>
                    <a:pt x="2789" y="2292"/>
                  </a:lnTo>
                  <a:lnTo>
                    <a:pt x="2737" y="2307"/>
                  </a:lnTo>
                  <a:lnTo>
                    <a:pt x="2719" y="2280"/>
                  </a:lnTo>
                  <a:lnTo>
                    <a:pt x="2697" y="2255"/>
                  </a:lnTo>
                  <a:lnTo>
                    <a:pt x="2724" y="2207"/>
                  </a:lnTo>
                  <a:lnTo>
                    <a:pt x="2729" y="2194"/>
                  </a:lnTo>
                  <a:lnTo>
                    <a:pt x="2727" y="2180"/>
                  </a:lnTo>
                  <a:lnTo>
                    <a:pt x="2722" y="2169"/>
                  </a:lnTo>
                  <a:lnTo>
                    <a:pt x="2712" y="2160"/>
                  </a:lnTo>
                  <a:lnTo>
                    <a:pt x="2612" y="2103"/>
                  </a:lnTo>
                  <a:lnTo>
                    <a:pt x="2600" y="2099"/>
                  </a:lnTo>
                  <a:lnTo>
                    <a:pt x="2587" y="2099"/>
                  </a:lnTo>
                  <a:lnTo>
                    <a:pt x="2573" y="2106"/>
                  </a:lnTo>
                  <a:lnTo>
                    <a:pt x="2565" y="2116"/>
                  </a:lnTo>
                  <a:lnTo>
                    <a:pt x="2538" y="2163"/>
                  </a:lnTo>
                  <a:lnTo>
                    <a:pt x="2506" y="2157"/>
                  </a:lnTo>
                  <a:lnTo>
                    <a:pt x="2472" y="2153"/>
                  </a:lnTo>
                  <a:lnTo>
                    <a:pt x="2459" y="2103"/>
                  </a:lnTo>
                  <a:lnTo>
                    <a:pt x="2452" y="2089"/>
                  </a:lnTo>
                  <a:lnTo>
                    <a:pt x="2442" y="2081"/>
                  </a:lnTo>
                  <a:lnTo>
                    <a:pt x="2430" y="2076"/>
                  </a:lnTo>
                  <a:close/>
                  <a:moveTo>
                    <a:pt x="3066" y="1151"/>
                  </a:moveTo>
                  <a:lnTo>
                    <a:pt x="3048" y="1153"/>
                  </a:lnTo>
                  <a:lnTo>
                    <a:pt x="2903" y="1192"/>
                  </a:lnTo>
                  <a:lnTo>
                    <a:pt x="2887" y="1200"/>
                  </a:lnTo>
                  <a:lnTo>
                    <a:pt x="2876" y="1214"/>
                  </a:lnTo>
                  <a:lnTo>
                    <a:pt x="2869" y="1230"/>
                  </a:lnTo>
                  <a:lnTo>
                    <a:pt x="2870" y="1249"/>
                  </a:lnTo>
                  <a:lnTo>
                    <a:pt x="2889" y="1318"/>
                  </a:lnTo>
                  <a:lnTo>
                    <a:pt x="2854" y="1342"/>
                  </a:lnTo>
                  <a:lnTo>
                    <a:pt x="2820" y="1370"/>
                  </a:lnTo>
                  <a:lnTo>
                    <a:pt x="2757" y="1335"/>
                  </a:lnTo>
                  <a:lnTo>
                    <a:pt x="2741" y="1330"/>
                  </a:lnTo>
                  <a:lnTo>
                    <a:pt x="2722" y="1330"/>
                  </a:lnTo>
                  <a:lnTo>
                    <a:pt x="2707" y="1338"/>
                  </a:lnTo>
                  <a:lnTo>
                    <a:pt x="2693" y="1352"/>
                  </a:lnTo>
                  <a:lnTo>
                    <a:pt x="2619" y="1482"/>
                  </a:lnTo>
                  <a:lnTo>
                    <a:pt x="2614" y="1499"/>
                  </a:lnTo>
                  <a:lnTo>
                    <a:pt x="2614" y="1517"/>
                  </a:lnTo>
                  <a:lnTo>
                    <a:pt x="2622" y="1534"/>
                  </a:lnTo>
                  <a:lnTo>
                    <a:pt x="2636" y="1546"/>
                  </a:lnTo>
                  <a:lnTo>
                    <a:pt x="2698" y="1581"/>
                  </a:lnTo>
                  <a:lnTo>
                    <a:pt x="2690" y="1625"/>
                  </a:lnTo>
                  <a:lnTo>
                    <a:pt x="2687" y="1667"/>
                  </a:lnTo>
                  <a:lnTo>
                    <a:pt x="2617" y="1686"/>
                  </a:lnTo>
                  <a:lnTo>
                    <a:pt x="2600" y="1694"/>
                  </a:lnTo>
                  <a:lnTo>
                    <a:pt x="2589" y="1708"/>
                  </a:lnTo>
                  <a:lnTo>
                    <a:pt x="2584" y="1725"/>
                  </a:lnTo>
                  <a:lnTo>
                    <a:pt x="2585" y="1743"/>
                  </a:lnTo>
                  <a:lnTo>
                    <a:pt x="2624" y="1888"/>
                  </a:lnTo>
                  <a:lnTo>
                    <a:pt x="2633" y="1905"/>
                  </a:lnTo>
                  <a:lnTo>
                    <a:pt x="2646" y="1917"/>
                  </a:lnTo>
                  <a:lnTo>
                    <a:pt x="2663" y="1922"/>
                  </a:lnTo>
                  <a:lnTo>
                    <a:pt x="2681" y="1920"/>
                  </a:lnTo>
                  <a:lnTo>
                    <a:pt x="2749" y="1902"/>
                  </a:lnTo>
                  <a:lnTo>
                    <a:pt x="2774" y="1937"/>
                  </a:lnTo>
                  <a:lnTo>
                    <a:pt x="2803" y="1971"/>
                  </a:lnTo>
                  <a:lnTo>
                    <a:pt x="2768" y="2034"/>
                  </a:lnTo>
                  <a:lnTo>
                    <a:pt x="2761" y="2050"/>
                  </a:lnTo>
                  <a:lnTo>
                    <a:pt x="2762" y="2069"/>
                  </a:lnTo>
                  <a:lnTo>
                    <a:pt x="2771" y="2084"/>
                  </a:lnTo>
                  <a:lnTo>
                    <a:pt x="2784" y="2098"/>
                  </a:lnTo>
                  <a:lnTo>
                    <a:pt x="2914" y="2172"/>
                  </a:lnTo>
                  <a:lnTo>
                    <a:pt x="2931" y="2179"/>
                  </a:lnTo>
                  <a:lnTo>
                    <a:pt x="2950" y="2177"/>
                  </a:lnTo>
                  <a:lnTo>
                    <a:pt x="2965" y="2169"/>
                  </a:lnTo>
                  <a:lnTo>
                    <a:pt x="2978" y="2155"/>
                  </a:lnTo>
                  <a:lnTo>
                    <a:pt x="3014" y="2093"/>
                  </a:lnTo>
                  <a:lnTo>
                    <a:pt x="3056" y="2101"/>
                  </a:lnTo>
                  <a:lnTo>
                    <a:pt x="3100" y="2104"/>
                  </a:lnTo>
                  <a:lnTo>
                    <a:pt x="3119" y="2174"/>
                  </a:lnTo>
                  <a:lnTo>
                    <a:pt x="3127" y="2190"/>
                  </a:lnTo>
                  <a:lnTo>
                    <a:pt x="3140" y="2202"/>
                  </a:lnTo>
                  <a:lnTo>
                    <a:pt x="3157" y="2207"/>
                  </a:lnTo>
                  <a:lnTo>
                    <a:pt x="3176" y="2206"/>
                  </a:lnTo>
                  <a:lnTo>
                    <a:pt x="3321" y="2167"/>
                  </a:lnTo>
                  <a:lnTo>
                    <a:pt x="3336" y="2158"/>
                  </a:lnTo>
                  <a:lnTo>
                    <a:pt x="3348" y="2147"/>
                  </a:lnTo>
                  <a:lnTo>
                    <a:pt x="3355" y="2130"/>
                  </a:lnTo>
                  <a:lnTo>
                    <a:pt x="3353" y="2111"/>
                  </a:lnTo>
                  <a:lnTo>
                    <a:pt x="3335" y="2042"/>
                  </a:lnTo>
                  <a:lnTo>
                    <a:pt x="3370" y="2017"/>
                  </a:lnTo>
                  <a:lnTo>
                    <a:pt x="3404" y="1988"/>
                  </a:lnTo>
                  <a:lnTo>
                    <a:pt x="3466" y="2023"/>
                  </a:lnTo>
                  <a:lnTo>
                    <a:pt x="3483" y="2030"/>
                  </a:lnTo>
                  <a:lnTo>
                    <a:pt x="3502" y="2028"/>
                  </a:lnTo>
                  <a:lnTo>
                    <a:pt x="3517" y="2020"/>
                  </a:lnTo>
                  <a:lnTo>
                    <a:pt x="3529" y="2007"/>
                  </a:lnTo>
                  <a:lnTo>
                    <a:pt x="3605" y="1877"/>
                  </a:lnTo>
                  <a:lnTo>
                    <a:pt x="3610" y="1860"/>
                  </a:lnTo>
                  <a:lnTo>
                    <a:pt x="3610" y="1841"/>
                  </a:lnTo>
                  <a:lnTo>
                    <a:pt x="3601" y="1826"/>
                  </a:lnTo>
                  <a:lnTo>
                    <a:pt x="3588" y="1814"/>
                  </a:lnTo>
                  <a:lnTo>
                    <a:pt x="3525" y="1777"/>
                  </a:lnTo>
                  <a:lnTo>
                    <a:pt x="3534" y="1735"/>
                  </a:lnTo>
                  <a:lnTo>
                    <a:pt x="3537" y="1691"/>
                  </a:lnTo>
                  <a:lnTo>
                    <a:pt x="3606" y="1672"/>
                  </a:lnTo>
                  <a:lnTo>
                    <a:pt x="3621" y="1664"/>
                  </a:lnTo>
                  <a:lnTo>
                    <a:pt x="3633" y="1651"/>
                  </a:lnTo>
                  <a:lnTo>
                    <a:pt x="3640" y="1634"/>
                  </a:lnTo>
                  <a:lnTo>
                    <a:pt x="3638" y="1615"/>
                  </a:lnTo>
                  <a:lnTo>
                    <a:pt x="3599" y="1472"/>
                  </a:lnTo>
                  <a:lnTo>
                    <a:pt x="3591" y="1455"/>
                  </a:lnTo>
                  <a:lnTo>
                    <a:pt x="3578" y="1443"/>
                  </a:lnTo>
                  <a:lnTo>
                    <a:pt x="3561" y="1436"/>
                  </a:lnTo>
                  <a:lnTo>
                    <a:pt x="3542" y="1438"/>
                  </a:lnTo>
                  <a:lnTo>
                    <a:pt x="3473" y="1456"/>
                  </a:lnTo>
                  <a:lnTo>
                    <a:pt x="3449" y="1421"/>
                  </a:lnTo>
                  <a:lnTo>
                    <a:pt x="3421" y="1387"/>
                  </a:lnTo>
                  <a:lnTo>
                    <a:pt x="3456" y="1325"/>
                  </a:lnTo>
                  <a:lnTo>
                    <a:pt x="3463" y="1308"/>
                  </a:lnTo>
                  <a:lnTo>
                    <a:pt x="3461" y="1289"/>
                  </a:lnTo>
                  <a:lnTo>
                    <a:pt x="3453" y="1274"/>
                  </a:lnTo>
                  <a:lnTo>
                    <a:pt x="3439" y="1262"/>
                  </a:lnTo>
                  <a:lnTo>
                    <a:pt x="3309" y="1187"/>
                  </a:lnTo>
                  <a:lnTo>
                    <a:pt x="3292" y="1181"/>
                  </a:lnTo>
                  <a:lnTo>
                    <a:pt x="3274" y="1183"/>
                  </a:lnTo>
                  <a:lnTo>
                    <a:pt x="3259" y="1190"/>
                  </a:lnTo>
                  <a:lnTo>
                    <a:pt x="3245" y="1203"/>
                  </a:lnTo>
                  <a:lnTo>
                    <a:pt x="3210" y="1266"/>
                  </a:lnTo>
                  <a:lnTo>
                    <a:pt x="3167" y="1257"/>
                  </a:lnTo>
                  <a:lnTo>
                    <a:pt x="3124" y="1254"/>
                  </a:lnTo>
                  <a:lnTo>
                    <a:pt x="3105" y="1185"/>
                  </a:lnTo>
                  <a:lnTo>
                    <a:pt x="3097" y="1170"/>
                  </a:lnTo>
                  <a:lnTo>
                    <a:pt x="3083" y="1158"/>
                  </a:lnTo>
                  <a:lnTo>
                    <a:pt x="3066" y="1151"/>
                  </a:lnTo>
                  <a:close/>
                  <a:moveTo>
                    <a:pt x="1850" y="775"/>
                  </a:moveTo>
                  <a:lnTo>
                    <a:pt x="1831" y="780"/>
                  </a:lnTo>
                  <a:lnTo>
                    <a:pt x="1814" y="790"/>
                  </a:lnTo>
                  <a:lnTo>
                    <a:pt x="1802" y="805"/>
                  </a:lnTo>
                  <a:lnTo>
                    <a:pt x="1794" y="824"/>
                  </a:lnTo>
                  <a:lnTo>
                    <a:pt x="1774" y="917"/>
                  </a:lnTo>
                  <a:lnTo>
                    <a:pt x="1715" y="923"/>
                  </a:lnTo>
                  <a:lnTo>
                    <a:pt x="1657" y="937"/>
                  </a:lnTo>
                  <a:lnTo>
                    <a:pt x="1607" y="856"/>
                  </a:lnTo>
                  <a:lnTo>
                    <a:pt x="1593" y="841"/>
                  </a:lnTo>
                  <a:lnTo>
                    <a:pt x="1576" y="831"/>
                  </a:lnTo>
                  <a:lnTo>
                    <a:pt x="1558" y="825"/>
                  </a:lnTo>
                  <a:lnTo>
                    <a:pt x="1539" y="827"/>
                  </a:lnTo>
                  <a:lnTo>
                    <a:pt x="1520" y="836"/>
                  </a:lnTo>
                  <a:lnTo>
                    <a:pt x="1350" y="944"/>
                  </a:lnTo>
                  <a:lnTo>
                    <a:pt x="1335" y="955"/>
                  </a:lnTo>
                  <a:lnTo>
                    <a:pt x="1326" y="972"/>
                  </a:lnTo>
                  <a:lnTo>
                    <a:pt x="1321" y="991"/>
                  </a:lnTo>
                  <a:lnTo>
                    <a:pt x="1323" y="1011"/>
                  </a:lnTo>
                  <a:lnTo>
                    <a:pt x="1331" y="1030"/>
                  </a:lnTo>
                  <a:lnTo>
                    <a:pt x="1382" y="1111"/>
                  </a:lnTo>
                  <a:lnTo>
                    <a:pt x="1345" y="1156"/>
                  </a:lnTo>
                  <a:lnTo>
                    <a:pt x="1315" y="1205"/>
                  </a:lnTo>
                  <a:lnTo>
                    <a:pt x="1222" y="1185"/>
                  </a:lnTo>
                  <a:lnTo>
                    <a:pt x="1202" y="1183"/>
                  </a:lnTo>
                  <a:lnTo>
                    <a:pt x="1183" y="1188"/>
                  </a:lnTo>
                  <a:lnTo>
                    <a:pt x="1166" y="1198"/>
                  </a:lnTo>
                  <a:lnTo>
                    <a:pt x="1154" y="1214"/>
                  </a:lnTo>
                  <a:lnTo>
                    <a:pt x="1146" y="1232"/>
                  </a:lnTo>
                  <a:lnTo>
                    <a:pt x="1102" y="1428"/>
                  </a:lnTo>
                  <a:lnTo>
                    <a:pt x="1100" y="1448"/>
                  </a:lnTo>
                  <a:lnTo>
                    <a:pt x="1105" y="1467"/>
                  </a:lnTo>
                  <a:lnTo>
                    <a:pt x="1115" y="1482"/>
                  </a:lnTo>
                  <a:lnTo>
                    <a:pt x="1131" y="1495"/>
                  </a:lnTo>
                  <a:lnTo>
                    <a:pt x="1149" y="1502"/>
                  </a:lnTo>
                  <a:lnTo>
                    <a:pt x="1242" y="1524"/>
                  </a:lnTo>
                  <a:lnTo>
                    <a:pt x="1249" y="1581"/>
                  </a:lnTo>
                  <a:lnTo>
                    <a:pt x="1262" y="1639"/>
                  </a:lnTo>
                  <a:lnTo>
                    <a:pt x="1181" y="1689"/>
                  </a:lnTo>
                  <a:lnTo>
                    <a:pt x="1166" y="1703"/>
                  </a:lnTo>
                  <a:lnTo>
                    <a:pt x="1156" y="1720"/>
                  </a:lnTo>
                  <a:lnTo>
                    <a:pt x="1153" y="1738"/>
                  </a:lnTo>
                  <a:lnTo>
                    <a:pt x="1154" y="1757"/>
                  </a:lnTo>
                  <a:lnTo>
                    <a:pt x="1161" y="1775"/>
                  </a:lnTo>
                  <a:lnTo>
                    <a:pt x="1269" y="1946"/>
                  </a:lnTo>
                  <a:lnTo>
                    <a:pt x="1283" y="1961"/>
                  </a:lnTo>
                  <a:lnTo>
                    <a:pt x="1298" y="1971"/>
                  </a:lnTo>
                  <a:lnTo>
                    <a:pt x="1316" y="1974"/>
                  </a:lnTo>
                  <a:lnTo>
                    <a:pt x="1337" y="1973"/>
                  </a:lnTo>
                  <a:lnTo>
                    <a:pt x="1355" y="1966"/>
                  </a:lnTo>
                  <a:lnTo>
                    <a:pt x="1436" y="1914"/>
                  </a:lnTo>
                  <a:lnTo>
                    <a:pt x="1482" y="1951"/>
                  </a:lnTo>
                  <a:lnTo>
                    <a:pt x="1531" y="1981"/>
                  </a:lnTo>
                  <a:lnTo>
                    <a:pt x="1510" y="2076"/>
                  </a:lnTo>
                  <a:lnTo>
                    <a:pt x="1509" y="2094"/>
                  </a:lnTo>
                  <a:lnTo>
                    <a:pt x="1514" y="2115"/>
                  </a:lnTo>
                  <a:lnTo>
                    <a:pt x="1524" y="2130"/>
                  </a:lnTo>
                  <a:lnTo>
                    <a:pt x="1539" y="2142"/>
                  </a:lnTo>
                  <a:lnTo>
                    <a:pt x="1558" y="2150"/>
                  </a:lnTo>
                  <a:lnTo>
                    <a:pt x="1753" y="2194"/>
                  </a:lnTo>
                  <a:lnTo>
                    <a:pt x="1774" y="2196"/>
                  </a:lnTo>
                  <a:lnTo>
                    <a:pt x="1792" y="2190"/>
                  </a:lnTo>
                  <a:lnTo>
                    <a:pt x="1807" y="2180"/>
                  </a:lnTo>
                  <a:lnTo>
                    <a:pt x="1821" y="2165"/>
                  </a:lnTo>
                  <a:lnTo>
                    <a:pt x="1828" y="2147"/>
                  </a:lnTo>
                  <a:lnTo>
                    <a:pt x="1850" y="2054"/>
                  </a:lnTo>
                  <a:lnTo>
                    <a:pt x="1907" y="2047"/>
                  </a:lnTo>
                  <a:lnTo>
                    <a:pt x="1964" y="2034"/>
                  </a:lnTo>
                  <a:lnTo>
                    <a:pt x="2015" y="2115"/>
                  </a:lnTo>
                  <a:lnTo>
                    <a:pt x="2028" y="2130"/>
                  </a:lnTo>
                  <a:lnTo>
                    <a:pt x="2045" y="2140"/>
                  </a:lnTo>
                  <a:lnTo>
                    <a:pt x="2064" y="2145"/>
                  </a:lnTo>
                  <a:lnTo>
                    <a:pt x="2082" y="2143"/>
                  </a:lnTo>
                  <a:lnTo>
                    <a:pt x="2101" y="2135"/>
                  </a:lnTo>
                  <a:lnTo>
                    <a:pt x="2271" y="2027"/>
                  </a:lnTo>
                  <a:lnTo>
                    <a:pt x="2287" y="2015"/>
                  </a:lnTo>
                  <a:lnTo>
                    <a:pt x="2297" y="1998"/>
                  </a:lnTo>
                  <a:lnTo>
                    <a:pt x="2300" y="1980"/>
                  </a:lnTo>
                  <a:lnTo>
                    <a:pt x="2298" y="1959"/>
                  </a:lnTo>
                  <a:lnTo>
                    <a:pt x="2292" y="1941"/>
                  </a:lnTo>
                  <a:lnTo>
                    <a:pt x="2239" y="1860"/>
                  </a:lnTo>
                  <a:lnTo>
                    <a:pt x="2276" y="1814"/>
                  </a:lnTo>
                  <a:lnTo>
                    <a:pt x="2307" y="1765"/>
                  </a:lnTo>
                  <a:lnTo>
                    <a:pt x="2401" y="1786"/>
                  </a:lnTo>
                  <a:lnTo>
                    <a:pt x="2422" y="1787"/>
                  </a:lnTo>
                  <a:lnTo>
                    <a:pt x="2440" y="1782"/>
                  </a:lnTo>
                  <a:lnTo>
                    <a:pt x="2455" y="1772"/>
                  </a:lnTo>
                  <a:lnTo>
                    <a:pt x="2469" y="1759"/>
                  </a:lnTo>
                  <a:lnTo>
                    <a:pt x="2476" y="1740"/>
                  </a:lnTo>
                  <a:lnTo>
                    <a:pt x="2519" y="1543"/>
                  </a:lnTo>
                  <a:lnTo>
                    <a:pt x="2521" y="1524"/>
                  </a:lnTo>
                  <a:lnTo>
                    <a:pt x="2516" y="1504"/>
                  </a:lnTo>
                  <a:lnTo>
                    <a:pt x="2506" y="1489"/>
                  </a:lnTo>
                  <a:lnTo>
                    <a:pt x="2492" y="1475"/>
                  </a:lnTo>
                  <a:lnTo>
                    <a:pt x="2474" y="1468"/>
                  </a:lnTo>
                  <a:lnTo>
                    <a:pt x="2379" y="1446"/>
                  </a:lnTo>
                  <a:lnTo>
                    <a:pt x="2373" y="1389"/>
                  </a:lnTo>
                  <a:lnTo>
                    <a:pt x="2359" y="1332"/>
                  </a:lnTo>
                  <a:lnTo>
                    <a:pt x="2442" y="1281"/>
                  </a:lnTo>
                  <a:lnTo>
                    <a:pt x="2455" y="1268"/>
                  </a:lnTo>
                  <a:lnTo>
                    <a:pt x="2465" y="1251"/>
                  </a:lnTo>
                  <a:lnTo>
                    <a:pt x="2471" y="1232"/>
                  </a:lnTo>
                  <a:lnTo>
                    <a:pt x="2469" y="1214"/>
                  </a:lnTo>
                  <a:lnTo>
                    <a:pt x="2460" y="1195"/>
                  </a:lnTo>
                  <a:lnTo>
                    <a:pt x="2354" y="1025"/>
                  </a:lnTo>
                  <a:lnTo>
                    <a:pt x="2341" y="1009"/>
                  </a:lnTo>
                  <a:lnTo>
                    <a:pt x="2324" y="999"/>
                  </a:lnTo>
                  <a:lnTo>
                    <a:pt x="2305" y="996"/>
                  </a:lnTo>
                  <a:lnTo>
                    <a:pt x="2285" y="998"/>
                  </a:lnTo>
                  <a:lnTo>
                    <a:pt x="2268" y="1006"/>
                  </a:lnTo>
                  <a:lnTo>
                    <a:pt x="2185" y="1057"/>
                  </a:lnTo>
                  <a:lnTo>
                    <a:pt x="2140" y="1019"/>
                  </a:lnTo>
                  <a:lnTo>
                    <a:pt x="2091" y="989"/>
                  </a:lnTo>
                  <a:lnTo>
                    <a:pt x="2113" y="895"/>
                  </a:lnTo>
                  <a:lnTo>
                    <a:pt x="2113" y="876"/>
                  </a:lnTo>
                  <a:lnTo>
                    <a:pt x="2108" y="858"/>
                  </a:lnTo>
                  <a:lnTo>
                    <a:pt x="2098" y="841"/>
                  </a:lnTo>
                  <a:lnTo>
                    <a:pt x="2084" y="829"/>
                  </a:lnTo>
                  <a:lnTo>
                    <a:pt x="2066" y="820"/>
                  </a:lnTo>
                  <a:lnTo>
                    <a:pt x="1868" y="777"/>
                  </a:lnTo>
                  <a:lnTo>
                    <a:pt x="1850" y="775"/>
                  </a:lnTo>
                  <a:close/>
                  <a:moveTo>
                    <a:pt x="2207" y="0"/>
                  </a:moveTo>
                  <a:lnTo>
                    <a:pt x="2344" y="5"/>
                  </a:lnTo>
                  <a:lnTo>
                    <a:pt x="2476" y="19"/>
                  </a:lnTo>
                  <a:lnTo>
                    <a:pt x="2606" y="41"/>
                  </a:lnTo>
                  <a:lnTo>
                    <a:pt x="2729" y="70"/>
                  </a:lnTo>
                  <a:lnTo>
                    <a:pt x="2849" y="105"/>
                  </a:lnTo>
                  <a:lnTo>
                    <a:pt x="2963" y="145"/>
                  </a:lnTo>
                  <a:lnTo>
                    <a:pt x="3075" y="193"/>
                  </a:lnTo>
                  <a:lnTo>
                    <a:pt x="3179" y="243"/>
                  </a:lnTo>
                  <a:lnTo>
                    <a:pt x="3281" y="297"/>
                  </a:lnTo>
                  <a:lnTo>
                    <a:pt x="3375" y="355"/>
                  </a:lnTo>
                  <a:lnTo>
                    <a:pt x="3464" y="414"/>
                  </a:lnTo>
                  <a:lnTo>
                    <a:pt x="3547" y="474"/>
                  </a:lnTo>
                  <a:lnTo>
                    <a:pt x="3625" y="535"/>
                  </a:lnTo>
                  <a:lnTo>
                    <a:pt x="3696" y="596"/>
                  </a:lnTo>
                  <a:lnTo>
                    <a:pt x="3760" y="657"/>
                  </a:lnTo>
                  <a:lnTo>
                    <a:pt x="3819" y="714"/>
                  </a:lnTo>
                  <a:lnTo>
                    <a:pt x="3869" y="770"/>
                  </a:lnTo>
                  <a:lnTo>
                    <a:pt x="3915" y="824"/>
                  </a:lnTo>
                  <a:lnTo>
                    <a:pt x="3971" y="898"/>
                  </a:lnTo>
                  <a:lnTo>
                    <a:pt x="4023" y="979"/>
                  </a:lnTo>
                  <a:lnTo>
                    <a:pt x="4072" y="1065"/>
                  </a:lnTo>
                  <a:lnTo>
                    <a:pt x="4119" y="1156"/>
                  </a:lnTo>
                  <a:lnTo>
                    <a:pt x="4161" y="1252"/>
                  </a:lnTo>
                  <a:lnTo>
                    <a:pt x="4199" y="1352"/>
                  </a:lnTo>
                  <a:lnTo>
                    <a:pt x="4232" y="1455"/>
                  </a:lnTo>
                  <a:lnTo>
                    <a:pt x="4259" y="1559"/>
                  </a:lnTo>
                  <a:lnTo>
                    <a:pt x="4283" y="1667"/>
                  </a:lnTo>
                  <a:lnTo>
                    <a:pt x="4298" y="1777"/>
                  </a:lnTo>
                  <a:lnTo>
                    <a:pt x="4310" y="1888"/>
                  </a:lnTo>
                  <a:lnTo>
                    <a:pt x="4313" y="2000"/>
                  </a:lnTo>
                  <a:lnTo>
                    <a:pt x="4310" y="2111"/>
                  </a:lnTo>
                  <a:lnTo>
                    <a:pt x="4300" y="2223"/>
                  </a:lnTo>
                  <a:lnTo>
                    <a:pt x="4281" y="2332"/>
                  </a:lnTo>
                  <a:lnTo>
                    <a:pt x="4254" y="2440"/>
                  </a:lnTo>
                  <a:lnTo>
                    <a:pt x="4220" y="2546"/>
                  </a:lnTo>
                  <a:lnTo>
                    <a:pt x="4177" y="2649"/>
                  </a:lnTo>
                  <a:lnTo>
                    <a:pt x="4124" y="2751"/>
                  </a:lnTo>
                  <a:lnTo>
                    <a:pt x="4064" y="2852"/>
                  </a:lnTo>
                  <a:lnTo>
                    <a:pt x="3996" y="2955"/>
                  </a:lnTo>
                  <a:lnTo>
                    <a:pt x="3925" y="3059"/>
                  </a:lnTo>
                  <a:lnTo>
                    <a:pt x="3876" y="3130"/>
                  </a:lnTo>
                  <a:lnTo>
                    <a:pt x="3829" y="3203"/>
                  </a:lnTo>
                  <a:lnTo>
                    <a:pt x="3782" y="3275"/>
                  </a:lnTo>
                  <a:lnTo>
                    <a:pt x="3736" y="3350"/>
                  </a:lnTo>
                  <a:lnTo>
                    <a:pt x="3694" y="3426"/>
                  </a:lnTo>
                  <a:lnTo>
                    <a:pt x="3653" y="3501"/>
                  </a:lnTo>
                  <a:lnTo>
                    <a:pt x="3620" y="3579"/>
                  </a:lnTo>
                  <a:lnTo>
                    <a:pt x="3589" y="3657"/>
                  </a:lnTo>
                  <a:lnTo>
                    <a:pt x="3566" y="3734"/>
                  </a:lnTo>
                  <a:lnTo>
                    <a:pt x="3551" y="3814"/>
                  </a:lnTo>
                  <a:lnTo>
                    <a:pt x="3540" y="3895"/>
                  </a:lnTo>
                  <a:lnTo>
                    <a:pt x="3542" y="3974"/>
                  </a:lnTo>
                  <a:lnTo>
                    <a:pt x="3551" y="4055"/>
                  </a:lnTo>
                  <a:lnTo>
                    <a:pt x="3572" y="4136"/>
                  </a:lnTo>
                  <a:lnTo>
                    <a:pt x="3576" y="4158"/>
                  </a:lnTo>
                  <a:lnTo>
                    <a:pt x="3572" y="4178"/>
                  </a:lnTo>
                  <a:lnTo>
                    <a:pt x="3566" y="4198"/>
                  </a:lnTo>
                  <a:lnTo>
                    <a:pt x="3552" y="4215"/>
                  </a:lnTo>
                  <a:lnTo>
                    <a:pt x="2179" y="5526"/>
                  </a:lnTo>
                  <a:lnTo>
                    <a:pt x="2162" y="5538"/>
                  </a:lnTo>
                  <a:lnTo>
                    <a:pt x="2145" y="5545"/>
                  </a:lnTo>
                  <a:lnTo>
                    <a:pt x="2125" y="5548"/>
                  </a:lnTo>
                  <a:lnTo>
                    <a:pt x="2114" y="5546"/>
                  </a:lnTo>
                  <a:lnTo>
                    <a:pt x="2104" y="5545"/>
                  </a:lnTo>
                  <a:lnTo>
                    <a:pt x="2081" y="5533"/>
                  </a:lnTo>
                  <a:lnTo>
                    <a:pt x="2062" y="5514"/>
                  </a:lnTo>
                  <a:lnTo>
                    <a:pt x="2050" y="5489"/>
                  </a:lnTo>
                  <a:lnTo>
                    <a:pt x="2032" y="5422"/>
                  </a:lnTo>
                  <a:lnTo>
                    <a:pt x="2010" y="5351"/>
                  </a:lnTo>
                  <a:lnTo>
                    <a:pt x="1983" y="5275"/>
                  </a:lnTo>
                  <a:lnTo>
                    <a:pt x="1952" y="5197"/>
                  </a:lnTo>
                  <a:lnTo>
                    <a:pt x="1920" y="5118"/>
                  </a:lnTo>
                  <a:lnTo>
                    <a:pt x="1885" y="5040"/>
                  </a:lnTo>
                  <a:lnTo>
                    <a:pt x="1846" y="4963"/>
                  </a:lnTo>
                  <a:lnTo>
                    <a:pt x="1806" y="4890"/>
                  </a:lnTo>
                  <a:lnTo>
                    <a:pt x="1762" y="4819"/>
                  </a:lnTo>
                  <a:lnTo>
                    <a:pt x="1716" y="4755"/>
                  </a:lnTo>
                  <a:lnTo>
                    <a:pt x="1669" y="4696"/>
                  </a:lnTo>
                  <a:lnTo>
                    <a:pt x="1620" y="4645"/>
                  </a:lnTo>
                  <a:lnTo>
                    <a:pt x="1569" y="4603"/>
                  </a:lnTo>
                  <a:lnTo>
                    <a:pt x="1517" y="4571"/>
                  </a:lnTo>
                  <a:lnTo>
                    <a:pt x="1465" y="4551"/>
                  </a:lnTo>
                  <a:lnTo>
                    <a:pt x="1439" y="4546"/>
                  </a:lnTo>
                  <a:lnTo>
                    <a:pt x="1409" y="4543"/>
                  </a:lnTo>
                  <a:lnTo>
                    <a:pt x="1375" y="4543"/>
                  </a:lnTo>
                  <a:lnTo>
                    <a:pt x="1323" y="4544"/>
                  </a:lnTo>
                  <a:lnTo>
                    <a:pt x="1264" y="4548"/>
                  </a:lnTo>
                  <a:lnTo>
                    <a:pt x="1203" y="4554"/>
                  </a:lnTo>
                  <a:lnTo>
                    <a:pt x="1137" y="4561"/>
                  </a:lnTo>
                  <a:lnTo>
                    <a:pt x="1034" y="4573"/>
                  </a:lnTo>
                  <a:lnTo>
                    <a:pt x="932" y="4583"/>
                  </a:lnTo>
                  <a:lnTo>
                    <a:pt x="830" y="4586"/>
                  </a:lnTo>
                  <a:lnTo>
                    <a:pt x="759" y="4583"/>
                  </a:lnTo>
                  <a:lnTo>
                    <a:pt x="697" y="4576"/>
                  </a:lnTo>
                  <a:lnTo>
                    <a:pt x="641" y="4563"/>
                  </a:lnTo>
                  <a:lnTo>
                    <a:pt x="594" y="4544"/>
                  </a:lnTo>
                  <a:lnTo>
                    <a:pt x="554" y="4521"/>
                  </a:lnTo>
                  <a:lnTo>
                    <a:pt x="520" y="4492"/>
                  </a:lnTo>
                  <a:lnTo>
                    <a:pt x="494" y="4458"/>
                  </a:lnTo>
                  <a:lnTo>
                    <a:pt x="476" y="4419"/>
                  </a:lnTo>
                  <a:lnTo>
                    <a:pt x="464" y="4375"/>
                  </a:lnTo>
                  <a:lnTo>
                    <a:pt x="446" y="4251"/>
                  </a:lnTo>
                  <a:lnTo>
                    <a:pt x="429" y="4126"/>
                  </a:lnTo>
                  <a:lnTo>
                    <a:pt x="419" y="4052"/>
                  </a:lnTo>
                  <a:lnTo>
                    <a:pt x="408" y="3977"/>
                  </a:lnTo>
                  <a:lnTo>
                    <a:pt x="397" y="3905"/>
                  </a:lnTo>
                  <a:lnTo>
                    <a:pt x="385" y="3830"/>
                  </a:lnTo>
                  <a:lnTo>
                    <a:pt x="370" y="3760"/>
                  </a:lnTo>
                  <a:lnTo>
                    <a:pt x="353" y="3690"/>
                  </a:lnTo>
                  <a:lnTo>
                    <a:pt x="332" y="3623"/>
                  </a:lnTo>
                  <a:lnTo>
                    <a:pt x="309" y="3557"/>
                  </a:lnTo>
                  <a:lnTo>
                    <a:pt x="282" y="3495"/>
                  </a:lnTo>
                  <a:lnTo>
                    <a:pt x="251" y="3437"/>
                  </a:lnTo>
                  <a:lnTo>
                    <a:pt x="214" y="3382"/>
                  </a:lnTo>
                  <a:lnTo>
                    <a:pt x="172" y="3331"/>
                  </a:lnTo>
                  <a:lnTo>
                    <a:pt x="125" y="3284"/>
                  </a:lnTo>
                  <a:lnTo>
                    <a:pt x="71" y="3243"/>
                  </a:lnTo>
                  <a:lnTo>
                    <a:pt x="42" y="3218"/>
                  </a:lnTo>
                  <a:lnTo>
                    <a:pt x="22" y="3191"/>
                  </a:lnTo>
                  <a:lnTo>
                    <a:pt x="8" y="3159"/>
                  </a:lnTo>
                  <a:lnTo>
                    <a:pt x="2" y="3125"/>
                  </a:lnTo>
                  <a:lnTo>
                    <a:pt x="0" y="3090"/>
                  </a:lnTo>
                  <a:lnTo>
                    <a:pt x="5" y="3051"/>
                  </a:lnTo>
                  <a:lnTo>
                    <a:pt x="15" y="3010"/>
                  </a:lnTo>
                  <a:lnTo>
                    <a:pt x="29" y="2968"/>
                  </a:lnTo>
                  <a:lnTo>
                    <a:pt x="46" y="2924"/>
                  </a:lnTo>
                  <a:lnTo>
                    <a:pt x="68" y="2881"/>
                  </a:lnTo>
                  <a:lnTo>
                    <a:pt x="89" y="2835"/>
                  </a:lnTo>
                  <a:lnTo>
                    <a:pt x="115" y="2788"/>
                  </a:lnTo>
                  <a:lnTo>
                    <a:pt x="140" y="2742"/>
                  </a:lnTo>
                  <a:lnTo>
                    <a:pt x="167" y="2695"/>
                  </a:lnTo>
                  <a:lnTo>
                    <a:pt x="194" y="2646"/>
                  </a:lnTo>
                  <a:lnTo>
                    <a:pt x="221" y="2599"/>
                  </a:lnTo>
                  <a:lnTo>
                    <a:pt x="246" y="2552"/>
                  </a:lnTo>
                  <a:lnTo>
                    <a:pt x="268" y="2504"/>
                  </a:lnTo>
                  <a:lnTo>
                    <a:pt x="289" y="2460"/>
                  </a:lnTo>
                  <a:lnTo>
                    <a:pt x="304" y="2417"/>
                  </a:lnTo>
                  <a:lnTo>
                    <a:pt x="316" y="2376"/>
                  </a:lnTo>
                  <a:lnTo>
                    <a:pt x="321" y="2339"/>
                  </a:lnTo>
                  <a:lnTo>
                    <a:pt x="321" y="2305"/>
                  </a:lnTo>
                  <a:lnTo>
                    <a:pt x="305" y="2197"/>
                  </a:lnTo>
                  <a:lnTo>
                    <a:pt x="292" y="2093"/>
                  </a:lnTo>
                  <a:lnTo>
                    <a:pt x="278" y="1990"/>
                  </a:lnTo>
                  <a:lnTo>
                    <a:pt x="267" y="1888"/>
                  </a:lnTo>
                  <a:lnTo>
                    <a:pt x="258" y="1791"/>
                  </a:lnTo>
                  <a:lnTo>
                    <a:pt x="253" y="1694"/>
                  </a:lnTo>
                  <a:lnTo>
                    <a:pt x="251" y="1600"/>
                  </a:lnTo>
                  <a:lnTo>
                    <a:pt x="257" y="1505"/>
                  </a:lnTo>
                  <a:lnTo>
                    <a:pt x="265" y="1413"/>
                  </a:lnTo>
                  <a:lnTo>
                    <a:pt x="282" y="1322"/>
                  </a:lnTo>
                  <a:lnTo>
                    <a:pt x="305" y="1232"/>
                  </a:lnTo>
                  <a:lnTo>
                    <a:pt x="336" y="1141"/>
                  </a:lnTo>
                  <a:lnTo>
                    <a:pt x="376" y="1052"/>
                  </a:lnTo>
                  <a:lnTo>
                    <a:pt x="425" y="962"/>
                  </a:lnTo>
                  <a:lnTo>
                    <a:pt x="486" y="873"/>
                  </a:lnTo>
                  <a:lnTo>
                    <a:pt x="557" y="782"/>
                  </a:lnTo>
                  <a:lnTo>
                    <a:pt x="640" y="690"/>
                  </a:lnTo>
                  <a:lnTo>
                    <a:pt x="641" y="689"/>
                  </a:lnTo>
                  <a:lnTo>
                    <a:pt x="775" y="571"/>
                  </a:lnTo>
                  <a:lnTo>
                    <a:pt x="910" y="463"/>
                  </a:lnTo>
                  <a:lnTo>
                    <a:pt x="1048" y="365"/>
                  </a:lnTo>
                  <a:lnTo>
                    <a:pt x="1186" y="280"/>
                  </a:lnTo>
                  <a:lnTo>
                    <a:pt x="1328" y="206"/>
                  </a:lnTo>
                  <a:lnTo>
                    <a:pt x="1470" y="144"/>
                  </a:lnTo>
                  <a:lnTo>
                    <a:pt x="1615" y="91"/>
                  </a:lnTo>
                  <a:lnTo>
                    <a:pt x="1760" y="53"/>
                  </a:lnTo>
                  <a:lnTo>
                    <a:pt x="1909" y="24"/>
                  </a:lnTo>
                  <a:lnTo>
                    <a:pt x="2057" y="7"/>
                  </a:lnTo>
                  <a:lnTo>
                    <a:pt x="22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7" name="Group 4"/>
          <p:cNvGrpSpPr>
            <a:grpSpLocks noChangeAspect="1"/>
          </p:cNvGrpSpPr>
          <p:nvPr/>
        </p:nvGrpSpPr>
        <p:grpSpPr bwMode="auto">
          <a:xfrm>
            <a:off x="10527400" y="3050193"/>
            <a:ext cx="788959" cy="976113"/>
            <a:chOff x="1348" y="540"/>
            <a:chExt cx="2171" cy="2686"/>
          </a:xfrm>
        </p:grpSpPr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1348" y="540"/>
              <a:ext cx="2171" cy="2686"/>
            </a:xfrm>
            <a:custGeom>
              <a:avLst/>
              <a:gdLst>
                <a:gd name="T0" fmla="*/ 854 w 4342"/>
                <a:gd name="T1" fmla="*/ 464 h 5372"/>
                <a:gd name="T2" fmla="*/ 728 w 4342"/>
                <a:gd name="T3" fmla="*/ 503 h 5372"/>
                <a:gd name="T4" fmla="*/ 620 w 4342"/>
                <a:gd name="T5" fmla="*/ 573 h 5372"/>
                <a:gd name="T6" fmla="*/ 535 w 4342"/>
                <a:gd name="T7" fmla="*/ 670 h 5372"/>
                <a:gd name="T8" fmla="*/ 481 w 4342"/>
                <a:gd name="T9" fmla="*/ 787 h 5372"/>
                <a:gd name="T10" fmla="*/ 462 w 4342"/>
                <a:gd name="T11" fmla="*/ 920 h 5372"/>
                <a:gd name="T12" fmla="*/ 467 w 4342"/>
                <a:gd name="T13" fmla="*/ 4520 h 5372"/>
                <a:gd name="T14" fmla="*/ 504 w 4342"/>
                <a:gd name="T15" fmla="*/ 4645 h 5372"/>
                <a:gd name="T16" fmla="*/ 575 w 4342"/>
                <a:gd name="T17" fmla="*/ 4753 h 5372"/>
                <a:gd name="T18" fmla="*/ 671 w 4342"/>
                <a:gd name="T19" fmla="*/ 4838 h 5372"/>
                <a:gd name="T20" fmla="*/ 789 w 4342"/>
                <a:gd name="T21" fmla="*/ 4892 h 5372"/>
                <a:gd name="T22" fmla="*/ 921 w 4342"/>
                <a:gd name="T23" fmla="*/ 4912 h 5372"/>
                <a:gd name="T24" fmla="*/ 2919 w 4342"/>
                <a:gd name="T25" fmla="*/ 4200 h 5372"/>
                <a:gd name="T26" fmla="*/ 2938 w 4342"/>
                <a:gd name="T27" fmla="*/ 4103 h 5372"/>
                <a:gd name="T28" fmla="*/ 2992 w 4342"/>
                <a:gd name="T29" fmla="*/ 4025 h 5372"/>
                <a:gd name="T30" fmla="*/ 3071 w 4342"/>
                <a:gd name="T31" fmla="*/ 3971 h 5372"/>
                <a:gd name="T32" fmla="*/ 3169 w 4342"/>
                <a:gd name="T33" fmla="*/ 3952 h 5372"/>
                <a:gd name="T34" fmla="*/ 3882 w 4342"/>
                <a:gd name="T35" fmla="*/ 920 h 5372"/>
                <a:gd name="T36" fmla="*/ 3862 w 4342"/>
                <a:gd name="T37" fmla="*/ 787 h 5372"/>
                <a:gd name="T38" fmla="*/ 3807 w 4342"/>
                <a:gd name="T39" fmla="*/ 670 h 5372"/>
                <a:gd name="T40" fmla="*/ 3723 w 4342"/>
                <a:gd name="T41" fmla="*/ 573 h 5372"/>
                <a:gd name="T42" fmla="*/ 3615 w 4342"/>
                <a:gd name="T43" fmla="*/ 503 h 5372"/>
                <a:gd name="T44" fmla="*/ 3489 w 4342"/>
                <a:gd name="T45" fmla="*/ 464 h 5372"/>
                <a:gd name="T46" fmla="*/ 921 w 4342"/>
                <a:gd name="T47" fmla="*/ 459 h 5372"/>
                <a:gd name="T48" fmla="*/ 3421 w 4342"/>
                <a:gd name="T49" fmla="*/ 0 h 5372"/>
                <a:gd name="T50" fmla="*/ 3606 w 4342"/>
                <a:gd name="T51" fmla="*/ 18 h 5372"/>
                <a:gd name="T52" fmla="*/ 3779 w 4342"/>
                <a:gd name="T53" fmla="*/ 72 h 5372"/>
                <a:gd name="T54" fmla="*/ 3936 w 4342"/>
                <a:gd name="T55" fmla="*/ 157 h 5372"/>
                <a:gd name="T56" fmla="*/ 4072 w 4342"/>
                <a:gd name="T57" fmla="*/ 270 h 5372"/>
                <a:gd name="T58" fmla="*/ 4185 w 4342"/>
                <a:gd name="T59" fmla="*/ 405 h 5372"/>
                <a:gd name="T60" fmla="*/ 4270 w 4342"/>
                <a:gd name="T61" fmla="*/ 562 h 5372"/>
                <a:gd name="T62" fmla="*/ 4324 w 4342"/>
                <a:gd name="T63" fmla="*/ 735 h 5372"/>
                <a:gd name="T64" fmla="*/ 4342 w 4342"/>
                <a:gd name="T65" fmla="*/ 920 h 5372"/>
                <a:gd name="T66" fmla="*/ 4337 w 4342"/>
                <a:gd name="T67" fmla="*/ 4497 h 5372"/>
                <a:gd name="T68" fmla="*/ 4302 w 4342"/>
                <a:gd name="T69" fmla="*/ 4580 h 5372"/>
                <a:gd name="T70" fmla="*/ 3584 w 4342"/>
                <a:gd name="T71" fmla="*/ 5305 h 5372"/>
                <a:gd name="T72" fmla="*/ 3509 w 4342"/>
                <a:gd name="T73" fmla="*/ 5354 h 5372"/>
                <a:gd name="T74" fmla="*/ 3421 w 4342"/>
                <a:gd name="T75" fmla="*/ 5372 h 5372"/>
                <a:gd name="T76" fmla="*/ 828 w 4342"/>
                <a:gd name="T77" fmla="*/ 5367 h 5372"/>
                <a:gd name="T78" fmla="*/ 648 w 4342"/>
                <a:gd name="T79" fmla="*/ 5331 h 5372"/>
                <a:gd name="T80" fmla="*/ 483 w 4342"/>
                <a:gd name="T81" fmla="*/ 5261 h 5372"/>
                <a:gd name="T82" fmla="*/ 336 w 4342"/>
                <a:gd name="T83" fmla="*/ 5161 h 5372"/>
                <a:gd name="T84" fmla="*/ 211 w 4342"/>
                <a:gd name="T85" fmla="*/ 5037 h 5372"/>
                <a:gd name="T86" fmla="*/ 112 w 4342"/>
                <a:gd name="T87" fmla="*/ 4890 h 5372"/>
                <a:gd name="T88" fmla="*/ 43 w 4342"/>
                <a:gd name="T89" fmla="*/ 4725 h 5372"/>
                <a:gd name="T90" fmla="*/ 5 w 4342"/>
                <a:gd name="T91" fmla="*/ 4546 h 5372"/>
                <a:gd name="T92" fmla="*/ 0 w 4342"/>
                <a:gd name="T93" fmla="*/ 920 h 5372"/>
                <a:gd name="T94" fmla="*/ 20 w 4342"/>
                <a:gd name="T95" fmla="*/ 735 h 5372"/>
                <a:gd name="T96" fmla="*/ 74 w 4342"/>
                <a:gd name="T97" fmla="*/ 562 h 5372"/>
                <a:gd name="T98" fmla="*/ 159 w 4342"/>
                <a:gd name="T99" fmla="*/ 405 h 5372"/>
                <a:gd name="T100" fmla="*/ 270 w 4342"/>
                <a:gd name="T101" fmla="*/ 270 h 5372"/>
                <a:gd name="T102" fmla="*/ 408 w 4342"/>
                <a:gd name="T103" fmla="*/ 157 h 5372"/>
                <a:gd name="T104" fmla="*/ 563 w 4342"/>
                <a:gd name="T105" fmla="*/ 72 h 5372"/>
                <a:gd name="T106" fmla="*/ 736 w 4342"/>
                <a:gd name="T107" fmla="*/ 18 h 5372"/>
                <a:gd name="T108" fmla="*/ 921 w 4342"/>
                <a:gd name="T109" fmla="*/ 0 h 5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42" h="5372">
                  <a:moveTo>
                    <a:pt x="921" y="459"/>
                  </a:moveTo>
                  <a:lnTo>
                    <a:pt x="854" y="464"/>
                  </a:lnTo>
                  <a:lnTo>
                    <a:pt x="789" y="479"/>
                  </a:lnTo>
                  <a:lnTo>
                    <a:pt x="728" y="503"/>
                  </a:lnTo>
                  <a:lnTo>
                    <a:pt x="671" y="534"/>
                  </a:lnTo>
                  <a:lnTo>
                    <a:pt x="620" y="573"/>
                  </a:lnTo>
                  <a:lnTo>
                    <a:pt x="575" y="617"/>
                  </a:lnTo>
                  <a:lnTo>
                    <a:pt x="535" y="670"/>
                  </a:lnTo>
                  <a:lnTo>
                    <a:pt x="504" y="725"/>
                  </a:lnTo>
                  <a:lnTo>
                    <a:pt x="481" y="787"/>
                  </a:lnTo>
                  <a:lnTo>
                    <a:pt x="467" y="851"/>
                  </a:lnTo>
                  <a:lnTo>
                    <a:pt x="462" y="920"/>
                  </a:lnTo>
                  <a:lnTo>
                    <a:pt x="462" y="4453"/>
                  </a:lnTo>
                  <a:lnTo>
                    <a:pt x="467" y="4520"/>
                  </a:lnTo>
                  <a:lnTo>
                    <a:pt x="481" y="4585"/>
                  </a:lnTo>
                  <a:lnTo>
                    <a:pt x="504" y="4645"/>
                  </a:lnTo>
                  <a:lnTo>
                    <a:pt x="535" y="4703"/>
                  </a:lnTo>
                  <a:lnTo>
                    <a:pt x="575" y="4753"/>
                  </a:lnTo>
                  <a:lnTo>
                    <a:pt x="620" y="4799"/>
                  </a:lnTo>
                  <a:lnTo>
                    <a:pt x="671" y="4838"/>
                  </a:lnTo>
                  <a:lnTo>
                    <a:pt x="728" y="4869"/>
                  </a:lnTo>
                  <a:lnTo>
                    <a:pt x="789" y="4892"/>
                  </a:lnTo>
                  <a:lnTo>
                    <a:pt x="854" y="4907"/>
                  </a:lnTo>
                  <a:lnTo>
                    <a:pt x="921" y="4912"/>
                  </a:lnTo>
                  <a:lnTo>
                    <a:pt x="2919" y="4912"/>
                  </a:lnTo>
                  <a:lnTo>
                    <a:pt x="2919" y="4200"/>
                  </a:lnTo>
                  <a:lnTo>
                    <a:pt x="2923" y="4151"/>
                  </a:lnTo>
                  <a:lnTo>
                    <a:pt x="2938" y="4103"/>
                  </a:lnTo>
                  <a:lnTo>
                    <a:pt x="2961" y="4061"/>
                  </a:lnTo>
                  <a:lnTo>
                    <a:pt x="2992" y="4025"/>
                  </a:lnTo>
                  <a:lnTo>
                    <a:pt x="3028" y="3994"/>
                  </a:lnTo>
                  <a:lnTo>
                    <a:pt x="3071" y="3971"/>
                  </a:lnTo>
                  <a:lnTo>
                    <a:pt x="3118" y="3956"/>
                  </a:lnTo>
                  <a:lnTo>
                    <a:pt x="3169" y="3952"/>
                  </a:lnTo>
                  <a:lnTo>
                    <a:pt x="3882" y="3952"/>
                  </a:lnTo>
                  <a:lnTo>
                    <a:pt x="3882" y="920"/>
                  </a:lnTo>
                  <a:lnTo>
                    <a:pt x="3877" y="851"/>
                  </a:lnTo>
                  <a:lnTo>
                    <a:pt x="3862" y="787"/>
                  </a:lnTo>
                  <a:lnTo>
                    <a:pt x="3838" y="725"/>
                  </a:lnTo>
                  <a:lnTo>
                    <a:pt x="3807" y="670"/>
                  </a:lnTo>
                  <a:lnTo>
                    <a:pt x="3767" y="617"/>
                  </a:lnTo>
                  <a:lnTo>
                    <a:pt x="3723" y="573"/>
                  </a:lnTo>
                  <a:lnTo>
                    <a:pt x="3671" y="534"/>
                  </a:lnTo>
                  <a:lnTo>
                    <a:pt x="3615" y="503"/>
                  </a:lnTo>
                  <a:lnTo>
                    <a:pt x="3553" y="479"/>
                  </a:lnTo>
                  <a:lnTo>
                    <a:pt x="3489" y="464"/>
                  </a:lnTo>
                  <a:lnTo>
                    <a:pt x="3421" y="459"/>
                  </a:lnTo>
                  <a:lnTo>
                    <a:pt x="921" y="459"/>
                  </a:lnTo>
                  <a:close/>
                  <a:moveTo>
                    <a:pt x="921" y="0"/>
                  </a:moveTo>
                  <a:lnTo>
                    <a:pt x="3421" y="0"/>
                  </a:lnTo>
                  <a:lnTo>
                    <a:pt x="3514" y="5"/>
                  </a:lnTo>
                  <a:lnTo>
                    <a:pt x="3606" y="18"/>
                  </a:lnTo>
                  <a:lnTo>
                    <a:pt x="3694" y="41"/>
                  </a:lnTo>
                  <a:lnTo>
                    <a:pt x="3779" y="72"/>
                  </a:lnTo>
                  <a:lnTo>
                    <a:pt x="3859" y="111"/>
                  </a:lnTo>
                  <a:lnTo>
                    <a:pt x="3936" y="157"/>
                  </a:lnTo>
                  <a:lnTo>
                    <a:pt x="4006" y="211"/>
                  </a:lnTo>
                  <a:lnTo>
                    <a:pt x="4072" y="270"/>
                  </a:lnTo>
                  <a:lnTo>
                    <a:pt x="4131" y="335"/>
                  </a:lnTo>
                  <a:lnTo>
                    <a:pt x="4185" y="405"/>
                  </a:lnTo>
                  <a:lnTo>
                    <a:pt x="4230" y="482"/>
                  </a:lnTo>
                  <a:lnTo>
                    <a:pt x="4270" y="562"/>
                  </a:lnTo>
                  <a:lnTo>
                    <a:pt x="4301" y="647"/>
                  </a:lnTo>
                  <a:lnTo>
                    <a:pt x="4324" y="735"/>
                  </a:lnTo>
                  <a:lnTo>
                    <a:pt x="4337" y="825"/>
                  </a:lnTo>
                  <a:lnTo>
                    <a:pt x="4342" y="920"/>
                  </a:lnTo>
                  <a:lnTo>
                    <a:pt x="4342" y="4453"/>
                  </a:lnTo>
                  <a:lnTo>
                    <a:pt x="4337" y="4497"/>
                  </a:lnTo>
                  <a:lnTo>
                    <a:pt x="4324" y="4541"/>
                  </a:lnTo>
                  <a:lnTo>
                    <a:pt x="4302" y="4580"/>
                  </a:lnTo>
                  <a:lnTo>
                    <a:pt x="4275" y="4614"/>
                  </a:lnTo>
                  <a:lnTo>
                    <a:pt x="3584" y="5305"/>
                  </a:lnTo>
                  <a:lnTo>
                    <a:pt x="3548" y="5333"/>
                  </a:lnTo>
                  <a:lnTo>
                    <a:pt x="3509" y="5354"/>
                  </a:lnTo>
                  <a:lnTo>
                    <a:pt x="3467" y="5367"/>
                  </a:lnTo>
                  <a:lnTo>
                    <a:pt x="3421" y="5372"/>
                  </a:lnTo>
                  <a:lnTo>
                    <a:pt x="921" y="5372"/>
                  </a:lnTo>
                  <a:lnTo>
                    <a:pt x="828" y="5367"/>
                  </a:lnTo>
                  <a:lnTo>
                    <a:pt x="736" y="5354"/>
                  </a:lnTo>
                  <a:lnTo>
                    <a:pt x="648" y="5331"/>
                  </a:lnTo>
                  <a:lnTo>
                    <a:pt x="563" y="5300"/>
                  </a:lnTo>
                  <a:lnTo>
                    <a:pt x="483" y="5261"/>
                  </a:lnTo>
                  <a:lnTo>
                    <a:pt x="408" y="5215"/>
                  </a:lnTo>
                  <a:lnTo>
                    <a:pt x="336" y="5161"/>
                  </a:lnTo>
                  <a:lnTo>
                    <a:pt x="270" y="5103"/>
                  </a:lnTo>
                  <a:lnTo>
                    <a:pt x="211" y="5037"/>
                  </a:lnTo>
                  <a:lnTo>
                    <a:pt x="159" y="4965"/>
                  </a:lnTo>
                  <a:lnTo>
                    <a:pt x="112" y="4890"/>
                  </a:lnTo>
                  <a:lnTo>
                    <a:pt x="74" y="4810"/>
                  </a:lnTo>
                  <a:lnTo>
                    <a:pt x="43" y="4725"/>
                  </a:lnTo>
                  <a:lnTo>
                    <a:pt x="20" y="4637"/>
                  </a:lnTo>
                  <a:lnTo>
                    <a:pt x="5" y="4546"/>
                  </a:lnTo>
                  <a:lnTo>
                    <a:pt x="0" y="4453"/>
                  </a:lnTo>
                  <a:lnTo>
                    <a:pt x="0" y="920"/>
                  </a:lnTo>
                  <a:lnTo>
                    <a:pt x="5" y="825"/>
                  </a:lnTo>
                  <a:lnTo>
                    <a:pt x="20" y="735"/>
                  </a:lnTo>
                  <a:lnTo>
                    <a:pt x="43" y="647"/>
                  </a:lnTo>
                  <a:lnTo>
                    <a:pt x="74" y="562"/>
                  </a:lnTo>
                  <a:lnTo>
                    <a:pt x="112" y="482"/>
                  </a:lnTo>
                  <a:lnTo>
                    <a:pt x="159" y="405"/>
                  </a:lnTo>
                  <a:lnTo>
                    <a:pt x="211" y="335"/>
                  </a:lnTo>
                  <a:lnTo>
                    <a:pt x="270" y="270"/>
                  </a:lnTo>
                  <a:lnTo>
                    <a:pt x="336" y="211"/>
                  </a:lnTo>
                  <a:lnTo>
                    <a:pt x="408" y="157"/>
                  </a:lnTo>
                  <a:lnTo>
                    <a:pt x="483" y="111"/>
                  </a:lnTo>
                  <a:lnTo>
                    <a:pt x="563" y="72"/>
                  </a:lnTo>
                  <a:lnTo>
                    <a:pt x="648" y="41"/>
                  </a:lnTo>
                  <a:lnTo>
                    <a:pt x="736" y="18"/>
                  </a:lnTo>
                  <a:lnTo>
                    <a:pt x="828" y="5"/>
                  </a:lnTo>
                  <a:lnTo>
                    <a:pt x="92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1821" y="969"/>
              <a:ext cx="545" cy="127"/>
            </a:xfrm>
            <a:custGeom>
              <a:avLst/>
              <a:gdLst>
                <a:gd name="T0" fmla="*/ 129 w 1089"/>
                <a:gd name="T1" fmla="*/ 0 h 254"/>
                <a:gd name="T2" fmla="*/ 962 w 1089"/>
                <a:gd name="T3" fmla="*/ 0 h 254"/>
                <a:gd name="T4" fmla="*/ 996 w 1089"/>
                <a:gd name="T5" fmla="*/ 3 h 254"/>
                <a:gd name="T6" fmla="*/ 1025 w 1089"/>
                <a:gd name="T7" fmla="*/ 16 h 254"/>
                <a:gd name="T8" fmla="*/ 1052 w 1089"/>
                <a:gd name="T9" fmla="*/ 37 h 254"/>
                <a:gd name="T10" fmla="*/ 1071 w 1089"/>
                <a:gd name="T11" fmla="*/ 62 h 254"/>
                <a:gd name="T12" fmla="*/ 1084 w 1089"/>
                <a:gd name="T13" fmla="*/ 93 h 254"/>
                <a:gd name="T14" fmla="*/ 1089 w 1089"/>
                <a:gd name="T15" fmla="*/ 127 h 254"/>
                <a:gd name="T16" fmla="*/ 1084 w 1089"/>
                <a:gd name="T17" fmla="*/ 161 h 254"/>
                <a:gd name="T18" fmla="*/ 1071 w 1089"/>
                <a:gd name="T19" fmla="*/ 192 h 254"/>
                <a:gd name="T20" fmla="*/ 1052 w 1089"/>
                <a:gd name="T21" fmla="*/ 217 h 254"/>
                <a:gd name="T22" fmla="*/ 1025 w 1089"/>
                <a:gd name="T23" fmla="*/ 238 h 254"/>
                <a:gd name="T24" fmla="*/ 996 w 1089"/>
                <a:gd name="T25" fmla="*/ 251 h 254"/>
                <a:gd name="T26" fmla="*/ 962 w 1089"/>
                <a:gd name="T27" fmla="*/ 254 h 254"/>
                <a:gd name="T28" fmla="*/ 129 w 1089"/>
                <a:gd name="T29" fmla="*/ 254 h 254"/>
                <a:gd name="T30" fmla="*/ 95 w 1089"/>
                <a:gd name="T31" fmla="*/ 251 h 254"/>
                <a:gd name="T32" fmla="*/ 64 w 1089"/>
                <a:gd name="T33" fmla="*/ 238 h 254"/>
                <a:gd name="T34" fmla="*/ 37 w 1089"/>
                <a:gd name="T35" fmla="*/ 217 h 254"/>
                <a:gd name="T36" fmla="*/ 18 w 1089"/>
                <a:gd name="T37" fmla="*/ 192 h 254"/>
                <a:gd name="T38" fmla="*/ 5 w 1089"/>
                <a:gd name="T39" fmla="*/ 161 h 254"/>
                <a:gd name="T40" fmla="*/ 0 w 1089"/>
                <a:gd name="T41" fmla="*/ 127 h 254"/>
                <a:gd name="T42" fmla="*/ 5 w 1089"/>
                <a:gd name="T43" fmla="*/ 93 h 254"/>
                <a:gd name="T44" fmla="*/ 18 w 1089"/>
                <a:gd name="T45" fmla="*/ 62 h 254"/>
                <a:gd name="T46" fmla="*/ 37 w 1089"/>
                <a:gd name="T47" fmla="*/ 37 h 254"/>
                <a:gd name="T48" fmla="*/ 64 w 1089"/>
                <a:gd name="T49" fmla="*/ 16 h 254"/>
                <a:gd name="T50" fmla="*/ 95 w 1089"/>
                <a:gd name="T51" fmla="*/ 3 h 254"/>
                <a:gd name="T52" fmla="*/ 129 w 1089"/>
                <a:gd name="T5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4">
                  <a:moveTo>
                    <a:pt x="129" y="0"/>
                  </a:moveTo>
                  <a:lnTo>
                    <a:pt x="962" y="0"/>
                  </a:lnTo>
                  <a:lnTo>
                    <a:pt x="996" y="3"/>
                  </a:lnTo>
                  <a:lnTo>
                    <a:pt x="1025" y="16"/>
                  </a:lnTo>
                  <a:lnTo>
                    <a:pt x="1052" y="37"/>
                  </a:lnTo>
                  <a:lnTo>
                    <a:pt x="1071" y="62"/>
                  </a:lnTo>
                  <a:lnTo>
                    <a:pt x="1084" y="93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7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4"/>
                  </a:lnTo>
                  <a:lnTo>
                    <a:pt x="129" y="254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2"/>
                  </a:lnTo>
                  <a:lnTo>
                    <a:pt x="37" y="37"/>
                  </a:lnTo>
                  <a:lnTo>
                    <a:pt x="64" y="16"/>
                  </a:lnTo>
                  <a:lnTo>
                    <a:pt x="95" y="3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1821" y="1224"/>
              <a:ext cx="545" cy="128"/>
            </a:xfrm>
            <a:custGeom>
              <a:avLst/>
              <a:gdLst>
                <a:gd name="T0" fmla="*/ 129 w 1089"/>
                <a:gd name="T1" fmla="*/ 0 h 256"/>
                <a:gd name="T2" fmla="*/ 962 w 1089"/>
                <a:gd name="T3" fmla="*/ 0 h 256"/>
                <a:gd name="T4" fmla="*/ 996 w 1089"/>
                <a:gd name="T5" fmla="*/ 4 h 256"/>
                <a:gd name="T6" fmla="*/ 1025 w 1089"/>
                <a:gd name="T7" fmla="*/ 18 h 256"/>
                <a:gd name="T8" fmla="*/ 1052 w 1089"/>
                <a:gd name="T9" fmla="*/ 37 h 256"/>
                <a:gd name="T10" fmla="*/ 1071 w 1089"/>
                <a:gd name="T11" fmla="*/ 63 h 256"/>
                <a:gd name="T12" fmla="*/ 1084 w 1089"/>
                <a:gd name="T13" fmla="*/ 94 h 256"/>
                <a:gd name="T14" fmla="*/ 1089 w 1089"/>
                <a:gd name="T15" fmla="*/ 127 h 256"/>
                <a:gd name="T16" fmla="*/ 1084 w 1089"/>
                <a:gd name="T17" fmla="*/ 161 h 256"/>
                <a:gd name="T18" fmla="*/ 1071 w 1089"/>
                <a:gd name="T19" fmla="*/ 192 h 256"/>
                <a:gd name="T20" fmla="*/ 1052 w 1089"/>
                <a:gd name="T21" fmla="*/ 218 h 256"/>
                <a:gd name="T22" fmla="*/ 1025 w 1089"/>
                <a:gd name="T23" fmla="*/ 238 h 256"/>
                <a:gd name="T24" fmla="*/ 996 w 1089"/>
                <a:gd name="T25" fmla="*/ 251 h 256"/>
                <a:gd name="T26" fmla="*/ 962 w 1089"/>
                <a:gd name="T27" fmla="*/ 256 h 256"/>
                <a:gd name="T28" fmla="*/ 129 w 1089"/>
                <a:gd name="T29" fmla="*/ 256 h 256"/>
                <a:gd name="T30" fmla="*/ 95 w 1089"/>
                <a:gd name="T31" fmla="*/ 251 h 256"/>
                <a:gd name="T32" fmla="*/ 64 w 1089"/>
                <a:gd name="T33" fmla="*/ 238 h 256"/>
                <a:gd name="T34" fmla="*/ 37 w 1089"/>
                <a:gd name="T35" fmla="*/ 218 h 256"/>
                <a:gd name="T36" fmla="*/ 18 w 1089"/>
                <a:gd name="T37" fmla="*/ 192 h 256"/>
                <a:gd name="T38" fmla="*/ 5 w 1089"/>
                <a:gd name="T39" fmla="*/ 161 h 256"/>
                <a:gd name="T40" fmla="*/ 0 w 1089"/>
                <a:gd name="T41" fmla="*/ 127 h 256"/>
                <a:gd name="T42" fmla="*/ 5 w 1089"/>
                <a:gd name="T43" fmla="*/ 94 h 256"/>
                <a:gd name="T44" fmla="*/ 18 w 1089"/>
                <a:gd name="T45" fmla="*/ 63 h 256"/>
                <a:gd name="T46" fmla="*/ 37 w 1089"/>
                <a:gd name="T47" fmla="*/ 37 h 256"/>
                <a:gd name="T48" fmla="*/ 64 w 1089"/>
                <a:gd name="T49" fmla="*/ 18 h 256"/>
                <a:gd name="T50" fmla="*/ 95 w 1089"/>
                <a:gd name="T51" fmla="*/ 4 h 256"/>
                <a:gd name="T52" fmla="*/ 129 w 1089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6">
                  <a:moveTo>
                    <a:pt x="129" y="0"/>
                  </a:moveTo>
                  <a:lnTo>
                    <a:pt x="962" y="0"/>
                  </a:lnTo>
                  <a:lnTo>
                    <a:pt x="996" y="4"/>
                  </a:lnTo>
                  <a:lnTo>
                    <a:pt x="1025" y="18"/>
                  </a:lnTo>
                  <a:lnTo>
                    <a:pt x="1052" y="37"/>
                  </a:lnTo>
                  <a:lnTo>
                    <a:pt x="1071" y="63"/>
                  </a:lnTo>
                  <a:lnTo>
                    <a:pt x="1084" y="94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8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6"/>
                  </a:lnTo>
                  <a:lnTo>
                    <a:pt x="129" y="256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8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4"/>
                  </a:lnTo>
                  <a:lnTo>
                    <a:pt x="18" y="63"/>
                  </a:lnTo>
                  <a:lnTo>
                    <a:pt x="37" y="37"/>
                  </a:lnTo>
                  <a:lnTo>
                    <a:pt x="64" y="18"/>
                  </a:lnTo>
                  <a:lnTo>
                    <a:pt x="95" y="4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1905" y="1659"/>
              <a:ext cx="1057" cy="128"/>
            </a:xfrm>
            <a:custGeom>
              <a:avLst/>
              <a:gdLst>
                <a:gd name="T0" fmla="*/ 128 w 2114"/>
                <a:gd name="T1" fmla="*/ 0 h 255"/>
                <a:gd name="T2" fmla="*/ 1986 w 2114"/>
                <a:gd name="T3" fmla="*/ 0 h 255"/>
                <a:gd name="T4" fmla="*/ 2020 w 2114"/>
                <a:gd name="T5" fmla="*/ 5 h 255"/>
                <a:gd name="T6" fmla="*/ 2052 w 2114"/>
                <a:gd name="T7" fmla="*/ 16 h 255"/>
                <a:gd name="T8" fmla="*/ 2078 w 2114"/>
                <a:gd name="T9" fmla="*/ 37 h 255"/>
                <a:gd name="T10" fmla="*/ 2097 w 2114"/>
                <a:gd name="T11" fmla="*/ 63 h 255"/>
                <a:gd name="T12" fmla="*/ 2110 w 2114"/>
                <a:gd name="T13" fmla="*/ 93 h 255"/>
                <a:gd name="T14" fmla="*/ 2114 w 2114"/>
                <a:gd name="T15" fmla="*/ 127 h 255"/>
                <a:gd name="T16" fmla="*/ 2110 w 2114"/>
                <a:gd name="T17" fmla="*/ 161 h 255"/>
                <a:gd name="T18" fmla="*/ 2097 w 2114"/>
                <a:gd name="T19" fmla="*/ 192 h 255"/>
                <a:gd name="T20" fmla="*/ 2078 w 2114"/>
                <a:gd name="T21" fmla="*/ 217 h 255"/>
                <a:gd name="T22" fmla="*/ 2052 w 2114"/>
                <a:gd name="T23" fmla="*/ 238 h 255"/>
                <a:gd name="T24" fmla="*/ 2020 w 2114"/>
                <a:gd name="T25" fmla="*/ 251 h 255"/>
                <a:gd name="T26" fmla="*/ 1986 w 2114"/>
                <a:gd name="T27" fmla="*/ 255 h 255"/>
                <a:gd name="T28" fmla="*/ 128 w 2114"/>
                <a:gd name="T29" fmla="*/ 255 h 255"/>
                <a:gd name="T30" fmla="*/ 94 w 2114"/>
                <a:gd name="T31" fmla="*/ 251 h 255"/>
                <a:gd name="T32" fmla="*/ 64 w 2114"/>
                <a:gd name="T33" fmla="*/ 238 h 255"/>
                <a:gd name="T34" fmla="*/ 38 w 2114"/>
                <a:gd name="T35" fmla="*/ 217 h 255"/>
                <a:gd name="T36" fmla="*/ 18 w 2114"/>
                <a:gd name="T37" fmla="*/ 192 h 255"/>
                <a:gd name="T38" fmla="*/ 5 w 2114"/>
                <a:gd name="T39" fmla="*/ 161 h 255"/>
                <a:gd name="T40" fmla="*/ 0 w 2114"/>
                <a:gd name="T41" fmla="*/ 127 h 255"/>
                <a:gd name="T42" fmla="*/ 5 w 2114"/>
                <a:gd name="T43" fmla="*/ 93 h 255"/>
                <a:gd name="T44" fmla="*/ 18 w 2114"/>
                <a:gd name="T45" fmla="*/ 63 h 255"/>
                <a:gd name="T46" fmla="*/ 38 w 2114"/>
                <a:gd name="T47" fmla="*/ 37 h 255"/>
                <a:gd name="T48" fmla="*/ 64 w 2114"/>
                <a:gd name="T49" fmla="*/ 16 h 255"/>
                <a:gd name="T50" fmla="*/ 94 w 2114"/>
                <a:gd name="T51" fmla="*/ 5 h 255"/>
                <a:gd name="T52" fmla="*/ 128 w 2114"/>
                <a:gd name="T5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5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6"/>
                  </a:lnTo>
                  <a:lnTo>
                    <a:pt x="2078" y="37"/>
                  </a:lnTo>
                  <a:lnTo>
                    <a:pt x="2097" y="63"/>
                  </a:lnTo>
                  <a:lnTo>
                    <a:pt x="2110" y="93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2"/>
                  </a:lnTo>
                  <a:lnTo>
                    <a:pt x="2078" y="217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5"/>
                  </a:lnTo>
                  <a:lnTo>
                    <a:pt x="128" y="255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3"/>
                  </a:lnTo>
                  <a:lnTo>
                    <a:pt x="38" y="37"/>
                  </a:lnTo>
                  <a:lnTo>
                    <a:pt x="64" y="16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1905" y="1915"/>
              <a:ext cx="1057" cy="128"/>
            </a:xfrm>
            <a:custGeom>
              <a:avLst/>
              <a:gdLst>
                <a:gd name="T0" fmla="*/ 128 w 2114"/>
                <a:gd name="T1" fmla="*/ 0 h 256"/>
                <a:gd name="T2" fmla="*/ 1986 w 2114"/>
                <a:gd name="T3" fmla="*/ 0 h 256"/>
                <a:gd name="T4" fmla="*/ 2020 w 2114"/>
                <a:gd name="T5" fmla="*/ 5 h 256"/>
                <a:gd name="T6" fmla="*/ 2052 w 2114"/>
                <a:gd name="T7" fmla="*/ 18 h 256"/>
                <a:gd name="T8" fmla="*/ 2078 w 2114"/>
                <a:gd name="T9" fmla="*/ 37 h 256"/>
                <a:gd name="T10" fmla="*/ 2097 w 2114"/>
                <a:gd name="T11" fmla="*/ 64 h 256"/>
                <a:gd name="T12" fmla="*/ 2110 w 2114"/>
                <a:gd name="T13" fmla="*/ 95 h 256"/>
                <a:gd name="T14" fmla="*/ 2114 w 2114"/>
                <a:gd name="T15" fmla="*/ 127 h 256"/>
                <a:gd name="T16" fmla="*/ 2110 w 2114"/>
                <a:gd name="T17" fmla="*/ 161 h 256"/>
                <a:gd name="T18" fmla="*/ 2097 w 2114"/>
                <a:gd name="T19" fmla="*/ 193 h 256"/>
                <a:gd name="T20" fmla="*/ 2078 w 2114"/>
                <a:gd name="T21" fmla="*/ 219 h 256"/>
                <a:gd name="T22" fmla="*/ 2052 w 2114"/>
                <a:gd name="T23" fmla="*/ 238 h 256"/>
                <a:gd name="T24" fmla="*/ 2020 w 2114"/>
                <a:gd name="T25" fmla="*/ 251 h 256"/>
                <a:gd name="T26" fmla="*/ 1986 w 2114"/>
                <a:gd name="T27" fmla="*/ 256 h 256"/>
                <a:gd name="T28" fmla="*/ 128 w 2114"/>
                <a:gd name="T29" fmla="*/ 256 h 256"/>
                <a:gd name="T30" fmla="*/ 94 w 2114"/>
                <a:gd name="T31" fmla="*/ 251 h 256"/>
                <a:gd name="T32" fmla="*/ 64 w 2114"/>
                <a:gd name="T33" fmla="*/ 238 h 256"/>
                <a:gd name="T34" fmla="*/ 38 w 2114"/>
                <a:gd name="T35" fmla="*/ 219 h 256"/>
                <a:gd name="T36" fmla="*/ 18 w 2114"/>
                <a:gd name="T37" fmla="*/ 193 h 256"/>
                <a:gd name="T38" fmla="*/ 5 w 2114"/>
                <a:gd name="T39" fmla="*/ 161 h 256"/>
                <a:gd name="T40" fmla="*/ 0 w 2114"/>
                <a:gd name="T41" fmla="*/ 127 h 256"/>
                <a:gd name="T42" fmla="*/ 5 w 2114"/>
                <a:gd name="T43" fmla="*/ 95 h 256"/>
                <a:gd name="T44" fmla="*/ 18 w 2114"/>
                <a:gd name="T45" fmla="*/ 64 h 256"/>
                <a:gd name="T46" fmla="*/ 38 w 2114"/>
                <a:gd name="T47" fmla="*/ 37 h 256"/>
                <a:gd name="T48" fmla="*/ 64 w 2114"/>
                <a:gd name="T49" fmla="*/ 18 h 256"/>
                <a:gd name="T50" fmla="*/ 94 w 2114"/>
                <a:gd name="T51" fmla="*/ 5 h 256"/>
                <a:gd name="T52" fmla="*/ 128 w 2114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6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8"/>
                  </a:lnTo>
                  <a:lnTo>
                    <a:pt x="2078" y="37"/>
                  </a:lnTo>
                  <a:lnTo>
                    <a:pt x="2097" y="64"/>
                  </a:lnTo>
                  <a:lnTo>
                    <a:pt x="2110" y="95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3"/>
                  </a:lnTo>
                  <a:lnTo>
                    <a:pt x="2078" y="219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6"/>
                  </a:lnTo>
                  <a:lnTo>
                    <a:pt x="128" y="256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9"/>
                  </a:lnTo>
                  <a:lnTo>
                    <a:pt x="18" y="193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5"/>
                  </a:lnTo>
                  <a:lnTo>
                    <a:pt x="18" y="64"/>
                  </a:lnTo>
                  <a:lnTo>
                    <a:pt x="38" y="37"/>
                  </a:lnTo>
                  <a:lnTo>
                    <a:pt x="64" y="18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1841" y="2420"/>
              <a:ext cx="384" cy="384"/>
            </a:xfrm>
            <a:custGeom>
              <a:avLst/>
              <a:gdLst>
                <a:gd name="T0" fmla="*/ 384 w 769"/>
                <a:gd name="T1" fmla="*/ 0 h 768"/>
                <a:gd name="T2" fmla="*/ 447 w 769"/>
                <a:gd name="T3" fmla="*/ 5 h 768"/>
                <a:gd name="T4" fmla="*/ 506 w 769"/>
                <a:gd name="T5" fmla="*/ 20 h 768"/>
                <a:gd name="T6" fmla="*/ 561 w 769"/>
                <a:gd name="T7" fmla="*/ 43 h 768"/>
                <a:gd name="T8" fmla="*/ 612 w 769"/>
                <a:gd name="T9" fmla="*/ 74 h 768"/>
                <a:gd name="T10" fmla="*/ 656 w 769"/>
                <a:gd name="T11" fmla="*/ 113 h 768"/>
                <a:gd name="T12" fmla="*/ 694 w 769"/>
                <a:gd name="T13" fmla="*/ 157 h 768"/>
                <a:gd name="T14" fmla="*/ 726 w 769"/>
                <a:gd name="T15" fmla="*/ 208 h 768"/>
                <a:gd name="T16" fmla="*/ 749 w 769"/>
                <a:gd name="T17" fmla="*/ 263 h 768"/>
                <a:gd name="T18" fmla="*/ 764 w 769"/>
                <a:gd name="T19" fmla="*/ 322 h 768"/>
                <a:gd name="T20" fmla="*/ 769 w 769"/>
                <a:gd name="T21" fmla="*/ 384 h 768"/>
                <a:gd name="T22" fmla="*/ 764 w 769"/>
                <a:gd name="T23" fmla="*/ 446 h 768"/>
                <a:gd name="T24" fmla="*/ 749 w 769"/>
                <a:gd name="T25" fmla="*/ 505 h 768"/>
                <a:gd name="T26" fmla="*/ 726 w 769"/>
                <a:gd name="T27" fmla="*/ 561 h 768"/>
                <a:gd name="T28" fmla="*/ 694 w 769"/>
                <a:gd name="T29" fmla="*/ 611 h 768"/>
                <a:gd name="T30" fmla="*/ 656 w 769"/>
                <a:gd name="T31" fmla="*/ 655 h 768"/>
                <a:gd name="T32" fmla="*/ 612 w 769"/>
                <a:gd name="T33" fmla="*/ 694 h 768"/>
                <a:gd name="T34" fmla="*/ 561 w 769"/>
                <a:gd name="T35" fmla="*/ 725 h 768"/>
                <a:gd name="T36" fmla="*/ 506 w 769"/>
                <a:gd name="T37" fmla="*/ 748 h 768"/>
                <a:gd name="T38" fmla="*/ 447 w 769"/>
                <a:gd name="T39" fmla="*/ 763 h 768"/>
                <a:gd name="T40" fmla="*/ 384 w 769"/>
                <a:gd name="T41" fmla="*/ 768 h 768"/>
                <a:gd name="T42" fmla="*/ 322 w 769"/>
                <a:gd name="T43" fmla="*/ 763 h 768"/>
                <a:gd name="T44" fmla="*/ 263 w 769"/>
                <a:gd name="T45" fmla="*/ 748 h 768"/>
                <a:gd name="T46" fmla="*/ 208 w 769"/>
                <a:gd name="T47" fmla="*/ 725 h 768"/>
                <a:gd name="T48" fmla="*/ 157 w 769"/>
                <a:gd name="T49" fmla="*/ 694 h 768"/>
                <a:gd name="T50" fmla="*/ 113 w 769"/>
                <a:gd name="T51" fmla="*/ 655 h 768"/>
                <a:gd name="T52" fmla="*/ 74 w 769"/>
                <a:gd name="T53" fmla="*/ 611 h 768"/>
                <a:gd name="T54" fmla="*/ 43 w 769"/>
                <a:gd name="T55" fmla="*/ 561 h 768"/>
                <a:gd name="T56" fmla="*/ 20 w 769"/>
                <a:gd name="T57" fmla="*/ 505 h 768"/>
                <a:gd name="T58" fmla="*/ 5 w 769"/>
                <a:gd name="T59" fmla="*/ 446 h 768"/>
                <a:gd name="T60" fmla="*/ 0 w 769"/>
                <a:gd name="T61" fmla="*/ 384 h 768"/>
                <a:gd name="T62" fmla="*/ 5 w 769"/>
                <a:gd name="T63" fmla="*/ 322 h 768"/>
                <a:gd name="T64" fmla="*/ 20 w 769"/>
                <a:gd name="T65" fmla="*/ 263 h 768"/>
                <a:gd name="T66" fmla="*/ 43 w 769"/>
                <a:gd name="T67" fmla="*/ 208 h 768"/>
                <a:gd name="T68" fmla="*/ 74 w 769"/>
                <a:gd name="T69" fmla="*/ 157 h 768"/>
                <a:gd name="T70" fmla="*/ 113 w 769"/>
                <a:gd name="T71" fmla="*/ 113 h 768"/>
                <a:gd name="T72" fmla="*/ 157 w 769"/>
                <a:gd name="T73" fmla="*/ 74 h 768"/>
                <a:gd name="T74" fmla="*/ 208 w 769"/>
                <a:gd name="T75" fmla="*/ 43 h 768"/>
                <a:gd name="T76" fmla="*/ 263 w 769"/>
                <a:gd name="T77" fmla="*/ 20 h 768"/>
                <a:gd name="T78" fmla="*/ 322 w 769"/>
                <a:gd name="T79" fmla="*/ 5 h 768"/>
                <a:gd name="T80" fmla="*/ 384 w 769"/>
                <a:gd name="T81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68">
                  <a:moveTo>
                    <a:pt x="384" y="0"/>
                  </a:moveTo>
                  <a:lnTo>
                    <a:pt x="447" y="5"/>
                  </a:lnTo>
                  <a:lnTo>
                    <a:pt x="506" y="20"/>
                  </a:lnTo>
                  <a:lnTo>
                    <a:pt x="561" y="43"/>
                  </a:lnTo>
                  <a:lnTo>
                    <a:pt x="612" y="74"/>
                  </a:lnTo>
                  <a:lnTo>
                    <a:pt x="656" y="113"/>
                  </a:lnTo>
                  <a:lnTo>
                    <a:pt x="694" y="157"/>
                  </a:lnTo>
                  <a:lnTo>
                    <a:pt x="726" y="208"/>
                  </a:lnTo>
                  <a:lnTo>
                    <a:pt x="749" y="263"/>
                  </a:lnTo>
                  <a:lnTo>
                    <a:pt x="764" y="322"/>
                  </a:lnTo>
                  <a:lnTo>
                    <a:pt x="769" y="384"/>
                  </a:lnTo>
                  <a:lnTo>
                    <a:pt x="764" y="446"/>
                  </a:lnTo>
                  <a:lnTo>
                    <a:pt x="749" y="505"/>
                  </a:lnTo>
                  <a:lnTo>
                    <a:pt x="726" y="561"/>
                  </a:lnTo>
                  <a:lnTo>
                    <a:pt x="694" y="611"/>
                  </a:lnTo>
                  <a:lnTo>
                    <a:pt x="656" y="655"/>
                  </a:lnTo>
                  <a:lnTo>
                    <a:pt x="612" y="694"/>
                  </a:lnTo>
                  <a:lnTo>
                    <a:pt x="561" y="725"/>
                  </a:lnTo>
                  <a:lnTo>
                    <a:pt x="506" y="748"/>
                  </a:lnTo>
                  <a:lnTo>
                    <a:pt x="447" y="763"/>
                  </a:lnTo>
                  <a:lnTo>
                    <a:pt x="384" y="768"/>
                  </a:lnTo>
                  <a:lnTo>
                    <a:pt x="322" y="763"/>
                  </a:lnTo>
                  <a:lnTo>
                    <a:pt x="263" y="748"/>
                  </a:lnTo>
                  <a:lnTo>
                    <a:pt x="208" y="725"/>
                  </a:lnTo>
                  <a:lnTo>
                    <a:pt x="157" y="694"/>
                  </a:lnTo>
                  <a:lnTo>
                    <a:pt x="113" y="655"/>
                  </a:lnTo>
                  <a:lnTo>
                    <a:pt x="74" y="611"/>
                  </a:lnTo>
                  <a:lnTo>
                    <a:pt x="43" y="561"/>
                  </a:lnTo>
                  <a:lnTo>
                    <a:pt x="20" y="505"/>
                  </a:lnTo>
                  <a:lnTo>
                    <a:pt x="5" y="446"/>
                  </a:lnTo>
                  <a:lnTo>
                    <a:pt x="0" y="384"/>
                  </a:lnTo>
                  <a:lnTo>
                    <a:pt x="5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3" y="113"/>
                  </a:lnTo>
                  <a:lnTo>
                    <a:pt x="157" y="74"/>
                  </a:lnTo>
                  <a:lnTo>
                    <a:pt x="208" y="43"/>
                  </a:lnTo>
                  <a:lnTo>
                    <a:pt x="263" y="20"/>
                  </a:lnTo>
                  <a:lnTo>
                    <a:pt x="322" y="5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6346674" y="1697910"/>
            <a:ext cx="1524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 smtClean="0"/>
              <a:t>내용을 </a:t>
            </a:r>
            <a:r>
              <a:rPr lang="ko-KR" altLang="en-US" sz="2000" b="1" dirty="0"/>
              <a:t>입력해 주세요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8234928" y="1697910"/>
            <a:ext cx="1524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/>
              <a:t>내용을 입력해 주세요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10129278" y="1697910"/>
            <a:ext cx="1524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/>
              <a:t>내용을 입력해 주세요</a:t>
            </a:r>
          </a:p>
        </p:txBody>
      </p:sp>
      <p:cxnSp>
        <p:nvCxnSpPr>
          <p:cNvPr id="45" name="직선 연결선 44"/>
          <p:cNvCxnSpPr/>
          <p:nvPr/>
        </p:nvCxnSpPr>
        <p:spPr>
          <a:xfrm flipH="1">
            <a:off x="7355569" y="692150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그룹 45"/>
          <p:cNvGrpSpPr/>
          <p:nvPr/>
        </p:nvGrpSpPr>
        <p:grpSpPr>
          <a:xfrm>
            <a:off x="10847070" y="-22860"/>
            <a:ext cx="1223010" cy="1149133"/>
            <a:chOff x="11258550" y="-22860"/>
            <a:chExt cx="811530" cy="1360170"/>
          </a:xfrm>
          <a:solidFill>
            <a:schemeClr val="accent1"/>
          </a:solidFill>
        </p:grpSpPr>
        <p:sp>
          <p:nvSpPr>
            <p:cNvPr id="47" name="오각형 46"/>
            <p:cNvSpPr/>
            <p:nvPr/>
          </p:nvSpPr>
          <p:spPr>
            <a:xfrm rot="5400000">
              <a:off x="10995660" y="262890"/>
              <a:ext cx="1337310" cy="811530"/>
            </a:xfrm>
            <a:prstGeom prst="homePlate">
              <a:avLst>
                <a:gd name="adj" fmla="val 387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오각형 47"/>
            <p:cNvSpPr/>
            <p:nvPr/>
          </p:nvSpPr>
          <p:spPr>
            <a:xfrm rot="5400000">
              <a:off x="11047095" y="240616"/>
              <a:ext cx="1234440" cy="707488"/>
            </a:xfrm>
            <a:prstGeom prst="homePlate">
              <a:avLst>
                <a:gd name="adj" fmla="val 3873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7388196" y="168930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12614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/>
      <p:bldP spid="10" grpId="0"/>
      <p:bldP spid="11" grpId="0"/>
      <p:bldP spid="13" grpId="0" animBg="1"/>
      <p:bldP spid="14" grpId="0" animBg="1"/>
      <p:bldP spid="15" grpId="0" animBg="1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원형 3"/>
          <p:cNvSpPr/>
          <p:nvPr/>
        </p:nvSpPr>
        <p:spPr>
          <a:xfrm>
            <a:off x="7612391" y="1441189"/>
            <a:ext cx="2973547" cy="2973540"/>
          </a:xfrm>
          <a:prstGeom prst="pie">
            <a:avLst>
              <a:gd name="adj1" fmla="val 21597609"/>
              <a:gd name="adj2" fmla="val 5409709"/>
            </a:avLst>
          </a:prstGeom>
          <a:solidFill>
            <a:schemeClr val="tx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원형 4"/>
          <p:cNvSpPr/>
          <p:nvPr/>
        </p:nvSpPr>
        <p:spPr>
          <a:xfrm>
            <a:off x="7592110" y="1441189"/>
            <a:ext cx="2973547" cy="2973540"/>
          </a:xfrm>
          <a:prstGeom prst="pie">
            <a:avLst>
              <a:gd name="adj1" fmla="val 5414949"/>
              <a:gd name="adj2" fmla="val 10759077"/>
            </a:avLst>
          </a:prstGeom>
          <a:solidFill>
            <a:schemeClr val="bg1">
              <a:lumMod val="65000"/>
              <a:lumOff val="3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원형 5"/>
          <p:cNvSpPr/>
          <p:nvPr/>
        </p:nvSpPr>
        <p:spPr>
          <a:xfrm>
            <a:off x="7612391" y="1431049"/>
            <a:ext cx="2973547" cy="2973540"/>
          </a:xfrm>
          <a:prstGeom prst="pie">
            <a:avLst>
              <a:gd name="adj1" fmla="val 16183921"/>
              <a:gd name="adj2" fmla="val 21586514"/>
            </a:avLst>
          </a:prstGeom>
          <a:solidFill>
            <a:schemeClr val="tx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원형 6"/>
          <p:cNvSpPr/>
          <p:nvPr/>
        </p:nvSpPr>
        <p:spPr>
          <a:xfrm>
            <a:off x="7122695" y="961727"/>
            <a:ext cx="3888074" cy="3888074"/>
          </a:xfrm>
          <a:prstGeom prst="pie">
            <a:avLst>
              <a:gd name="adj1" fmla="val 10768895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10572" y="2093156"/>
            <a:ext cx="1145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10572" y="3239144"/>
            <a:ext cx="1145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1616" y="3239144"/>
            <a:ext cx="1145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1616" y="1631491"/>
            <a:ext cx="1145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텍스트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7279" y="2126156"/>
            <a:ext cx="190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400" dirty="0" smtClean="0"/>
              <a:t>이곳에 내용을 입력해주세요</a:t>
            </a:r>
            <a:endParaRPr lang="ko-KR" altLang="en-US" sz="1400" dirty="0"/>
          </a:p>
        </p:txBody>
      </p:sp>
      <p:grpSp>
        <p:nvGrpSpPr>
          <p:cNvPr id="16" name="그룹 15"/>
          <p:cNvGrpSpPr/>
          <p:nvPr/>
        </p:nvGrpSpPr>
        <p:grpSpPr>
          <a:xfrm>
            <a:off x="6180523" y="4890658"/>
            <a:ext cx="5747516" cy="1554747"/>
            <a:chOff x="6180523" y="4890658"/>
            <a:chExt cx="5815520" cy="1670824"/>
          </a:xfrm>
        </p:grpSpPr>
        <p:sp>
          <p:nvSpPr>
            <p:cNvPr id="13" name="한쪽 모서리가 잘린 사각형 12"/>
            <p:cNvSpPr/>
            <p:nvPr/>
          </p:nvSpPr>
          <p:spPr>
            <a:xfrm flipH="1">
              <a:off x="6206051" y="4977482"/>
              <a:ext cx="5789992" cy="1584000"/>
            </a:xfrm>
            <a:prstGeom prst="snip1Rect">
              <a:avLst>
                <a:gd name="adj" fmla="val 48756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대각선 줄무늬 13"/>
            <p:cNvSpPr/>
            <p:nvPr/>
          </p:nvSpPr>
          <p:spPr>
            <a:xfrm rot="10800000">
              <a:off x="6180523" y="4948907"/>
              <a:ext cx="792000" cy="786841"/>
            </a:xfrm>
            <a:prstGeom prst="diagStripe">
              <a:avLst>
                <a:gd name="adj" fmla="val 72046"/>
              </a:avLst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이등변 삼각형 14"/>
            <p:cNvSpPr/>
            <p:nvPr/>
          </p:nvSpPr>
          <p:spPr>
            <a:xfrm rot="18866573">
              <a:off x="6129792" y="5062137"/>
              <a:ext cx="799586" cy="45662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62909" y="5551082"/>
            <a:ext cx="5300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95000"/>
                  </a:schemeClr>
                </a:solidFill>
              </a:rPr>
              <a:t>이곳에 내용을 입력해 주세요</a:t>
            </a:r>
            <a:endParaRPr lang="ko-KR" altLang="en-US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72523" y="5092929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accent1"/>
                </a:solidFill>
              </a:rPr>
              <a:t>내용을 입력해 주세요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6819900" y="5490836"/>
            <a:ext cx="49434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7784017" y="705982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16644" y="182762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  <p:grpSp>
        <p:nvGrpSpPr>
          <p:cNvPr id="28" name="그룹 27"/>
          <p:cNvGrpSpPr/>
          <p:nvPr/>
        </p:nvGrpSpPr>
        <p:grpSpPr>
          <a:xfrm>
            <a:off x="11287383" y="-89210"/>
            <a:ext cx="708660" cy="969485"/>
            <a:chOff x="7156964" y="786271"/>
            <a:chExt cx="708660" cy="1211412"/>
          </a:xfrm>
        </p:grpSpPr>
        <p:sp>
          <p:nvSpPr>
            <p:cNvPr id="29" name="자유형 28"/>
            <p:cNvSpPr/>
            <p:nvPr/>
          </p:nvSpPr>
          <p:spPr>
            <a:xfrm rot="16200000">
              <a:off x="6905588" y="1037647"/>
              <a:ext cx="1211412" cy="708660"/>
            </a:xfrm>
            <a:custGeom>
              <a:avLst/>
              <a:gdLst>
                <a:gd name="connsiteX0" fmla="*/ 1211412 w 1211412"/>
                <a:gd name="connsiteY0" fmla="*/ 0 h 708660"/>
                <a:gd name="connsiteX1" fmla="*/ 1211412 w 1211412"/>
                <a:gd name="connsiteY1" fmla="*/ 708660 h 708660"/>
                <a:gd name="connsiteX2" fmla="*/ 0 w 1211412"/>
                <a:gd name="connsiteY2" fmla="*/ 708660 h 708660"/>
                <a:gd name="connsiteX3" fmla="*/ 182877 w 1211412"/>
                <a:gd name="connsiteY3" fmla="*/ 354330 h 708660"/>
                <a:gd name="connsiteX4" fmla="*/ 0 w 1211412"/>
                <a:gd name="connsiteY4" fmla="*/ 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412" h="708660">
                  <a:moveTo>
                    <a:pt x="1211412" y="0"/>
                  </a:moveTo>
                  <a:lnTo>
                    <a:pt x="1211412" y="708660"/>
                  </a:lnTo>
                  <a:lnTo>
                    <a:pt x="0" y="708660"/>
                  </a:lnTo>
                  <a:lnTo>
                    <a:pt x="182877" y="35433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자유형 29"/>
            <p:cNvSpPr/>
            <p:nvPr/>
          </p:nvSpPr>
          <p:spPr>
            <a:xfrm rot="16200000">
              <a:off x="6975576" y="1049909"/>
              <a:ext cx="1071434" cy="572654"/>
            </a:xfrm>
            <a:custGeom>
              <a:avLst/>
              <a:gdLst>
                <a:gd name="connsiteX0" fmla="*/ 1071434 w 1071434"/>
                <a:gd name="connsiteY0" fmla="*/ 0 h 572654"/>
                <a:gd name="connsiteX1" fmla="*/ 1071434 w 1071434"/>
                <a:gd name="connsiteY1" fmla="*/ 572654 h 572654"/>
                <a:gd name="connsiteX2" fmla="*/ 0 w 1071434"/>
                <a:gd name="connsiteY2" fmla="*/ 572654 h 572654"/>
                <a:gd name="connsiteX3" fmla="*/ 137271 w 1071434"/>
                <a:gd name="connsiteY3" fmla="*/ 286327 h 572654"/>
                <a:gd name="connsiteX4" fmla="*/ 0 w 1071434"/>
                <a:gd name="connsiteY4" fmla="*/ 0 h 57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434" h="572654">
                  <a:moveTo>
                    <a:pt x="1071434" y="0"/>
                  </a:moveTo>
                  <a:lnTo>
                    <a:pt x="1071434" y="572654"/>
                  </a:lnTo>
                  <a:lnTo>
                    <a:pt x="0" y="572654"/>
                  </a:lnTo>
                  <a:lnTo>
                    <a:pt x="137271" y="286327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04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7" grpId="0"/>
      <p:bldP spid="18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6547174" y="3217985"/>
            <a:ext cx="2547350" cy="254976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7820849" y="2614247"/>
            <a:ext cx="0" cy="603738"/>
          </a:xfrm>
          <a:prstGeom prst="line">
            <a:avLst/>
          </a:prstGeom>
          <a:ln w="635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6780536" y="691881"/>
            <a:ext cx="2080627" cy="2080625"/>
            <a:chOff x="6759911" y="650633"/>
            <a:chExt cx="2121876" cy="2121874"/>
          </a:xfrm>
        </p:grpSpPr>
        <p:sp>
          <p:nvSpPr>
            <p:cNvPr id="8" name="현 7"/>
            <p:cNvSpPr/>
            <p:nvPr/>
          </p:nvSpPr>
          <p:spPr>
            <a:xfrm>
              <a:off x="6759911" y="650633"/>
              <a:ext cx="2121876" cy="2121874"/>
            </a:xfrm>
            <a:prstGeom prst="chord">
              <a:avLst>
                <a:gd name="adj1" fmla="val 18662928"/>
                <a:gd name="adj2" fmla="val 1391519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현 8"/>
            <p:cNvSpPr/>
            <p:nvPr/>
          </p:nvSpPr>
          <p:spPr>
            <a:xfrm>
              <a:off x="6860898" y="764685"/>
              <a:ext cx="1919902" cy="1919900"/>
            </a:xfrm>
            <a:prstGeom prst="chord">
              <a:avLst>
                <a:gd name="adj1" fmla="val 18340901"/>
                <a:gd name="adj2" fmla="val 14094684"/>
              </a:avLst>
            </a:prstGeom>
            <a:solidFill>
              <a:schemeClr val="tx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" name="직선 연결선 12"/>
          <p:cNvCxnSpPr/>
          <p:nvPr/>
        </p:nvCxnSpPr>
        <p:spPr>
          <a:xfrm>
            <a:off x="6497126" y="3217985"/>
            <a:ext cx="2669748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10546550" y="2614247"/>
            <a:ext cx="0" cy="603738"/>
          </a:xfrm>
          <a:prstGeom prst="line">
            <a:avLst/>
          </a:prstGeom>
          <a:ln w="635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9506237" y="691881"/>
            <a:ext cx="2080627" cy="2080625"/>
            <a:chOff x="9594700" y="650633"/>
            <a:chExt cx="2121876" cy="2121874"/>
          </a:xfrm>
        </p:grpSpPr>
        <p:sp>
          <p:nvSpPr>
            <p:cNvPr id="29" name="현 28"/>
            <p:cNvSpPr/>
            <p:nvPr/>
          </p:nvSpPr>
          <p:spPr>
            <a:xfrm>
              <a:off x="9594700" y="650633"/>
              <a:ext cx="2121876" cy="2121874"/>
            </a:xfrm>
            <a:prstGeom prst="chord">
              <a:avLst>
                <a:gd name="adj1" fmla="val 18662928"/>
                <a:gd name="adj2" fmla="val 1391519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현 29"/>
            <p:cNvSpPr/>
            <p:nvPr/>
          </p:nvSpPr>
          <p:spPr>
            <a:xfrm>
              <a:off x="9695687" y="764685"/>
              <a:ext cx="1919902" cy="1919900"/>
            </a:xfrm>
            <a:prstGeom prst="chord">
              <a:avLst>
                <a:gd name="adj1" fmla="val 18340901"/>
                <a:gd name="adj2" fmla="val 14094684"/>
              </a:avLst>
            </a:prstGeom>
            <a:solidFill>
              <a:schemeClr val="tx1">
                <a:lumMod val="9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0" name="모서리가 둥근 직사각형 39"/>
          <p:cNvSpPr/>
          <p:nvPr/>
        </p:nvSpPr>
        <p:spPr>
          <a:xfrm>
            <a:off x="6571420" y="5920154"/>
            <a:ext cx="5356619" cy="738554"/>
          </a:xfrm>
          <a:prstGeom prst="roundRect">
            <a:avLst>
              <a:gd name="adj" fmla="val 3969"/>
            </a:avLst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Freeform 6"/>
          <p:cNvSpPr>
            <a:spLocks noEditPoints="1"/>
          </p:cNvSpPr>
          <p:nvPr/>
        </p:nvSpPr>
        <p:spPr bwMode="auto">
          <a:xfrm>
            <a:off x="7345483" y="1374532"/>
            <a:ext cx="950733" cy="1024061"/>
          </a:xfrm>
          <a:custGeom>
            <a:avLst/>
            <a:gdLst>
              <a:gd name="T0" fmla="*/ 3960 w 4510"/>
              <a:gd name="T1" fmla="*/ 3751 h 4860"/>
              <a:gd name="T2" fmla="*/ 3895 w 4510"/>
              <a:gd name="T3" fmla="*/ 3975 h 4860"/>
              <a:gd name="T4" fmla="*/ 3763 w 4510"/>
              <a:gd name="T5" fmla="*/ 4160 h 4860"/>
              <a:gd name="T6" fmla="*/ 3577 w 4510"/>
              <a:gd name="T7" fmla="*/ 4292 h 4860"/>
              <a:gd name="T8" fmla="*/ 3353 w 4510"/>
              <a:gd name="T9" fmla="*/ 4358 h 4860"/>
              <a:gd name="T10" fmla="*/ 903 w 4510"/>
              <a:gd name="T11" fmla="*/ 764 h 4860"/>
              <a:gd name="T12" fmla="*/ 872 w 4510"/>
              <a:gd name="T13" fmla="*/ 677 h 4860"/>
              <a:gd name="T14" fmla="*/ 796 w 4510"/>
              <a:gd name="T15" fmla="*/ 630 h 4860"/>
              <a:gd name="T16" fmla="*/ 703 w 4510"/>
              <a:gd name="T17" fmla="*/ 641 h 4860"/>
              <a:gd name="T18" fmla="*/ 639 w 4510"/>
              <a:gd name="T19" fmla="*/ 704 h 4860"/>
              <a:gd name="T20" fmla="*/ 626 w 4510"/>
              <a:gd name="T21" fmla="*/ 4362 h 4860"/>
              <a:gd name="T22" fmla="*/ 231 w 4510"/>
              <a:gd name="T23" fmla="*/ 4496 h 4860"/>
              <a:gd name="T24" fmla="*/ 260 w 4510"/>
              <a:gd name="T25" fmla="*/ 4579 h 4860"/>
              <a:gd name="T26" fmla="*/ 334 w 4510"/>
              <a:gd name="T27" fmla="*/ 4626 h 4860"/>
              <a:gd name="T28" fmla="*/ 3721 w 4510"/>
              <a:gd name="T29" fmla="*/ 4624 h 4860"/>
              <a:gd name="T30" fmla="*/ 3925 w 4510"/>
              <a:gd name="T31" fmla="*/ 4565 h 4860"/>
              <a:gd name="T32" fmla="*/ 4093 w 4510"/>
              <a:gd name="T33" fmla="*/ 4445 h 4860"/>
              <a:gd name="T34" fmla="*/ 4214 w 4510"/>
              <a:gd name="T35" fmla="*/ 4275 h 4860"/>
              <a:gd name="T36" fmla="*/ 4274 w 4510"/>
              <a:gd name="T37" fmla="*/ 4072 h 4860"/>
              <a:gd name="T38" fmla="*/ 4274 w 4510"/>
              <a:gd name="T39" fmla="*/ 781 h 4860"/>
              <a:gd name="T40" fmla="*/ 4209 w 4510"/>
              <a:gd name="T41" fmla="*/ 571 h 4860"/>
              <a:gd name="T42" fmla="*/ 4081 w 4510"/>
              <a:gd name="T43" fmla="*/ 402 h 4860"/>
              <a:gd name="T44" fmla="*/ 365 w 4510"/>
              <a:gd name="T45" fmla="*/ 0 h 4860"/>
              <a:gd name="T46" fmla="*/ 3800 w 4510"/>
              <a:gd name="T47" fmla="*/ 13 h 4860"/>
              <a:gd name="T48" fmla="*/ 4012 w 4510"/>
              <a:gd name="T49" fmla="*/ 80 h 4860"/>
              <a:gd name="T50" fmla="*/ 4201 w 4510"/>
              <a:gd name="T51" fmla="*/ 197 h 4860"/>
              <a:gd name="T52" fmla="*/ 4354 w 4510"/>
              <a:gd name="T53" fmla="*/ 364 h 4860"/>
              <a:gd name="T54" fmla="*/ 4458 w 4510"/>
              <a:gd name="T55" fmla="*/ 561 h 4860"/>
              <a:gd name="T56" fmla="*/ 4506 w 4510"/>
              <a:gd name="T57" fmla="*/ 779 h 4860"/>
              <a:gd name="T58" fmla="*/ 4506 w 4510"/>
              <a:gd name="T59" fmla="*/ 4087 h 4860"/>
              <a:gd name="T60" fmla="*/ 4442 w 4510"/>
              <a:gd name="T61" fmla="*/ 4334 h 4860"/>
              <a:gd name="T62" fmla="*/ 4313 w 4510"/>
              <a:gd name="T63" fmla="*/ 4546 h 4860"/>
              <a:gd name="T64" fmla="*/ 4130 w 4510"/>
              <a:gd name="T65" fmla="*/ 4713 h 4860"/>
              <a:gd name="T66" fmla="*/ 3904 w 4510"/>
              <a:gd name="T67" fmla="*/ 4822 h 4860"/>
              <a:gd name="T68" fmla="*/ 3648 w 4510"/>
              <a:gd name="T69" fmla="*/ 4860 h 4860"/>
              <a:gd name="T70" fmla="*/ 259 w 4510"/>
              <a:gd name="T71" fmla="*/ 4845 h 4860"/>
              <a:gd name="T72" fmla="*/ 126 w 4510"/>
              <a:gd name="T73" fmla="*/ 4770 h 4860"/>
              <a:gd name="T74" fmla="*/ 33 w 4510"/>
              <a:gd name="T75" fmla="*/ 4649 h 4860"/>
              <a:gd name="T76" fmla="*/ 0 w 4510"/>
              <a:gd name="T77" fmla="*/ 4496 h 4860"/>
              <a:gd name="T78" fmla="*/ 16 w 4510"/>
              <a:gd name="T79" fmla="*/ 253 h 4860"/>
              <a:gd name="T80" fmla="*/ 88 w 4510"/>
              <a:gd name="T81" fmla="*/ 122 h 4860"/>
              <a:gd name="T82" fmla="*/ 209 w 4510"/>
              <a:gd name="T83" fmla="*/ 32 h 4860"/>
              <a:gd name="T84" fmla="*/ 365 w 4510"/>
              <a:gd name="T85" fmla="*/ 0 h 4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10" h="4860">
                <a:moveTo>
                  <a:pt x="3966" y="317"/>
                </a:moveTo>
                <a:lnTo>
                  <a:pt x="3966" y="3670"/>
                </a:lnTo>
                <a:lnTo>
                  <a:pt x="3960" y="3751"/>
                </a:lnTo>
                <a:lnTo>
                  <a:pt x="3947" y="3829"/>
                </a:lnTo>
                <a:lnTo>
                  <a:pt x="3925" y="3904"/>
                </a:lnTo>
                <a:lnTo>
                  <a:pt x="3895" y="3975"/>
                </a:lnTo>
                <a:lnTo>
                  <a:pt x="3857" y="4041"/>
                </a:lnTo>
                <a:lnTo>
                  <a:pt x="3813" y="4103"/>
                </a:lnTo>
                <a:lnTo>
                  <a:pt x="3763" y="4160"/>
                </a:lnTo>
                <a:lnTo>
                  <a:pt x="3705" y="4211"/>
                </a:lnTo>
                <a:lnTo>
                  <a:pt x="3643" y="4255"/>
                </a:lnTo>
                <a:lnTo>
                  <a:pt x="3577" y="4292"/>
                </a:lnTo>
                <a:lnTo>
                  <a:pt x="3506" y="4322"/>
                </a:lnTo>
                <a:lnTo>
                  <a:pt x="3431" y="4345"/>
                </a:lnTo>
                <a:lnTo>
                  <a:pt x="3353" y="4358"/>
                </a:lnTo>
                <a:lnTo>
                  <a:pt x="3272" y="4362"/>
                </a:lnTo>
                <a:lnTo>
                  <a:pt x="903" y="4362"/>
                </a:lnTo>
                <a:lnTo>
                  <a:pt x="903" y="764"/>
                </a:lnTo>
                <a:lnTo>
                  <a:pt x="899" y="733"/>
                </a:lnTo>
                <a:lnTo>
                  <a:pt x="888" y="704"/>
                </a:lnTo>
                <a:lnTo>
                  <a:pt x="872" y="677"/>
                </a:lnTo>
                <a:lnTo>
                  <a:pt x="852" y="657"/>
                </a:lnTo>
                <a:lnTo>
                  <a:pt x="825" y="641"/>
                </a:lnTo>
                <a:lnTo>
                  <a:pt x="796" y="630"/>
                </a:lnTo>
                <a:lnTo>
                  <a:pt x="765" y="626"/>
                </a:lnTo>
                <a:lnTo>
                  <a:pt x="732" y="630"/>
                </a:lnTo>
                <a:lnTo>
                  <a:pt x="703" y="641"/>
                </a:lnTo>
                <a:lnTo>
                  <a:pt x="678" y="657"/>
                </a:lnTo>
                <a:lnTo>
                  <a:pt x="655" y="677"/>
                </a:lnTo>
                <a:lnTo>
                  <a:pt x="639" y="704"/>
                </a:lnTo>
                <a:lnTo>
                  <a:pt x="629" y="733"/>
                </a:lnTo>
                <a:lnTo>
                  <a:pt x="626" y="764"/>
                </a:lnTo>
                <a:lnTo>
                  <a:pt x="626" y="4362"/>
                </a:lnTo>
                <a:lnTo>
                  <a:pt x="232" y="4362"/>
                </a:lnTo>
                <a:lnTo>
                  <a:pt x="231" y="4362"/>
                </a:lnTo>
                <a:lnTo>
                  <a:pt x="231" y="4496"/>
                </a:lnTo>
                <a:lnTo>
                  <a:pt x="235" y="4527"/>
                </a:lnTo>
                <a:lnTo>
                  <a:pt x="244" y="4555"/>
                </a:lnTo>
                <a:lnTo>
                  <a:pt x="260" y="4579"/>
                </a:lnTo>
                <a:lnTo>
                  <a:pt x="281" y="4599"/>
                </a:lnTo>
                <a:lnTo>
                  <a:pt x="306" y="4616"/>
                </a:lnTo>
                <a:lnTo>
                  <a:pt x="334" y="4626"/>
                </a:lnTo>
                <a:lnTo>
                  <a:pt x="365" y="4629"/>
                </a:lnTo>
                <a:lnTo>
                  <a:pt x="3648" y="4629"/>
                </a:lnTo>
                <a:lnTo>
                  <a:pt x="3721" y="4624"/>
                </a:lnTo>
                <a:lnTo>
                  <a:pt x="3792" y="4613"/>
                </a:lnTo>
                <a:lnTo>
                  <a:pt x="3860" y="4592"/>
                </a:lnTo>
                <a:lnTo>
                  <a:pt x="3925" y="4565"/>
                </a:lnTo>
                <a:lnTo>
                  <a:pt x="3985" y="4532"/>
                </a:lnTo>
                <a:lnTo>
                  <a:pt x="4043" y="4490"/>
                </a:lnTo>
                <a:lnTo>
                  <a:pt x="4093" y="4445"/>
                </a:lnTo>
                <a:lnTo>
                  <a:pt x="4140" y="4393"/>
                </a:lnTo>
                <a:lnTo>
                  <a:pt x="4180" y="4337"/>
                </a:lnTo>
                <a:lnTo>
                  <a:pt x="4214" y="4275"/>
                </a:lnTo>
                <a:lnTo>
                  <a:pt x="4242" y="4212"/>
                </a:lnTo>
                <a:lnTo>
                  <a:pt x="4262" y="4143"/>
                </a:lnTo>
                <a:lnTo>
                  <a:pt x="4274" y="4072"/>
                </a:lnTo>
                <a:lnTo>
                  <a:pt x="4279" y="3998"/>
                </a:lnTo>
                <a:lnTo>
                  <a:pt x="4279" y="856"/>
                </a:lnTo>
                <a:lnTo>
                  <a:pt x="4274" y="781"/>
                </a:lnTo>
                <a:lnTo>
                  <a:pt x="4261" y="707"/>
                </a:lnTo>
                <a:lnTo>
                  <a:pt x="4239" y="638"/>
                </a:lnTo>
                <a:lnTo>
                  <a:pt x="4209" y="571"/>
                </a:lnTo>
                <a:lnTo>
                  <a:pt x="4172" y="510"/>
                </a:lnTo>
                <a:lnTo>
                  <a:pt x="4130" y="454"/>
                </a:lnTo>
                <a:lnTo>
                  <a:pt x="4081" y="402"/>
                </a:lnTo>
                <a:lnTo>
                  <a:pt x="4025" y="356"/>
                </a:lnTo>
                <a:lnTo>
                  <a:pt x="3966" y="317"/>
                </a:lnTo>
                <a:close/>
                <a:moveTo>
                  <a:pt x="365" y="0"/>
                </a:moveTo>
                <a:lnTo>
                  <a:pt x="3648" y="0"/>
                </a:lnTo>
                <a:lnTo>
                  <a:pt x="3724" y="3"/>
                </a:lnTo>
                <a:lnTo>
                  <a:pt x="3800" y="13"/>
                </a:lnTo>
                <a:lnTo>
                  <a:pt x="3872" y="29"/>
                </a:lnTo>
                <a:lnTo>
                  <a:pt x="3943" y="52"/>
                </a:lnTo>
                <a:lnTo>
                  <a:pt x="4012" y="80"/>
                </a:lnTo>
                <a:lnTo>
                  <a:pt x="4078" y="113"/>
                </a:lnTo>
                <a:lnTo>
                  <a:pt x="4142" y="153"/>
                </a:lnTo>
                <a:lnTo>
                  <a:pt x="4201" y="197"/>
                </a:lnTo>
                <a:lnTo>
                  <a:pt x="4257" y="249"/>
                </a:lnTo>
                <a:lnTo>
                  <a:pt x="4308" y="305"/>
                </a:lnTo>
                <a:lnTo>
                  <a:pt x="4354" y="364"/>
                </a:lnTo>
                <a:lnTo>
                  <a:pt x="4395" y="427"/>
                </a:lnTo>
                <a:lnTo>
                  <a:pt x="4429" y="492"/>
                </a:lnTo>
                <a:lnTo>
                  <a:pt x="4458" y="561"/>
                </a:lnTo>
                <a:lnTo>
                  <a:pt x="4481" y="632"/>
                </a:lnTo>
                <a:lnTo>
                  <a:pt x="4497" y="704"/>
                </a:lnTo>
                <a:lnTo>
                  <a:pt x="4506" y="779"/>
                </a:lnTo>
                <a:lnTo>
                  <a:pt x="4510" y="856"/>
                </a:lnTo>
                <a:lnTo>
                  <a:pt x="4510" y="3998"/>
                </a:lnTo>
                <a:lnTo>
                  <a:pt x="4506" y="4087"/>
                </a:lnTo>
                <a:lnTo>
                  <a:pt x="4492" y="4172"/>
                </a:lnTo>
                <a:lnTo>
                  <a:pt x="4470" y="4255"/>
                </a:lnTo>
                <a:lnTo>
                  <a:pt x="4442" y="4334"/>
                </a:lnTo>
                <a:lnTo>
                  <a:pt x="4405" y="4409"/>
                </a:lnTo>
                <a:lnTo>
                  <a:pt x="4363" y="4480"/>
                </a:lnTo>
                <a:lnTo>
                  <a:pt x="4313" y="4546"/>
                </a:lnTo>
                <a:lnTo>
                  <a:pt x="4257" y="4608"/>
                </a:lnTo>
                <a:lnTo>
                  <a:pt x="4196" y="4663"/>
                </a:lnTo>
                <a:lnTo>
                  <a:pt x="4130" y="4713"/>
                </a:lnTo>
                <a:lnTo>
                  <a:pt x="4059" y="4755"/>
                </a:lnTo>
                <a:lnTo>
                  <a:pt x="3982" y="4792"/>
                </a:lnTo>
                <a:lnTo>
                  <a:pt x="3904" y="4822"/>
                </a:lnTo>
                <a:lnTo>
                  <a:pt x="3822" y="4842"/>
                </a:lnTo>
                <a:lnTo>
                  <a:pt x="3736" y="4856"/>
                </a:lnTo>
                <a:lnTo>
                  <a:pt x="3648" y="4860"/>
                </a:lnTo>
                <a:lnTo>
                  <a:pt x="365" y="4860"/>
                </a:lnTo>
                <a:lnTo>
                  <a:pt x="311" y="4856"/>
                </a:lnTo>
                <a:lnTo>
                  <a:pt x="259" y="4845"/>
                </a:lnTo>
                <a:lnTo>
                  <a:pt x="210" y="4826"/>
                </a:lnTo>
                <a:lnTo>
                  <a:pt x="166" y="4801"/>
                </a:lnTo>
                <a:lnTo>
                  <a:pt x="126" y="4770"/>
                </a:lnTo>
                <a:lnTo>
                  <a:pt x="89" y="4735"/>
                </a:lnTo>
                <a:lnTo>
                  <a:pt x="58" y="4694"/>
                </a:lnTo>
                <a:lnTo>
                  <a:pt x="33" y="4649"/>
                </a:lnTo>
                <a:lnTo>
                  <a:pt x="16" y="4601"/>
                </a:lnTo>
                <a:lnTo>
                  <a:pt x="4" y="4549"/>
                </a:lnTo>
                <a:lnTo>
                  <a:pt x="0" y="4496"/>
                </a:lnTo>
                <a:lnTo>
                  <a:pt x="0" y="358"/>
                </a:lnTo>
                <a:lnTo>
                  <a:pt x="4" y="305"/>
                </a:lnTo>
                <a:lnTo>
                  <a:pt x="16" y="253"/>
                </a:lnTo>
                <a:lnTo>
                  <a:pt x="33" y="206"/>
                </a:lnTo>
                <a:lnTo>
                  <a:pt x="58" y="162"/>
                </a:lnTo>
                <a:lnTo>
                  <a:pt x="88" y="122"/>
                </a:lnTo>
                <a:lnTo>
                  <a:pt x="125" y="87"/>
                </a:lnTo>
                <a:lnTo>
                  <a:pt x="165" y="57"/>
                </a:lnTo>
                <a:lnTo>
                  <a:pt x="209" y="32"/>
                </a:lnTo>
                <a:lnTo>
                  <a:pt x="257" y="15"/>
                </a:lnTo>
                <a:lnTo>
                  <a:pt x="311" y="4"/>
                </a:lnTo>
                <a:lnTo>
                  <a:pt x="365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59" name="그룹 58"/>
          <p:cNvGrpSpPr/>
          <p:nvPr/>
        </p:nvGrpSpPr>
        <p:grpSpPr>
          <a:xfrm>
            <a:off x="10038297" y="1381161"/>
            <a:ext cx="1016506" cy="1046442"/>
            <a:chOff x="882651" y="709613"/>
            <a:chExt cx="3719513" cy="3829050"/>
          </a:xfrm>
          <a:solidFill>
            <a:schemeClr val="bg1"/>
          </a:solidFill>
        </p:grpSpPr>
        <p:sp>
          <p:nvSpPr>
            <p:cNvPr id="60" name="Freeform 46"/>
            <p:cNvSpPr>
              <a:spLocks noEditPoints="1"/>
            </p:cNvSpPr>
            <p:nvPr/>
          </p:nvSpPr>
          <p:spPr bwMode="auto">
            <a:xfrm>
              <a:off x="882651" y="709613"/>
              <a:ext cx="3176588" cy="3829050"/>
            </a:xfrm>
            <a:custGeom>
              <a:avLst/>
              <a:gdLst>
                <a:gd name="T0" fmla="*/ 2565 w 4000"/>
                <a:gd name="T1" fmla="*/ 3642 h 4823"/>
                <a:gd name="T2" fmla="*/ 2477 w 4000"/>
                <a:gd name="T3" fmla="*/ 3715 h 4823"/>
                <a:gd name="T4" fmla="*/ 2396 w 4000"/>
                <a:gd name="T5" fmla="*/ 3758 h 4823"/>
                <a:gd name="T6" fmla="*/ 2348 w 4000"/>
                <a:gd name="T7" fmla="*/ 3784 h 4823"/>
                <a:gd name="T8" fmla="*/ 2207 w 4000"/>
                <a:gd name="T9" fmla="*/ 3909 h 4823"/>
                <a:gd name="T10" fmla="*/ 2085 w 4000"/>
                <a:gd name="T11" fmla="*/ 4084 h 4823"/>
                <a:gd name="T12" fmla="*/ 1992 w 4000"/>
                <a:gd name="T13" fmla="*/ 4257 h 4823"/>
                <a:gd name="T14" fmla="*/ 1940 w 4000"/>
                <a:gd name="T15" fmla="*/ 4379 h 4823"/>
                <a:gd name="T16" fmla="*/ 230 w 4000"/>
                <a:gd name="T17" fmla="*/ 4450 h 4823"/>
                <a:gd name="T18" fmla="*/ 376 w 4000"/>
                <a:gd name="T19" fmla="*/ 4594 h 4823"/>
                <a:gd name="T20" fmla="*/ 3470 w 4000"/>
                <a:gd name="T21" fmla="*/ 4630 h 4823"/>
                <a:gd name="T22" fmla="*/ 3670 w 4000"/>
                <a:gd name="T23" fmla="*/ 4566 h 4823"/>
                <a:gd name="T24" fmla="*/ 3792 w 4000"/>
                <a:gd name="T25" fmla="*/ 4401 h 4823"/>
                <a:gd name="T26" fmla="*/ 3470 w 4000"/>
                <a:gd name="T27" fmla="*/ 4356 h 4823"/>
                <a:gd name="T28" fmla="*/ 3406 w 4000"/>
                <a:gd name="T29" fmla="*/ 4218 h 4823"/>
                <a:gd name="T30" fmla="*/ 3306 w 4000"/>
                <a:gd name="T31" fmla="*/ 4038 h 4823"/>
                <a:gd name="T32" fmla="*/ 3179 w 4000"/>
                <a:gd name="T33" fmla="*/ 3871 h 4823"/>
                <a:gd name="T34" fmla="*/ 2915 w 4000"/>
                <a:gd name="T35" fmla="*/ 3700 h 4823"/>
                <a:gd name="T36" fmla="*/ 2840 w 4000"/>
                <a:gd name="T37" fmla="*/ 3636 h 4823"/>
                <a:gd name="T38" fmla="*/ 2727 w 4000"/>
                <a:gd name="T39" fmla="*/ 3756 h 4823"/>
                <a:gd name="T40" fmla="*/ 2598 w 4000"/>
                <a:gd name="T41" fmla="*/ 3643 h 4823"/>
                <a:gd name="T42" fmla="*/ 2709 w 4000"/>
                <a:gd name="T43" fmla="*/ 2707 h 4823"/>
                <a:gd name="T44" fmla="*/ 2504 w 4000"/>
                <a:gd name="T45" fmla="*/ 2746 h 4823"/>
                <a:gd name="T46" fmla="*/ 2380 w 4000"/>
                <a:gd name="T47" fmla="*/ 2854 h 4823"/>
                <a:gd name="T48" fmla="*/ 2330 w 4000"/>
                <a:gd name="T49" fmla="*/ 3028 h 4823"/>
                <a:gd name="T50" fmla="*/ 2355 w 4000"/>
                <a:gd name="T51" fmla="*/ 3291 h 4823"/>
                <a:gd name="T52" fmla="*/ 2455 w 4000"/>
                <a:gd name="T53" fmla="*/ 3495 h 4823"/>
                <a:gd name="T54" fmla="*/ 2614 w 4000"/>
                <a:gd name="T55" fmla="*/ 3603 h 4823"/>
                <a:gd name="T56" fmla="*/ 2805 w 4000"/>
                <a:gd name="T57" fmla="*/ 3603 h 4823"/>
                <a:gd name="T58" fmla="*/ 2962 w 4000"/>
                <a:gd name="T59" fmla="*/ 3495 h 4823"/>
                <a:gd name="T60" fmla="*/ 3062 w 4000"/>
                <a:gd name="T61" fmla="*/ 3291 h 4823"/>
                <a:gd name="T62" fmla="*/ 3087 w 4000"/>
                <a:gd name="T63" fmla="*/ 3028 h 4823"/>
                <a:gd name="T64" fmla="*/ 3039 w 4000"/>
                <a:gd name="T65" fmla="*/ 2854 h 4823"/>
                <a:gd name="T66" fmla="*/ 2915 w 4000"/>
                <a:gd name="T67" fmla="*/ 2746 h 4823"/>
                <a:gd name="T68" fmla="*/ 2709 w 4000"/>
                <a:gd name="T69" fmla="*/ 2707 h 4823"/>
                <a:gd name="T70" fmla="*/ 771 w 4000"/>
                <a:gd name="T71" fmla="*/ 3316 h 4823"/>
                <a:gd name="T72" fmla="*/ 842 w 4000"/>
                <a:gd name="T73" fmla="*/ 3404 h 4823"/>
                <a:gd name="T74" fmla="*/ 958 w 4000"/>
                <a:gd name="T75" fmla="*/ 3404 h 4823"/>
                <a:gd name="T76" fmla="*/ 1029 w 4000"/>
                <a:gd name="T77" fmla="*/ 3316 h 4823"/>
                <a:gd name="T78" fmla="*/ 3537 w 4000"/>
                <a:gd name="T79" fmla="*/ 4 h 4823"/>
                <a:gd name="T80" fmla="*/ 3774 w 4000"/>
                <a:gd name="T81" fmla="*/ 95 h 4823"/>
                <a:gd name="T82" fmla="*/ 3939 w 4000"/>
                <a:gd name="T83" fmla="*/ 280 h 4823"/>
                <a:gd name="T84" fmla="*/ 4000 w 4000"/>
                <a:gd name="T85" fmla="*/ 530 h 4823"/>
                <a:gd name="T86" fmla="*/ 3965 w 4000"/>
                <a:gd name="T87" fmla="*/ 4483 h 4823"/>
                <a:gd name="T88" fmla="*/ 3823 w 4000"/>
                <a:gd name="T89" fmla="*/ 4689 h 4823"/>
                <a:gd name="T90" fmla="*/ 3601 w 4000"/>
                <a:gd name="T91" fmla="*/ 4807 h 4823"/>
                <a:gd name="T92" fmla="*/ 464 w 4000"/>
                <a:gd name="T93" fmla="*/ 4818 h 4823"/>
                <a:gd name="T94" fmla="*/ 227 w 4000"/>
                <a:gd name="T95" fmla="*/ 4727 h 4823"/>
                <a:gd name="T96" fmla="*/ 63 w 4000"/>
                <a:gd name="T97" fmla="*/ 4542 h 4823"/>
                <a:gd name="T98" fmla="*/ 0 w 4000"/>
                <a:gd name="T99" fmla="*/ 4292 h 4823"/>
                <a:gd name="T100" fmla="*/ 36 w 4000"/>
                <a:gd name="T101" fmla="*/ 338 h 4823"/>
                <a:gd name="T102" fmla="*/ 179 w 4000"/>
                <a:gd name="T103" fmla="*/ 134 h 4823"/>
                <a:gd name="T104" fmla="*/ 401 w 4000"/>
                <a:gd name="T105" fmla="*/ 1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823">
                  <a:moveTo>
                    <a:pt x="2582" y="3636"/>
                  </a:moveTo>
                  <a:lnTo>
                    <a:pt x="2576" y="3636"/>
                  </a:lnTo>
                  <a:lnTo>
                    <a:pt x="2570" y="3637"/>
                  </a:lnTo>
                  <a:lnTo>
                    <a:pt x="2565" y="3642"/>
                  </a:lnTo>
                  <a:lnTo>
                    <a:pt x="2507" y="3699"/>
                  </a:lnTo>
                  <a:lnTo>
                    <a:pt x="2507" y="3699"/>
                  </a:lnTo>
                  <a:lnTo>
                    <a:pt x="2493" y="3706"/>
                  </a:lnTo>
                  <a:lnTo>
                    <a:pt x="2477" y="3715"/>
                  </a:lnTo>
                  <a:lnTo>
                    <a:pt x="2458" y="3725"/>
                  </a:lnTo>
                  <a:lnTo>
                    <a:pt x="2436" y="3736"/>
                  </a:lnTo>
                  <a:lnTo>
                    <a:pt x="2415" y="3747"/>
                  </a:lnTo>
                  <a:lnTo>
                    <a:pt x="2396" y="3758"/>
                  </a:lnTo>
                  <a:lnTo>
                    <a:pt x="2377" y="3768"/>
                  </a:lnTo>
                  <a:lnTo>
                    <a:pt x="2362" y="3775"/>
                  </a:lnTo>
                  <a:lnTo>
                    <a:pt x="2352" y="3781"/>
                  </a:lnTo>
                  <a:lnTo>
                    <a:pt x="2348" y="3784"/>
                  </a:lnTo>
                  <a:lnTo>
                    <a:pt x="2311" y="3808"/>
                  </a:lnTo>
                  <a:lnTo>
                    <a:pt x="2276" y="3837"/>
                  </a:lnTo>
                  <a:lnTo>
                    <a:pt x="2240" y="3871"/>
                  </a:lnTo>
                  <a:lnTo>
                    <a:pt x="2207" y="3909"/>
                  </a:lnTo>
                  <a:lnTo>
                    <a:pt x="2173" y="3950"/>
                  </a:lnTo>
                  <a:lnTo>
                    <a:pt x="2142" y="3994"/>
                  </a:lnTo>
                  <a:lnTo>
                    <a:pt x="2112" y="4038"/>
                  </a:lnTo>
                  <a:lnTo>
                    <a:pt x="2085" y="4084"/>
                  </a:lnTo>
                  <a:lnTo>
                    <a:pt x="2058" y="4129"/>
                  </a:lnTo>
                  <a:lnTo>
                    <a:pt x="2035" y="4175"/>
                  </a:lnTo>
                  <a:lnTo>
                    <a:pt x="2012" y="4218"/>
                  </a:lnTo>
                  <a:lnTo>
                    <a:pt x="1992" y="4257"/>
                  </a:lnTo>
                  <a:lnTo>
                    <a:pt x="1976" y="4295"/>
                  </a:lnTo>
                  <a:lnTo>
                    <a:pt x="1961" y="4328"/>
                  </a:lnTo>
                  <a:lnTo>
                    <a:pt x="1949" y="4357"/>
                  </a:lnTo>
                  <a:lnTo>
                    <a:pt x="1940" y="4379"/>
                  </a:lnTo>
                  <a:lnTo>
                    <a:pt x="1935" y="4395"/>
                  </a:lnTo>
                  <a:lnTo>
                    <a:pt x="1933" y="4401"/>
                  </a:lnTo>
                  <a:lnTo>
                    <a:pt x="210" y="4401"/>
                  </a:lnTo>
                  <a:lnTo>
                    <a:pt x="230" y="4450"/>
                  </a:lnTo>
                  <a:lnTo>
                    <a:pt x="258" y="4494"/>
                  </a:lnTo>
                  <a:lnTo>
                    <a:pt x="292" y="4532"/>
                  </a:lnTo>
                  <a:lnTo>
                    <a:pt x="332" y="4566"/>
                  </a:lnTo>
                  <a:lnTo>
                    <a:pt x="376" y="4594"/>
                  </a:lnTo>
                  <a:lnTo>
                    <a:pt x="424" y="4614"/>
                  </a:lnTo>
                  <a:lnTo>
                    <a:pt x="476" y="4626"/>
                  </a:lnTo>
                  <a:lnTo>
                    <a:pt x="532" y="4630"/>
                  </a:lnTo>
                  <a:lnTo>
                    <a:pt x="3470" y="4630"/>
                  </a:lnTo>
                  <a:lnTo>
                    <a:pt x="3526" y="4626"/>
                  </a:lnTo>
                  <a:lnTo>
                    <a:pt x="3577" y="4614"/>
                  </a:lnTo>
                  <a:lnTo>
                    <a:pt x="3626" y="4594"/>
                  </a:lnTo>
                  <a:lnTo>
                    <a:pt x="3670" y="4566"/>
                  </a:lnTo>
                  <a:lnTo>
                    <a:pt x="3709" y="4532"/>
                  </a:lnTo>
                  <a:lnTo>
                    <a:pt x="3743" y="4494"/>
                  </a:lnTo>
                  <a:lnTo>
                    <a:pt x="3771" y="4450"/>
                  </a:lnTo>
                  <a:lnTo>
                    <a:pt x="3792" y="4401"/>
                  </a:lnTo>
                  <a:lnTo>
                    <a:pt x="3486" y="4401"/>
                  </a:lnTo>
                  <a:lnTo>
                    <a:pt x="3484" y="4395"/>
                  </a:lnTo>
                  <a:lnTo>
                    <a:pt x="3478" y="4379"/>
                  </a:lnTo>
                  <a:lnTo>
                    <a:pt x="3470" y="4356"/>
                  </a:lnTo>
                  <a:lnTo>
                    <a:pt x="3458" y="4328"/>
                  </a:lnTo>
                  <a:lnTo>
                    <a:pt x="3443" y="4294"/>
                  </a:lnTo>
                  <a:lnTo>
                    <a:pt x="3426" y="4257"/>
                  </a:lnTo>
                  <a:lnTo>
                    <a:pt x="3406" y="4218"/>
                  </a:lnTo>
                  <a:lnTo>
                    <a:pt x="3384" y="4174"/>
                  </a:lnTo>
                  <a:lnTo>
                    <a:pt x="3361" y="4129"/>
                  </a:lnTo>
                  <a:lnTo>
                    <a:pt x="3334" y="4084"/>
                  </a:lnTo>
                  <a:lnTo>
                    <a:pt x="3306" y="4038"/>
                  </a:lnTo>
                  <a:lnTo>
                    <a:pt x="3276" y="3993"/>
                  </a:lnTo>
                  <a:lnTo>
                    <a:pt x="3245" y="3950"/>
                  </a:lnTo>
                  <a:lnTo>
                    <a:pt x="3212" y="3909"/>
                  </a:lnTo>
                  <a:lnTo>
                    <a:pt x="3179" y="3871"/>
                  </a:lnTo>
                  <a:lnTo>
                    <a:pt x="3143" y="3837"/>
                  </a:lnTo>
                  <a:lnTo>
                    <a:pt x="3106" y="3806"/>
                  </a:lnTo>
                  <a:lnTo>
                    <a:pt x="3070" y="3783"/>
                  </a:lnTo>
                  <a:lnTo>
                    <a:pt x="2915" y="3700"/>
                  </a:lnTo>
                  <a:lnTo>
                    <a:pt x="2856" y="3642"/>
                  </a:lnTo>
                  <a:lnTo>
                    <a:pt x="2852" y="3637"/>
                  </a:lnTo>
                  <a:lnTo>
                    <a:pt x="2846" y="3636"/>
                  </a:lnTo>
                  <a:lnTo>
                    <a:pt x="2840" y="3636"/>
                  </a:lnTo>
                  <a:lnTo>
                    <a:pt x="2834" y="3636"/>
                  </a:lnTo>
                  <a:lnTo>
                    <a:pt x="2829" y="3639"/>
                  </a:lnTo>
                  <a:lnTo>
                    <a:pt x="2824" y="3643"/>
                  </a:lnTo>
                  <a:lnTo>
                    <a:pt x="2727" y="3756"/>
                  </a:lnTo>
                  <a:lnTo>
                    <a:pt x="2717" y="3761"/>
                  </a:lnTo>
                  <a:lnTo>
                    <a:pt x="2705" y="3762"/>
                  </a:lnTo>
                  <a:lnTo>
                    <a:pt x="2695" y="3756"/>
                  </a:lnTo>
                  <a:lnTo>
                    <a:pt x="2598" y="3643"/>
                  </a:lnTo>
                  <a:lnTo>
                    <a:pt x="2592" y="3639"/>
                  </a:lnTo>
                  <a:lnTo>
                    <a:pt x="2587" y="3636"/>
                  </a:lnTo>
                  <a:lnTo>
                    <a:pt x="2582" y="3636"/>
                  </a:lnTo>
                  <a:close/>
                  <a:moveTo>
                    <a:pt x="2709" y="2707"/>
                  </a:moveTo>
                  <a:lnTo>
                    <a:pt x="2649" y="2709"/>
                  </a:lnTo>
                  <a:lnTo>
                    <a:pt x="2595" y="2716"/>
                  </a:lnTo>
                  <a:lnTo>
                    <a:pt x="2546" y="2728"/>
                  </a:lnTo>
                  <a:lnTo>
                    <a:pt x="2504" y="2746"/>
                  </a:lnTo>
                  <a:lnTo>
                    <a:pt x="2465" y="2766"/>
                  </a:lnTo>
                  <a:lnTo>
                    <a:pt x="2432" y="2791"/>
                  </a:lnTo>
                  <a:lnTo>
                    <a:pt x="2404" y="2820"/>
                  </a:lnTo>
                  <a:lnTo>
                    <a:pt x="2380" y="2854"/>
                  </a:lnTo>
                  <a:lnTo>
                    <a:pt x="2361" y="2892"/>
                  </a:lnTo>
                  <a:lnTo>
                    <a:pt x="2345" y="2934"/>
                  </a:lnTo>
                  <a:lnTo>
                    <a:pt x="2336" y="2979"/>
                  </a:lnTo>
                  <a:lnTo>
                    <a:pt x="2330" y="3028"/>
                  </a:lnTo>
                  <a:lnTo>
                    <a:pt x="2329" y="3080"/>
                  </a:lnTo>
                  <a:lnTo>
                    <a:pt x="2333" y="3155"/>
                  </a:lnTo>
                  <a:lnTo>
                    <a:pt x="2342" y="3226"/>
                  </a:lnTo>
                  <a:lnTo>
                    <a:pt x="2355" y="3291"/>
                  </a:lnTo>
                  <a:lnTo>
                    <a:pt x="2374" y="3349"/>
                  </a:lnTo>
                  <a:lnTo>
                    <a:pt x="2398" y="3404"/>
                  </a:lnTo>
                  <a:lnTo>
                    <a:pt x="2424" y="3452"/>
                  </a:lnTo>
                  <a:lnTo>
                    <a:pt x="2455" y="3495"/>
                  </a:lnTo>
                  <a:lnTo>
                    <a:pt x="2490" y="3532"/>
                  </a:lnTo>
                  <a:lnTo>
                    <a:pt x="2529" y="3562"/>
                  </a:lnTo>
                  <a:lnTo>
                    <a:pt x="2570" y="3586"/>
                  </a:lnTo>
                  <a:lnTo>
                    <a:pt x="2614" y="3603"/>
                  </a:lnTo>
                  <a:lnTo>
                    <a:pt x="2661" y="3614"/>
                  </a:lnTo>
                  <a:lnTo>
                    <a:pt x="2709" y="3617"/>
                  </a:lnTo>
                  <a:lnTo>
                    <a:pt x="2758" y="3614"/>
                  </a:lnTo>
                  <a:lnTo>
                    <a:pt x="2805" y="3603"/>
                  </a:lnTo>
                  <a:lnTo>
                    <a:pt x="2848" y="3586"/>
                  </a:lnTo>
                  <a:lnTo>
                    <a:pt x="2889" y="3562"/>
                  </a:lnTo>
                  <a:lnTo>
                    <a:pt x="2927" y="3532"/>
                  </a:lnTo>
                  <a:lnTo>
                    <a:pt x="2962" y="3495"/>
                  </a:lnTo>
                  <a:lnTo>
                    <a:pt x="2993" y="3452"/>
                  </a:lnTo>
                  <a:lnTo>
                    <a:pt x="3021" y="3404"/>
                  </a:lnTo>
                  <a:lnTo>
                    <a:pt x="3045" y="3349"/>
                  </a:lnTo>
                  <a:lnTo>
                    <a:pt x="3062" y="3291"/>
                  </a:lnTo>
                  <a:lnTo>
                    <a:pt x="3077" y="3226"/>
                  </a:lnTo>
                  <a:lnTo>
                    <a:pt x="3086" y="3155"/>
                  </a:lnTo>
                  <a:lnTo>
                    <a:pt x="3089" y="3080"/>
                  </a:lnTo>
                  <a:lnTo>
                    <a:pt x="3087" y="3028"/>
                  </a:lnTo>
                  <a:lnTo>
                    <a:pt x="3081" y="2979"/>
                  </a:lnTo>
                  <a:lnTo>
                    <a:pt x="3073" y="2934"/>
                  </a:lnTo>
                  <a:lnTo>
                    <a:pt x="3058" y="2892"/>
                  </a:lnTo>
                  <a:lnTo>
                    <a:pt x="3039" y="2854"/>
                  </a:lnTo>
                  <a:lnTo>
                    <a:pt x="3015" y="2820"/>
                  </a:lnTo>
                  <a:lnTo>
                    <a:pt x="2987" y="2791"/>
                  </a:lnTo>
                  <a:lnTo>
                    <a:pt x="2954" y="2766"/>
                  </a:lnTo>
                  <a:lnTo>
                    <a:pt x="2915" y="2746"/>
                  </a:lnTo>
                  <a:lnTo>
                    <a:pt x="2871" y="2728"/>
                  </a:lnTo>
                  <a:lnTo>
                    <a:pt x="2823" y="2716"/>
                  </a:lnTo>
                  <a:lnTo>
                    <a:pt x="2768" y="2709"/>
                  </a:lnTo>
                  <a:lnTo>
                    <a:pt x="2709" y="2707"/>
                  </a:lnTo>
                  <a:close/>
                  <a:moveTo>
                    <a:pt x="532" y="0"/>
                  </a:moveTo>
                  <a:lnTo>
                    <a:pt x="769" y="0"/>
                  </a:lnTo>
                  <a:lnTo>
                    <a:pt x="769" y="3285"/>
                  </a:lnTo>
                  <a:lnTo>
                    <a:pt x="771" y="3316"/>
                  </a:lnTo>
                  <a:lnTo>
                    <a:pt x="782" y="3343"/>
                  </a:lnTo>
                  <a:lnTo>
                    <a:pt x="798" y="3368"/>
                  </a:lnTo>
                  <a:lnTo>
                    <a:pt x="819" y="3388"/>
                  </a:lnTo>
                  <a:lnTo>
                    <a:pt x="842" y="3404"/>
                  </a:lnTo>
                  <a:lnTo>
                    <a:pt x="870" y="3414"/>
                  </a:lnTo>
                  <a:lnTo>
                    <a:pt x="901" y="3417"/>
                  </a:lnTo>
                  <a:lnTo>
                    <a:pt x="930" y="3414"/>
                  </a:lnTo>
                  <a:lnTo>
                    <a:pt x="958" y="3404"/>
                  </a:lnTo>
                  <a:lnTo>
                    <a:pt x="983" y="3388"/>
                  </a:lnTo>
                  <a:lnTo>
                    <a:pt x="1004" y="3368"/>
                  </a:lnTo>
                  <a:lnTo>
                    <a:pt x="1019" y="3343"/>
                  </a:lnTo>
                  <a:lnTo>
                    <a:pt x="1029" y="3316"/>
                  </a:lnTo>
                  <a:lnTo>
                    <a:pt x="1033" y="3285"/>
                  </a:lnTo>
                  <a:lnTo>
                    <a:pt x="1033" y="0"/>
                  </a:lnTo>
                  <a:lnTo>
                    <a:pt x="3470" y="0"/>
                  </a:lnTo>
                  <a:lnTo>
                    <a:pt x="3537" y="4"/>
                  </a:lnTo>
                  <a:lnTo>
                    <a:pt x="3601" y="16"/>
                  </a:lnTo>
                  <a:lnTo>
                    <a:pt x="3662" y="35"/>
                  </a:lnTo>
                  <a:lnTo>
                    <a:pt x="3720" y="62"/>
                  </a:lnTo>
                  <a:lnTo>
                    <a:pt x="3774" y="95"/>
                  </a:lnTo>
                  <a:lnTo>
                    <a:pt x="3823" y="134"/>
                  </a:lnTo>
                  <a:lnTo>
                    <a:pt x="3867" y="178"/>
                  </a:lnTo>
                  <a:lnTo>
                    <a:pt x="3906" y="228"/>
                  </a:lnTo>
                  <a:lnTo>
                    <a:pt x="3939" y="280"/>
                  </a:lnTo>
                  <a:lnTo>
                    <a:pt x="3965" y="338"/>
                  </a:lnTo>
                  <a:lnTo>
                    <a:pt x="3984" y="399"/>
                  </a:lnTo>
                  <a:lnTo>
                    <a:pt x="3998" y="464"/>
                  </a:lnTo>
                  <a:lnTo>
                    <a:pt x="4000" y="530"/>
                  </a:lnTo>
                  <a:lnTo>
                    <a:pt x="4000" y="4292"/>
                  </a:lnTo>
                  <a:lnTo>
                    <a:pt x="3998" y="4359"/>
                  </a:lnTo>
                  <a:lnTo>
                    <a:pt x="3984" y="4423"/>
                  </a:lnTo>
                  <a:lnTo>
                    <a:pt x="3965" y="4483"/>
                  </a:lnTo>
                  <a:lnTo>
                    <a:pt x="3939" y="4542"/>
                  </a:lnTo>
                  <a:lnTo>
                    <a:pt x="3906" y="4595"/>
                  </a:lnTo>
                  <a:lnTo>
                    <a:pt x="3867" y="4645"/>
                  </a:lnTo>
                  <a:lnTo>
                    <a:pt x="3823" y="4689"/>
                  </a:lnTo>
                  <a:lnTo>
                    <a:pt x="3774" y="4727"/>
                  </a:lnTo>
                  <a:lnTo>
                    <a:pt x="3720" y="4761"/>
                  </a:lnTo>
                  <a:lnTo>
                    <a:pt x="3662" y="4788"/>
                  </a:lnTo>
                  <a:lnTo>
                    <a:pt x="3601" y="4807"/>
                  </a:lnTo>
                  <a:lnTo>
                    <a:pt x="3537" y="4818"/>
                  </a:lnTo>
                  <a:lnTo>
                    <a:pt x="3470" y="4823"/>
                  </a:lnTo>
                  <a:lnTo>
                    <a:pt x="532" y="4823"/>
                  </a:lnTo>
                  <a:lnTo>
                    <a:pt x="464" y="4818"/>
                  </a:lnTo>
                  <a:lnTo>
                    <a:pt x="401" y="4807"/>
                  </a:lnTo>
                  <a:lnTo>
                    <a:pt x="339" y="4788"/>
                  </a:lnTo>
                  <a:lnTo>
                    <a:pt x="282" y="4761"/>
                  </a:lnTo>
                  <a:lnTo>
                    <a:pt x="227" y="4727"/>
                  </a:lnTo>
                  <a:lnTo>
                    <a:pt x="179" y="4689"/>
                  </a:lnTo>
                  <a:lnTo>
                    <a:pt x="135" y="4645"/>
                  </a:lnTo>
                  <a:lnTo>
                    <a:pt x="95" y="4595"/>
                  </a:lnTo>
                  <a:lnTo>
                    <a:pt x="63" y="4542"/>
                  </a:lnTo>
                  <a:lnTo>
                    <a:pt x="36" y="4483"/>
                  </a:lnTo>
                  <a:lnTo>
                    <a:pt x="16" y="4423"/>
                  </a:lnTo>
                  <a:lnTo>
                    <a:pt x="4" y="4359"/>
                  </a:lnTo>
                  <a:lnTo>
                    <a:pt x="0" y="4292"/>
                  </a:lnTo>
                  <a:lnTo>
                    <a:pt x="0" y="530"/>
                  </a:lnTo>
                  <a:lnTo>
                    <a:pt x="4" y="464"/>
                  </a:lnTo>
                  <a:lnTo>
                    <a:pt x="16" y="399"/>
                  </a:lnTo>
                  <a:lnTo>
                    <a:pt x="36" y="338"/>
                  </a:lnTo>
                  <a:lnTo>
                    <a:pt x="63" y="280"/>
                  </a:lnTo>
                  <a:lnTo>
                    <a:pt x="95" y="228"/>
                  </a:lnTo>
                  <a:lnTo>
                    <a:pt x="135" y="178"/>
                  </a:lnTo>
                  <a:lnTo>
                    <a:pt x="179" y="134"/>
                  </a:lnTo>
                  <a:lnTo>
                    <a:pt x="227" y="95"/>
                  </a:lnTo>
                  <a:lnTo>
                    <a:pt x="282" y="62"/>
                  </a:lnTo>
                  <a:lnTo>
                    <a:pt x="339" y="35"/>
                  </a:lnTo>
                  <a:lnTo>
                    <a:pt x="401" y="16"/>
                  </a:lnTo>
                  <a:lnTo>
                    <a:pt x="464" y="4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47"/>
            <p:cNvSpPr>
              <a:spLocks/>
            </p:cNvSpPr>
            <p:nvPr/>
          </p:nvSpPr>
          <p:spPr bwMode="auto">
            <a:xfrm>
              <a:off x="4254501" y="1228726"/>
              <a:ext cx="347663" cy="623888"/>
            </a:xfrm>
            <a:custGeom>
              <a:avLst/>
              <a:gdLst>
                <a:gd name="T0" fmla="*/ 0 w 440"/>
                <a:gd name="T1" fmla="*/ 0 h 786"/>
                <a:gd name="T2" fmla="*/ 199 w 440"/>
                <a:gd name="T3" fmla="*/ 0 h 786"/>
                <a:gd name="T4" fmla="*/ 241 w 440"/>
                <a:gd name="T5" fmla="*/ 4 h 786"/>
                <a:gd name="T6" fmla="*/ 282 w 440"/>
                <a:gd name="T7" fmla="*/ 15 h 786"/>
                <a:gd name="T8" fmla="*/ 319 w 440"/>
                <a:gd name="T9" fmla="*/ 32 h 786"/>
                <a:gd name="T10" fmla="*/ 353 w 440"/>
                <a:gd name="T11" fmla="*/ 57 h 786"/>
                <a:gd name="T12" fmla="*/ 382 w 440"/>
                <a:gd name="T13" fmla="*/ 85 h 786"/>
                <a:gd name="T14" fmla="*/ 406 w 440"/>
                <a:gd name="T15" fmla="*/ 119 h 786"/>
                <a:gd name="T16" fmla="*/ 423 w 440"/>
                <a:gd name="T17" fmla="*/ 157 h 786"/>
                <a:gd name="T18" fmla="*/ 435 w 440"/>
                <a:gd name="T19" fmla="*/ 197 h 786"/>
                <a:gd name="T20" fmla="*/ 440 w 440"/>
                <a:gd name="T21" fmla="*/ 241 h 786"/>
                <a:gd name="T22" fmla="*/ 440 w 440"/>
                <a:gd name="T23" fmla="*/ 547 h 786"/>
                <a:gd name="T24" fmla="*/ 435 w 440"/>
                <a:gd name="T25" fmla="*/ 589 h 786"/>
                <a:gd name="T26" fmla="*/ 423 w 440"/>
                <a:gd name="T27" fmla="*/ 630 h 786"/>
                <a:gd name="T28" fmla="*/ 406 w 440"/>
                <a:gd name="T29" fmla="*/ 667 h 786"/>
                <a:gd name="T30" fmla="*/ 382 w 440"/>
                <a:gd name="T31" fmla="*/ 701 h 786"/>
                <a:gd name="T32" fmla="*/ 353 w 440"/>
                <a:gd name="T33" fmla="*/ 730 h 786"/>
                <a:gd name="T34" fmla="*/ 319 w 440"/>
                <a:gd name="T35" fmla="*/ 754 h 786"/>
                <a:gd name="T36" fmla="*/ 282 w 440"/>
                <a:gd name="T37" fmla="*/ 771 h 786"/>
                <a:gd name="T38" fmla="*/ 241 w 440"/>
                <a:gd name="T39" fmla="*/ 783 h 786"/>
                <a:gd name="T40" fmla="*/ 199 w 440"/>
                <a:gd name="T41" fmla="*/ 786 h 786"/>
                <a:gd name="T42" fmla="*/ 0 w 440"/>
                <a:gd name="T43" fmla="*/ 786 h 786"/>
                <a:gd name="T44" fmla="*/ 0 w 440"/>
                <a:gd name="T4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6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7"/>
                  </a:lnTo>
                  <a:lnTo>
                    <a:pt x="440" y="241"/>
                  </a:lnTo>
                  <a:lnTo>
                    <a:pt x="440" y="547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6"/>
                  </a:lnTo>
                  <a:lnTo>
                    <a:pt x="0" y="7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8"/>
            <p:cNvSpPr>
              <a:spLocks/>
            </p:cNvSpPr>
            <p:nvPr/>
          </p:nvSpPr>
          <p:spPr bwMode="auto">
            <a:xfrm>
              <a:off x="4254501" y="2008188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5 h 787"/>
                <a:gd name="T8" fmla="*/ 319 w 440"/>
                <a:gd name="T9" fmla="*/ 32 h 787"/>
                <a:gd name="T10" fmla="*/ 353 w 440"/>
                <a:gd name="T11" fmla="*/ 57 h 787"/>
                <a:gd name="T12" fmla="*/ 382 w 440"/>
                <a:gd name="T13" fmla="*/ 85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1 h 787"/>
                <a:gd name="T32" fmla="*/ 353 w 440"/>
                <a:gd name="T33" fmla="*/ 730 h 787"/>
                <a:gd name="T34" fmla="*/ 319 w 440"/>
                <a:gd name="T35" fmla="*/ 754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49"/>
            <p:cNvSpPr>
              <a:spLocks/>
            </p:cNvSpPr>
            <p:nvPr/>
          </p:nvSpPr>
          <p:spPr bwMode="auto">
            <a:xfrm>
              <a:off x="4254501" y="2787651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4 h 787"/>
                <a:gd name="T8" fmla="*/ 319 w 440"/>
                <a:gd name="T9" fmla="*/ 34 h 787"/>
                <a:gd name="T10" fmla="*/ 353 w 440"/>
                <a:gd name="T11" fmla="*/ 57 h 787"/>
                <a:gd name="T12" fmla="*/ 382 w 440"/>
                <a:gd name="T13" fmla="*/ 86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0 h 787"/>
                <a:gd name="T32" fmla="*/ 353 w 440"/>
                <a:gd name="T33" fmla="*/ 730 h 787"/>
                <a:gd name="T34" fmla="*/ 319 w 440"/>
                <a:gd name="T35" fmla="*/ 753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4"/>
                  </a:lnTo>
                  <a:lnTo>
                    <a:pt x="319" y="34"/>
                  </a:lnTo>
                  <a:lnTo>
                    <a:pt x="353" y="57"/>
                  </a:lnTo>
                  <a:lnTo>
                    <a:pt x="382" y="86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0"/>
                  </a:lnTo>
                  <a:lnTo>
                    <a:pt x="353" y="730"/>
                  </a:lnTo>
                  <a:lnTo>
                    <a:pt x="319" y="753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569842" y="3303479"/>
            <a:ext cx="2502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ea"/>
              </a:rPr>
              <a:t>텍스트</a:t>
            </a:r>
            <a:endParaRPr lang="en-US" altLang="ko-KR" sz="2000" b="1" dirty="0" smtClean="0">
              <a:solidFill>
                <a:schemeClr val="bg1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ko-KR" alt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이곳에 원하는 내용을 입력하세요</a:t>
            </a:r>
            <a:endParaRPr lang="ko-KR" altLang="en-US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9272875" y="3217985"/>
            <a:ext cx="2547350" cy="254976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연결선 67"/>
          <p:cNvCxnSpPr/>
          <p:nvPr/>
        </p:nvCxnSpPr>
        <p:spPr>
          <a:xfrm>
            <a:off x="9222827" y="3217985"/>
            <a:ext cx="2669748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9295543" y="3303479"/>
            <a:ext cx="2502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o-KR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B0503020000020004" pitchFamily="50" charset="-127"/>
              </a:rPr>
              <a:t>텍스트</a:t>
            </a:r>
            <a:endParaRPr lang="en-US" altLang="ko-KR" sz="2000" b="1" dirty="0">
              <a:solidFill>
                <a:prstClr val="black">
                  <a:lumMod val="75000"/>
                  <a:lumOff val="25000"/>
                </a:prstClr>
              </a:solidFill>
              <a:latin typeface="맑은 고딕" panose="020B0503020000020004" pitchFamily="50" charset="-127"/>
            </a:endParaRPr>
          </a:p>
          <a:p>
            <a:r>
              <a:rPr lang="ko-KR" altLang="en-US" sz="1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이곳에 원하는 내용을 입력하세요</a:t>
            </a:r>
            <a:endParaRPr lang="ko-KR" altLang="en-US" sz="1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603475" y="5966265"/>
            <a:ext cx="5264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이곳에 원하는 내용을 입력하세요</a:t>
            </a:r>
            <a:endParaRPr lang="ko-KR" altLang="en-US" dirty="0"/>
          </a:p>
        </p:txBody>
      </p:sp>
      <p:cxnSp>
        <p:nvCxnSpPr>
          <p:cNvPr id="35" name="직선 연결선 34"/>
          <p:cNvCxnSpPr/>
          <p:nvPr/>
        </p:nvCxnSpPr>
        <p:spPr>
          <a:xfrm flipH="1">
            <a:off x="7784017" y="705982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16644" y="182762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11287383" y="-89210"/>
            <a:ext cx="708660" cy="969485"/>
            <a:chOff x="7156964" y="786271"/>
            <a:chExt cx="708660" cy="1211412"/>
          </a:xfrm>
        </p:grpSpPr>
        <p:sp>
          <p:nvSpPr>
            <p:cNvPr id="38" name="자유형 37"/>
            <p:cNvSpPr/>
            <p:nvPr/>
          </p:nvSpPr>
          <p:spPr>
            <a:xfrm rot="16200000">
              <a:off x="6905588" y="1037647"/>
              <a:ext cx="1211412" cy="708660"/>
            </a:xfrm>
            <a:custGeom>
              <a:avLst/>
              <a:gdLst>
                <a:gd name="connsiteX0" fmla="*/ 1211412 w 1211412"/>
                <a:gd name="connsiteY0" fmla="*/ 0 h 708660"/>
                <a:gd name="connsiteX1" fmla="*/ 1211412 w 1211412"/>
                <a:gd name="connsiteY1" fmla="*/ 708660 h 708660"/>
                <a:gd name="connsiteX2" fmla="*/ 0 w 1211412"/>
                <a:gd name="connsiteY2" fmla="*/ 708660 h 708660"/>
                <a:gd name="connsiteX3" fmla="*/ 182877 w 1211412"/>
                <a:gd name="connsiteY3" fmla="*/ 354330 h 708660"/>
                <a:gd name="connsiteX4" fmla="*/ 0 w 1211412"/>
                <a:gd name="connsiteY4" fmla="*/ 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412" h="708660">
                  <a:moveTo>
                    <a:pt x="1211412" y="0"/>
                  </a:moveTo>
                  <a:lnTo>
                    <a:pt x="1211412" y="708660"/>
                  </a:lnTo>
                  <a:lnTo>
                    <a:pt x="0" y="708660"/>
                  </a:lnTo>
                  <a:lnTo>
                    <a:pt x="182877" y="35433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자유형 38"/>
            <p:cNvSpPr/>
            <p:nvPr/>
          </p:nvSpPr>
          <p:spPr>
            <a:xfrm rot="16200000">
              <a:off x="6975576" y="1049909"/>
              <a:ext cx="1071434" cy="572654"/>
            </a:xfrm>
            <a:custGeom>
              <a:avLst/>
              <a:gdLst>
                <a:gd name="connsiteX0" fmla="*/ 1071434 w 1071434"/>
                <a:gd name="connsiteY0" fmla="*/ 0 h 572654"/>
                <a:gd name="connsiteX1" fmla="*/ 1071434 w 1071434"/>
                <a:gd name="connsiteY1" fmla="*/ 572654 h 572654"/>
                <a:gd name="connsiteX2" fmla="*/ 0 w 1071434"/>
                <a:gd name="connsiteY2" fmla="*/ 572654 h 572654"/>
                <a:gd name="connsiteX3" fmla="*/ 137271 w 1071434"/>
                <a:gd name="connsiteY3" fmla="*/ 286327 h 572654"/>
                <a:gd name="connsiteX4" fmla="*/ 0 w 1071434"/>
                <a:gd name="connsiteY4" fmla="*/ 0 h 57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434" h="572654">
                  <a:moveTo>
                    <a:pt x="1071434" y="0"/>
                  </a:moveTo>
                  <a:lnTo>
                    <a:pt x="1071434" y="572654"/>
                  </a:lnTo>
                  <a:lnTo>
                    <a:pt x="0" y="572654"/>
                  </a:lnTo>
                  <a:lnTo>
                    <a:pt x="137271" y="286327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현 6"/>
          <p:cNvSpPr/>
          <p:nvPr/>
        </p:nvSpPr>
        <p:spPr>
          <a:xfrm>
            <a:off x="6966208" y="-518744"/>
            <a:ext cx="1711569" cy="1740876"/>
          </a:xfrm>
          <a:prstGeom prst="chord">
            <a:avLst>
              <a:gd name="adj1" fmla="val 2358621"/>
              <a:gd name="adj2" fmla="val 8564363"/>
            </a:avLst>
          </a:prstGeom>
          <a:gradFill flip="none" rotWithShape="1">
            <a:gsLst>
              <a:gs pos="53000">
                <a:schemeClr val="accent1"/>
              </a:gs>
              <a:gs pos="100000">
                <a:schemeClr val="tx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현 30"/>
          <p:cNvSpPr/>
          <p:nvPr/>
        </p:nvSpPr>
        <p:spPr>
          <a:xfrm>
            <a:off x="9690766" y="-518744"/>
            <a:ext cx="1711569" cy="1740876"/>
          </a:xfrm>
          <a:prstGeom prst="chord">
            <a:avLst>
              <a:gd name="adj1" fmla="val 2358621"/>
              <a:gd name="adj2" fmla="val 8564363"/>
            </a:avLst>
          </a:prstGeom>
          <a:gradFill flip="none" rotWithShape="1">
            <a:gsLst>
              <a:gs pos="53000">
                <a:schemeClr val="accent3"/>
              </a:gs>
              <a:gs pos="100000">
                <a:schemeClr val="tx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4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0" grpId="0" animBg="1"/>
      <p:bldP spid="64" grpId="0"/>
      <p:bldP spid="67" grpId="0" animBg="1"/>
      <p:bldP spid="69" grpId="0"/>
      <p:bldP spid="70" grpId="0"/>
      <p:bldP spid="7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오른쪽 화살표 3"/>
          <p:cNvSpPr/>
          <p:nvPr/>
        </p:nvSpPr>
        <p:spPr>
          <a:xfrm rot="5400000">
            <a:off x="8296010" y="2600997"/>
            <a:ext cx="1289932" cy="2315872"/>
          </a:xfrm>
          <a:custGeom>
            <a:avLst/>
            <a:gdLst>
              <a:gd name="connsiteX0" fmla="*/ 0 w 2246032"/>
              <a:gd name="connsiteY0" fmla="*/ 728371 h 3506420"/>
              <a:gd name="connsiteX1" fmla="*/ 1123016 w 2246032"/>
              <a:gd name="connsiteY1" fmla="*/ 728371 h 3506420"/>
              <a:gd name="connsiteX2" fmla="*/ 1123016 w 2246032"/>
              <a:gd name="connsiteY2" fmla="*/ 0 h 3506420"/>
              <a:gd name="connsiteX3" fmla="*/ 2246032 w 2246032"/>
              <a:gd name="connsiteY3" fmla="*/ 1753210 h 3506420"/>
              <a:gd name="connsiteX4" fmla="*/ 1123016 w 2246032"/>
              <a:gd name="connsiteY4" fmla="*/ 3506420 h 3506420"/>
              <a:gd name="connsiteX5" fmla="*/ 1123016 w 2246032"/>
              <a:gd name="connsiteY5" fmla="*/ 2778049 h 3506420"/>
              <a:gd name="connsiteX6" fmla="*/ 0 w 2246032"/>
              <a:gd name="connsiteY6" fmla="*/ 2778049 h 3506420"/>
              <a:gd name="connsiteX7" fmla="*/ 0 w 2246032"/>
              <a:gd name="connsiteY7" fmla="*/ 728371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37071 w 2283103"/>
              <a:gd name="connsiteY6" fmla="*/ 2778049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  <a:gd name="connsiteX0" fmla="*/ 0 w 2283103"/>
              <a:gd name="connsiteY0" fmla="*/ 172317 h 3506420"/>
              <a:gd name="connsiteX1" fmla="*/ 1160087 w 2283103"/>
              <a:gd name="connsiteY1" fmla="*/ 728371 h 3506420"/>
              <a:gd name="connsiteX2" fmla="*/ 1160087 w 2283103"/>
              <a:gd name="connsiteY2" fmla="*/ 0 h 3506420"/>
              <a:gd name="connsiteX3" fmla="*/ 2283103 w 2283103"/>
              <a:gd name="connsiteY3" fmla="*/ 1753210 h 3506420"/>
              <a:gd name="connsiteX4" fmla="*/ 1160087 w 2283103"/>
              <a:gd name="connsiteY4" fmla="*/ 3506420 h 3506420"/>
              <a:gd name="connsiteX5" fmla="*/ 1160087 w 2283103"/>
              <a:gd name="connsiteY5" fmla="*/ 2778049 h 3506420"/>
              <a:gd name="connsiteX6" fmla="*/ 12359 w 2283103"/>
              <a:gd name="connsiteY6" fmla="*/ 3321747 h 3506420"/>
              <a:gd name="connsiteX7" fmla="*/ 0 w 2283103"/>
              <a:gd name="connsiteY7" fmla="*/ 172317 h 350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3103" h="3506420">
                <a:moveTo>
                  <a:pt x="0" y="172317"/>
                </a:moveTo>
                <a:cubicBezTo>
                  <a:pt x="460839" y="580089"/>
                  <a:pt x="1144095" y="765442"/>
                  <a:pt x="1160087" y="728371"/>
                </a:cubicBezTo>
                <a:lnTo>
                  <a:pt x="1160087" y="0"/>
                </a:lnTo>
                <a:lnTo>
                  <a:pt x="2283103" y="1753210"/>
                </a:lnTo>
                <a:lnTo>
                  <a:pt x="1160087" y="3506420"/>
                </a:lnTo>
                <a:lnTo>
                  <a:pt x="1160087" y="2778049"/>
                </a:lnTo>
                <a:cubicBezTo>
                  <a:pt x="1160573" y="2724503"/>
                  <a:pt x="642074" y="2831595"/>
                  <a:pt x="12359" y="3321747"/>
                </a:cubicBezTo>
                <a:cubicBezTo>
                  <a:pt x="8239" y="2271937"/>
                  <a:pt x="4120" y="1222127"/>
                  <a:pt x="0" y="172317"/>
                </a:cubicBezTo>
                <a:close/>
              </a:path>
            </a:pathLst>
          </a:custGeom>
          <a:gradFill>
            <a:gsLst>
              <a:gs pos="48000">
                <a:srgbClr val="515151"/>
              </a:gs>
              <a:gs pos="13000">
                <a:schemeClr val="bg1"/>
              </a:gs>
              <a:gs pos="100000">
                <a:schemeClr val="tx1">
                  <a:lumMod val="65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5924828" y="869360"/>
            <a:ext cx="2538996" cy="2538996"/>
          </a:xfrm>
          <a:prstGeom prst="ellipse">
            <a:avLst/>
          </a:prstGeom>
          <a:solidFill>
            <a:schemeClr val="tx1">
              <a:lumMod val="95000"/>
            </a:schemeClr>
          </a:solidFill>
          <a:ln w="76200">
            <a:noFill/>
          </a:ln>
          <a:effectLst>
            <a:innerShdw blurRad="127000" dist="1651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ysClr val="windowText" lastClr="000000"/>
              </a:solidFill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9325416" y="874623"/>
            <a:ext cx="2528470" cy="2528470"/>
          </a:xfrm>
          <a:prstGeom prst="ellipse">
            <a:avLst/>
          </a:prstGeom>
          <a:solidFill>
            <a:schemeClr val="tx1">
              <a:lumMod val="95000"/>
            </a:schemeClr>
          </a:solidFill>
          <a:ln w="76200">
            <a:noFill/>
          </a:ln>
          <a:effectLst>
            <a:innerShdw blurRad="127000" dist="1651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ysClr val="windowText" lastClr="000000"/>
              </a:solidFill>
            </a:endParaRPr>
          </a:p>
        </p:txBody>
      </p:sp>
      <p:sp>
        <p:nvSpPr>
          <p:cNvPr id="46" name="자유형 45"/>
          <p:cNvSpPr/>
          <p:nvPr/>
        </p:nvSpPr>
        <p:spPr>
          <a:xfrm>
            <a:off x="6185669" y="5517594"/>
            <a:ext cx="5558322" cy="923492"/>
          </a:xfrm>
          <a:custGeom>
            <a:avLst/>
            <a:gdLst>
              <a:gd name="connsiteX0" fmla="*/ 409890 w 5558322"/>
              <a:gd name="connsiteY0" fmla="*/ 0 h 923492"/>
              <a:gd name="connsiteX1" fmla="*/ 819780 w 5558322"/>
              <a:gd name="connsiteY1" fmla="*/ 0 h 923492"/>
              <a:gd name="connsiteX2" fmla="*/ 819780 w 5558322"/>
              <a:gd name="connsiteY2" fmla="*/ 4 h 923492"/>
              <a:gd name="connsiteX3" fmla="*/ 4569008 w 5558322"/>
              <a:gd name="connsiteY3" fmla="*/ 4 h 923492"/>
              <a:gd name="connsiteX4" fmla="*/ 4872846 w 5558322"/>
              <a:gd name="connsiteY4" fmla="*/ 4 h 923492"/>
              <a:gd name="connsiteX5" fmla="*/ 5063665 w 5558322"/>
              <a:gd name="connsiteY5" fmla="*/ 4 h 923492"/>
              <a:gd name="connsiteX6" fmla="*/ 5558322 w 5558322"/>
              <a:gd name="connsiteY6" fmla="*/ 461748 h 923492"/>
              <a:gd name="connsiteX7" fmla="*/ 5063665 w 5558322"/>
              <a:gd name="connsiteY7" fmla="*/ 923492 h 923492"/>
              <a:gd name="connsiteX8" fmla="*/ 4872846 w 5558322"/>
              <a:gd name="connsiteY8" fmla="*/ 923492 h 923492"/>
              <a:gd name="connsiteX9" fmla="*/ 4569008 w 5558322"/>
              <a:gd name="connsiteY9" fmla="*/ 923492 h 923492"/>
              <a:gd name="connsiteX10" fmla="*/ 644884 w 5558322"/>
              <a:gd name="connsiteY10" fmla="*/ 923492 h 923492"/>
              <a:gd name="connsiteX11" fmla="*/ 644884 w 5558322"/>
              <a:gd name="connsiteY11" fmla="*/ 923488 h 923492"/>
              <a:gd name="connsiteX12" fmla="*/ 409890 w 5558322"/>
              <a:gd name="connsiteY12" fmla="*/ 923488 h 923492"/>
              <a:gd name="connsiteX13" fmla="*/ 0 w 5558322"/>
              <a:gd name="connsiteY13" fmla="*/ 461744 h 923492"/>
              <a:gd name="connsiteX14" fmla="*/ 409890 w 5558322"/>
              <a:gd name="connsiteY14" fmla="*/ 0 h 92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8322" h="923492">
                <a:moveTo>
                  <a:pt x="409890" y="0"/>
                </a:moveTo>
                <a:lnTo>
                  <a:pt x="819780" y="0"/>
                </a:lnTo>
                <a:lnTo>
                  <a:pt x="819780" y="4"/>
                </a:lnTo>
                <a:lnTo>
                  <a:pt x="4569008" y="4"/>
                </a:lnTo>
                <a:lnTo>
                  <a:pt x="4872846" y="4"/>
                </a:lnTo>
                <a:lnTo>
                  <a:pt x="5063665" y="4"/>
                </a:lnTo>
                <a:cubicBezTo>
                  <a:pt x="5336857" y="4"/>
                  <a:pt x="5558322" y="206734"/>
                  <a:pt x="5558322" y="461748"/>
                </a:cubicBezTo>
                <a:cubicBezTo>
                  <a:pt x="5558322" y="716762"/>
                  <a:pt x="5336857" y="923492"/>
                  <a:pt x="5063665" y="923492"/>
                </a:cubicBezTo>
                <a:lnTo>
                  <a:pt x="4872846" y="923492"/>
                </a:lnTo>
                <a:lnTo>
                  <a:pt x="4569008" y="923492"/>
                </a:lnTo>
                <a:lnTo>
                  <a:pt x="644884" y="923492"/>
                </a:lnTo>
                <a:lnTo>
                  <a:pt x="644884" y="923488"/>
                </a:lnTo>
                <a:lnTo>
                  <a:pt x="409890" y="923488"/>
                </a:lnTo>
                <a:cubicBezTo>
                  <a:pt x="183514" y="923488"/>
                  <a:pt x="0" y="716758"/>
                  <a:pt x="0" y="461744"/>
                </a:cubicBezTo>
                <a:cubicBezTo>
                  <a:pt x="0" y="206730"/>
                  <a:pt x="183514" y="0"/>
                  <a:pt x="40989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자유형 43"/>
          <p:cNvSpPr/>
          <p:nvPr/>
        </p:nvSpPr>
        <p:spPr>
          <a:xfrm>
            <a:off x="6275965" y="5578421"/>
            <a:ext cx="5365285" cy="801838"/>
          </a:xfrm>
          <a:custGeom>
            <a:avLst/>
            <a:gdLst>
              <a:gd name="connsiteX0" fmla="*/ 381634 w 5365285"/>
              <a:gd name="connsiteY0" fmla="*/ 0 h 801838"/>
              <a:gd name="connsiteX1" fmla="*/ 763268 w 5365285"/>
              <a:gd name="connsiteY1" fmla="*/ 0 h 801838"/>
              <a:gd name="connsiteX2" fmla="*/ 763268 w 5365285"/>
              <a:gd name="connsiteY2" fmla="*/ 4 h 801838"/>
              <a:gd name="connsiteX3" fmla="*/ 4441767 w 5365285"/>
              <a:gd name="connsiteY3" fmla="*/ 4 h 801838"/>
              <a:gd name="connsiteX4" fmla="*/ 4707580 w 5365285"/>
              <a:gd name="connsiteY4" fmla="*/ 4 h 801838"/>
              <a:gd name="connsiteX5" fmla="*/ 4903526 w 5365285"/>
              <a:gd name="connsiteY5" fmla="*/ 4 h 801838"/>
              <a:gd name="connsiteX6" fmla="*/ 5365285 w 5365285"/>
              <a:gd name="connsiteY6" fmla="*/ 400921 h 801838"/>
              <a:gd name="connsiteX7" fmla="*/ 4903526 w 5365285"/>
              <a:gd name="connsiteY7" fmla="*/ 801838 h 801838"/>
              <a:gd name="connsiteX8" fmla="*/ 4707580 w 5365285"/>
              <a:gd name="connsiteY8" fmla="*/ 801838 h 801838"/>
              <a:gd name="connsiteX9" fmla="*/ 4441767 w 5365285"/>
              <a:gd name="connsiteY9" fmla="*/ 801838 h 801838"/>
              <a:gd name="connsiteX10" fmla="*/ 622442 w 5365285"/>
              <a:gd name="connsiteY10" fmla="*/ 801838 h 801838"/>
              <a:gd name="connsiteX11" fmla="*/ 622442 w 5365285"/>
              <a:gd name="connsiteY11" fmla="*/ 801834 h 801838"/>
              <a:gd name="connsiteX12" fmla="*/ 381634 w 5365285"/>
              <a:gd name="connsiteY12" fmla="*/ 801834 h 801838"/>
              <a:gd name="connsiteX13" fmla="*/ 0 w 5365285"/>
              <a:gd name="connsiteY13" fmla="*/ 400917 h 801838"/>
              <a:gd name="connsiteX14" fmla="*/ 381634 w 5365285"/>
              <a:gd name="connsiteY14" fmla="*/ 0 h 80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5285" h="801838">
                <a:moveTo>
                  <a:pt x="381634" y="0"/>
                </a:moveTo>
                <a:lnTo>
                  <a:pt x="763268" y="0"/>
                </a:lnTo>
                <a:lnTo>
                  <a:pt x="763268" y="4"/>
                </a:lnTo>
                <a:lnTo>
                  <a:pt x="4441767" y="4"/>
                </a:lnTo>
                <a:lnTo>
                  <a:pt x="4707580" y="4"/>
                </a:lnTo>
                <a:lnTo>
                  <a:pt x="4903526" y="4"/>
                </a:lnTo>
                <a:cubicBezTo>
                  <a:pt x="5158548" y="4"/>
                  <a:pt x="5365285" y="179501"/>
                  <a:pt x="5365285" y="400921"/>
                </a:cubicBezTo>
                <a:cubicBezTo>
                  <a:pt x="5365285" y="622341"/>
                  <a:pt x="5158548" y="801838"/>
                  <a:pt x="4903526" y="801838"/>
                </a:cubicBezTo>
                <a:lnTo>
                  <a:pt x="4707580" y="801838"/>
                </a:lnTo>
                <a:lnTo>
                  <a:pt x="4441767" y="801838"/>
                </a:lnTo>
                <a:lnTo>
                  <a:pt x="622442" y="801838"/>
                </a:lnTo>
                <a:lnTo>
                  <a:pt x="622442" y="801834"/>
                </a:lnTo>
                <a:lnTo>
                  <a:pt x="381634" y="801834"/>
                </a:lnTo>
                <a:cubicBezTo>
                  <a:pt x="170863" y="801834"/>
                  <a:pt x="0" y="622337"/>
                  <a:pt x="0" y="400917"/>
                </a:cubicBezTo>
                <a:cubicBezTo>
                  <a:pt x="0" y="179497"/>
                  <a:pt x="170863" y="0"/>
                  <a:pt x="38163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087650" y="5794674"/>
            <a:ext cx="369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이곳에 내용을 입력하세요</a:t>
            </a:r>
            <a:endParaRPr lang="ko-KR" altLang="en-US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6342988" y="5623075"/>
            <a:ext cx="712530" cy="712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 44"/>
          <p:cNvSpPr/>
          <p:nvPr/>
        </p:nvSpPr>
        <p:spPr>
          <a:xfrm>
            <a:off x="6185669" y="4495860"/>
            <a:ext cx="5558322" cy="923492"/>
          </a:xfrm>
          <a:custGeom>
            <a:avLst/>
            <a:gdLst>
              <a:gd name="connsiteX0" fmla="*/ 409890 w 5558322"/>
              <a:gd name="connsiteY0" fmla="*/ 0 h 923492"/>
              <a:gd name="connsiteX1" fmla="*/ 819780 w 5558322"/>
              <a:gd name="connsiteY1" fmla="*/ 0 h 923492"/>
              <a:gd name="connsiteX2" fmla="*/ 819780 w 5558322"/>
              <a:gd name="connsiteY2" fmla="*/ 4 h 923492"/>
              <a:gd name="connsiteX3" fmla="*/ 4569008 w 5558322"/>
              <a:gd name="connsiteY3" fmla="*/ 4 h 923492"/>
              <a:gd name="connsiteX4" fmla="*/ 4872846 w 5558322"/>
              <a:gd name="connsiteY4" fmla="*/ 4 h 923492"/>
              <a:gd name="connsiteX5" fmla="*/ 5063665 w 5558322"/>
              <a:gd name="connsiteY5" fmla="*/ 4 h 923492"/>
              <a:gd name="connsiteX6" fmla="*/ 5558322 w 5558322"/>
              <a:gd name="connsiteY6" fmla="*/ 461748 h 923492"/>
              <a:gd name="connsiteX7" fmla="*/ 5063665 w 5558322"/>
              <a:gd name="connsiteY7" fmla="*/ 923492 h 923492"/>
              <a:gd name="connsiteX8" fmla="*/ 4872846 w 5558322"/>
              <a:gd name="connsiteY8" fmla="*/ 923492 h 923492"/>
              <a:gd name="connsiteX9" fmla="*/ 4569008 w 5558322"/>
              <a:gd name="connsiteY9" fmla="*/ 923492 h 923492"/>
              <a:gd name="connsiteX10" fmla="*/ 644884 w 5558322"/>
              <a:gd name="connsiteY10" fmla="*/ 923492 h 923492"/>
              <a:gd name="connsiteX11" fmla="*/ 644884 w 5558322"/>
              <a:gd name="connsiteY11" fmla="*/ 923488 h 923492"/>
              <a:gd name="connsiteX12" fmla="*/ 409890 w 5558322"/>
              <a:gd name="connsiteY12" fmla="*/ 923488 h 923492"/>
              <a:gd name="connsiteX13" fmla="*/ 0 w 5558322"/>
              <a:gd name="connsiteY13" fmla="*/ 461744 h 923492"/>
              <a:gd name="connsiteX14" fmla="*/ 409890 w 5558322"/>
              <a:gd name="connsiteY14" fmla="*/ 0 h 92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58322" h="923492">
                <a:moveTo>
                  <a:pt x="409890" y="0"/>
                </a:moveTo>
                <a:lnTo>
                  <a:pt x="819780" y="0"/>
                </a:lnTo>
                <a:lnTo>
                  <a:pt x="819780" y="4"/>
                </a:lnTo>
                <a:lnTo>
                  <a:pt x="4569008" y="4"/>
                </a:lnTo>
                <a:lnTo>
                  <a:pt x="4872846" y="4"/>
                </a:lnTo>
                <a:lnTo>
                  <a:pt x="5063665" y="4"/>
                </a:lnTo>
                <a:cubicBezTo>
                  <a:pt x="5336857" y="4"/>
                  <a:pt x="5558322" y="206734"/>
                  <a:pt x="5558322" y="461748"/>
                </a:cubicBezTo>
                <a:cubicBezTo>
                  <a:pt x="5558322" y="716762"/>
                  <a:pt x="5336857" y="923492"/>
                  <a:pt x="5063665" y="923492"/>
                </a:cubicBezTo>
                <a:lnTo>
                  <a:pt x="4872846" y="923492"/>
                </a:lnTo>
                <a:lnTo>
                  <a:pt x="4569008" y="923492"/>
                </a:lnTo>
                <a:lnTo>
                  <a:pt x="644884" y="923492"/>
                </a:lnTo>
                <a:lnTo>
                  <a:pt x="644884" y="923488"/>
                </a:lnTo>
                <a:lnTo>
                  <a:pt x="409890" y="923488"/>
                </a:lnTo>
                <a:cubicBezTo>
                  <a:pt x="183514" y="923488"/>
                  <a:pt x="0" y="716758"/>
                  <a:pt x="0" y="461744"/>
                </a:cubicBezTo>
                <a:cubicBezTo>
                  <a:pt x="0" y="206730"/>
                  <a:pt x="183514" y="0"/>
                  <a:pt x="40989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자유형 42"/>
          <p:cNvSpPr/>
          <p:nvPr/>
        </p:nvSpPr>
        <p:spPr>
          <a:xfrm>
            <a:off x="6275965" y="4556687"/>
            <a:ext cx="5365285" cy="801838"/>
          </a:xfrm>
          <a:custGeom>
            <a:avLst/>
            <a:gdLst>
              <a:gd name="connsiteX0" fmla="*/ 381634 w 5365285"/>
              <a:gd name="connsiteY0" fmla="*/ 0 h 801838"/>
              <a:gd name="connsiteX1" fmla="*/ 763268 w 5365285"/>
              <a:gd name="connsiteY1" fmla="*/ 0 h 801838"/>
              <a:gd name="connsiteX2" fmla="*/ 763268 w 5365285"/>
              <a:gd name="connsiteY2" fmla="*/ 4 h 801838"/>
              <a:gd name="connsiteX3" fmla="*/ 4441767 w 5365285"/>
              <a:gd name="connsiteY3" fmla="*/ 4 h 801838"/>
              <a:gd name="connsiteX4" fmla="*/ 4707580 w 5365285"/>
              <a:gd name="connsiteY4" fmla="*/ 4 h 801838"/>
              <a:gd name="connsiteX5" fmla="*/ 4903526 w 5365285"/>
              <a:gd name="connsiteY5" fmla="*/ 4 h 801838"/>
              <a:gd name="connsiteX6" fmla="*/ 5365285 w 5365285"/>
              <a:gd name="connsiteY6" fmla="*/ 400921 h 801838"/>
              <a:gd name="connsiteX7" fmla="*/ 4903526 w 5365285"/>
              <a:gd name="connsiteY7" fmla="*/ 801838 h 801838"/>
              <a:gd name="connsiteX8" fmla="*/ 4707580 w 5365285"/>
              <a:gd name="connsiteY8" fmla="*/ 801838 h 801838"/>
              <a:gd name="connsiteX9" fmla="*/ 4441767 w 5365285"/>
              <a:gd name="connsiteY9" fmla="*/ 801838 h 801838"/>
              <a:gd name="connsiteX10" fmla="*/ 622442 w 5365285"/>
              <a:gd name="connsiteY10" fmla="*/ 801838 h 801838"/>
              <a:gd name="connsiteX11" fmla="*/ 622442 w 5365285"/>
              <a:gd name="connsiteY11" fmla="*/ 801834 h 801838"/>
              <a:gd name="connsiteX12" fmla="*/ 381634 w 5365285"/>
              <a:gd name="connsiteY12" fmla="*/ 801834 h 801838"/>
              <a:gd name="connsiteX13" fmla="*/ 0 w 5365285"/>
              <a:gd name="connsiteY13" fmla="*/ 400917 h 801838"/>
              <a:gd name="connsiteX14" fmla="*/ 381634 w 5365285"/>
              <a:gd name="connsiteY14" fmla="*/ 0 h 80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65285" h="801838">
                <a:moveTo>
                  <a:pt x="381634" y="0"/>
                </a:moveTo>
                <a:lnTo>
                  <a:pt x="763268" y="0"/>
                </a:lnTo>
                <a:lnTo>
                  <a:pt x="763268" y="4"/>
                </a:lnTo>
                <a:lnTo>
                  <a:pt x="4441767" y="4"/>
                </a:lnTo>
                <a:lnTo>
                  <a:pt x="4707580" y="4"/>
                </a:lnTo>
                <a:lnTo>
                  <a:pt x="4903526" y="4"/>
                </a:lnTo>
                <a:cubicBezTo>
                  <a:pt x="5158548" y="4"/>
                  <a:pt x="5365285" y="179501"/>
                  <a:pt x="5365285" y="400921"/>
                </a:cubicBezTo>
                <a:cubicBezTo>
                  <a:pt x="5365285" y="622341"/>
                  <a:pt x="5158548" y="801838"/>
                  <a:pt x="4903526" y="801838"/>
                </a:cubicBezTo>
                <a:lnTo>
                  <a:pt x="4707580" y="801838"/>
                </a:lnTo>
                <a:lnTo>
                  <a:pt x="4441767" y="801838"/>
                </a:lnTo>
                <a:lnTo>
                  <a:pt x="622442" y="801838"/>
                </a:lnTo>
                <a:lnTo>
                  <a:pt x="622442" y="801834"/>
                </a:lnTo>
                <a:lnTo>
                  <a:pt x="381634" y="801834"/>
                </a:lnTo>
                <a:cubicBezTo>
                  <a:pt x="170863" y="801834"/>
                  <a:pt x="0" y="622337"/>
                  <a:pt x="0" y="400917"/>
                </a:cubicBezTo>
                <a:cubicBezTo>
                  <a:pt x="0" y="179497"/>
                  <a:pt x="170863" y="0"/>
                  <a:pt x="38163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7087650" y="4772940"/>
            <a:ext cx="369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이곳에 내용을 입력하세요</a:t>
            </a:r>
            <a:endParaRPr lang="ko-KR" altLang="en-US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342988" y="4607093"/>
            <a:ext cx="712530" cy="712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7" name="그룹 66"/>
          <p:cNvGrpSpPr/>
          <p:nvPr/>
        </p:nvGrpSpPr>
        <p:grpSpPr>
          <a:xfrm>
            <a:off x="6467178" y="4732178"/>
            <a:ext cx="449866" cy="456136"/>
            <a:chOff x="4037063" y="3106268"/>
            <a:chExt cx="2278063" cy="2309813"/>
          </a:xfrm>
          <a:solidFill>
            <a:schemeClr val="bg1"/>
          </a:solidFill>
        </p:grpSpPr>
        <p:sp>
          <p:nvSpPr>
            <p:cNvPr id="68" name="Freeform 6"/>
            <p:cNvSpPr>
              <a:spLocks/>
            </p:cNvSpPr>
            <p:nvPr/>
          </p:nvSpPr>
          <p:spPr bwMode="auto">
            <a:xfrm>
              <a:off x="4037063" y="3504731"/>
              <a:ext cx="663575" cy="660400"/>
            </a:xfrm>
            <a:custGeom>
              <a:avLst/>
              <a:gdLst>
                <a:gd name="T0" fmla="*/ 229 w 835"/>
                <a:gd name="T1" fmla="*/ 4 h 833"/>
                <a:gd name="T2" fmla="*/ 297 w 835"/>
                <a:gd name="T3" fmla="*/ 32 h 833"/>
                <a:gd name="T4" fmla="*/ 416 w 835"/>
                <a:gd name="T5" fmla="*/ 145 h 833"/>
                <a:gd name="T6" fmla="*/ 535 w 835"/>
                <a:gd name="T7" fmla="*/ 32 h 833"/>
                <a:gd name="T8" fmla="*/ 605 w 835"/>
                <a:gd name="T9" fmla="*/ 4 h 833"/>
                <a:gd name="T10" fmla="*/ 679 w 835"/>
                <a:gd name="T11" fmla="*/ 4 h 833"/>
                <a:gd name="T12" fmla="*/ 747 w 835"/>
                <a:gd name="T13" fmla="*/ 32 h 833"/>
                <a:gd name="T14" fmla="*/ 802 w 835"/>
                <a:gd name="T15" fmla="*/ 86 h 833"/>
                <a:gd name="T16" fmla="*/ 831 w 835"/>
                <a:gd name="T17" fmla="*/ 156 h 833"/>
                <a:gd name="T18" fmla="*/ 831 w 835"/>
                <a:gd name="T19" fmla="*/ 229 h 833"/>
                <a:gd name="T20" fmla="*/ 802 w 835"/>
                <a:gd name="T21" fmla="*/ 298 h 833"/>
                <a:gd name="T22" fmla="*/ 689 w 835"/>
                <a:gd name="T23" fmla="*/ 417 h 833"/>
                <a:gd name="T24" fmla="*/ 802 w 835"/>
                <a:gd name="T25" fmla="*/ 535 h 833"/>
                <a:gd name="T26" fmla="*/ 831 w 835"/>
                <a:gd name="T27" fmla="*/ 605 h 833"/>
                <a:gd name="T28" fmla="*/ 831 w 835"/>
                <a:gd name="T29" fmla="*/ 679 h 833"/>
                <a:gd name="T30" fmla="*/ 802 w 835"/>
                <a:gd name="T31" fmla="*/ 747 h 833"/>
                <a:gd name="T32" fmla="*/ 747 w 835"/>
                <a:gd name="T33" fmla="*/ 801 h 833"/>
                <a:gd name="T34" fmla="*/ 679 w 835"/>
                <a:gd name="T35" fmla="*/ 829 h 833"/>
                <a:gd name="T36" fmla="*/ 605 w 835"/>
                <a:gd name="T37" fmla="*/ 829 h 833"/>
                <a:gd name="T38" fmla="*/ 535 w 835"/>
                <a:gd name="T39" fmla="*/ 801 h 833"/>
                <a:gd name="T40" fmla="*/ 416 w 835"/>
                <a:gd name="T41" fmla="*/ 688 h 833"/>
                <a:gd name="T42" fmla="*/ 297 w 835"/>
                <a:gd name="T43" fmla="*/ 801 h 833"/>
                <a:gd name="T44" fmla="*/ 229 w 835"/>
                <a:gd name="T45" fmla="*/ 829 h 833"/>
                <a:gd name="T46" fmla="*/ 155 w 835"/>
                <a:gd name="T47" fmla="*/ 829 h 833"/>
                <a:gd name="T48" fmla="*/ 87 w 835"/>
                <a:gd name="T49" fmla="*/ 801 h 833"/>
                <a:gd name="T50" fmla="*/ 31 w 835"/>
                <a:gd name="T51" fmla="*/ 747 h 833"/>
                <a:gd name="T52" fmla="*/ 3 w 835"/>
                <a:gd name="T53" fmla="*/ 679 h 833"/>
                <a:gd name="T54" fmla="*/ 3 w 835"/>
                <a:gd name="T55" fmla="*/ 605 h 833"/>
                <a:gd name="T56" fmla="*/ 31 w 835"/>
                <a:gd name="T57" fmla="*/ 535 h 833"/>
                <a:gd name="T58" fmla="*/ 145 w 835"/>
                <a:gd name="T59" fmla="*/ 417 h 833"/>
                <a:gd name="T60" fmla="*/ 31 w 835"/>
                <a:gd name="T61" fmla="*/ 298 h 833"/>
                <a:gd name="T62" fmla="*/ 3 w 835"/>
                <a:gd name="T63" fmla="*/ 229 h 833"/>
                <a:gd name="T64" fmla="*/ 3 w 835"/>
                <a:gd name="T65" fmla="*/ 156 h 833"/>
                <a:gd name="T66" fmla="*/ 31 w 835"/>
                <a:gd name="T67" fmla="*/ 86 h 833"/>
                <a:gd name="T68" fmla="*/ 87 w 835"/>
                <a:gd name="T69" fmla="*/ 32 h 833"/>
                <a:gd name="T70" fmla="*/ 155 w 835"/>
                <a:gd name="T71" fmla="*/ 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5" h="833">
                  <a:moveTo>
                    <a:pt x="192" y="0"/>
                  </a:moveTo>
                  <a:lnTo>
                    <a:pt x="229" y="4"/>
                  </a:lnTo>
                  <a:lnTo>
                    <a:pt x="264" y="14"/>
                  </a:lnTo>
                  <a:lnTo>
                    <a:pt x="297" y="32"/>
                  </a:lnTo>
                  <a:lnTo>
                    <a:pt x="329" y="56"/>
                  </a:lnTo>
                  <a:lnTo>
                    <a:pt x="416" y="145"/>
                  </a:lnTo>
                  <a:lnTo>
                    <a:pt x="506" y="56"/>
                  </a:lnTo>
                  <a:lnTo>
                    <a:pt x="535" y="32"/>
                  </a:lnTo>
                  <a:lnTo>
                    <a:pt x="570" y="14"/>
                  </a:lnTo>
                  <a:lnTo>
                    <a:pt x="605" y="4"/>
                  </a:lnTo>
                  <a:lnTo>
                    <a:pt x="642" y="0"/>
                  </a:lnTo>
                  <a:lnTo>
                    <a:pt x="679" y="4"/>
                  </a:lnTo>
                  <a:lnTo>
                    <a:pt x="714" y="14"/>
                  </a:lnTo>
                  <a:lnTo>
                    <a:pt x="747" y="32"/>
                  </a:lnTo>
                  <a:lnTo>
                    <a:pt x="777" y="56"/>
                  </a:lnTo>
                  <a:lnTo>
                    <a:pt x="802" y="86"/>
                  </a:lnTo>
                  <a:lnTo>
                    <a:pt x="821" y="121"/>
                  </a:lnTo>
                  <a:lnTo>
                    <a:pt x="831" y="156"/>
                  </a:lnTo>
                  <a:lnTo>
                    <a:pt x="835" y="193"/>
                  </a:lnTo>
                  <a:lnTo>
                    <a:pt x="831" y="229"/>
                  </a:lnTo>
                  <a:lnTo>
                    <a:pt x="821" y="264"/>
                  </a:lnTo>
                  <a:lnTo>
                    <a:pt x="802" y="298"/>
                  </a:lnTo>
                  <a:lnTo>
                    <a:pt x="777" y="327"/>
                  </a:lnTo>
                  <a:lnTo>
                    <a:pt x="689" y="417"/>
                  </a:lnTo>
                  <a:lnTo>
                    <a:pt x="777" y="506"/>
                  </a:lnTo>
                  <a:lnTo>
                    <a:pt x="802" y="535"/>
                  </a:lnTo>
                  <a:lnTo>
                    <a:pt x="821" y="569"/>
                  </a:lnTo>
                  <a:lnTo>
                    <a:pt x="831" y="605"/>
                  </a:lnTo>
                  <a:lnTo>
                    <a:pt x="835" y="642"/>
                  </a:lnTo>
                  <a:lnTo>
                    <a:pt x="831" y="679"/>
                  </a:lnTo>
                  <a:lnTo>
                    <a:pt x="821" y="714"/>
                  </a:lnTo>
                  <a:lnTo>
                    <a:pt x="802" y="747"/>
                  </a:lnTo>
                  <a:lnTo>
                    <a:pt x="777" y="777"/>
                  </a:lnTo>
                  <a:lnTo>
                    <a:pt x="747" y="801"/>
                  </a:lnTo>
                  <a:lnTo>
                    <a:pt x="714" y="819"/>
                  </a:lnTo>
                  <a:lnTo>
                    <a:pt x="679" y="829"/>
                  </a:lnTo>
                  <a:lnTo>
                    <a:pt x="642" y="833"/>
                  </a:lnTo>
                  <a:lnTo>
                    <a:pt x="605" y="829"/>
                  </a:lnTo>
                  <a:lnTo>
                    <a:pt x="570" y="819"/>
                  </a:lnTo>
                  <a:lnTo>
                    <a:pt x="535" y="801"/>
                  </a:lnTo>
                  <a:lnTo>
                    <a:pt x="506" y="777"/>
                  </a:lnTo>
                  <a:lnTo>
                    <a:pt x="416" y="688"/>
                  </a:lnTo>
                  <a:lnTo>
                    <a:pt x="327" y="777"/>
                  </a:lnTo>
                  <a:lnTo>
                    <a:pt x="297" y="801"/>
                  </a:lnTo>
                  <a:lnTo>
                    <a:pt x="264" y="819"/>
                  </a:lnTo>
                  <a:lnTo>
                    <a:pt x="229" y="829"/>
                  </a:lnTo>
                  <a:lnTo>
                    <a:pt x="192" y="833"/>
                  </a:lnTo>
                  <a:lnTo>
                    <a:pt x="155" y="829"/>
                  </a:lnTo>
                  <a:lnTo>
                    <a:pt x="120" y="819"/>
                  </a:lnTo>
                  <a:lnTo>
                    <a:pt x="87" y="801"/>
                  </a:lnTo>
                  <a:lnTo>
                    <a:pt x="56" y="777"/>
                  </a:lnTo>
                  <a:lnTo>
                    <a:pt x="31" y="747"/>
                  </a:lnTo>
                  <a:lnTo>
                    <a:pt x="14" y="714"/>
                  </a:lnTo>
                  <a:lnTo>
                    <a:pt x="3" y="679"/>
                  </a:lnTo>
                  <a:lnTo>
                    <a:pt x="0" y="642"/>
                  </a:lnTo>
                  <a:lnTo>
                    <a:pt x="3" y="605"/>
                  </a:lnTo>
                  <a:lnTo>
                    <a:pt x="14" y="569"/>
                  </a:lnTo>
                  <a:lnTo>
                    <a:pt x="31" y="535"/>
                  </a:lnTo>
                  <a:lnTo>
                    <a:pt x="56" y="506"/>
                  </a:lnTo>
                  <a:lnTo>
                    <a:pt x="145" y="417"/>
                  </a:lnTo>
                  <a:lnTo>
                    <a:pt x="56" y="327"/>
                  </a:lnTo>
                  <a:lnTo>
                    <a:pt x="31" y="298"/>
                  </a:lnTo>
                  <a:lnTo>
                    <a:pt x="14" y="264"/>
                  </a:lnTo>
                  <a:lnTo>
                    <a:pt x="3" y="229"/>
                  </a:lnTo>
                  <a:lnTo>
                    <a:pt x="0" y="193"/>
                  </a:lnTo>
                  <a:lnTo>
                    <a:pt x="3" y="156"/>
                  </a:lnTo>
                  <a:lnTo>
                    <a:pt x="14" y="121"/>
                  </a:lnTo>
                  <a:lnTo>
                    <a:pt x="31" y="86"/>
                  </a:lnTo>
                  <a:lnTo>
                    <a:pt x="56" y="56"/>
                  </a:lnTo>
                  <a:lnTo>
                    <a:pt x="87" y="32"/>
                  </a:lnTo>
                  <a:lnTo>
                    <a:pt x="120" y="14"/>
                  </a:lnTo>
                  <a:lnTo>
                    <a:pt x="155" y="4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7"/>
            <p:cNvSpPr>
              <a:spLocks/>
            </p:cNvSpPr>
            <p:nvPr/>
          </p:nvSpPr>
          <p:spPr bwMode="auto">
            <a:xfrm>
              <a:off x="5273726" y="4308006"/>
              <a:ext cx="712788" cy="709613"/>
            </a:xfrm>
            <a:custGeom>
              <a:avLst/>
              <a:gdLst>
                <a:gd name="T0" fmla="*/ 448 w 896"/>
                <a:gd name="T1" fmla="*/ 0 h 894"/>
                <a:gd name="T2" fmla="*/ 515 w 896"/>
                <a:gd name="T3" fmla="*/ 4 h 894"/>
                <a:gd name="T4" fmla="*/ 578 w 896"/>
                <a:gd name="T5" fmla="*/ 18 h 894"/>
                <a:gd name="T6" fmla="*/ 637 w 896"/>
                <a:gd name="T7" fmla="*/ 40 h 894"/>
                <a:gd name="T8" fmla="*/ 693 w 896"/>
                <a:gd name="T9" fmla="*/ 72 h 894"/>
                <a:gd name="T10" fmla="*/ 742 w 896"/>
                <a:gd name="T11" fmla="*/ 109 h 894"/>
                <a:gd name="T12" fmla="*/ 786 w 896"/>
                <a:gd name="T13" fmla="*/ 154 h 894"/>
                <a:gd name="T14" fmla="*/ 825 w 896"/>
                <a:gd name="T15" fmla="*/ 203 h 894"/>
                <a:gd name="T16" fmla="*/ 854 w 896"/>
                <a:gd name="T17" fmla="*/ 259 h 894"/>
                <a:gd name="T18" fmla="*/ 877 w 896"/>
                <a:gd name="T19" fmla="*/ 319 h 894"/>
                <a:gd name="T20" fmla="*/ 891 w 896"/>
                <a:gd name="T21" fmla="*/ 382 h 894"/>
                <a:gd name="T22" fmla="*/ 896 w 896"/>
                <a:gd name="T23" fmla="*/ 446 h 894"/>
                <a:gd name="T24" fmla="*/ 891 w 896"/>
                <a:gd name="T25" fmla="*/ 513 h 894"/>
                <a:gd name="T26" fmla="*/ 877 w 896"/>
                <a:gd name="T27" fmla="*/ 576 h 894"/>
                <a:gd name="T28" fmla="*/ 854 w 896"/>
                <a:gd name="T29" fmla="*/ 635 h 894"/>
                <a:gd name="T30" fmla="*/ 825 w 896"/>
                <a:gd name="T31" fmla="*/ 691 h 894"/>
                <a:gd name="T32" fmla="*/ 786 w 896"/>
                <a:gd name="T33" fmla="*/ 740 h 894"/>
                <a:gd name="T34" fmla="*/ 742 w 896"/>
                <a:gd name="T35" fmla="*/ 786 h 894"/>
                <a:gd name="T36" fmla="*/ 693 w 896"/>
                <a:gd name="T37" fmla="*/ 822 h 894"/>
                <a:gd name="T38" fmla="*/ 637 w 896"/>
                <a:gd name="T39" fmla="*/ 854 h 894"/>
                <a:gd name="T40" fmla="*/ 578 w 896"/>
                <a:gd name="T41" fmla="*/ 877 h 894"/>
                <a:gd name="T42" fmla="*/ 515 w 896"/>
                <a:gd name="T43" fmla="*/ 891 h 894"/>
                <a:gd name="T44" fmla="*/ 448 w 896"/>
                <a:gd name="T45" fmla="*/ 894 h 894"/>
                <a:gd name="T46" fmla="*/ 382 w 896"/>
                <a:gd name="T47" fmla="*/ 891 h 894"/>
                <a:gd name="T48" fmla="*/ 319 w 896"/>
                <a:gd name="T49" fmla="*/ 877 h 894"/>
                <a:gd name="T50" fmla="*/ 259 w 896"/>
                <a:gd name="T51" fmla="*/ 854 h 894"/>
                <a:gd name="T52" fmla="*/ 205 w 896"/>
                <a:gd name="T53" fmla="*/ 822 h 894"/>
                <a:gd name="T54" fmla="*/ 154 w 896"/>
                <a:gd name="T55" fmla="*/ 786 h 894"/>
                <a:gd name="T56" fmla="*/ 110 w 896"/>
                <a:gd name="T57" fmla="*/ 740 h 894"/>
                <a:gd name="T58" fmla="*/ 72 w 896"/>
                <a:gd name="T59" fmla="*/ 691 h 894"/>
                <a:gd name="T60" fmla="*/ 42 w 896"/>
                <a:gd name="T61" fmla="*/ 635 h 894"/>
                <a:gd name="T62" fmla="*/ 19 w 896"/>
                <a:gd name="T63" fmla="*/ 576 h 894"/>
                <a:gd name="T64" fmla="*/ 5 w 896"/>
                <a:gd name="T65" fmla="*/ 513 h 894"/>
                <a:gd name="T66" fmla="*/ 0 w 896"/>
                <a:gd name="T67" fmla="*/ 446 h 894"/>
                <a:gd name="T68" fmla="*/ 5 w 896"/>
                <a:gd name="T69" fmla="*/ 382 h 894"/>
                <a:gd name="T70" fmla="*/ 19 w 896"/>
                <a:gd name="T71" fmla="*/ 319 h 894"/>
                <a:gd name="T72" fmla="*/ 42 w 896"/>
                <a:gd name="T73" fmla="*/ 259 h 894"/>
                <a:gd name="T74" fmla="*/ 72 w 896"/>
                <a:gd name="T75" fmla="*/ 203 h 894"/>
                <a:gd name="T76" fmla="*/ 110 w 896"/>
                <a:gd name="T77" fmla="*/ 154 h 894"/>
                <a:gd name="T78" fmla="*/ 154 w 896"/>
                <a:gd name="T79" fmla="*/ 109 h 894"/>
                <a:gd name="T80" fmla="*/ 205 w 896"/>
                <a:gd name="T81" fmla="*/ 72 h 894"/>
                <a:gd name="T82" fmla="*/ 259 w 896"/>
                <a:gd name="T83" fmla="*/ 40 h 894"/>
                <a:gd name="T84" fmla="*/ 319 w 896"/>
                <a:gd name="T85" fmla="*/ 18 h 894"/>
                <a:gd name="T86" fmla="*/ 382 w 896"/>
                <a:gd name="T87" fmla="*/ 4 h 894"/>
                <a:gd name="T88" fmla="*/ 448 w 896"/>
                <a:gd name="T89" fmla="*/ 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96" h="894">
                  <a:moveTo>
                    <a:pt x="448" y="0"/>
                  </a:moveTo>
                  <a:lnTo>
                    <a:pt x="515" y="4"/>
                  </a:lnTo>
                  <a:lnTo>
                    <a:pt x="578" y="18"/>
                  </a:lnTo>
                  <a:lnTo>
                    <a:pt x="637" y="40"/>
                  </a:lnTo>
                  <a:lnTo>
                    <a:pt x="693" y="72"/>
                  </a:lnTo>
                  <a:lnTo>
                    <a:pt x="742" y="109"/>
                  </a:lnTo>
                  <a:lnTo>
                    <a:pt x="786" y="154"/>
                  </a:lnTo>
                  <a:lnTo>
                    <a:pt x="825" y="203"/>
                  </a:lnTo>
                  <a:lnTo>
                    <a:pt x="854" y="259"/>
                  </a:lnTo>
                  <a:lnTo>
                    <a:pt x="877" y="319"/>
                  </a:lnTo>
                  <a:lnTo>
                    <a:pt x="891" y="382"/>
                  </a:lnTo>
                  <a:lnTo>
                    <a:pt x="896" y="446"/>
                  </a:lnTo>
                  <a:lnTo>
                    <a:pt x="891" y="513"/>
                  </a:lnTo>
                  <a:lnTo>
                    <a:pt x="877" y="576"/>
                  </a:lnTo>
                  <a:lnTo>
                    <a:pt x="854" y="635"/>
                  </a:lnTo>
                  <a:lnTo>
                    <a:pt x="825" y="691"/>
                  </a:lnTo>
                  <a:lnTo>
                    <a:pt x="786" y="740"/>
                  </a:lnTo>
                  <a:lnTo>
                    <a:pt x="742" y="786"/>
                  </a:lnTo>
                  <a:lnTo>
                    <a:pt x="693" y="822"/>
                  </a:lnTo>
                  <a:lnTo>
                    <a:pt x="637" y="854"/>
                  </a:lnTo>
                  <a:lnTo>
                    <a:pt x="578" y="877"/>
                  </a:lnTo>
                  <a:lnTo>
                    <a:pt x="515" y="891"/>
                  </a:lnTo>
                  <a:lnTo>
                    <a:pt x="448" y="894"/>
                  </a:lnTo>
                  <a:lnTo>
                    <a:pt x="382" y="891"/>
                  </a:lnTo>
                  <a:lnTo>
                    <a:pt x="319" y="877"/>
                  </a:lnTo>
                  <a:lnTo>
                    <a:pt x="259" y="854"/>
                  </a:lnTo>
                  <a:lnTo>
                    <a:pt x="205" y="822"/>
                  </a:lnTo>
                  <a:lnTo>
                    <a:pt x="154" y="786"/>
                  </a:lnTo>
                  <a:lnTo>
                    <a:pt x="110" y="740"/>
                  </a:lnTo>
                  <a:lnTo>
                    <a:pt x="72" y="691"/>
                  </a:lnTo>
                  <a:lnTo>
                    <a:pt x="42" y="635"/>
                  </a:lnTo>
                  <a:lnTo>
                    <a:pt x="19" y="576"/>
                  </a:lnTo>
                  <a:lnTo>
                    <a:pt x="5" y="513"/>
                  </a:lnTo>
                  <a:lnTo>
                    <a:pt x="0" y="446"/>
                  </a:lnTo>
                  <a:lnTo>
                    <a:pt x="5" y="382"/>
                  </a:lnTo>
                  <a:lnTo>
                    <a:pt x="19" y="319"/>
                  </a:lnTo>
                  <a:lnTo>
                    <a:pt x="42" y="259"/>
                  </a:lnTo>
                  <a:lnTo>
                    <a:pt x="72" y="203"/>
                  </a:lnTo>
                  <a:lnTo>
                    <a:pt x="110" y="154"/>
                  </a:lnTo>
                  <a:lnTo>
                    <a:pt x="154" y="109"/>
                  </a:lnTo>
                  <a:lnTo>
                    <a:pt x="205" y="72"/>
                  </a:lnTo>
                  <a:lnTo>
                    <a:pt x="259" y="40"/>
                  </a:lnTo>
                  <a:lnTo>
                    <a:pt x="319" y="18"/>
                  </a:lnTo>
                  <a:lnTo>
                    <a:pt x="382" y="4"/>
                  </a:lnTo>
                  <a:lnTo>
                    <a:pt x="4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8"/>
            <p:cNvSpPr>
              <a:spLocks/>
            </p:cNvSpPr>
            <p:nvPr/>
          </p:nvSpPr>
          <p:spPr bwMode="auto">
            <a:xfrm>
              <a:off x="4368851" y="3106268"/>
              <a:ext cx="1946275" cy="2309813"/>
            </a:xfrm>
            <a:custGeom>
              <a:avLst/>
              <a:gdLst>
                <a:gd name="T0" fmla="*/ 1693 w 2453"/>
                <a:gd name="T1" fmla="*/ 4 h 2911"/>
                <a:gd name="T2" fmla="*/ 2388 w 2453"/>
                <a:gd name="T3" fmla="*/ 392 h 2911"/>
                <a:gd name="T4" fmla="*/ 2437 w 2453"/>
                <a:gd name="T5" fmla="*/ 441 h 2911"/>
                <a:gd name="T6" fmla="*/ 2453 w 2453"/>
                <a:gd name="T7" fmla="*/ 508 h 2911"/>
                <a:gd name="T8" fmla="*/ 2432 w 2453"/>
                <a:gd name="T9" fmla="*/ 574 h 2911"/>
                <a:gd name="T10" fmla="*/ 1988 w 2453"/>
                <a:gd name="T11" fmla="*/ 1233 h 2911"/>
                <a:gd name="T12" fmla="*/ 1928 w 2453"/>
                <a:gd name="T13" fmla="*/ 1261 h 2911"/>
                <a:gd name="T14" fmla="*/ 1863 w 2453"/>
                <a:gd name="T15" fmla="*/ 1258 h 2911"/>
                <a:gd name="T16" fmla="*/ 1762 w 2453"/>
                <a:gd name="T17" fmla="*/ 1197 h 2911"/>
                <a:gd name="T18" fmla="*/ 1718 w 2453"/>
                <a:gd name="T19" fmla="*/ 1146 h 2911"/>
                <a:gd name="T20" fmla="*/ 1706 w 2453"/>
                <a:gd name="T21" fmla="*/ 1081 h 2911"/>
                <a:gd name="T22" fmla="*/ 1727 w 2453"/>
                <a:gd name="T23" fmla="*/ 1018 h 2911"/>
                <a:gd name="T24" fmla="*/ 1751 w 2453"/>
                <a:gd name="T25" fmla="*/ 857 h 2911"/>
                <a:gd name="T26" fmla="*/ 1522 w 2453"/>
                <a:gd name="T27" fmla="*/ 992 h 2911"/>
                <a:gd name="T28" fmla="*/ 1306 w 2453"/>
                <a:gd name="T29" fmla="*/ 1158 h 2911"/>
                <a:gd name="T30" fmla="*/ 1105 w 2453"/>
                <a:gd name="T31" fmla="*/ 1359 h 2911"/>
                <a:gd name="T32" fmla="*/ 920 w 2453"/>
                <a:gd name="T33" fmla="*/ 1592 h 2911"/>
                <a:gd name="T34" fmla="*/ 748 w 2453"/>
                <a:gd name="T35" fmla="*/ 1858 h 2911"/>
                <a:gd name="T36" fmla="*/ 641 w 2453"/>
                <a:gd name="T37" fmla="*/ 2055 h 2911"/>
                <a:gd name="T38" fmla="*/ 552 w 2453"/>
                <a:gd name="T39" fmla="*/ 2244 h 2911"/>
                <a:gd name="T40" fmla="*/ 482 w 2453"/>
                <a:gd name="T41" fmla="*/ 2416 h 2911"/>
                <a:gd name="T42" fmla="*/ 428 w 2453"/>
                <a:gd name="T43" fmla="*/ 2568 h 2911"/>
                <a:gd name="T44" fmla="*/ 387 w 2453"/>
                <a:gd name="T45" fmla="*/ 2690 h 2911"/>
                <a:gd name="T46" fmla="*/ 361 w 2453"/>
                <a:gd name="T47" fmla="*/ 2781 h 2911"/>
                <a:gd name="T48" fmla="*/ 340 w 2453"/>
                <a:gd name="T49" fmla="*/ 2846 h 2911"/>
                <a:gd name="T50" fmla="*/ 294 w 2453"/>
                <a:gd name="T51" fmla="*/ 2893 h 2911"/>
                <a:gd name="T52" fmla="*/ 230 w 2453"/>
                <a:gd name="T53" fmla="*/ 2911 h 2911"/>
                <a:gd name="T54" fmla="*/ 202 w 2453"/>
                <a:gd name="T55" fmla="*/ 2907 h 2911"/>
                <a:gd name="T56" fmla="*/ 70 w 2453"/>
                <a:gd name="T57" fmla="*/ 2874 h 2911"/>
                <a:gd name="T58" fmla="*/ 20 w 2453"/>
                <a:gd name="T59" fmla="*/ 2829 h 2911"/>
                <a:gd name="T60" fmla="*/ 0 w 2453"/>
                <a:gd name="T61" fmla="*/ 2764 h 2911"/>
                <a:gd name="T62" fmla="*/ 13 w 2453"/>
                <a:gd name="T63" fmla="*/ 2699 h 2911"/>
                <a:gd name="T64" fmla="*/ 37 w 2453"/>
                <a:gd name="T65" fmla="*/ 2608 h 2911"/>
                <a:gd name="T66" fmla="*/ 76 w 2453"/>
                <a:gd name="T67" fmla="*/ 2486 h 2911"/>
                <a:gd name="T68" fmla="*/ 128 w 2453"/>
                <a:gd name="T69" fmla="*/ 2337 h 2911"/>
                <a:gd name="T70" fmla="*/ 195 w 2453"/>
                <a:gd name="T71" fmla="*/ 2167 h 2911"/>
                <a:gd name="T72" fmla="*/ 279 w 2453"/>
                <a:gd name="T73" fmla="*/ 1980 h 2911"/>
                <a:gd name="T74" fmla="*/ 380 w 2453"/>
                <a:gd name="T75" fmla="*/ 1781 h 2911"/>
                <a:gd name="T76" fmla="*/ 522 w 2453"/>
                <a:gd name="T77" fmla="*/ 1541 h 2911"/>
                <a:gd name="T78" fmla="*/ 701 w 2453"/>
                <a:gd name="T79" fmla="*/ 1288 h 2911"/>
                <a:gd name="T80" fmla="*/ 895 w 2453"/>
                <a:gd name="T81" fmla="*/ 1060 h 2911"/>
                <a:gd name="T82" fmla="*/ 1103 w 2453"/>
                <a:gd name="T83" fmla="*/ 863 h 2911"/>
                <a:gd name="T84" fmla="*/ 1322 w 2453"/>
                <a:gd name="T85" fmla="*/ 695 h 2911"/>
                <a:gd name="T86" fmla="*/ 1553 w 2453"/>
                <a:gd name="T87" fmla="*/ 556 h 2911"/>
                <a:gd name="T88" fmla="*/ 1797 w 2453"/>
                <a:gd name="T89" fmla="*/ 448 h 2911"/>
                <a:gd name="T90" fmla="*/ 1531 w 2453"/>
                <a:gd name="T91" fmla="*/ 292 h 2911"/>
                <a:gd name="T92" fmla="*/ 1497 w 2453"/>
                <a:gd name="T93" fmla="*/ 236 h 2911"/>
                <a:gd name="T94" fmla="*/ 1497 w 2453"/>
                <a:gd name="T95" fmla="*/ 170 h 2911"/>
                <a:gd name="T96" fmla="*/ 1552 w 2453"/>
                <a:gd name="T97" fmla="*/ 65 h 2911"/>
                <a:gd name="T98" fmla="*/ 1599 w 2453"/>
                <a:gd name="T99" fmla="*/ 18 h 2911"/>
                <a:gd name="T100" fmla="*/ 1662 w 2453"/>
                <a:gd name="T101" fmla="*/ 0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53" h="2911">
                  <a:moveTo>
                    <a:pt x="1662" y="0"/>
                  </a:moveTo>
                  <a:lnTo>
                    <a:pt x="1693" y="4"/>
                  </a:lnTo>
                  <a:lnTo>
                    <a:pt x="1727" y="16"/>
                  </a:lnTo>
                  <a:lnTo>
                    <a:pt x="2388" y="392"/>
                  </a:lnTo>
                  <a:lnTo>
                    <a:pt x="2416" y="413"/>
                  </a:lnTo>
                  <a:lnTo>
                    <a:pt x="2437" y="441"/>
                  </a:lnTo>
                  <a:lnTo>
                    <a:pt x="2450" y="473"/>
                  </a:lnTo>
                  <a:lnTo>
                    <a:pt x="2453" y="508"/>
                  </a:lnTo>
                  <a:lnTo>
                    <a:pt x="2448" y="542"/>
                  </a:lnTo>
                  <a:lnTo>
                    <a:pt x="2432" y="574"/>
                  </a:lnTo>
                  <a:lnTo>
                    <a:pt x="2010" y="1207"/>
                  </a:lnTo>
                  <a:lnTo>
                    <a:pt x="1988" y="1233"/>
                  </a:lnTo>
                  <a:lnTo>
                    <a:pt x="1960" y="1251"/>
                  </a:lnTo>
                  <a:lnTo>
                    <a:pt x="1928" y="1261"/>
                  </a:lnTo>
                  <a:lnTo>
                    <a:pt x="1896" y="1263"/>
                  </a:lnTo>
                  <a:lnTo>
                    <a:pt x="1863" y="1258"/>
                  </a:lnTo>
                  <a:lnTo>
                    <a:pt x="1833" y="1242"/>
                  </a:lnTo>
                  <a:lnTo>
                    <a:pt x="1762" y="1197"/>
                  </a:lnTo>
                  <a:lnTo>
                    <a:pt x="1737" y="1174"/>
                  </a:lnTo>
                  <a:lnTo>
                    <a:pt x="1718" y="1146"/>
                  </a:lnTo>
                  <a:lnTo>
                    <a:pt x="1707" y="1114"/>
                  </a:lnTo>
                  <a:lnTo>
                    <a:pt x="1706" y="1081"/>
                  </a:lnTo>
                  <a:lnTo>
                    <a:pt x="1713" y="1048"/>
                  </a:lnTo>
                  <a:lnTo>
                    <a:pt x="1727" y="1018"/>
                  </a:lnTo>
                  <a:lnTo>
                    <a:pt x="1870" y="803"/>
                  </a:lnTo>
                  <a:lnTo>
                    <a:pt x="1751" y="857"/>
                  </a:lnTo>
                  <a:lnTo>
                    <a:pt x="1634" y="920"/>
                  </a:lnTo>
                  <a:lnTo>
                    <a:pt x="1522" y="992"/>
                  </a:lnTo>
                  <a:lnTo>
                    <a:pt x="1413" y="1071"/>
                  </a:lnTo>
                  <a:lnTo>
                    <a:pt x="1306" y="1158"/>
                  </a:lnTo>
                  <a:lnTo>
                    <a:pt x="1205" y="1254"/>
                  </a:lnTo>
                  <a:lnTo>
                    <a:pt x="1105" y="1359"/>
                  </a:lnTo>
                  <a:lnTo>
                    <a:pt x="1011" y="1471"/>
                  </a:lnTo>
                  <a:lnTo>
                    <a:pt x="920" y="1592"/>
                  </a:lnTo>
                  <a:lnTo>
                    <a:pt x="832" y="1721"/>
                  </a:lnTo>
                  <a:lnTo>
                    <a:pt x="748" y="1858"/>
                  </a:lnTo>
                  <a:lnTo>
                    <a:pt x="692" y="1957"/>
                  </a:lnTo>
                  <a:lnTo>
                    <a:pt x="641" y="2055"/>
                  </a:lnTo>
                  <a:lnTo>
                    <a:pt x="594" y="2152"/>
                  </a:lnTo>
                  <a:lnTo>
                    <a:pt x="552" y="2244"/>
                  </a:lnTo>
                  <a:lnTo>
                    <a:pt x="515" y="2332"/>
                  </a:lnTo>
                  <a:lnTo>
                    <a:pt x="482" y="2416"/>
                  </a:lnTo>
                  <a:lnTo>
                    <a:pt x="452" y="2494"/>
                  </a:lnTo>
                  <a:lnTo>
                    <a:pt x="428" y="2568"/>
                  </a:lnTo>
                  <a:lnTo>
                    <a:pt x="405" y="2633"/>
                  </a:lnTo>
                  <a:lnTo>
                    <a:pt x="387" y="2690"/>
                  </a:lnTo>
                  <a:lnTo>
                    <a:pt x="373" y="2741"/>
                  </a:lnTo>
                  <a:lnTo>
                    <a:pt x="361" y="2781"/>
                  </a:lnTo>
                  <a:lnTo>
                    <a:pt x="354" y="2813"/>
                  </a:lnTo>
                  <a:lnTo>
                    <a:pt x="340" y="2846"/>
                  </a:lnTo>
                  <a:lnTo>
                    <a:pt x="321" y="2872"/>
                  </a:lnTo>
                  <a:lnTo>
                    <a:pt x="294" y="2893"/>
                  </a:lnTo>
                  <a:lnTo>
                    <a:pt x="263" y="2906"/>
                  </a:lnTo>
                  <a:lnTo>
                    <a:pt x="230" y="2911"/>
                  </a:lnTo>
                  <a:lnTo>
                    <a:pt x="216" y="2909"/>
                  </a:lnTo>
                  <a:lnTo>
                    <a:pt x="202" y="2907"/>
                  </a:lnTo>
                  <a:lnTo>
                    <a:pt x="102" y="2885"/>
                  </a:lnTo>
                  <a:lnTo>
                    <a:pt x="70" y="2874"/>
                  </a:lnTo>
                  <a:lnTo>
                    <a:pt x="42" y="2855"/>
                  </a:lnTo>
                  <a:lnTo>
                    <a:pt x="20" y="2829"/>
                  </a:lnTo>
                  <a:lnTo>
                    <a:pt x="6" y="2797"/>
                  </a:lnTo>
                  <a:lnTo>
                    <a:pt x="0" y="2764"/>
                  </a:lnTo>
                  <a:lnTo>
                    <a:pt x="4" y="2731"/>
                  </a:lnTo>
                  <a:lnTo>
                    <a:pt x="13" y="2699"/>
                  </a:lnTo>
                  <a:lnTo>
                    <a:pt x="23" y="2657"/>
                  </a:lnTo>
                  <a:lnTo>
                    <a:pt x="37" y="2608"/>
                  </a:lnTo>
                  <a:lnTo>
                    <a:pt x="55" y="2550"/>
                  </a:lnTo>
                  <a:lnTo>
                    <a:pt x="76" y="2486"/>
                  </a:lnTo>
                  <a:lnTo>
                    <a:pt x="100" y="2416"/>
                  </a:lnTo>
                  <a:lnTo>
                    <a:pt x="128" y="2337"/>
                  </a:lnTo>
                  <a:lnTo>
                    <a:pt x="160" y="2255"/>
                  </a:lnTo>
                  <a:lnTo>
                    <a:pt x="195" y="2167"/>
                  </a:lnTo>
                  <a:lnTo>
                    <a:pt x="235" y="2075"/>
                  </a:lnTo>
                  <a:lnTo>
                    <a:pt x="279" y="1980"/>
                  </a:lnTo>
                  <a:lnTo>
                    <a:pt x="328" y="1882"/>
                  </a:lnTo>
                  <a:lnTo>
                    <a:pt x="380" y="1781"/>
                  </a:lnTo>
                  <a:lnTo>
                    <a:pt x="438" y="1678"/>
                  </a:lnTo>
                  <a:lnTo>
                    <a:pt x="522" y="1541"/>
                  </a:lnTo>
                  <a:lnTo>
                    <a:pt x="610" y="1410"/>
                  </a:lnTo>
                  <a:lnTo>
                    <a:pt x="701" y="1288"/>
                  </a:lnTo>
                  <a:lnTo>
                    <a:pt x="795" y="1170"/>
                  </a:lnTo>
                  <a:lnTo>
                    <a:pt x="895" y="1060"/>
                  </a:lnTo>
                  <a:lnTo>
                    <a:pt x="997" y="957"/>
                  </a:lnTo>
                  <a:lnTo>
                    <a:pt x="1103" y="863"/>
                  </a:lnTo>
                  <a:lnTo>
                    <a:pt x="1212" y="775"/>
                  </a:lnTo>
                  <a:lnTo>
                    <a:pt x="1322" y="695"/>
                  </a:lnTo>
                  <a:lnTo>
                    <a:pt x="1436" y="623"/>
                  </a:lnTo>
                  <a:lnTo>
                    <a:pt x="1553" y="556"/>
                  </a:lnTo>
                  <a:lnTo>
                    <a:pt x="1674" y="499"/>
                  </a:lnTo>
                  <a:lnTo>
                    <a:pt x="1797" y="448"/>
                  </a:lnTo>
                  <a:lnTo>
                    <a:pt x="1559" y="313"/>
                  </a:lnTo>
                  <a:lnTo>
                    <a:pt x="1531" y="292"/>
                  </a:lnTo>
                  <a:lnTo>
                    <a:pt x="1511" y="266"/>
                  </a:lnTo>
                  <a:lnTo>
                    <a:pt x="1497" y="236"/>
                  </a:lnTo>
                  <a:lnTo>
                    <a:pt x="1494" y="203"/>
                  </a:lnTo>
                  <a:lnTo>
                    <a:pt x="1497" y="170"/>
                  </a:lnTo>
                  <a:lnTo>
                    <a:pt x="1510" y="138"/>
                  </a:lnTo>
                  <a:lnTo>
                    <a:pt x="1552" y="65"/>
                  </a:lnTo>
                  <a:lnTo>
                    <a:pt x="1573" y="37"/>
                  </a:lnTo>
                  <a:lnTo>
                    <a:pt x="1599" y="18"/>
                  </a:lnTo>
                  <a:lnTo>
                    <a:pt x="1629" y="4"/>
                  </a:lnTo>
                  <a:lnTo>
                    <a:pt x="1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3" name="그룹 72"/>
          <p:cNvGrpSpPr/>
          <p:nvPr/>
        </p:nvGrpSpPr>
        <p:grpSpPr>
          <a:xfrm>
            <a:off x="6472803" y="5739804"/>
            <a:ext cx="465368" cy="479073"/>
            <a:chOff x="882651" y="709613"/>
            <a:chExt cx="3719513" cy="3829050"/>
          </a:xfrm>
          <a:solidFill>
            <a:schemeClr val="bg1"/>
          </a:solidFill>
        </p:grpSpPr>
        <p:sp>
          <p:nvSpPr>
            <p:cNvPr id="74" name="Freeform 46"/>
            <p:cNvSpPr>
              <a:spLocks noEditPoints="1"/>
            </p:cNvSpPr>
            <p:nvPr/>
          </p:nvSpPr>
          <p:spPr bwMode="auto">
            <a:xfrm>
              <a:off x="882651" y="709613"/>
              <a:ext cx="3176590" cy="3829050"/>
            </a:xfrm>
            <a:custGeom>
              <a:avLst/>
              <a:gdLst>
                <a:gd name="T0" fmla="*/ 2565 w 4000"/>
                <a:gd name="T1" fmla="*/ 3642 h 4823"/>
                <a:gd name="T2" fmla="*/ 2477 w 4000"/>
                <a:gd name="T3" fmla="*/ 3715 h 4823"/>
                <a:gd name="T4" fmla="*/ 2396 w 4000"/>
                <a:gd name="T5" fmla="*/ 3758 h 4823"/>
                <a:gd name="T6" fmla="*/ 2348 w 4000"/>
                <a:gd name="T7" fmla="*/ 3784 h 4823"/>
                <a:gd name="T8" fmla="*/ 2207 w 4000"/>
                <a:gd name="T9" fmla="*/ 3909 h 4823"/>
                <a:gd name="T10" fmla="*/ 2085 w 4000"/>
                <a:gd name="T11" fmla="*/ 4084 h 4823"/>
                <a:gd name="T12" fmla="*/ 1992 w 4000"/>
                <a:gd name="T13" fmla="*/ 4257 h 4823"/>
                <a:gd name="T14" fmla="*/ 1940 w 4000"/>
                <a:gd name="T15" fmla="*/ 4379 h 4823"/>
                <a:gd name="T16" fmla="*/ 230 w 4000"/>
                <a:gd name="T17" fmla="*/ 4450 h 4823"/>
                <a:gd name="T18" fmla="*/ 376 w 4000"/>
                <a:gd name="T19" fmla="*/ 4594 h 4823"/>
                <a:gd name="T20" fmla="*/ 3470 w 4000"/>
                <a:gd name="T21" fmla="*/ 4630 h 4823"/>
                <a:gd name="T22" fmla="*/ 3670 w 4000"/>
                <a:gd name="T23" fmla="*/ 4566 h 4823"/>
                <a:gd name="T24" fmla="*/ 3792 w 4000"/>
                <a:gd name="T25" fmla="*/ 4401 h 4823"/>
                <a:gd name="T26" fmla="*/ 3470 w 4000"/>
                <a:gd name="T27" fmla="*/ 4356 h 4823"/>
                <a:gd name="T28" fmla="*/ 3406 w 4000"/>
                <a:gd name="T29" fmla="*/ 4218 h 4823"/>
                <a:gd name="T30" fmla="*/ 3306 w 4000"/>
                <a:gd name="T31" fmla="*/ 4038 h 4823"/>
                <a:gd name="T32" fmla="*/ 3179 w 4000"/>
                <a:gd name="T33" fmla="*/ 3871 h 4823"/>
                <a:gd name="T34" fmla="*/ 2915 w 4000"/>
                <a:gd name="T35" fmla="*/ 3700 h 4823"/>
                <a:gd name="T36" fmla="*/ 2840 w 4000"/>
                <a:gd name="T37" fmla="*/ 3636 h 4823"/>
                <a:gd name="T38" fmla="*/ 2727 w 4000"/>
                <a:gd name="T39" fmla="*/ 3756 h 4823"/>
                <a:gd name="T40" fmla="*/ 2598 w 4000"/>
                <a:gd name="T41" fmla="*/ 3643 h 4823"/>
                <a:gd name="T42" fmla="*/ 2709 w 4000"/>
                <a:gd name="T43" fmla="*/ 2707 h 4823"/>
                <a:gd name="T44" fmla="*/ 2504 w 4000"/>
                <a:gd name="T45" fmla="*/ 2746 h 4823"/>
                <a:gd name="T46" fmla="*/ 2380 w 4000"/>
                <a:gd name="T47" fmla="*/ 2854 h 4823"/>
                <a:gd name="T48" fmla="*/ 2330 w 4000"/>
                <a:gd name="T49" fmla="*/ 3028 h 4823"/>
                <a:gd name="T50" fmla="*/ 2355 w 4000"/>
                <a:gd name="T51" fmla="*/ 3291 h 4823"/>
                <a:gd name="T52" fmla="*/ 2455 w 4000"/>
                <a:gd name="T53" fmla="*/ 3495 h 4823"/>
                <a:gd name="T54" fmla="*/ 2614 w 4000"/>
                <a:gd name="T55" fmla="*/ 3603 h 4823"/>
                <a:gd name="T56" fmla="*/ 2805 w 4000"/>
                <a:gd name="T57" fmla="*/ 3603 h 4823"/>
                <a:gd name="T58" fmla="*/ 2962 w 4000"/>
                <a:gd name="T59" fmla="*/ 3495 h 4823"/>
                <a:gd name="T60" fmla="*/ 3062 w 4000"/>
                <a:gd name="T61" fmla="*/ 3291 h 4823"/>
                <a:gd name="T62" fmla="*/ 3087 w 4000"/>
                <a:gd name="T63" fmla="*/ 3028 h 4823"/>
                <a:gd name="T64" fmla="*/ 3039 w 4000"/>
                <a:gd name="T65" fmla="*/ 2854 h 4823"/>
                <a:gd name="T66" fmla="*/ 2915 w 4000"/>
                <a:gd name="T67" fmla="*/ 2746 h 4823"/>
                <a:gd name="T68" fmla="*/ 2709 w 4000"/>
                <a:gd name="T69" fmla="*/ 2707 h 4823"/>
                <a:gd name="T70" fmla="*/ 771 w 4000"/>
                <a:gd name="T71" fmla="*/ 3316 h 4823"/>
                <a:gd name="T72" fmla="*/ 842 w 4000"/>
                <a:gd name="T73" fmla="*/ 3404 h 4823"/>
                <a:gd name="T74" fmla="*/ 958 w 4000"/>
                <a:gd name="T75" fmla="*/ 3404 h 4823"/>
                <a:gd name="T76" fmla="*/ 1029 w 4000"/>
                <a:gd name="T77" fmla="*/ 3316 h 4823"/>
                <a:gd name="T78" fmla="*/ 3537 w 4000"/>
                <a:gd name="T79" fmla="*/ 4 h 4823"/>
                <a:gd name="T80" fmla="*/ 3774 w 4000"/>
                <a:gd name="T81" fmla="*/ 95 h 4823"/>
                <a:gd name="T82" fmla="*/ 3939 w 4000"/>
                <a:gd name="T83" fmla="*/ 280 h 4823"/>
                <a:gd name="T84" fmla="*/ 4000 w 4000"/>
                <a:gd name="T85" fmla="*/ 530 h 4823"/>
                <a:gd name="T86" fmla="*/ 3965 w 4000"/>
                <a:gd name="T87" fmla="*/ 4483 h 4823"/>
                <a:gd name="T88" fmla="*/ 3823 w 4000"/>
                <a:gd name="T89" fmla="*/ 4689 h 4823"/>
                <a:gd name="T90" fmla="*/ 3601 w 4000"/>
                <a:gd name="T91" fmla="*/ 4807 h 4823"/>
                <a:gd name="T92" fmla="*/ 464 w 4000"/>
                <a:gd name="T93" fmla="*/ 4818 h 4823"/>
                <a:gd name="T94" fmla="*/ 227 w 4000"/>
                <a:gd name="T95" fmla="*/ 4727 h 4823"/>
                <a:gd name="T96" fmla="*/ 63 w 4000"/>
                <a:gd name="T97" fmla="*/ 4542 h 4823"/>
                <a:gd name="T98" fmla="*/ 0 w 4000"/>
                <a:gd name="T99" fmla="*/ 4292 h 4823"/>
                <a:gd name="T100" fmla="*/ 36 w 4000"/>
                <a:gd name="T101" fmla="*/ 338 h 4823"/>
                <a:gd name="T102" fmla="*/ 179 w 4000"/>
                <a:gd name="T103" fmla="*/ 134 h 4823"/>
                <a:gd name="T104" fmla="*/ 401 w 4000"/>
                <a:gd name="T105" fmla="*/ 1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823">
                  <a:moveTo>
                    <a:pt x="2582" y="3636"/>
                  </a:moveTo>
                  <a:lnTo>
                    <a:pt x="2576" y="3636"/>
                  </a:lnTo>
                  <a:lnTo>
                    <a:pt x="2570" y="3637"/>
                  </a:lnTo>
                  <a:lnTo>
                    <a:pt x="2565" y="3642"/>
                  </a:lnTo>
                  <a:lnTo>
                    <a:pt x="2507" y="3699"/>
                  </a:lnTo>
                  <a:lnTo>
                    <a:pt x="2507" y="3699"/>
                  </a:lnTo>
                  <a:lnTo>
                    <a:pt x="2493" y="3706"/>
                  </a:lnTo>
                  <a:lnTo>
                    <a:pt x="2477" y="3715"/>
                  </a:lnTo>
                  <a:lnTo>
                    <a:pt x="2458" y="3725"/>
                  </a:lnTo>
                  <a:lnTo>
                    <a:pt x="2436" y="3736"/>
                  </a:lnTo>
                  <a:lnTo>
                    <a:pt x="2415" y="3747"/>
                  </a:lnTo>
                  <a:lnTo>
                    <a:pt x="2396" y="3758"/>
                  </a:lnTo>
                  <a:lnTo>
                    <a:pt x="2377" y="3768"/>
                  </a:lnTo>
                  <a:lnTo>
                    <a:pt x="2362" y="3775"/>
                  </a:lnTo>
                  <a:lnTo>
                    <a:pt x="2352" y="3781"/>
                  </a:lnTo>
                  <a:lnTo>
                    <a:pt x="2348" y="3784"/>
                  </a:lnTo>
                  <a:lnTo>
                    <a:pt x="2311" y="3808"/>
                  </a:lnTo>
                  <a:lnTo>
                    <a:pt x="2276" y="3837"/>
                  </a:lnTo>
                  <a:lnTo>
                    <a:pt x="2240" y="3871"/>
                  </a:lnTo>
                  <a:lnTo>
                    <a:pt x="2207" y="3909"/>
                  </a:lnTo>
                  <a:lnTo>
                    <a:pt x="2173" y="3950"/>
                  </a:lnTo>
                  <a:lnTo>
                    <a:pt x="2142" y="3994"/>
                  </a:lnTo>
                  <a:lnTo>
                    <a:pt x="2112" y="4038"/>
                  </a:lnTo>
                  <a:lnTo>
                    <a:pt x="2085" y="4084"/>
                  </a:lnTo>
                  <a:lnTo>
                    <a:pt x="2058" y="4129"/>
                  </a:lnTo>
                  <a:lnTo>
                    <a:pt x="2035" y="4175"/>
                  </a:lnTo>
                  <a:lnTo>
                    <a:pt x="2012" y="4218"/>
                  </a:lnTo>
                  <a:lnTo>
                    <a:pt x="1992" y="4257"/>
                  </a:lnTo>
                  <a:lnTo>
                    <a:pt x="1976" y="4295"/>
                  </a:lnTo>
                  <a:lnTo>
                    <a:pt x="1961" y="4328"/>
                  </a:lnTo>
                  <a:lnTo>
                    <a:pt x="1949" y="4357"/>
                  </a:lnTo>
                  <a:lnTo>
                    <a:pt x="1940" y="4379"/>
                  </a:lnTo>
                  <a:lnTo>
                    <a:pt x="1935" y="4395"/>
                  </a:lnTo>
                  <a:lnTo>
                    <a:pt x="1933" y="4401"/>
                  </a:lnTo>
                  <a:lnTo>
                    <a:pt x="210" y="4401"/>
                  </a:lnTo>
                  <a:lnTo>
                    <a:pt x="230" y="4450"/>
                  </a:lnTo>
                  <a:lnTo>
                    <a:pt x="258" y="4494"/>
                  </a:lnTo>
                  <a:lnTo>
                    <a:pt x="292" y="4532"/>
                  </a:lnTo>
                  <a:lnTo>
                    <a:pt x="332" y="4566"/>
                  </a:lnTo>
                  <a:lnTo>
                    <a:pt x="376" y="4594"/>
                  </a:lnTo>
                  <a:lnTo>
                    <a:pt x="424" y="4614"/>
                  </a:lnTo>
                  <a:lnTo>
                    <a:pt x="476" y="4626"/>
                  </a:lnTo>
                  <a:lnTo>
                    <a:pt x="532" y="4630"/>
                  </a:lnTo>
                  <a:lnTo>
                    <a:pt x="3470" y="4630"/>
                  </a:lnTo>
                  <a:lnTo>
                    <a:pt x="3526" y="4626"/>
                  </a:lnTo>
                  <a:lnTo>
                    <a:pt x="3577" y="4614"/>
                  </a:lnTo>
                  <a:lnTo>
                    <a:pt x="3626" y="4594"/>
                  </a:lnTo>
                  <a:lnTo>
                    <a:pt x="3670" y="4566"/>
                  </a:lnTo>
                  <a:lnTo>
                    <a:pt x="3709" y="4532"/>
                  </a:lnTo>
                  <a:lnTo>
                    <a:pt x="3743" y="4494"/>
                  </a:lnTo>
                  <a:lnTo>
                    <a:pt x="3771" y="4450"/>
                  </a:lnTo>
                  <a:lnTo>
                    <a:pt x="3792" y="4401"/>
                  </a:lnTo>
                  <a:lnTo>
                    <a:pt x="3486" y="4401"/>
                  </a:lnTo>
                  <a:lnTo>
                    <a:pt x="3484" y="4395"/>
                  </a:lnTo>
                  <a:lnTo>
                    <a:pt x="3478" y="4379"/>
                  </a:lnTo>
                  <a:lnTo>
                    <a:pt x="3470" y="4356"/>
                  </a:lnTo>
                  <a:lnTo>
                    <a:pt x="3458" y="4328"/>
                  </a:lnTo>
                  <a:lnTo>
                    <a:pt x="3443" y="4294"/>
                  </a:lnTo>
                  <a:lnTo>
                    <a:pt x="3426" y="4257"/>
                  </a:lnTo>
                  <a:lnTo>
                    <a:pt x="3406" y="4218"/>
                  </a:lnTo>
                  <a:lnTo>
                    <a:pt x="3384" y="4174"/>
                  </a:lnTo>
                  <a:lnTo>
                    <a:pt x="3361" y="4129"/>
                  </a:lnTo>
                  <a:lnTo>
                    <a:pt x="3334" y="4084"/>
                  </a:lnTo>
                  <a:lnTo>
                    <a:pt x="3306" y="4038"/>
                  </a:lnTo>
                  <a:lnTo>
                    <a:pt x="3276" y="3993"/>
                  </a:lnTo>
                  <a:lnTo>
                    <a:pt x="3245" y="3950"/>
                  </a:lnTo>
                  <a:lnTo>
                    <a:pt x="3212" y="3909"/>
                  </a:lnTo>
                  <a:lnTo>
                    <a:pt x="3179" y="3871"/>
                  </a:lnTo>
                  <a:lnTo>
                    <a:pt x="3143" y="3837"/>
                  </a:lnTo>
                  <a:lnTo>
                    <a:pt x="3106" y="3806"/>
                  </a:lnTo>
                  <a:lnTo>
                    <a:pt x="3070" y="3783"/>
                  </a:lnTo>
                  <a:lnTo>
                    <a:pt x="2915" y="3700"/>
                  </a:lnTo>
                  <a:lnTo>
                    <a:pt x="2856" y="3642"/>
                  </a:lnTo>
                  <a:lnTo>
                    <a:pt x="2852" y="3637"/>
                  </a:lnTo>
                  <a:lnTo>
                    <a:pt x="2846" y="3636"/>
                  </a:lnTo>
                  <a:lnTo>
                    <a:pt x="2840" y="3636"/>
                  </a:lnTo>
                  <a:lnTo>
                    <a:pt x="2834" y="3636"/>
                  </a:lnTo>
                  <a:lnTo>
                    <a:pt x="2829" y="3639"/>
                  </a:lnTo>
                  <a:lnTo>
                    <a:pt x="2824" y="3643"/>
                  </a:lnTo>
                  <a:lnTo>
                    <a:pt x="2727" y="3756"/>
                  </a:lnTo>
                  <a:lnTo>
                    <a:pt x="2717" y="3761"/>
                  </a:lnTo>
                  <a:lnTo>
                    <a:pt x="2705" y="3762"/>
                  </a:lnTo>
                  <a:lnTo>
                    <a:pt x="2695" y="3756"/>
                  </a:lnTo>
                  <a:lnTo>
                    <a:pt x="2598" y="3643"/>
                  </a:lnTo>
                  <a:lnTo>
                    <a:pt x="2592" y="3639"/>
                  </a:lnTo>
                  <a:lnTo>
                    <a:pt x="2587" y="3636"/>
                  </a:lnTo>
                  <a:lnTo>
                    <a:pt x="2582" y="3636"/>
                  </a:lnTo>
                  <a:close/>
                  <a:moveTo>
                    <a:pt x="2709" y="2707"/>
                  </a:moveTo>
                  <a:lnTo>
                    <a:pt x="2649" y="2709"/>
                  </a:lnTo>
                  <a:lnTo>
                    <a:pt x="2595" y="2716"/>
                  </a:lnTo>
                  <a:lnTo>
                    <a:pt x="2546" y="2728"/>
                  </a:lnTo>
                  <a:lnTo>
                    <a:pt x="2504" y="2746"/>
                  </a:lnTo>
                  <a:lnTo>
                    <a:pt x="2465" y="2766"/>
                  </a:lnTo>
                  <a:lnTo>
                    <a:pt x="2432" y="2791"/>
                  </a:lnTo>
                  <a:lnTo>
                    <a:pt x="2404" y="2820"/>
                  </a:lnTo>
                  <a:lnTo>
                    <a:pt x="2380" y="2854"/>
                  </a:lnTo>
                  <a:lnTo>
                    <a:pt x="2361" y="2892"/>
                  </a:lnTo>
                  <a:lnTo>
                    <a:pt x="2345" y="2934"/>
                  </a:lnTo>
                  <a:lnTo>
                    <a:pt x="2336" y="2979"/>
                  </a:lnTo>
                  <a:lnTo>
                    <a:pt x="2330" y="3028"/>
                  </a:lnTo>
                  <a:lnTo>
                    <a:pt x="2329" y="3080"/>
                  </a:lnTo>
                  <a:lnTo>
                    <a:pt x="2333" y="3155"/>
                  </a:lnTo>
                  <a:lnTo>
                    <a:pt x="2342" y="3226"/>
                  </a:lnTo>
                  <a:lnTo>
                    <a:pt x="2355" y="3291"/>
                  </a:lnTo>
                  <a:lnTo>
                    <a:pt x="2374" y="3349"/>
                  </a:lnTo>
                  <a:lnTo>
                    <a:pt x="2398" y="3404"/>
                  </a:lnTo>
                  <a:lnTo>
                    <a:pt x="2424" y="3452"/>
                  </a:lnTo>
                  <a:lnTo>
                    <a:pt x="2455" y="3495"/>
                  </a:lnTo>
                  <a:lnTo>
                    <a:pt x="2490" y="3532"/>
                  </a:lnTo>
                  <a:lnTo>
                    <a:pt x="2529" y="3562"/>
                  </a:lnTo>
                  <a:lnTo>
                    <a:pt x="2570" y="3586"/>
                  </a:lnTo>
                  <a:lnTo>
                    <a:pt x="2614" y="3603"/>
                  </a:lnTo>
                  <a:lnTo>
                    <a:pt x="2661" y="3614"/>
                  </a:lnTo>
                  <a:lnTo>
                    <a:pt x="2709" y="3617"/>
                  </a:lnTo>
                  <a:lnTo>
                    <a:pt x="2758" y="3614"/>
                  </a:lnTo>
                  <a:lnTo>
                    <a:pt x="2805" y="3603"/>
                  </a:lnTo>
                  <a:lnTo>
                    <a:pt x="2848" y="3586"/>
                  </a:lnTo>
                  <a:lnTo>
                    <a:pt x="2889" y="3562"/>
                  </a:lnTo>
                  <a:lnTo>
                    <a:pt x="2927" y="3532"/>
                  </a:lnTo>
                  <a:lnTo>
                    <a:pt x="2962" y="3495"/>
                  </a:lnTo>
                  <a:lnTo>
                    <a:pt x="2993" y="3452"/>
                  </a:lnTo>
                  <a:lnTo>
                    <a:pt x="3021" y="3404"/>
                  </a:lnTo>
                  <a:lnTo>
                    <a:pt x="3045" y="3349"/>
                  </a:lnTo>
                  <a:lnTo>
                    <a:pt x="3062" y="3291"/>
                  </a:lnTo>
                  <a:lnTo>
                    <a:pt x="3077" y="3226"/>
                  </a:lnTo>
                  <a:lnTo>
                    <a:pt x="3086" y="3155"/>
                  </a:lnTo>
                  <a:lnTo>
                    <a:pt x="3089" y="3080"/>
                  </a:lnTo>
                  <a:lnTo>
                    <a:pt x="3087" y="3028"/>
                  </a:lnTo>
                  <a:lnTo>
                    <a:pt x="3081" y="2979"/>
                  </a:lnTo>
                  <a:lnTo>
                    <a:pt x="3073" y="2934"/>
                  </a:lnTo>
                  <a:lnTo>
                    <a:pt x="3058" y="2892"/>
                  </a:lnTo>
                  <a:lnTo>
                    <a:pt x="3039" y="2854"/>
                  </a:lnTo>
                  <a:lnTo>
                    <a:pt x="3015" y="2820"/>
                  </a:lnTo>
                  <a:lnTo>
                    <a:pt x="2987" y="2791"/>
                  </a:lnTo>
                  <a:lnTo>
                    <a:pt x="2954" y="2766"/>
                  </a:lnTo>
                  <a:lnTo>
                    <a:pt x="2915" y="2746"/>
                  </a:lnTo>
                  <a:lnTo>
                    <a:pt x="2871" y="2728"/>
                  </a:lnTo>
                  <a:lnTo>
                    <a:pt x="2823" y="2716"/>
                  </a:lnTo>
                  <a:lnTo>
                    <a:pt x="2768" y="2709"/>
                  </a:lnTo>
                  <a:lnTo>
                    <a:pt x="2709" y="2707"/>
                  </a:lnTo>
                  <a:close/>
                  <a:moveTo>
                    <a:pt x="532" y="0"/>
                  </a:moveTo>
                  <a:lnTo>
                    <a:pt x="769" y="0"/>
                  </a:lnTo>
                  <a:lnTo>
                    <a:pt x="769" y="3285"/>
                  </a:lnTo>
                  <a:lnTo>
                    <a:pt x="771" y="3316"/>
                  </a:lnTo>
                  <a:lnTo>
                    <a:pt x="782" y="3343"/>
                  </a:lnTo>
                  <a:lnTo>
                    <a:pt x="798" y="3368"/>
                  </a:lnTo>
                  <a:lnTo>
                    <a:pt x="819" y="3388"/>
                  </a:lnTo>
                  <a:lnTo>
                    <a:pt x="842" y="3404"/>
                  </a:lnTo>
                  <a:lnTo>
                    <a:pt x="870" y="3414"/>
                  </a:lnTo>
                  <a:lnTo>
                    <a:pt x="901" y="3417"/>
                  </a:lnTo>
                  <a:lnTo>
                    <a:pt x="930" y="3414"/>
                  </a:lnTo>
                  <a:lnTo>
                    <a:pt x="958" y="3404"/>
                  </a:lnTo>
                  <a:lnTo>
                    <a:pt x="983" y="3388"/>
                  </a:lnTo>
                  <a:lnTo>
                    <a:pt x="1004" y="3368"/>
                  </a:lnTo>
                  <a:lnTo>
                    <a:pt x="1019" y="3343"/>
                  </a:lnTo>
                  <a:lnTo>
                    <a:pt x="1029" y="3316"/>
                  </a:lnTo>
                  <a:lnTo>
                    <a:pt x="1033" y="3285"/>
                  </a:lnTo>
                  <a:lnTo>
                    <a:pt x="1033" y="0"/>
                  </a:lnTo>
                  <a:lnTo>
                    <a:pt x="3470" y="0"/>
                  </a:lnTo>
                  <a:lnTo>
                    <a:pt x="3537" y="4"/>
                  </a:lnTo>
                  <a:lnTo>
                    <a:pt x="3601" y="16"/>
                  </a:lnTo>
                  <a:lnTo>
                    <a:pt x="3662" y="35"/>
                  </a:lnTo>
                  <a:lnTo>
                    <a:pt x="3720" y="62"/>
                  </a:lnTo>
                  <a:lnTo>
                    <a:pt x="3774" y="95"/>
                  </a:lnTo>
                  <a:lnTo>
                    <a:pt x="3823" y="134"/>
                  </a:lnTo>
                  <a:lnTo>
                    <a:pt x="3867" y="178"/>
                  </a:lnTo>
                  <a:lnTo>
                    <a:pt x="3906" y="228"/>
                  </a:lnTo>
                  <a:lnTo>
                    <a:pt x="3939" y="280"/>
                  </a:lnTo>
                  <a:lnTo>
                    <a:pt x="3965" y="338"/>
                  </a:lnTo>
                  <a:lnTo>
                    <a:pt x="3984" y="399"/>
                  </a:lnTo>
                  <a:lnTo>
                    <a:pt x="3998" y="464"/>
                  </a:lnTo>
                  <a:lnTo>
                    <a:pt x="4000" y="530"/>
                  </a:lnTo>
                  <a:lnTo>
                    <a:pt x="4000" y="4292"/>
                  </a:lnTo>
                  <a:lnTo>
                    <a:pt x="3998" y="4359"/>
                  </a:lnTo>
                  <a:lnTo>
                    <a:pt x="3984" y="4423"/>
                  </a:lnTo>
                  <a:lnTo>
                    <a:pt x="3965" y="4483"/>
                  </a:lnTo>
                  <a:lnTo>
                    <a:pt x="3939" y="4542"/>
                  </a:lnTo>
                  <a:lnTo>
                    <a:pt x="3906" y="4595"/>
                  </a:lnTo>
                  <a:lnTo>
                    <a:pt x="3867" y="4645"/>
                  </a:lnTo>
                  <a:lnTo>
                    <a:pt x="3823" y="4689"/>
                  </a:lnTo>
                  <a:lnTo>
                    <a:pt x="3774" y="4727"/>
                  </a:lnTo>
                  <a:lnTo>
                    <a:pt x="3720" y="4761"/>
                  </a:lnTo>
                  <a:lnTo>
                    <a:pt x="3662" y="4788"/>
                  </a:lnTo>
                  <a:lnTo>
                    <a:pt x="3601" y="4807"/>
                  </a:lnTo>
                  <a:lnTo>
                    <a:pt x="3537" y="4818"/>
                  </a:lnTo>
                  <a:lnTo>
                    <a:pt x="3470" y="4823"/>
                  </a:lnTo>
                  <a:lnTo>
                    <a:pt x="532" y="4823"/>
                  </a:lnTo>
                  <a:lnTo>
                    <a:pt x="464" y="4818"/>
                  </a:lnTo>
                  <a:lnTo>
                    <a:pt x="401" y="4807"/>
                  </a:lnTo>
                  <a:lnTo>
                    <a:pt x="339" y="4788"/>
                  </a:lnTo>
                  <a:lnTo>
                    <a:pt x="282" y="4761"/>
                  </a:lnTo>
                  <a:lnTo>
                    <a:pt x="227" y="4727"/>
                  </a:lnTo>
                  <a:lnTo>
                    <a:pt x="179" y="4689"/>
                  </a:lnTo>
                  <a:lnTo>
                    <a:pt x="135" y="4645"/>
                  </a:lnTo>
                  <a:lnTo>
                    <a:pt x="95" y="4595"/>
                  </a:lnTo>
                  <a:lnTo>
                    <a:pt x="63" y="4542"/>
                  </a:lnTo>
                  <a:lnTo>
                    <a:pt x="36" y="4483"/>
                  </a:lnTo>
                  <a:lnTo>
                    <a:pt x="16" y="4423"/>
                  </a:lnTo>
                  <a:lnTo>
                    <a:pt x="4" y="4359"/>
                  </a:lnTo>
                  <a:lnTo>
                    <a:pt x="0" y="4292"/>
                  </a:lnTo>
                  <a:lnTo>
                    <a:pt x="0" y="530"/>
                  </a:lnTo>
                  <a:lnTo>
                    <a:pt x="4" y="464"/>
                  </a:lnTo>
                  <a:lnTo>
                    <a:pt x="16" y="399"/>
                  </a:lnTo>
                  <a:lnTo>
                    <a:pt x="36" y="338"/>
                  </a:lnTo>
                  <a:lnTo>
                    <a:pt x="63" y="280"/>
                  </a:lnTo>
                  <a:lnTo>
                    <a:pt x="95" y="228"/>
                  </a:lnTo>
                  <a:lnTo>
                    <a:pt x="135" y="178"/>
                  </a:lnTo>
                  <a:lnTo>
                    <a:pt x="179" y="134"/>
                  </a:lnTo>
                  <a:lnTo>
                    <a:pt x="227" y="95"/>
                  </a:lnTo>
                  <a:lnTo>
                    <a:pt x="282" y="62"/>
                  </a:lnTo>
                  <a:lnTo>
                    <a:pt x="339" y="35"/>
                  </a:lnTo>
                  <a:lnTo>
                    <a:pt x="401" y="16"/>
                  </a:lnTo>
                  <a:lnTo>
                    <a:pt x="464" y="4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47"/>
            <p:cNvSpPr>
              <a:spLocks/>
            </p:cNvSpPr>
            <p:nvPr/>
          </p:nvSpPr>
          <p:spPr bwMode="auto">
            <a:xfrm>
              <a:off x="4254501" y="1228726"/>
              <a:ext cx="347663" cy="623888"/>
            </a:xfrm>
            <a:custGeom>
              <a:avLst/>
              <a:gdLst>
                <a:gd name="T0" fmla="*/ 0 w 440"/>
                <a:gd name="T1" fmla="*/ 0 h 786"/>
                <a:gd name="T2" fmla="*/ 199 w 440"/>
                <a:gd name="T3" fmla="*/ 0 h 786"/>
                <a:gd name="T4" fmla="*/ 241 w 440"/>
                <a:gd name="T5" fmla="*/ 4 h 786"/>
                <a:gd name="T6" fmla="*/ 282 w 440"/>
                <a:gd name="T7" fmla="*/ 15 h 786"/>
                <a:gd name="T8" fmla="*/ 319 w 440"/>
                <a:gd name="T9" fmla="*/ 32 h 786"/>
                <a:gd name="T10" fmla="*/ 353 w 440"/>
                <a:gd name="T11" fmla="*/ 57 h 786"/>
                <a:gd name="T12" fmla="*/ 382 w 440"/>
                <a:gd name="T13" fmla="*/ 85 h 786"/>
                <a:gd name="T14" fmla="*/ 406 w 440"/>
                <a:gd name="T15" fmla="*/ 119 h 786"/>
                <a:gd name="T16" fmla="*/ 423 w 440"/>
                <a:gd name="T17" fmla="*/ 157 h 786"/>
                <a:gd name="T18" fmla="*/ 435 w 440"/>
                <a:gd name="T19" fmla="*/ 197 h 786"/>
                <a:gd name="T20" fmla="*/ 440 w 440"/>
                <a:gd name="T21" fmla="*/ 241 h 786"/>
                <a:gd name="T22" fmla="*/ 440 w 440"/>
                <a:gd name="T23" fmla="*/ 547 h 786"/>
                <a:gd name="T24" fmla="*/ 435 w 440"/>
                <a:gd name="T25" fmla="*/ 589 h 786"/>
                <a:gd name="T26" fmla="*/ 423 w 440"/>
                <a:gd name="T27" fmla="*/ 630 h 786"/>
                <a:gd name="T28" fmla="*/ 406 w 440"/>
                <a:gd name="T29" fmla="*/ 667 h 786"/>
                <a:gd name="T30" fmla="*/ 382 w 440"/>
                <a:gd name="T31" fmla="*/ 701 h 786"/>
                <a:gd name="T32" fmla="*/ 353 w 440"/>
                <a:gd name="T33" fmla="*/ 730 h 786"/>
                <a:gd name="T34" fmla="*/ 319 w 440"/>
                <a:gd name="T35" fmla="*/ 754 h 786"/>
                <a:gd name="T36" fmla="*/ 282 w 440"/>
                <a:gd name="T37" fmla="*/ 771 h 786"/>
                <a:gd name="T38" fmla="*/ 241 w 440"/>
                <a:gd name="T39" fmla="*/ 783 h 786"/>
                <a:gd name="T40" fmla="*/ 199 w 440"/>
                <a:gd name="T41" fmla="*/ 786 h 786"/>
                <a:gd name="T42" fmla="*/ 0 w 440"/>
                <a:gd name="T43" fmla="*/ 786 h 786"/>
                <a:gd name="T44" fmla="*/ 0 w 440"/>
                <a:gd name="T4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6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7"/>
                  </a:lnTo>
                  <a:lnTo>
                    <a:pt x="440" y="241"/>
                  </a:lnTo>
                  <a:lnTo>
                    <a:pt x="440" y="547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6"/>
                  </a:lnTo>
                  <a:lnTo>
                    <a:pt x="0" y="7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48"/>
            <p:cNvSpPr>
              <a:spLocks/>
            </p:cNvSpPr>
            <p:nvPr/>
          </p:nvSpPr>
          <p:spPr bwMode="auto">
            <a:xfrm>
              <a:off x="4254501" y="2008188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5 h 787"/>
                <a:gd name="T8" fmla="*/ 319 w 440"/>
                <a:gd name="T9" fmla="*/ 32 h 787"/>
                <a:gd name="T10" fmla="*/ 353 w 440"/>
                <a:gd name="T11" fmla="*/ 57 h 787"/>
                <a:gd name="T12" fmla="*/ 382 w 440"/>
                <a:gd name="T13" fmla="*/ 85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1 h 787"/>
                <a:gd name="T32" fmla="*/ 353 w 440"/>
                <a:gd name="T33" fmla="*/ 730 h 787"/>
                <a:gd name="T34" fmla="*/ 319 w 440"/>
                <a:gd name="T35" fmla="*/ 754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49"/>
            <p:cNvSpPr>
              <a:spLocks/>
            </p:cNvSpPr>
            <p:nvPr/>
          </p:nvSpPr>
          <p:spPr bwMode="auto">
            <a:xfrm>
              <a:off x="4254501" y="2787651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4 h 787"/>
                <a:gd name="T8" fmla="*/ 319 w 440"/>
                <a:gd name="T9" fmla="*/ 34 h 787"/>
                <a:gd name="T10" fmla="*/ 353 w 440"/>
                <a:gd name="T11" fmla="*/ 57 h 787"/>
                <a:gd name="T12" fmla="*/ 382 w 440"/>
                <a:gd name="T13" fmla="*/ 86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0 h 787"/>
                <a:gd name="T32" fmla="*/ 353 w 440"/>
                <a:gd name="T33" fmla="*/ 730 h 787"/>
                <a:gd name="T34" fmla="*/ 319 w 440"/>
                <a:gd name="T35" fmla="*/ 753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4"/>
                  </a:lnTo>
                  <a:lnTo>
                    <a:pt x="319" y="34"/>
                  </a:lnTo>
                  <a:lnTo>
                    <a:pt x="353" y="57"/>
                  </a:lnTo>
                  <a:lnTo>
                    <a:pt x="382" y="86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0"/>
                  </a:lnTo>
                  <a:lnTo>
                    <a:pt x="353" y="730"/>
                  </a:lnTo>
                  <a:lnTo>
                    <a:pt x="319" y="753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" name="오른쪽 화살표 4"/>
          <p:cNvSpPr/>
          <p:nvPr/>
        </p:nvSpPr>
        <p:spPr>
          <a:xfrm>
            <a:off x="8657966" y="1941303"/>
            <a:ext cx="476811" cy="39511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143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5905212" y="849744"/>
            <a:ext cx="2578228" cy="257822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47" name="타원 46"/>
          <p:cNvSpPr/>
          <p:nvPr/>
        </p:nvSpPr>
        <p:spPr>
          <a:xfrm>
            <a:off x="9305882" y="855089"/>
            <a:ext cx="2567538" cy="256753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sp>
        <p:nvSpPr>
          <p:cNvPr id="7" name="TextBox 6"/>
          <p:cNvSpPr txBox="1"/>
          <p:nvPr/>
        </p:nvSpPr>
        <p:spPr>
          <a:xfrm>
            <a:off x="6476602" y="1256219"/>
            <a:ext cx="143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chemeClr val="accent1"/>
                </a:solidFill>
              </a:rPr>
              <a:t>텍스트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874903" y="1257453"/>
            <a:ext cx="142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solidFill>
                  <a:schemeClr val="accent1"/>
                </a:solidFill>
              </a:rPr>
              <a:t>텍스트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6231923" y="1824575"/>
            <a:ext cx="1924807" cy="1"/>
          </a:xfrm>
          <a:prstGeom prst="line">
            <a:avLst/>
          </a:prstGeom>
          <a:ln w="38100">
            <a:headEnd type="none"/>
            <a:tailEnd type="none"/>
          </a:ln>
          <a:effectLst>
            <a:outerShdw blurRad="38100" dist="38100" dir="2100000" sx="98000" sy="98000" algn="tr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 flipV="1">
            <a:off x="9645070" y="1824575"/>
            <a:ext cx="1889163" cy="1"/>
          </a:xfrm>
          <a:prstGeom prst="line">
            <a:avLst/>
          </a:prstGeom>
          <a:ln w="38100">
            <a:headEnd type="none"/>
            <a:tailEnd type="none"/>
          </a:ln>
          <a:effectLst>
            <a:outerShdw blurRad="38100" dist="38100" dir="2100000" sx="98000" sy="98000" algn="tr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9813" y="1896110"/>
            <a:ext cx="2149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이곳에 원하는  내용을 입력하세요</a:t>
            </a:r>
            <a:endParaRPr lang="ko-KR" altLang="en-US" sz="1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519594" y="1897488"/>
            <a:ext cx="21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이곳에 원하는  내용을 입력하세요</a:t>
            </a:r>
            <a:endParaRPr lang="ko-KR" altLang="en-US" sz="1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0" grpId="0" animBg="1"/>
      <p:bldP spid="51" grpId="0" animBg="1"/>
      <p:bldP spid="46" grpId="0" animBg="1"/>
      <p:bldP spid="44" grpId="0" animBg="1"/>
      <p:bldP spid="27" grpId="0"/>
      <p:bldP spid="30" grpId="0" animBg="1"/>
      <p:bldP spid="45" grpId="0" animBg="1"/>
      <p:bldP spid="43" grpId="0" animBg="1"/>
      <p:bldP spid="60" grpId="0"/>
      <p:bldP spid="61" grpId="0" animBg="1"/>
      <p:bldP spid="5" grpId="0" animBg="1"/>
      <p:bldP spid="6" grpId="0" animBg="1"/>
      <p:bldP spid="47" grpId="0" animBg="1"/>
      <p:bldP spid="7" grpId="0"/>
      <p:bldP spid="71" grpId="0"/>
      <p:bldP spid="10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평행 사변형 18"/>
          <p:cNvSpPr/>
          <p:nvPr/>
        </p:nvSpPr>
        <p:spPr>
          <a:xfrm rot="5400000" flipV="1">
            <a:off x="1874894" y="1864594"/>
            <a:ext cx="648000" cy="3431122"/>
          </a:xfrm>
          <a:prstGeom prst="parallelogram">
            <a:avLst>
              <a:gd name="adj" fmla="val 19633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평행 사변형 20"/>
          <p:cNvSpPr/>
          <p:nvPr/>
        </p:nvSpPr>
        <p:spPr>
          <a:xfrm rot="5400000" flipV="1">
            <a:off x="1887196" y="-1447394"/>
            <a:ext cx="623395" cy="3431119"/>
          </a:xfrm>
          <a:prstGeom prst="parallelogram">
            <a:avLst>
              <a:gd name="adj" fmla="val 43345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/>
        </p:nvSpPr>
        <p:spPr>
          <a:xfrm rot="5400000" flipV="1">
            <a:off x="1910896" y="3425211"/>
            <a:ext cx="576000" cy="3431122"/>
          </a:xfrm>
          <a:prstGeom prst="parallelogram">
            <a:avLst>
              <a:gd name="adj" fmla="val 14265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평행 사변형 14"/>
          <p:cNvSpPr/>
          <p:nvPr/>
        </p:nvSpPr>
        <p:spPr>
          <a:xfrm rot="5400000" flipV="1">
            <a:off x="1964896" y="279126"/>
            <a:ext cx="468000" cy="3431122"/>
          </a:xfrm>
          <a:prstGeom prst="parallelogram">
            <a:avLst>
              <a:gd name="adj" fmla="val 8665"/>
            </a:avLst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987552" y="0"/>
            <a:ext cx="2365248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39700" sx="109000" sy="109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평행 사변형 2"/>
          <p:cNvSpPr/>
          <p:nvPr/>
        </p:nvSpPr>
        <p:spPr>
          <a:xfrm rot="5400000">
            <a:off x="1233061" y="-516627"/>
            <a:ext cx="1931670" cy="3431121"/>
          </a:xfrm>
          <a:prstGeom prst="parallelogram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평행 사변형 3"/>
          <p:cNvSpPr/>
          <p:nvPr/>
        </p:nvSpPr>
        <p:spPr>
          <a:xfrm rot="5400000">
            <a:off x="1233060" y="1068261"/>
            <a:ext cx="1931670" cy="3431121"/>
          </a:xfrm>
          <a:prstGeom prst="parallelogram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/>
          <p:cNvSpPr/>
          <p:nvPr/>
        </p:nvSpPr>
        <p:spPr>
          <a:xfrm rot="5400000">
            <a:off x="1233060" y="2641174"/>
            <a:ext cx="1931670" cy="3431121"/>
          </a:xfrm>
          <a:prstGeom prst="parallelogram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평행 사변형 5"/>
          <p:cNvSpPr/>
          <p:nvPr/>
        </p:nvSpPr>
        <p:spPr>
          <a:xfrm rot="5400000">
            <a:off x="1233060" y="4176605"/>
            <a:ext cx="1931670" cy="3431121"/>
          </a:xfrm>
          <a:prstGeom prst="parallelogram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3334" y="2414490"/>
            <a:ext cx="34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이곳에 텍스트를 입력해 주세요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3334" y="2045158"/>
            <a:ext cx="98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텍스트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3335" y="861062"/>
            <a:ext cx="34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이곳에 텍스트를 입력해 주세요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83335" y="491730"/>
            <a:ext cx="98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텍스트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3334" y="3978956"/>
            <a:ext cx="34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이곳에 텍스트를 입력해 주세요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3334" y="3609624"/>
            <a:ext cx="98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텍스트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3334" y="5495804"/>
            <a:ext cx="34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이곳에 텍스트를 입력해 주세요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3334" y="5126472"/>
            <a:ext cx="98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텍스트</a:t>
            </a:r>
            <a:endParaRPr lang="ko-KR" altLang="en-US" b="1" dirty="0"/>
          </a:p>
        </p:txBody>
      </p:sp>
      <p:cxnSp>
        <p:nvCxnSpPr>
          <p:cNvPr id="24" name="직선 연결선 23"/>
          <p:cNvCxnSpPr/>
          <p:nvPr/>
        </p:nvCxnSpPr>
        <p:spPr>
          <a:xfrm flipH="1">
            <a:off x="7355569" y="693931"/>
            <a:ext cx="3503366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그룹 24"/>
          <p:cNvGrpSpPr/>
          <p:nvPr/>
        </p:nvGrpSpPr>
        <p:grpSpPr>
          <a:xfrm>
            <a:off x="10847070" y="-22860"/>
            <a:ext cx="1223010" cy="1171436"/>
            <a:chOff x="11258550" y="-22860"/>
            <a:chExt cx="811530" cy="1360170"/>
          </a:xfrm>
          <a:solidFill>
            <a:schemeClr val="accent1"/>
          </a:solidFill>
        </p:grpSpPr>
        <p:sp>
          <p:nvSpPr>
            <p:cNvPr id="26" name="오각형 25"/>
            <p:cNvSpPr/>
            <p:nvPr/>
          </p:nvSpPr>
          <p:spPr>
            <a:xfrm rot="5400000">
              <a:off x="10995660" y="262890"/>
              <a:ext cx="1337310" cy="811530"/>
            </a:xfrm>
            <a:prstGeom prst="homePlate">
              <a:avLst>
                <a:gd name="adj" fmla="val 3873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오각형 26"/>
            <p:cNvSpPr/>
            <p:nvPr/>
          </p:nvSpPr>
          <p:spPr>
            <a:xfrm rot="5400000">
              <a:off x="11047095" y="240616"/>
              <a:ext cx="1234440" cy="707488"/>
            </a:xfrm>
            <a:prstGeom prst="homePlate">
              <a:avLst>
                <a:gd name="adj" fmla="val 38732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388196" y="170711"/>
            <a:ext cx="3498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제목을 입력하십시오</a:t>
            </a:r>
          </a:p>
        </p:txBody>
      </p:sp>
    </p:spTree>
    <p:extLst>
      <p:ext uri="{BB962C8B-B14F-4D97-AF65-F5344CB8AC3E}">
        <p14:creationId xmlns:p14="http://schemas.microsoft.com/office/powerpoint/2010/main" val="326575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15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자유형 91"/>
          <p:cNvSpPr/>
          <p:nvPr/>
        </p:nvSpPr>
        <p:spPr>
          <a:xfrm rot="18600731">
            <a:off x="4227722" y="2860414"/>
            <a:ext cx="9669742" cy="1649748"/>
          </a:xfrm>
          <a:custGeom>
            <a:avLst/>
            <a:gdLst>
              <a:gd name="connsiteX0" fmla="*/ 4297599 w 9669742"/>
              <a:gd name="connsiteY0" fmla="*/ 0 h 1649748"/>
              <a:gd name="connsiteX1" fmla="*/ 5682500 w 9669742"/>
              <a:gd name="connsiteY1" fmla="*/ 1649748 h 1649748"/>
              <a:gd name="connsiteX2" fmla="*/ 1384526 w 9669742"/>
              <a:gd name="connsiteY2" fmla="*/ 1649748 h 1649748"/>
              <a:gd name="connsiteX3" fmla="*/ 1382917 w 9669742"/>
              <a:gd name="connsiteY3" fmla="*/ 1647385 h 1649748"/>
              <a:gd name="connsiteX4" fmla="*/ 0 w 9669742"/>
              <a:gd name="connsiteY4" fmla="*/ 0 h 1649748"/>
              <a:gd name="connsiteX5" fmla="*/ 8957235 w 9669742"/>
              <a:gd name="connsiteY5" fmla="*/ 0 h 1649748"/>
              <a:gd name="connsiteX6" fmla="*/ 9669742 w 9669742"/>
              <a:gd name="connsiteY6" fmla="*/ 848767 h 1649748"/>
              <a:gd name="connsiteX7" fmla="*/ 8715583 w 9669742"/>
              <a:gd name="connsiteY7" fmla="*/ 1649748 h 1649748"/>
              <a:gd name="connsiteX8" fmla="*/ 6618313 w 9669742"/>
              <a:gd name="connsiteY8" fmla="*/ 1649748 h 1649748"/>
              <a:gd name="connsiteX9" fmla="*/ 5233413 w 9669742"/>
              <a:gd name="connsiteY9" fmla="*/ 0 h 164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69742" h="1649748">
                <a:moveTo>
                  <a:pt x="4297599" y="0"/>
                </a:moveTo>
                <a:lnTo>
                  <a:pt x="5682500" y="1649748"/>
                </a:lnTo>
                <a:lnTo>
                  <a:pt x="1384526" y="1649748"/>
                </a:lnTo>
                <a:lnTo>
                  <a:pt x="1382917" y="1647385"/>
                </a:lnTo>
                <a:lnTo>
                  <a:pt x="0" y="0"/>
                </a:lnTo>
                <a:close/>
                <a:moveTo>
                  <a:pt x="8957235" y="0"/>
                </a:moveTo>
                <a:lnTo>
                  <a:pt x="9669742" y="848767"/>
                </a:lnTo>
                <a:lnTo>
                  <a:pt x="8715583" y="1649748"/>
                </a:lnTo>
                <a:lnTo>
                  <a:pt x="6618313" y="1649748"/>
                </a:lnTo>
                <a:lnTo>
                  <a:pt x="5233413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자유형 68"/>
          <p:cNvSpPr/>
          <p:nvPr/>
        </p:nvSpPr>
        <p:spPr>
          <a:xfrm rot="10800000">
            <a:off x="8676184" y="2324786"/>
            <a:ext cx="2323124" cy="524903"/>
          </a:xfrm>
          <a:custGeom>
            <a:avLst/>
            <a:gdLst>
              <a:gd name="connsiteX0" fmla="*/ 147041 w 2323124"/>
              <a:gd name="connsiteY0" fmla="*/ 0 h 524903"/>
              <a:gd name="connsiteX1" fmla="*/ 2323123 w 2323124"/>
              <a:gd name="connsiteY1" fmla="*/ 0 h 524903"/>
              <a:gd name="connsiteX2" fmla="*/ 2320454 w 2323124"/>
              <a:gd name="connsiteY2" fmla="*/ 3298 h 524903"/>
              <a:gd name="connsiteX3" fmla="*/ 2323124 w 2323124"/>
              <a:gd name="connsiteY3" fmla="*/ 3298 h 524903"/>
              <a:gd name="connsiteX4" fmla="*/ 1987744 w 2323124"/>
              <a:gd name="connsiteY4" fmla="*/ 417762 h 524903"/>
              <a:gd name="connsiteX5" fmla="*/ 1883204 w 2323124"/>
              <a:gd name="connsiteY5" fmla="*/ 417762 h 524903"/>
              <a:gd name="connsiteX6" fmla="*/ 1917122 w 2323124"/>
              <a:gd name="connsiteY6" fmla="*/ 524903 h 524903"/>
              <a:gd name="connsiteX7" fmla="*/ 109689 w 2323124"/>
              <a:gd name="connsiteY7" fmla="*/ 524903 h 524903"/>
              <a:gd name="connsiteX8" fmla="*/ 1045 w 2323124"/>
              <a:gd name="connsiteY8" fmla="*/ 181712 h 524903"/>
              <a:gd name="connsiteX9" fmla="*/ 1 w 2323124"/>
              <a:gd name="connsiteY9" fmla="*/ 181712 h 524903"/>
              <a:gd name="connsiteX10" fmla="*/ 751 w 2323124"/>
              <a:gd name="connsiteY10" fmla="*/ 180785 h 524903"/>
              <a:gd name="connsiteX11" fmla="*/ 0 w 2323124"/>
              <a:gd name="connsiteY11" fmla="*/ 178412 h 524903"/>
              <a:gd name="connsiteX12" fmla="*/ 2672 w 2323124"/>
              <a:gd name="connsiteY12" fmla="*/ 178412 h 52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3124" h="524903">
                <a:moveTo>
                  <a:pt x="147041" y="0"/>
                </a:moveTo>
                <a:lnTo>
                  <a:pt x="2323123" y="0"/>
                </a:lnTo>
                <a:lnTo>
                  <a:pt x="2320454" y="3298"/>
                </a:lnTo>
                <a:lnTo>
                  <a:pt x="2323124" y="3298"/>
                </a:lnTo>
                <a:lnTo>
                  <a:pt x="1987744" y="417762"/>
                </a:lnTo>
                <a:lnTo>
                  <a:pt x="1883204" y="417762"/>
                </a:lnTo>
                <a:lnTo>
                  <a:pt x="1917122" y="524903"/>
                </a:lnTo>
                <a:lnTo>
                  <a:pt x="109689" y="524903"/>
                </a:lnTo>
                <a:lnTo>
                  <a:pt x="1045" y="181712"/>
                </a:lnTo>
                <a:lnTo>
                  <a:pt x="1" y="181712"/>
                </a:lnTo>
                <a:lnTo>
                  <a:pt x="751" y="180785"/>
                </a:lnTo>
                <a:lnTo>
                  <a:pt x="0" y="178412"/>
                </a:lnTo>
                <a:lnTo>
                  <a:pt x="2672" y="17841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64000">
                <a:schemeClr val="bg1">
                  <a:lumMod val="85000"/>
                  <a:lumOff val="15000"/>
                </a:schemeClr>
              </a:gs>
              <a:gs pos="51000">
                <a:schemeClr val="bg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자유형 67"/>
          <p:cNvSpPr/>
          <p:nvPr/>
        </p:nvSpPr>
        <p:spPr>
          <a:xfrm>
            <a:off x="6662382" y="518412"/>
            <a:ext cx="2323124" cy="524903"/>
          </a:xfrm>
          <a:custGeom>
            <a:avLst/>
            <a:gdLst>
              <a:gd name="connsiteX0" fmla="*/ 147041 w 2323124"/>
              <a:gd name="connsiteY0" fmla="*/ 0 h 524903"/>
              <a:gd name="connsiteX1" fmla="*/ 2323123 w 2323124"/>
              <a:gd name="connsiteY1" fmla="*/ 0 h 524903"/>
              <a:gd name="connsiteX2" fmla="*/ 2320454 w 2323124"/>
              <a:gd name="connsiteY2" fmla="*/ 3298 h 524903"/>
              <a:gd name="connsiteX3" fmla="*/ 2323124 w 2323124"/>
              <a:gd name="connsiteY3" fmla="*/ 3298 h 524903"/>
              <a:gd name="connsiteX4" fmla="*/ 1987744 w 2323124"/>
              <a:gd name="connsiteY4" fmla="*/ 417762 h 524903"/>
              <a:gd name="connsiteX5" fmla="*/ 1883204 w 2323124"/>
              <a:gd name="connsiteY5" fmla="*/ 417762 h 524903"/>
              <a:gd name="connsiteX6" fmla="*/ 1917122 w 2323124"/>
              <a:gd name="connsiteY6" fmla="*/ 524903 h 524903"/>
              <a:gd name="connsiteX7" fmla="*/ 109689 w 2323124"/>
              <a:gd name="connsiteY7" fmla="*/ 524903 h 524903"/>
              <a:gd name="connsiteX8" fmla="*/ 1045 w 2323124"/>
              <a:gd name="connsiteY8" fmla="*/ 181712 h 524903"/>
              <a:gd name="connsiteX9" fmla="*/ 1 w 2323124"/>
              <a:gd name="connsiteY9" fmla="*/ 181712 h 524903"/>
              <a:gd name="connsiteX10" fmla="*/ 751 w 2323124"/>
              <a:gd name="connsiteY10" fmla="*/ 180785 h 524903"/>
              <a:gd name="connsiteX11" fmla="*/ 0 w 2323124"/>
              <a:gd name="connsiteY11" fmla="*/ 178412 h 524903"/>
              <a:gd name="connsiteX12" fmla="*/ 2672 w 2323124"/>
              <a:gd name="connsiteY12" fmla="*/ 178412 h 52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3124" h="524903">
                <a:moveTo>
                  <a:pt x="147041" y="0"/>
                </a:moveTo>
                <a:lnTo>
                  <a:pt x="2323123" y="0"/>
                </a:lnTo>
                <a:lnTo>
                  <a:pt x="2320454" y="3298"/>
                </a:lnTo>
                <a:lnTo>
                  <a:pt x="2323124" y="3298"/>
                </a:lnTo>
                <a:lnTo>
                  <a:pt x="1987744" y="417762"/>
                </a:lnTo>
                <a:lnTo>
                  <a:pt x="1883204" y="417762"/>
                </a:lnTo>
                <a:lnTo>
                  <a:pt x="1917122" y="524903"/>
                </a:lnTo>
                <a:lnTo>
                  <a:pt x="109689" y="524903"/>
                </a:lnTo>
                <a:lnTo>
                  <a:pt x="1045" y="181712"/>
                </a:lnTo>
                <a:lnTo>
                  <a:pt x="1" y="181712"/>
                </a:lnTo>
                <a:lnTo>
                  <a:pt x="751" y="180785"/>
                </a:lnTo>
                <a:lnTo>
                  <a:pt x="0" y="178412"/>
                </a:lnTo>
                <a:lnTo>
                  <a:pt x="2672" y="17841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67000">
                <a:schemeClr val="bg1">
                  <a:lumMod val="85000"/>
                  <a:lumOff val="15000"/>
                </a:schemeClr>
              </a:gs>
              <a:gs pos="28000">
                <a:schemeClr val="bg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6366111" y="518411"/>
            <a:ext cx="2915667" cy="0"/>
          </a:xfrm>
          <a:prstGeom prst="straightConnector1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79000">
                  <a:srgbClr val="A8A8A8"/>
                </a:gs>
                <a:gs pos="30000">
                  <a:schemeClr val="tx1">
                    <a:lumMod val="75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8265708" y="2851789"/>
            <a:ext cx="2915667" cy="0"/>
          </a:xfrm>
          <a:prstGeom prst="straightConnector1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79000">
                  <a:srgbClr val="A8A8A8"/>
                </a:gs>
                <a:gs pos="30000">
                  <a:schemeClr val="tx1">
                    <a:lumMod val="75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자유형 63"/>
          <p:cNvSpPr/>
          <p:nvPr/>
        </p:nvSpPr>
        <p:spPr>
          <a:xfrm flipH="1">
            <a:off x="6662382" y="700123"/>
            <a:ext cx="4347456" cy="2000960"/>
          </a:xfrm>
          <a:custGeom>
            <a:avLst/>
            <a:gdLst>
              <a:gd name="connsiteX0" fmla="*/ 513 w 4050722"/>
              <a:gd name="connsiteY0" fmla="*/ 1785107 h 1787059"/>
              <a:gd name="connsiteX1" fmla="*/ 0 w 4050722"/>
              <a:gd name="connsiteY1" fmla="*/ 1787059 h 1787059"/>
              <a:gd name="connsiteX2" fmla="*/ 119 w 4050722"/>
              <a:gd name="connsiteY2" fmla="*/ 1787059 h 1787059"/>
              <a:gd name="connsiteX3" fmla="*/ 4050722 w 4050722"/>
              <a:gd name="connsiteY3" fmla="*/ 0 h 1787059"/>
              <a:gd name="connsiteX4" fmla="*/ 4041343 w 4050722"/>
              <a:gd name="connsiteY4" fmla="*/ 0 h 1787059"/>
              <a:gd name="connsiteX5" fmla="*/ 4033545 w 4050722"/>
              <a:gd name="connsiteY5" fmla="*/ 38623 h 1787059"/>
              <a:gd name="connsiteX6" fmla="*/ 3832146 w 4050722"/>
              <a:gd name="connsiteY6" fmla="*/ 172122 h 1787059"/>
              <a:gd name="connsiteX7" fmla="*/ 650803 w 4050722"/>
              <a:gd name="connsiteY7" fmla="*/ 172122 h 1787059"/>
              <a:gd name="connsiteX8" fmla="*/ 585622 w 4050722"/>
              <a:gd name="connsiteY8" fmla="*/ 178258 h 1787059"/>
              <a:gd name="connsiteX9" fmla="*/ 410883 w 4050722"/>
              <a:gd name="connsiteY9" fmla="*/ 288459 h 1787059"/>
              <a:gd name="connsiteX10" fmla="*/ 381802 w 4050722"/>
              <a:gd name="connsiteY10" fmla="*/ 333294 h 1787059"/>
              <a:gd name="connsiteX11" fmla="*/ 9709 w 4050722"/>
              <a:gd name="connsiteY11" fmla="*/ 1750090 h 1787059"/>
              <a:gd name="connsiteX12" fmla="*/ 53517 w 4050722"/>
              <a:gd name="connsiteY12" fmla="*/ 1685115 h 1787059"/>
              <a:gd name="connsiteX13" fmla="*/ 208076 w 4050722"/>
              <a:gd name="connsiteY13" fmla="*/ 1621094 h 1787059"/>
              <a:gd name="connsiteX14" fmla="*/ 3389482 w 4050722"/>
              <a:gd name="connsiteY14" fmla="*/ 1621094 h 1787059"/>
              <a:gd name="connsiteX15" fmla="*/ 3454664 w 4050722"/>
              <a:gd name="connsiteY15" fmla="*/ 1614958 h 1787059"/>
              <a:gd name="connsiteX16" fmla="*/ 3668338 w 4050722"/>
              <a:gd name="connsiteY16" fmla="*/ 1444736 h 1787059"/>
              <a:gd name="connsiteX17" fmla="*/ 3670947 w 4050722"/>
              <a:gd name="connsiteY17" fmla="*/ 1446047 h 178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50722" h="1787059">
                <a:moveTo>
                  <a:pt x="513" y="1785107"/>
                </a:moveTo>
                <a:lnTo>
                  <a:pt x="0" y="1787059"/>
                </a:lnTo>
                <a:lnTo>
                  <a:pt x="119" y="1787059"/>
                </a:lnTo>
                <a:close/>
                <a:moveTo>
                  <a:pt x="4050722" y="0"/>
                </a:moveTo>
                <a:lnTo>
                  <a:pt x="4041343" y="0"/>
                </a:lnTo>
                <a:lnTo>
                  <a:pt x="4033545" y="38623"/>
                </a:lnTo>
                <a:cubicBezTo>
                  <a:pt x="4000364" y="117075"/>
                  <a:pt x="3922683" y="172122"/>
                  <a:pt x="3832146" y="172122"/>
                </a:cubicBezTo>
                <a:lnTo>
                  <a:pt x="650803" y="172122"/>
                </a:lnTo>
                <a:lnTo>
                  <a:pt x="585622" y="178258"/>
                </a:lnTo>
                <a:cubicBezTo>
                  <a:pt x="517210" y="195015"/>
                  <a:pt x="455723" y="233633"/>
                  <a:pt x="410883" y="288459"/>
                </a:cubicBezTo>
                <a:lnTo>
                  <a:pt x="381802" y="333294"/>
                </a:lnTo>
                <a:lnTo>
                  <a:pt x="9709" y="1750090"/>
                </a:lnTo>
                <a:lnTo>
                  <a:pt x="53517" y="1685115"/>
                </a:lnTo>
                <a:cubicBezTo>
                  <a:pt x="93072" y="1645560"/>
                  <a:pt x="147717" y="1621094"/>
                  <a:pt x="208076" y="1621094"/>
                </a:cubicBezTo>
                <a:lnTo>
                  <a:pt x="3389482" y="1621094"/>
                </a:lnTo>
                <a:lnTo>
                  <a:pt x="3454664" y="1614958"/>
                </a:lnTo>
                <a:cubicBezTo>
                  <a:pt x="3545883" y="1592615"/>
                  <a:pt x="3624787" y="1531410"/>
                  <a:pt x="3668338" y="1444736"/>
                </a:cubicBezTo>
                <a:lnTo>
                  <a:pt x="3670947" y="1446047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8000">
                <a:srgbClr val="239779"/>
              </a:gs>
              <a:gs pos="82000">
                <a:schemeClr val="accent1"/>
              </a:gs>
              <a:gs pos="86000">
                <a:schemeClr val="accent1"/>
              </a:gs>
              <a:gs pos="14000">
                <a:schemeClr val="accent1"/>
              </a:gs>
              <a:gs pos="95000">
                <a:schemeClr val="bg1"/>
              </a:gs>
            </a:gsLst>
            <a:lin ang="11700000" scaled="0"/>
          </a:gradFill>
          <a:ln>
            <a:noFill/>
          </a:ln>
          <a:effectLst>
            <a:outerShdw blurRad="406400" sx="116000" sy="11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8" name="그룹 97"/>
          <p:cNvGrpSpPr/>
          <p:nvPr/>
        </p:nvGrpSpPr>
        <p:grpSpPr>
          <a:xfrm>
            <a:off x="7214951" y="1208811"/>
            <a:ext cx="663918" cy="646331"/>
            <a:chOff x="7479915" y="1193966"/>
            <a:chExt cx="663918" cy="646331"/>
          </a:xfrm>
        </p:grpSpPr>
        <p:sp>
          <p:nvSpPr>
            <p:cNvPr id="93" name="TextBox 92"/>
            <p:cNvSpPr txBox="1"/>
            <p:nvPr/>
          </p:nvSpPr>
          <p:spPr>
            <a:xfrm>
              <a:off x="7497502" y="11939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>
                  <a:latin typeface="+mn-ea"/>
                </a:rPr>
                <a:t>학습</a:t>
              </a:r>
              <a:endParaRPr lang="en-US" altLang="ko-KR" b="1" dirty="0" smtClean="0">
                <a:latin typeface="+mn-ea"/>
              </a:endParaRPr>
            </a:p>
            <a:p>
              <a:r>
                <a:rPr lang="ko-KR" altLang="en-US" b="1" dirty="0" smtClean="0">
                  <a:latin typeface="+mn-ea"/>
                </a:rPr>
                <a:t>내용</a:t>
              </a:r>
              <a:endParaRPr lang="ko-KR" altLang="en-US" b="1" dirty="0">
                <a:latin typeface="+mn-ea"/>
              </a:endParaRPr>
            </a:p>
          </p:txBody>
        </p:sp>
        <p:cxnSp>
          <p:nvCxnSpPr>
            <p:cNvPr id="96" name="직선 연결선 95"/>
            <p:cNvCxnSpPr/>
            <p:nvPr/>
          </p:nvCxnSpPr>
          <p:spPr>
            <a:xfrm>
              <a:off x="7479915" y="1840297"/>
              <a:ext cx="663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890775" y="1210937"/>
            <a:ext cx="268035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/>
              <a:t>이곳에 학습 </a:t>
            </a:r>
            <a:r>
              <a:rPr lang="ko-KR" altLang="en-US" sz="1300" dirty="0" smtClean="0"/>
              <a:t>내용을 </a:t>
            </a:r>
            <a:r>
              <a:rPr lang="ko-KR" altLang="en-US" sz="1300" dirty="0"/>
              <a:t>입력해주세요</a:t>
            </a: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학습 </a:t>
            </a:r>
            <a:r>
              <a:rPr lang="ko-KR" altLang="en-US" sz="1300" dirty="0" smtClean="0"/>
              <a:t>내용을 </a:t>
            </a:r>
            <a:r>
              <a:rPr lang="ko-KR" altLang="en-US" sz="1300" dirty="0"/>
              <a:t>입력해주세요</a:t>
            </a:r>
            <a:endParaRPr lang="en-US" altLang="ko-KR" sz="1300" dirty="0"/>
          </a:p>
        </p:txBody>
      </p:sp>
      <p:sp>
        <p:nvSpPr>
          <p:cNvPr id="114" name="자유형 113"/>
          <p:cNvSpPr/>
          <p:nvPr/>
        </p:nvSpPr>
        <p:spPr>
          <a:xfrm rot="10800000">
            <a:off x="9832234" y="5395492"/>
            <a:ext cx="2323124" cy="524903"/>
          </a:xfrm>
          <a:custGeom>
            <a:avLst/>
            <a:gdLst>
              <a:gd name="connsiteX0" fmla="*/ 147041 w 2323124"/>
              <a:gd name="connsiteY0" fmla="*/ 0 h 524903"/>
              <a:gd name="connsiteX1" fmla="*/ 2323123 w 2323124"/>
              <a:gd name="connsiteY1" fmla="*/ 0 h 524903"/>
              <a:gd name="connsiteX2" fmla="*/ 2320454 w 2323124"/>
              <a:gd name="connsiteY2" fmla="*/ 3298 h 524903"/>
              <a:gd name="connsiteX3" fmla="*/ 2323124 w 2323124"/>
              <a:gd name="connsiteY3" fmla="*/ 3298 h 524903"/>
              <a:gd name="connsiteX4" fmla="*/ 1987744 w 2323124"/>
              <a:gd name="connsiteY4" fmla="*/ 417762 h 524903"/>
              <a:gd name="connsiteX5" fmla="*/ 1883204 w 2323124"/>
              <a:gd name="connsiteY5" fmla="*/ 417762 h 524903"/>
              <a:gd name="connsiteX6" fmla="*/ 1917122 w 2323124"/>
              <a:gd name="connsiteY6" fmla="*/ 524903 h 524903"/>
              <a:gd name="connsiteX7" fmla="*/ 109689 w 2323124"/>
              <a:gd name="connsiteY7" fmla="*/ 524903 h 524903"/>
              <a:gd name="connsiteX8" fmla="*/ 1045 w 2323124"/>
              <a:gd name="connsiteY8" fmla="*/ 181712 h 524903"/>
              <a:gd name="connsiteX9" fmla="*/ 1 w 2323124"/>
              <a:gd name="connsiteY9" fmla="*/ 181712 h 524903"/>
              <a:gd name="connsiteX10" fmla="*/ 751 w 2323124"/>
              <a:gd name="connsiteY10" fmla="*/ 180785 h 524903"/>
              <a:gd name="connsiteX11" fmla="*/ 0 w 2323124"/>
              <a:gd name="connsiteY11" fmla="*/ 178412 h 524903"/>
              <a:gd name="connsiteX12" fmla="*/ 2672 w 2323124"/>
              <a:gd name="connsiteY12" fmla="*/ 178412 h 52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3124" h="524903">
                <a:moveTo>
                  <a:pt x="147041" y="0"/>
                </a:moveTo>
                <a:lnTo>
                  <a:pt x="2323123" y="0"/>
                </a:lnTo>
                <a:lnTo>
                  <a:pt x="2320454" y="3298"/>
                </a:lnTo>
                <a:lnTo>
                  <a:pt x="2323124" y="3298"/>
                </a:lnTo>
                <a:lnTo>
                  <a:pt x="1987744" y="417762"/>
                </a:lnTo>
                <a:lnTo>
                  <a:pt x="1883204" y="417762"/>
                </a:lnTo>
                <a:lnTo>
                  <a:pt x="1917122" y="524903"/>
                </a:lnTo>
                <a:lnTo>
                  <a:pt x="109689" y="524903"/>
                </a:lnTo>
                <a:lnTo>
                  <a:pt x="1045" y="181712"/>
                </a:lnTo>
                <a:lnTo>
                  <a:pt x="1" y="181712"/>
                </a:lnTo>
                <a:lnTo>
                  <a:pt x="751" y="180785"/>
                </a:lnTo>
                <a:lnTo>
                  <a:pt x="0" y="178412"/>
                </a:lnTo>
                <a:lnTo>
                  <a:pt x="2672" y="17841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64000">
                <a:schemeClr val="bg1">
                  <a:lumMod val="85000"/>
                  <a:lumOff val="15000"/>
                </a:schemeClr>
              </a:gs>
              <a:gs pos="51000">
                <a:schemeClr val="bg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자유형 114"/>
          <p:cNvSpPr/>
          <p:nvPr/>
        </p:nvSpPr>
        <p:spPr>
          <a:xfrm>
            <a:off x="7909629" y="3587284"/>
            <a:ext cx="2323124" cy="524903"/>
          </a:xfrm>
          <a:custGeom>
            <a:avLst/>
            <a:gdLst>
              <a:gd name="connsiteX0" fmla="*/ 147041 w 2323124"/>
              <a:gd name="connsiteY0" fmla="*/ 0 h 524903"/>
              <a:gd name="connsiteX1" fmla="*/ 2323123 w 2323124"/>
              <a:gd name="connsiteY1" fmla="*/ 0 h 524903"/>
              <a:gd name="connsiteX2" fmla="*/ 2320454 w 2323124"/>
              <a:gd name="connsiteY2" fmla="*/ 3298 h 524903"/>
              <a:gd name="connsiteX3" fmla="*/ 2323124 w 2323124"/>
              <a:gd name="connsiteY3" fmla="*/ 3298 h 524903"/>
              <a:gd name="connsiteX4" fmla="*/ 1987744 w 2323124"/>
              <a:gd name="connsiteY4" fmla="*/ 417762 h 524903"/>
              <a:gd name="connsiteX5" fmla="*/ 1883204 w 2323124"/>
              <a:gd name="connsiteY5" fmla="*/ 417762 h 524903"/>
              <a:gd name="connsiteX6" fmla="*/ 1917122 w 2323124"/>
              <a:gd name="connsiteY6" fmla="*/ 524903 h 524903"/>
              <a:gd name="connsiteX7" fmla="*/ 109689 w 2323124"/>
              <a:gd name="connsiteY7" fmla="*/ 524903 h 524903"/>
              <a:gd name="connsiteX8" fmla="*/ 1045 w 2323124"/>
              <a:gd name="connsiteY8" fmla="*/ 181712 h 524903"/>
              <a:gd name="connsiteX9" fmla="*/ 1 w 2323124"/>
              <a:gd name="connsiteY9" fmla="*/ 181712 h 524903"/>
              <a:gd name="connsiteX10" fmla="*/ 751 w 2323124"/>
              <a:gd name="connsiteY10" fmla="*/ 180785 h 524903"/>
              <a:gd name="connsiteX11" fmla="*/ 0 w 2323124"/>
              <a:gd name="connsiteY11" fmla="*/ 178412 h 524903"/>
              <a:gd name="connsiteX12" fmla="*/ 2672 w 2323124"/>
              <a:gd name="connsiteY12" fmla="*/ 178412 h 52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3124" h="524903">
                <a:moveTo>
                  <a:pt x="147041" y="0"/>
                </a:moveTo>
                <a:lnTo>
                  <a:pt x="2323123" y="0"/>
                </a:lnTo>
                <a:lnTo>
                  <a:pt x="2320454" y="3298"/>
                </a:lnTo>
                <a:lnTo>
                  <a:pt x="2323124" y="3298"/>
                </a:lnTo>
                <a:lnTo>
                  <a:pt x="1987744" y="417762"/>
                </a:lnTo>
                <a:lnTo>
                  <a:pt x="1883204" y="417762"/>
                </a:lnTo>
                <a:lnTo>
                  <a:pt x="1917122" y="524903"/>
                </a:lnTo>
                <a:lnTo>
                  <a:pt x="109689" y="524903"/>
                </a:lnTo>
                <a:lnTo>
                  <a:pt x="1045" y="181712"/>
                </a:lnTo>
                <a:lnTo>
                  <a:pt x="1" y="181712"/>
                </a:lnTo>
                <a:lnTo>
                  <a:pt x="751" y="180785"/>
                </a:lnTo>
                <a:lnTo>
                  <a:pt x="0" y="178412"/>
                </a:lnTo>
                <a:lnTo>
                  <a:pt x="2672" y="17841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lumOff val="15000"/>
                </a:schemeClr>
              </a:gs>
              <a:gs pos="67000">
                <a:schemeClr val="bg1">
                  <a:lumMod val="85000"/>
                  <a:lumOff val="15000"/>
                </a:schemeClr>
              </a:gs>
              <a:gs pos="28000">
                <a:schemeClr val="bg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자유형 115"/>
          <p:cNvSpPr/>
          <p:nvPr/>
        </p:nvSpPr>
        <p:spPr>
          <a:xfrm flipH="1">
            <a:off x="7885180" y="3759764"/>
            <a:ext cx="4270178" cy="2000960"/>
          </a:xfrm>
          <a:custGeom>
            <a:avLst/>
            <a:gdLst>
              <a:gd name="connsiteX0" fmla="*/ 513 w 4050722"/>
              <a:gd name="connsiteY0" fmla="*/ 1785107 h 1787059"/>
              <a:gd name="connsiteX1" fmla="*/ 0 w 4050722"/>
              <a:gd name="connsiteY1" fmla="*/ 1787059 h 1787059"/>
              <a:gd name="connsiteX2" fmla="*/ 119 w 4050722"/>
              <a:gd name="connsiteY2" fmla="*/ 1787059 h 1787059"/>
              <a:gd name="connsiteX3" fmla="*/ 4050722 w 4050722"/>
              <a:gd name="connsiteY3" fmla="*/ 0 h 1787059"/>
              <a:gd name="connsiteX4" fmla="*/ 4041343 w 4050722"/>
              <a:gd name="connsiteY4" fmla="*/ 0 h 1787059"/>
              <a:gd name="connsiteX5" fmla="*/ 4033545 w 4050722"/>
              <a:gd name="connsiteY5" fmla="*/ 38623 h 1787059"/>
              <a:gd name="connsiteX6" fmla="*/ 3832146 w 4050722"/>
              <a:gd name="connsiteY6" fmla="*/ 172122 h 1787059"/>
              <a:gd name="connsiteX7" fmla="*/ 650803 w 4050722"/>
              <a:gd name="connsiteY7" fmla="*/ 172122 h 1787059"/>
              <a:gd name="connsiteX8" fmla="*/ 585622 w 4050722"/>
              <a:gd name="connsiteY8" fmla="*/ 178258 h 1787059"/>
              <a:gd name="connsiteX9" fmla="*/ 410883 w 4050722"/>
              <a:gd name="connsiteY9" fmla="*/ 288459 h 1787059"/>
              <a:gd name="connsiteX10" fmla="*/ 381802 w 4050722"/>
              <a:gd name="connsiteY10" fmla="*/ 333294 h 1787059"/>
              <a:gd name="connsiteX11" fmla="*/ 9709 w 4050722"/>
              <a:gd name="connsiteY11" fmla="*/ 1750090 h 1787059"/>
              <a:gd name="connsiteX12" fmla="*/ 53517 w 4050722"/>
              <a:gd name="connsiteY12" fmla="*/ 1685115 h 1787059"/>
              <a:gd name="connsiteX13" fmla="*/ 208076 w 4050722"/>
              <a:gd name="connsiteY13" fmla="*/ 1621094 h 1787059"/>
              <a:gd name="connsiteX14" fmla="*/ 3389482 w 4050722"/>
              <a:gd name="connsiteY14" fmla="*/ 1621094 h 1787059"/>
              <a:gd name="connsiteX15" fmla="*/ 3454664 w 4050722"/>
              <a:gd name="connsiteY15" fmla="*/ 1614958 h 1787059"/>
              <a:gd name="connsiteX16" fmla="*/ 3668338 w 4050722"/>
              <a:gd name="connsiteY16" fmla="*/ 1444736 h 1787059"/>
              <a:gd name="connsiteX17" fmla="*/ 3670947 w 4050722"/>
              <a:gd name="connsiteY17" fmla="*/ 1446047 h 178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50722" h="1787059">
                <a:moveTo>
                  <a:pt x="513" y="1785107"/>
                </a:moveTo>
                <a:lnTo>
                  <a:pt x="0" y="1787059"/>
                </a:lnTo>
                <a:lnTo>
                  <a:pt x="119" y="1787059"/>
                </a:lnTo>
                <a:close/>
                <a:moveTo>
                  <a:pt x="4050722" y="0"/>
                </a:moveTo>
                <a:lnTo>
                  <a:pt x="4041343" y="0"/>
                </a:lnTo>
                <a:lnTo>
                  <a:pt x="4033545" y="38623"/>
                </a:lnTo>
                <a:cubicBezTo>
                  <a:pt x="4000364" y="117075"/>
                  <a:pt x="3922683" y="172122"/>
                  <a:pt x="3832146" y="172122"/>
                </a:cubicBezTo>
                <a:lnTo>
                  <a:pt x="650803" y="172122"/>
                </a:lnTo>
                <a:lnTo>
                  <a:pt x="585622" y="178258"/>
                </a:lnTo>
                <a:cubicBezTo>
                  <a:pt x="517210" y="195015"/>
                  <a:pt x="455723" y="233633"/>
                  <a:pt x="410883" y="288459"/>
                </a:cubicBezTo>
                <a:lnTo>
                  <a:pt x="381802" y="333294"/>
                </a:lnTo>
                <a:lnTo>
                  <a:pt x="9709" y="1750090"/>
                </a:lnTo>
                <a:lnTo>
                  <a:pt x="53517" y="1685115"/>
                </a:lnTo>
                <a:cubicBezTo>
                  <a:pt x="93072" y="1645560"/>
                  <a:pt x="147717" y="1621094"/>
                  <a:pt x="208076" y="1621094"/>
                </a:cubicBezTo>
                <a:lnTo>
                  <a:pt x="3389482" y="1621094"/>
                </a:lnTo>
                <a:lnTo>
                  <a:pt x="3454664" y="1614958"/>
                </a:lnTo>
                <a:cubicBezTo>
                  <a:pt x="3545883" y="1592615"/>
                  <a:pt x="3624787" y="1531410"/>
                  <a:pt x="3668338" y="1444736"/>
                </a:cubicBezTo>
                <a:lnTo>
                  <a:pt x="3670947" y="1446047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8000">
                <a:srgbClr val="239779"/>
              </a:gs>
              <a:gs pos="82000">
                <a:schemeClr val="accent1"/>
              </a:gs>
              <a:gs pos="86000">
                <a:schemeClr val="accent1"/>
              </a:gs>
              <a:gs pos="14000">
                <a:schemeClr val="accent1"/>
              </a:gs>
              <a:gs pos="95000">
                <a:schemeClr val="bg1"/>
              </a:gs>
            </a:gsLst>
            <a:lin ang="11700000" scaled="0"/>
          </a:gradFill>
          <a:ln>
            <a:noFill/>
          </a:ln>
          <a:effectLst>
            <a:outerShdw blurRad="406400" sx="116000" sy="11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7" name="그룹 116"/>
          <p:cNvGrpSpPr/>
          <p:nvPr/>
        </p:nvGrpSpPr>
        <p:grpSpPr>
          <a:xfrm>
            <a:off x="8432152" y="4327125"/>
            <a:ext cx="663918" cy="646331"/>
            <a:chOff x="7479915" y="1197366"/>
            <a:chExt cx="663918" cy="646331"/>
          </a:xfrm>
        </p:grpSpPr>
        <p:sp>
          <p:nvSpPr>
            <p:cNvPr id="118" name="TextBox 117"/>
            <p:cNvSpPr txBox="1"/>
            <p:nvPr/>
          </p:nvSpPr>
          <p:spPr>
            <a:xfrm>
              <a:off x="7497502" y="119736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>
                  <a:latin typeface="+mn-ea"/>
                </a:rPr>
                <a:t>학습</a:t>
              </a:r>
              <a:endParaRPr lang="en-US" altLang="ko-KR" b="1" dirty="0">
                <a:latin typeface="+mn-ea"/>
              </a:endParaRPr>
            </a:p>
            <a:p>
              <a:r>
                <a:rPr lang="ko-KR" altLang="en-US" b="1" dirty="0" smtClean="0">
                  <a:latin typeface="+mn-ea"/>
                </a:rPr>
                <a:t>목표</a:t>
              </a:r>
              <a:endParaRPr lang="ko-KR" altLang="en-US" b="1" dirty="0">
                <a:latin typeface="+mn-ea"/>
              </a:endParaRPr>
            </a:p>
          </p:txBody>
        </p:sp>
        <p:cxnSp>
          <p:nvCxnSpPr>
            <p:cNvPr id="119" name="직선 연결선 118"/>
            <p:cNvCxnSpPr/>
            <p:nvPr/>
          </p:nvCxnSpPr>
          <p:spPr>
            <a:xfrm>
              <a:off x="7479915" y="1840297"/>
              <a:ext cx="663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/>
          <p:cNvSpPr txBox="1"/>
          <p:nvPr/>
        </p:nvSpPr>
        <p:spPr>
          <a:xfrm>
            <a:off x="9120825" y="4311411"/>
            <a:ext cx="2813508" cy="659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 smtClean="0"/>
              <a:t>이곳에 학습 목표를 입력해주세요</a:t>
            </a:r>
            <a:endParaRPr lang="en-US" altLang="ko-KR" sz="1300" dirty="0" smtClean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학습 목표를 입력해주세요</a:t>
            </a:r>
            <a:endParaRPr lang="en-US" altLang="ko-KR" sz="1300" dirty="0"/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7601166" y="3566436"/>
            <a:ext cx="2915667" cy="0"/>
          </a:xfrm>
          <a:prstGeom prst="straightConnector1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79000">
                  <a:srgbClr val="A8A8A8"/>
                </a:gs>
                <a:gs pos="30000">
                  <a:schemeClr val="tx1">
                    <a:lumMod val="75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>
            <a:off x="9469215" y="5913423"/>
            <a:ext cx="2915667" cy="0"/>
          </a:xfrm>
          <a:prstGeom prst="straightConnector1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79000">
                  <a:srgbClr val="A8A8A8"/>
                </a:gs>
                <a:gs pos="30000">
                  <a:schemeClr val="tx1">
                    <a:lumMod val="75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09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69" grpId="0" animBg="1"/>
      <p:bldP spid="68" grpId="0" animBg="1"/>
      <p:bldP spid="64" grpId="0" animBg="1"/>
      <p:bldP spid="97" grpId="0"/>
      <p:bldP spid="114" grpId="0" animBg="1"/>
      <p:bldP spid="115" grpId="0" animBg="1"/>
      <p:bldP spid="116" grpId="0" animBg="1"/>
      <p:bldP spid="1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12536" y="3486757"/>
            <a:ext cx="9144000" cy="974153"/>
          </a:xfrm>
        </p:spPr>
        <p:txBody>
          <a:bodyPr/>
          <a:lstStyle/>
          <a:p>
            <a:pPr eaLnBrk="1" hangingPunct="1"/>
            <a:r>
              <a:rPr lang="en-US" altLang="ko-KR" sz="6100" dirty="0" smtClean="0">
                <a:latin typeface="Arial" panose="020B0604020202020204" pitchFamily="34" charset="0"/>
                <a:cs typeface="Arial Unicode MS" panose="020B0604020202020204" pitchFamily="50" charset="-127"/>
              </a:rPr>
              <a:t>Thank </a:t>
            </a:r>
            <a:r>
              <a:rPr lang="en-US" altLang="ko-KR" sz="6100" dirty="0" smtClean="0">
                <a:solidFill>
                  <a:schemeClr val="accent2"/>
                </a:solidFill>
                <a:latin typeface="Arial" panose="020B0604020202020204" pitchFamily="34" charset="0"/>
                <a:cs typeface="Arial Unicode MS" panose="020B0604020202020204" pitchFamily="50" charset="-127"/>
              </a:rPr>
              <a:t>You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726" y="1594317"/>
            <a:ext cx="1694548" cy="17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각형 3"/>
          <p:cNvSpPr/>
          <p:nvPr/>
        </p:nvSpPr>
        <p:spPr>
          <a:xfrm rot="5400000">
            <a:off x="10242104" y="230754"/>
            <a:ext cx="1173834" cy="712327"/>
          </a:xfrm>
          <a:prstGeom prst="homePlate">
            <a:avLst>
              <a:gd name="adj" fmla="val 387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9598502" y="-22859"/>
            <a:ext cx="712327" cy="1196694"/>
            <a:chOff x="10115550" y="-22860"/>
            <a:chExt cx="712327" cy="1196694"/>
          </a:xfrm>
        </p:grpSpPr>
        <p:sp>
          <p:nvSpPr>
            <p:cNvPr id="5" name="오각형 4"/>
            <p:cNvSpPr/>
            <p:nvPr/>
          </p:nvSpPr>
          <p:spPr>
            <a:xfrm rot="5400000">
              <a:off x="9884797" y="230753"/>
              <a:ext cx="1173834" cy="712327"/>
            </a:xfrm>
            <a:prstGeom prst="homePlate">
              <a:avLst>
                <a:gd name="adj" fmla="val 387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오각형 5"/>
            <p:cNvSpPr/>
            <p:nvPr/>
          </p:nvSpPr>
          <p:spPr>
            <a:xfrm rot="5400000">
              <a:off x="9936303" y="208408"/>
              <a:ext cx="1083539" cy="621003"/>
            </a:xfrm>
            <a:prstGeom prst="homePlate">
              <a:avLst>
                <a:gd name="adj" fmla="val 38732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6920588" y="-37577"/>
            <a:ext cx="708660" cy="1211412"/>
            <a:chOff x="7156964" y="786271"/>
            <a:chExt cx="708660" cy="1211412"/>
          </a:xfrm>
        </p:grpSpPr>
        <p:sp>
          <p:nvSpPr>
            <p:cNvPr id="91" name="자유형 90"/>
            <p:cNvSpPr/>
            <p:nvPr/>
          </p:nvSpPr>
          <p:spPr>
            <a:xfrm rot="16200000">
              <a:off x="6905588" y="1037647"/>
              <a:ext cx="1211412" cy="708660"/>
            </a:xfrm>
            <a:custGeom>
              <a:avLst/>
              <a:gdLst>
                <a:gd name="connsiteX0" fmla="*/ 1211412 w 1211412"/>
                <a:gd name="connsiteY0" fmla="*/ 0 h 708660"/>
                <a:gd name="connsiteX1" fmla="*/ 1211412 w 1211412"/>
                <a:gd name="connsiteY1" fmla="*/ 708660 h 708660"/>
                <a:gd name="connsiteX2" fmla="*/ 0 w 1211412"/>
                <a:gd name="connsiteY2" fmla="*/ 708660 h 708660"/>
                <a:gd name="connsiteX3" fmla="*/ 182877 w 1211412"/>
                <a:gd name="connsiteY3" fmla="*/ 354330 h 708660"/>
                <a:gd name="connsiteX4" fmla="*/ 0 w 1211412"/>
                <a:gd name="connsiteY4" fmla="*/ 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412" h="708660">
                  <a:moveTo>
                    <a:pt x="1211412" y="0"/>
                  </a:moveTo>
                  <a:lnTo>
                    <a:pt x="1211412" y="708660"/>
                  </a:lnTo>
                  <a:lnTo>
                    <a:pt x="0" y="708660"/>
                  </a:lnTo>
                  <a:lnTo>
                    <a:pt x="182877" y="35433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자유형 89"/>
            <p:cNvSpPr/>
            <p:nvPr/>
          </p:nvSpPr>
          <p:spPr>
            <a:xfrm rot="16200000">
              <a:off x="6975576" y="1049909"/>
              <a:ext cx="1071434" cy="572654"/>
            </a:xfrm>
            <a:custGeom>
              <a:avLst/>
              <a:gdLst>
                <a:gd name="connsiteX0" fmla="*/ 1071434 w 1071434"/>
                <a:gd name="connsiteY0" fmla="*/ 0 h 572654"/>
                <a:gd name="connsiteX1" fmla="*/ 1071434 w 1071434"/>
                <a:gd name="connsiteY1" fmla="*/ 572654 h 572654"/>
                <a:gd name="connsiteX2" fmla="*/ 0 w 1071434"/>
                <a:gd name="connsiteY2" fmla="*/ 572654 h 572654"/>
                <a:gd name="connsiteX3" fmla="*/ 137271 w 1071434"/>
                <a:gd name="connsiteY3" fmla="*/ 286327 h 572654"/>
                <a:gd name="connsiteX4" fmla="*/ 0 w 1071434"/>
                <a:gd name="connsiteY4" fmla="*/ 0 h 57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434" h="572654">
                  <a:moveTo>
                    <a:pt x="1071434" y="0"/>
                  </a:moveTo>
                  <a:lnTo>
                    <a:pt x="1071434" y="572654"/>
                  </a:lnTo>
                  <a:lnTo>
                    <a:pt x="0" y="572654"/>
                  </a:lnTo>
                  <a:lnTo>
                    <a:pt x="137271" y="28632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자유형 82"/>
          <p:cNvSpPr/>
          <p:nvPr/>
        </p:nvSpPr>
        <p:spPr>
          <a:xfrm rot="5400000">
            <a:off x="8443512" y="180876"/>
            <a:ext cx="1211413" cy="774510"/>
          </a:xfrm>
          <a:custGeom>
            <a:avLst/>
            <a:gdLst>
              <a:gd name="connsiteX0" fmla="*/ 0 w 1394460"/>
              <a:gd name="connsiteY0" fmla="*/ 228600 h 891540"/>
              <a:gd name="connsiteX1" fmla="*/ 0 w 1394460"/>
              <a:gd name="connsiteY1" fmla="*/ 0 h 891540"/>
              <a:gd name="connsiteX2" fmla="*/ 1280160 w 1394460"/>
              <a:gd name="connsiteY2" fmla="*/ 0 h 891540"/>
              <a:gd name="connsiteX3" fmla="*/ 1394460 w 1394460"/>
              <a:gd name="connsiteY3" fmla="*/ 114300 h 891540"/>
              <a:gd name="connsiteX4" fmla="*/ 1283970 w 1394460"/>
              <a:gd name="connsiteY4" fmla="*/ 224790 h 891540"/>
              <a:gd name="connsiteX5" fmla="*/ 1394460 w 1394460"/>
              <a:gd name="connsiteY5" fmla="*/ 335280 h 891540"/>
              <a:gd name="connsiteX6" fmla="*/ 1283970 w 1394460"/>
              <a:gd name="connsiteY6" fmla="*/ 445770 h 891540"/>
              <a:gd name="connsiteX7" fmla="*/ 1394460 w 1394460"/>
              <a:gd name="connsiteY7" fmla="*/ 556260 h 891540"/>
              <a:gd name="connsiteX8" fmla="*/ 1283970 w 1394460"/>
              <a:gd name="connsiteY8" fmla="*/ 666750 h 891540"/>
              <a:gd name="connsiteX9" fmla="*/ 1394460 w 1394460"/>
              <a:gd name="connsiteY9" fmla="*/ 777240 h 891540"/>
              <a:gd name="connsiteX10" fmla="*/ 1280160 w 1394460"/>
              <a:gd name="connsiteY10" fmla="*/ 891540 h 891540"/>
              <a:gd name="connsiteX11" fmla="*/ 0 w 1394460"/>
              <a:gd name="connsiteY11" fmla="*/ 891540 h 891540"/>
              <a:gd name="connsiteX12" fmla="*/ 0 w 1394460"/>
              <a:gd name="connsiteY12" fmla="*/ 670560 h 891540"/>
              <a:gd name="connsiteX13" fmla="*/ 0 w 1394460"/>
              <a:gd name="connsiteY13" fmla="*/ 662940 h 891540"/>
              <a:gd name="connsiteX14" fmla="*/ 0 w 1394460"/>
              <a:gd name="connsiteY14" fmla="*/ 449580 h 891540"/>
              <a:gd name="connsiteX15" fmla="*/ 0 w 1394460"/>
              <a:gd name="connsiteY15" fmla="*/ 449580 h 891540"/>
              <a:gd name="connsiteX16" fmla="*/ 0 w 1394460"/>
              <a:gd name="connsiteY16" fmla="*/ 228600 h 89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4460" h="891540">
                <a:moveTo>
                  <a:pt x="0" y="228600"/>
                </a:moveTo>
                <a:lnTo>
                  <a:pt x="0" y="0"/>
                </a:lnTo>
                <a:lnTo>
                  <a:pt x="1280160" y="0"/>
                </a:lnTo>
                <a:lnTo>
                  <a:pt x="1394460" y="114300"/>
                </a:lnTo>
                <a:lnTo>
                  <a:pt x="1283970" y="224790"/>
                </a:lnTo>
                <a:lnTo>
                  <a:pt x="1394460" y="335280"/>
                </a:lnTo>
                <a:lnTo>
                  <a:pt x="1283970" y="445770"/>
                </a:lnTo>
                <a:lnTo>
                  <a:pt x="1394460" y="556260"/>
                </a:lnTo>
                <a:lnTo>
                  <a:pt x="1283970" y="666750"/>
                </a:lnTo>
                <a:lnTo>
                  <a:pt x="1394460" y="777240"/>
                </a:lnTo>
                <a:lnTo>
                  <a:pt x="1280160" y="891540"/>
                </a:lnTo>
                <a:lnTo>
                  <a:pt x="0" y="891540"/>
                </a:lnTo>
                <a:lnTo>
                  <a:pt x="0" y="670560"/>
                </a:lnTo>
                <a:lnTo>
                  <a:pt x="0" y="662940"/>
                </a:lnTo>
                <a:lnTo>
                  <a:pt x="0" y="449580"/>
                </a:lnTo>
                <a:lnTo>
                  <a:pt x="0" y="449580"/>
                </a:lnTo>
                <a:lnTo>
                  <a:pt x="0" y="2286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" name="그룹 21"/>
          <p:cNvGrpSpPr/>
          <p:nvPr/>
        </p:nvGrpSpPr>
        <p:grpSpPr>
          <a:xfrm>
            <a:off x="864580" y="3713231"/>
            <a:ext cx="4974025" cy="654560"/>
            <a:chOff x="934164" y="4790113"/>
            <a:chExt cx="4974025" cy="654560"/>
          </a:xfrm>
        </p:grpSpPr>
        <p:grpSp>
          <p:nvGrpSpPr>
            <p:cNvPr id="57" name="그룹 56"/>
            <p:cNvGrpSpPr/>
            <p:nvPr/>
          </p:nvGrpSpPr>
          <p:grpSpPr>
            <a:xfrm>
              <a:off x="1331616" y="4839098"/>
              <a:ext cx="4576573" cy="556586"/>
              <a:chOff x="1275338" y="3827476"/>
              <a:chExt cx="5134059" cy="651510"/>
            </a:xfrm>
          </p:grpSpPr>
          <p:sp>
            <p:nvSpPr>
              <p:cNvPr id="58" name="순서도: 지연 57"/>
              <p:cNvSpPr/>
              <p:nvPr/>
            </p:nvSpPr>
            <p:spPr>
              <a:xfrm>
                <a:off x="5670059" y="3827476"/>
                <a:ext cx="739338" cy="651510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1975036" y="3827476"/>
                <a:ext cx="3706453" cy="6515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순서도: 지연 59"/>
              <p:cNvSpPr/>
              <p:nvPr/>
            </p:nvSpPr>
            <p:spPr>
              <a:xfrm rot="10800000">
                <a:off x="1275338" y="3827476"/>
                <a:ext cx="739338" cy="651510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1" name="눈물 방울 60"/>
            <p:cNvSpPr/>
            <p:nvPr/>
          </p:nvSpPr>
          <p:spPr>
            <a:xfrm rot="2700000">
              <a:off x="934164" y="4790113"/>
              <a:ext cx="654560" cy="654560"/>
            </a:xfrm>
            <a:prstGeom prst="teardrop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24706" y="4886559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01</a:t>
              </a:r>
              <a:endParaRPr lang="ko-KR" altLang="en-US" sz="2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08111" y="4886559"/>
              <a:ext cx="3023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b="1" dirty="0"/>
                <a:t>제목을 입력하십시오</a:t>
              </a:r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7791276" y="-37577"/>
            <a:ext cx="708660" cy="1211412"/>
            <a:chOff x="7156964" y="786271"/>
            <a:chExt cx="708660" cy="1211412"/>
          </a:xfrm>
        </p:grpSpPr>
        <p:sp>
          <p:nvSpPr>
            <p:cNvPr id="93" name="자유형 92"/>
            <p:cNvSpPr/>
            <p:nvPr/>
          </p:nvSpPr>
          <p:spPr>
            <a:xfrm rot="16200000">
              <a:off x="6905588" y="1037647"/>
              <a:ext cx="1211412" cy="708660"/>
            </a:xfrm>
            <a:custGeom>
              <a:avLst/>
              <a:gdLst>
                <a:gd name="connsiteX0" fmla="*/ 1211412 w 1211412"/>
                <a:gd name="connsiteY0" fmla="*/ 0 h 708660"/>
                <a:gd name="connsiteX1" fmla="*/ 1211412 w 1211412"/>
                <a:gd name="connsiteY1" fmla="*/ 708660 h 708660"/>
                <a:gd name="connsiteX2" fmla="*/ 0 w 1211412"/>
                <a:gd name="connsiteY2" fmla="*/ 708660 h 708660"/>
                <a:gd name="connsiteX3" fmla="*/ 182877 w 1211412"/>
                <a:gd name="connsiteY3" fmla="*/ 354330 h 708660"/>
                <a:gd name="connsiteX4" fmla="*/ 0 w 1211412"/>
                <a:gd name="connsiteY4" fmla="*/ 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1412" h="708660">
                  <a:moveTo>
                    <a:pt x="1211412" y="0"/>
                  </a:moveTo>
                  <a:lnTo>
                    <a:pt x="1211412" y="708660"/>
                  </a:lnTo>
                  <a:lnTo>
                    <a:pt x="0" y="708660"/>
                  </a:lnTo>
                  <a:lnTo>
                    <a:pt x="182877" y="35433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자유형 93"/>
            <p:cNvSpPr/>
            <p:nvPr/>
          </p:nvSpPr>
          <p:spPr>
            <a:xfrm rot="16200000">
              <a:off x="6975576" y="1049909"/>
              <a:ext cx="1071434" cy="572654"/>
            </a:xfrm>
            <a:custGeom>
              <a:avLst/>
              <a:gdLst>
                <a:gd name="connsiteX0" fmla="*/ 1071434 w 1071434"/>
                <a:gd name="connsiteY0" fmla="*/ 0 h 572654"/>
                <a:gd name="connsiteX1" fmla="*/ 1071434 w 1071434"/>
                <a:gd name="connsiteY1" fmla="*/ 572654 h 572654"/>
                <a:gd name="connsiteX2" fmla="*/ 0 w 1071434"/>
                <a:gd name="connsiteY2" fmla="*/ 572654 h 572654"/>
                <a:gd name="connsiteX3" fmla="*/ 137271 w 1071434"/>
                <a:gd name="connsiteY3" fmla="*/ 286327 h 572654"/>
                <a:gd name="connsiteX4" fmla="*/ 0 w 1071434"/>
                <a:gd name="connsiteY4" fmla="*/ 0 h 572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434" h="572654">
                  <a:moveTo>
                    <a:pt x="1071434" y="0"/>
                  </a:moveTo>
                  <a:lnTo>
                    <a:pt x="1071434" y="572654"/>
                  </a:lnTo>
                  <a:lnTo>
                    <a:pt x="0" y="572654"/>
                  </a:lnTo>
                  <a:lnTo>
                    <a:pt x="137271" y="286327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855442" y="5034656"/>
            <a:ext cx="5074294" cy="637853"/>
            <a:chOff x="3551359" y="1637456"/>
            <a:chExt cx="6321347" cy="811681"/>
          </a:xfrm>
        </p:grpSpPr>
        <p:sp>
          <p:nvSpPr>
            <p:cNvPr id="96" name="톱니 모양의 오른쪽 화살표 95"/>
            <p:cNvSpPr/>
            <p:nvPr/>
          </p:nvSpPr>
          <p:spPr>
            <a:xfrm>
              <a:off x="3551359" y="1893861"/>
              <a:ext cx="1266864" cy="547255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7" name="순서도: 데이터 96"/>
            <p:cNvSpPr/>
            <p:nvPr/>
          </p:nvSpPr>
          <p:spPr>
            <a:xfrm flipH="1">
              <a:off x="4045476" y="2287264"/>
              <a:ext cx="869512" cy="161873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8" name="톱니 모양의 오른쪽 화살표 97"/>
            <p:cNvSpPr/>
            <p:nvPr/>
          </p:nvSpPr>
          <p:spPr>
            <a:xfrm flipH="1">
              <a:off x="8597453" y="1893861"/>
              <a:ext cx="1275253" cy="547256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9" name="순서도: 데이터 98"/>
            <p:cNvSpPr/>
            <p:nvPr/>
          </p:nvSpPr>
          <p:spPr>
            <a:xfrm>
              <a:off x="8400304" y="2277946"/>
              <a:ext cx="892712" cy="163170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4045476" y="1637456"/>
              <a:ext cx="5252714" cy="6498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5186919" y="1643379"/>
              <a:ext cx="30235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/>
                <a:t>제목을 입력하십시오</a:t>
              </a:r>
              <a:endPara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밝은고딕 EB" panose="02020603020101020101" pitchFamily="18" charset="-127"/>
                <a:ea typeface="Rix밝은고딕 EB" panose="02020603020101020101" pitchFamily="18" charset="-127"/>
              </a:endParaRPr>
            </a:p>
          </p:txBody>
        </p:sp>
      </p:grpSp>
      <p:grpSp>
        <p:nvGrpSpPr>
          <p:cNvPr id="102" name="그룹 101"/>
          <p:cNvGrpSpPr/>
          <p:nvPr/>
        </p:nvGrpSpPr>
        <p:grpSpPr>
          <a:xfrm>
            <a:off x="7044735" y="3311974"/>
            <a:ext cx="1112081" cy="1183642"/>
            <a:chOff x="2022525" y="852018"/>
            <a:chExt cx="4292601" cy="4568826"/>
          </a:xfrm>
          <a:solidFill>
            <a:schemeClr val="tx1"/>
          </a:solidFill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4037063" y="3504731"/>
              <a:ext cx="663575" cy="660400"/>
            </a:xfrm>
            <a:custGeom>
              <a:avLst/>
              <a:gdLst>
                <a:gd name="T0" fmla="*/ 229 w 835"/>
                <a:gd name="T1" fmla="*/ 4 h 833"/>
                <a:gd name="T2" fmla="*/ 297 w 835"/>
                <a:gd name="T3" fmla="*/ 32 h 833"/>
                <a:gd name="T4" fmla="*/ 416 w 835"/>
                <a:gd name="T5" fmla="*/ 145 h 833"/>
                <a:gd name="T6" fmla="*/ 535 w 835"/>
                <a:gd name="T7" fmla="*/ 32 h 833"/>
                <a:gd name="T8" fmla="*/ 605 w 835"/>
                <a:gd name="T9" fmla="*/ 4 h 833"/>
                <a:gd name="T10" fmla="*/ 679 w 835"/>
                <a:gd name="T11" fmla="*/ 4 h 833"/>
                <a:gd name="T12" fmla="*/ 747 w 835"/>
                <a:gd name="T13" fmla="*/ 32 h 833"/>
                <a:gd name="T14" fmla="*/ 802 w 835"/>
                <a:gd name="T15" fmla="*/ 86 h 833"/>
                <a:gd name="T16" fmla="*/ 831 w 835"/>
                <a:gd name="T17" fmla="*/ 156 h 833"/>
                <a:gd name="T18" fmla="*/ 831 w 835"/>
                <a:gd name="T19" fmla="*/ 229 h 833"/>
                <a:gd name="T20" fmla="*/ 802 w 835"/>
                <a:gd name="T21" fmla="*/ 298 h 833"/>
                <a:gd name="T22" fmla="*/ 689 w 835"/>
                <a:gd name="T23" fmla="*/ 417 h 833"/>
                <a:gd name="T24" fmla="*/ 802 w 835"/>
                <a:gd name="T25" fmla="*/ 535 h 833"/>
                <a:gd name="T26" fmla="*/ 831 w 835"/>
                <a:gd name="T27" fmla="*/ 605 h 833"/>
                <a:gd name="T28" fmla="*/ 831 w 835"/>
                <a:gd name="T29" fmla="*/ 679 h 833"/>
                <a:gd name="T30" fmla="*/ 802 w 835"/>
                <a:gd name="T31" fmla="*/ 747 h 833"/>
                <a:gd name="T32" fmla="*/ 747 w 835"/>
                <a:gd name="T33" fmla="*/ 801 h 833"/>
                <a:gd name="T34" fmla="*/ 679 w 835"/>
                <a:gd name="T35" fmla="*/ 829 h 833"/>
                <a:gd name="T36" fmla="*/ 605 w 835"/>
                <a:gd name="T37" fmla="*/ 829 h 833"/>
                <a:gd name="T38" fmla="*/ 535 w 835"/>
                <a:gd name="T39" fmla="*/ 801 h 833"/>
                <a:gd name="T40" fmla="*/ 416 w 835"/>
                <a:gd name="T41" fmla="*/ 688 h 833"/>
                <a:gd name="T42" fmla="*/ 297 w 835"/>
                <a:gd name="T43" fmla="*/ 801 h 833"/>
                <a:gd name="T44" fmla="*/ 229 w 835"/>
                <a:gd name="T45" fmla="*/ 829 h 833"/>
                <a:gd name="T46" fmla="*/ 155 w 835"/>
                <a:gd name="T47" fmla="*/ 829 h 833"/>
                <a:gd name="T48" fmla="*/ 87 w 835"/>
                <a:gd name="T49" fmla="*/ 801 h 833"/>
                <a:gd name="T50" fmla="*/ 31 w 835"/>
                <a:gd name="T51" fmla="*/ 747 h 833"/>
                <a:gd name="T52" fmla="*/ 3 w 835"/>
                <a:gd name="T53" fmla="*/ 679 h 833"/>
                <a:gd name="T54" fmla="*/ 3 w 835"/>
                <a:gd name="T55" fmla="*/ 605 h 833"/>
                <a:gd name="T56" fmla="*/ 31 w 835"/>
                <a:gd name="T57" fmla="*/ 535 h 833"/>
                <a:gd name="T58" fmla="*/ 145 w 835"/>
                <a:gd name="T59" fmla="*/ 417 h 833"/>
                <a:gd name="T60" fmla="*/ 31 w 835"/>
                <a:gd name="T61" fmla="*/ 298 h 833"/>
                <a:gd name="T62" fmla="*/ 3 w 835"/>
                <a:gd name="T63" fmla="*/ 229 h 833"/>
                <a:gd name="T64" fmla="*/ 3 w 835"/>
                <a:gd name="T65" fmla="*/ 156 h 833"/>
                <a:gd name="T66" fmla="*/ 31 w 835"/>
                <a:gd name="T67" fmla="*/ 86 h 833"/>
                <a:gd name="T68" fmla="*/ 87 w 835"/>
                <a:gd name="T69" fmla="*/ 32 h 833"/>
                <a:gd name="T70" fmla="*/ 155 w 835"/>
                <a:gd name="T71" fmla="*/ 4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5" h="833">
                  <a:moveTo>
                    <a:pt x="192" y="0"/>
                  </a:moveTo>
                  <a:lnTo>
                    <a:pt x="229" y="4"/>
                  </a:lnTo>
                  <a:lnTo>
                    <a:pt x="264" y="14"/>
                  </a:lnTo>
                  <a:lnTo>
                    <a:pt x="297" y="32"/>
                  </a:lnTo>
                  <a:lnTo>
                    <a:pt x="329" y="56"/>
                  </a:lnTo>
                  <a:lnTo>
                    <a:pt x="416" y="145"/>
                  </a:lnTo>
                  <a:lnTo>
                    <a:pt x="506" y="56"/>
                  </a:lnTo>
                  <a:lnTo>
                    <a:pt x="535" y="32"/>
                  </a:lnTo>
                  <a:lnTo>
                    <a:pt x="570" y="14"/>
                  </a:lnTo>
                  <a:lnTo>
                    <a:pt x="605" y="4"/>
                  </a:lnTo>
                  <a:lnTo>
                    <a:pt x="642" y="0"/>
                  </a:lnTo>
                  <a:lnTo>
                    <a:pt x="679" y="4"/>
                  </a:lnTo>
                  <a:lnTo>
                    <a:pt x="714" y="14"/>
                  </a:lnTo>
                  <a:lnTo>
                    <a:pt x="747" y="32"/>
                  </a:lnTo>
                  <a:lnTo>
                    <a:pt x="777" y="56"/>
                  </a:lnTo>
                  <a:lnTo>
                    <a:pt x="802" y="86"/>
                  </a:lnTo>
                  <a:lnTo>
                    <a:pt x="821" y="121"/>
                  </a:lnTo>
                  <a:lnTo>
                    <a:pt x="831" y="156"/>
                  </a:lnTo>
                  <a:lnTo>
                    <a:pt x="835" y="193"/>
                  </a:lnTo>
                  <a:lnTo>
                    <a:pt x="831" y="229"/>
                  </a:lnTo>
                  <a:lnTo>
                    <a:pt x="821" y="264"/>
                  </a:lnTo>
                  <a:lnTo>
                    <a:pt x="802" y="298"/>
                  </a:lnTo>
                  <a:lnTo>
                    <a:pt x="777" y="327"/>
                  </a:lnTo>
                  <a:lnTo>
                    <a:pt x="689" y="417"/>
                  </a:lnTo>
                  <a:lnTo>
                    <a:pt x="777" y="506"/>
                  </a:lnTo>
                  <a:lnTo>
                    <a:pt x="802" y="535"/>
                  </a:lnTo>
                  <a:lnTo>
                    <a:pt x="821" y="569"/>
                  </a:lnTo>
                  <a:lnTo>
                    <a:pt x="831" y="605"/>
                  </a:lnTo>
                  <a:lnTo>
                    <a:pt x="835" y="642"/>
                  </a:lnTo>
                  <a:lnTo>
                    <a:pt x="831" y="679"/>
                  </a:lnTo>
                  <a:lnTo>
                    <a:pt x="821" y="714"/>
                  </a:lnTo>
                  <a:lnTo>
                    <a:pt x="802" y="747"/>
                  </a:lnTo>
                  <a:lnTo>
                    <a:pt x="777" y="777"/>
                  </a:lnTo>
                  <a:lnTo>
                    <a:pt x="747" y="801"/>
                  </a:lnTo>
                  <a:lnTo>
                    <a:pt x="714" y="819"/>
                  </a:lnTo>
                  <a:lnTo>
                    <a:pt x="679" y="829"/>
                  </a:lnTo>
                  <a:lnTo>
                    <a:pt x="642" y="833"/>
                  </a:lnTo>
                  <a:lnTo>
                    <a:pt x="605" y="829"/>
                  </a:lnTo>
                  <a:lnTo>
                    <a:pt x="570" y="819"/>
                  </a:lnTo>
                  <a:lnTo>
                    <a:pt x="535" y="801"/>
                  </a:lnTo>
                  <a:lnTo>
                    <a:pt x="506" y="777"/>
                  </a:lnTo>
                  <a:lnTo>
                    <a:pt x="416" y="688"/>
                  </a:lnTo>
                  <a:lnTo>
                    <a:pt x="327" y="777"/>
                  </a:lnTo>
                  <a:lnTo>
                    <a:pt x="297" y="801"/>
                  </a:lnTo>
                  <a:lnTo>
                    <a:pt x="264" y="819"/>
                  </a:lnTo>
                  <a:lnTo>
                    <a:pt x="229" y="829"/>
                  </a:lnTo>
                  <a:lnTo>
                    <a:pt x="192" y="833"/>
                  </a:lnTo>
                  <a:lnTo>
                    <a:pt x="155" y="829"/>
                  </a:lnTo>
                  <a:lnTo>
                    <a:pt x="120" y="819"/>
                  </a:lnTo>
                  <a:lnTo>
                    <a:pt x="87" y="801"/>
                  </a:lnTo>
                  <a:lnTo>
                    <a:pt x="56" y="777"/>
                  </a:lnTo>
                  <a:lnTo>
                    <a:pt x="31" y="747"/>
                  </a:lnTo>
                  <a:lnTo>
                    <a:pt x="14" y="714"/>
                  </a:lnTo>
                  <a:lnTo>
                    <a:pt x="3" y="679"/>
                  </a:lnTo>
                  <a:lnTo>
                    <a:pt x="0" y="642"/>
                  </a:lnTo>
                  <a:lnTo>
                    <a:pt x="3" y="605"/>
                  </a:lnTo>
                  <a:lnTo>
                    <a:pt x="14" y="569"/>
                  </a:lnTo>
                  <a:lnTo>
                    <a:pt x="31" y="535"/>
                  </a:lnTo>
                  <a:lnTo>
                    <a:pt x="56" y="506"/>
                  </a:lnTo>
                  <a:lnTo>
                    <a:pt x="145" y="417"/>
                  </a:lnTo>
                  <a:lnTo>
                    <a:pt x="56" y="327"/>
                  </a:lnTo>
                  <a:lnTo>
                    <a:pt x="31" y="298"/>
                  </a:lnTo>
                  <a:lnTo>
                    <a:pt x="14" y="264"/>
                  </a:lnTo>
                  <a:lnTo>
                    <a:pt x="3" y="229"/>
                  </a:lnTo>
                  <a:lnTo>
                    <a:pt x="0" y="193"/>
                  </a:lnTo>
                  <a:lnTo>
                    <a:pt x="3" y="156"/>
                  </a:lnTo>
                  <a:lnTo>
                    <a:pt x="14" y="121"/>
                  </a:lnTo>
                  <a:lnTo>
                    <a:pt x="31" y="86"/>
                  </a:lnTo>
                  <a:lnTo>
                    <a:pt x="56" y="56"/>
                  </a:lnTo>
                  <a:lnTo>
                    <a:pt x="87" y="32"/>
                  </a:lnTo>
                  <a:lnTo>
                    <a:pt x="120" y="14"/>
                  </a:lnTo>
                  <a:lnTo>
                    <a:pt x="155" y="4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5273726" y="4308006"/>
              <a:ext cx="712788" cy="709613"/>
            </a:xfrm>
            <a:custGeom>
              <a:avLst/>
              <a:gdLst>
                <a:gd name="T0" fmla="*/ 448 w 896"/>
                <a:gd name="T1" fmla="*/ 0 h 894"/>
                <a:gd name="T2" fmla="*/ 515 w 896"/>
                <a:gd name="T3" fmla="*/ 4 h 894"/>
                <a:gd name="T4" fmla="*/ 578 w 896"/>
                <a:gd name="T5" fmla="*/ 18 h 894"/>
                <a:gd name="T6" fmla="*/ 637 w 896"/>
                <a:gd name="T7" fmla="*/ 40 h 894"/>
                <a:gd name="T8" fmla="*/ 693 w 896"/>
                <a:gd name="T9" fmla="*/ 72 h 894"/>
                <a:gd name="T10" fmla="*/ 742 w 896"/>
                <a:gd name="T11" fmla="*/ 109 h 894"/>
                <a:gd name="T12" fmla="*/ 786 w 896"/>
                <a:gd name="T13" fmla="*/ 154 h 894"/>
                <a:gd name="T14" fmla="*/ 825 w 896"/>
                <a:gd name="T15" fmla="*/ 203 h 894"/>
                <a:gd name="T16" fmla="*/ 854 w 896"/>
                <a:gd name="T17" fmla="*/ 259 h 894"/>
                <a:gd name="T18" fmla="*/ 877 w 896"/>
                <a:gd name="T19" fmla="*/ 319 h 894"/>
                <a:gd name="T20" fmla="*/ 891 w 896"/>
                <a:gd name="T21" fmla="*/ 382 h 894"/>
                <a:gd name="T22" fmla="*/ 896 w 896"/>
                <a:gd name="T23" fmla="*/ 446 h 894"/>
                <a:gd name="T24" fmla="*/ 891 w 896"/>
                <a:gd name="T25" fmla="*/ 513 h 894"/>
                <a:gd name="T26" fmla="*/ 877 w 896"/>
                <a:gd name="T27" fmla="*/ 576 h 894"/>
                <a:gd name="T28" fmla="*/ 854 w 896"/>
                <a:gd name="T29" fmla="*/ 635 h 894"/>
                <a:gd name="T30" fmla="*/ 825 w 896"/>
                <a:gd name="T31" fmla="*/ 691 h 894"/>
                <a:gd name="T32" fmla="*/ 786 w 896"/>
                <a:gd name="T33" fmla="*/ 740 h 894"/>
                <a:gd name="T34" fmla="*/ 742 w 896"/>
                <a:gd name="T35" fmla="*/ 786 h 894"/>
                <a:gd name="T36" fmla="*/ 693 w 896"/>
                <a:gd name="T37" fmla="*/ 822 h 894"/>
                <a:gd name="T38" fmla="*/ 637 w 896"/>
                <a:gd name="T39" fmla="*/ 854 h 894"/>
                <a:gd name="T40" fmla="*/ 578 w 896"/>
                <a:gd name="T41" fmla="*/ 877 h 894"/>
                <a:gd name="T42" fmla="*/ 515 w 896"/>
                <a:gd name="T43" fmla="*/ 891 h 894"/>
                <a:gd name="T44" fmla="*/ 448 w 896"/>
                <a:gd name="T45" fmla="*/ 894 h 894"/>
                <a:gd name="T46" fmla="*/ 382 w 896"/>
                <a:gd name="T47" fmla="*/ 891 h 894"/>
                <a:gd name="T48" fmla="*/ 319 w 896"/>
                <a:gd name="T49" fmla="*/ 877 h 894"/>
                <a:gd name="T50" fmla="*/ 259 w 896"/>
                <a:gd name="T51" fmla="*/ 854 h 894"/>
                <a:gd name="T52" fmla="*/ 205 w 896"/>
                <a:gd name="T53" fmla="*/ 822 h 894"/>
                <a:gd name="T54" fmla="*/ 154 w 896"/>
                <a:gd name="T55" fmla="*/ 786 h 894"/>
                <a:gd name="T56" fmla="*/ 110 w 896"/>
                <a:gd name="T57" fmla="*/ 740 h 894"/>
                <a:gd name="T58" fmla="*/ 72 w 896"/>
                <a:gd name="T59" fmla="*/ 691 h 894"/>
                <a:gd name="T60" fmla="*/ 42 w 896"/>
                <a:gd name="T61" fmla="*/ 635 h 894"/>
                <a:gd name="T62" fmla="*/ 19 w 896"/>
                <a:gd name="T63" fmla="*/ 576 h 894"/>
                <a:gd name="T64" fmla="*/ 5 w 896"/>
                <a:gd name="T65" fmla="*/ 513 h 894"/>
                <a:gd name="T66" fmla="*/ 0 w 896"/>
                <a:gd name="T67" fmla="*/ 446 h 894"/>
                <a:gd name="T68" fmla="*/ 5 w 896"/>
                <a:gd name="T69" fmla="*/ 382 h 894"/>
                <a:gd name="T70" fmla="*/ 19 w 896"/>
                <a:gd name="T71" fmla="*/ 319 h 894"/>
                <a:gd name="T72" fmla="*/ 42 w 896"/>
                <a:gd name="T73" fmla="*/ 259 h 894"/>
                <a:gd name="T74" fmla="*/ 72 w 896"/>
                <a:gd name="T75" fmla="*/ 203 h 894"/>
                <a:gd name="T76" fmla="*/ 110 w 896"/>
                <a:gd name="T77" fmla="*/ 154 h 894"/>
                <a:gd name="T78" fmla="*/ 154 w 896"/>
                <a:gd name="T79" fmla="*/ 109 h 894"/>
                <a:gd name="T80" fmla="*/ 205 w 896"/>
                <a:gd name="T81" fmla="*/ 72 h 894"/>
                <a:gd name="T82" fmla="*/ 259 w 896"/>
                <a:gd name="T83" fmla="*/ 40 h 894"/>
                <a:gd name="T84" fmla="*/ 319 w 896"/>
                <a:gd name="T85" fmla="*/ 18 h 894"/>
                <a:gd name="T86" fmla="*/ 382 w 896"/>
                <a:gd name="T87" fmla="*/ 4 h 894"/>
                <a:gd name="T88" fmla="*/ 448 w 896"/>
                <a:gd name="T89" fmla="*/ 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96" h="894">
                  <a:moveTo>
                    <a:pt x="448" y="0"/>
                  </a:moveTo>
                  <a:lnTo>
                    <a:pt x="515" y="4"/>
                  </a:lnTo>
                  <a:lnTo>
                    <a:pt x="578" y="18"/>
                  </a:lnTo>
                  <a:lnTo>
                    <a:pt x="637" y="40"/>
                  </a:lnTo>
                  <a:lnTo>
                    <a:pt x="693" y="72"/>
                  </a:lnTo>
                  <a:lnTo>
                    <a:pt x="742" y="109"/>
                  </a:lnTo>
                  <a:lnTo>
                    <a:pt x="786" y="154"/>
                  </a:lnTo>
                  <a:lnTo>
                    <a:pt x="825" y="203"/>
                  </a:lnTo>
                  <a:lnTo>
                    <a:pt x="854" y="259"/>
                  </a:lnTo>
                  <a:lnTo>
                    <a:pt x="877" y="319"/>
                  </a:lnTo>
                  <a:lnTo>
                    <a:pt x="891" y="382"/>
                  </a:lnTo>
                  <a:lnTo>
                    <a:pt x="896" y="446"/>
                  </a:lnTo>
                  <a:lnTo>
                    <a:pt x="891" y="513"/>
                  </a:lnTo>
                  <a:lnTo>
                    <a:pt x="877" y="576"/>
                  </a:lnTo>
                  <a:lnTo>
                    <a:pt x="854" y="635"/>
                  </a:lnTo>
                  <a:lnTo>
                    <a:pt x="825" y="691"/>
                  </a:lnTo>
                  <a:lnTo>
                    <a:pt x="786" y="740"/>
                  </a:lnTo>
                  <a:lnTo>
                    <a:pt x="742" y="786"/>
                  </a:lnTo>
                  <a:lnTo>
                    <a:pt x="693" y="822"/>
                  </a:lnTo>
                  <a:lnTo>
                    <a:pt x="637" y="854"/>
                  </a:lnTo>
                  <a:lnTo>
                    <a:pt x="578" y="877"/>
                  </a:lnTo>
                  <a:lnTo>
                    <a:pt x="515" y="891"/>
                  </a:lnTo>
                  <a:lnTo>
                    <a:pt x="448" y="894"/>
                  </a:lnTo>
                  <a:lnTo>
                    <a:pt x="382" y="891"/>
                  </a:lnTo>
                  <a:lnTo>
                    <a:pt x="319" y="877"/>
                  </a:lnTo>
                  <a:lnTo>
                    <a:pt x="259" y="854"/>
                  </a:lnTo>
                  <a:lnTo>
                    <a:pt x="205" y="822"/>
                  </a:lnTo>
                  <a:lnTo>
                    <a:pt x="154" y="786"/>
                  </a:lnTo>
                  <a:lnTo>
                    <a:pt x="110" y="740"/>
                  </a:lnTo>
                  <a:lnTo>
                    <a:pt x="72" y="691"/>
                  </a:lnTo>
                  <a:lnTo>
                    <a:pt x="42" y="635"/>
                  </a:lnTo>
                  <a:lnTo>
                    <a:pt x="19" y="576"/>
                  </a:lnTo>
                  <a:lnTo>
                    <a:pt x="5" y="513"/>
                  </a:lnTo>
                  <a:lnTo>
                    <a:pt x="0" y="446"/>
                  </a:lnTo>
                  <a:lnTo>
                    <a:pt x="5" y="382"/>
                  </a:lnTo>
                  <a:lnTo>
                    <a:pt x="19" y="319"/>
                  </a:lnTo>
                  <a:lnTo>
                    <a:pt x="42" y="259"/>
                  </a:lnTo>
                  <a:lnTo>
                    <a:pt x="72" y="203"/>
                  </a:lnTo>
                  <a:lnTo>
                    <a:pt x="110" y="154"/>
                  </a:lnTo>
                  <a:lnTo>
                    <a:pt x="154" y="109"/>
                  </a:lnTo>
                  <a:lnTo>
                    <a:pt x="205" y="72"/>
                  </a:lnTo>
                  <a:lnTo>
                    <a:pt x="259" y="40"/>
                  </a:lnTo>
                  <a:lnTo>
                    <a:pt x="319" y="18"/>
                  </a:lnTo>
                  <a:lnTo>
                    <a:pt x="382" y="4"/>
                  </a:lnTo>
                  <a:lnTo>
                    <a:pt x="4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4368851" y="3106268"/>
              <a:ext cx="1946275" cy="2309813"/>
            </a:xfrm>
            <a:custGeom>
              <a:avLst/>
              <a:gdLst>
                <a:gd name="T0" fmla="*/ 1693 w 2453"/>
                <a:gd name="T1" fmla="*/ 4 h 2911"/>
                <a:gd name="T2" fmla="*/ 2388 w 2453"/>
                <a:gd name="T3" fmla="*/ 392 h 2911"/>
                <a:gd name="T4" fmla="*/ 2437 w 2453"/>
                <a:gd name="T5" fmla="*/ 441 h 2911"/>
                <a:gd name="T6" fmla="*/ 2453 w 2453"/>
                <a:gd name="T7" fmla="*/ 508 h 2911"/>
                <a:gd name="T8" fmla="*/ 2432 w 2453"/>
                <a:gd name="T9" fmla="*/ 574 h 2911"/>
                <a:gd name="T10" fmla="*/ 1988 w 2453"/>
                <a:gd name="T11" fmla="*/ 1233 h 2911"/>
                <a:gd name="T12" fmla="*/ 1928 w 2453"/>
                <a:gd name="T13" fmla="*/ 1261 h 2911"/>
                <a:gd name="T14" fmla="*/ 1863 w 2453"/>
                <a:gd name="T15" fmla="*/ 1258 h 2911"/>
                <a:gd name="T16" fmla="*/ 1762 w 2453"/>
                <a:gd name="T17" fmla="*/ 1197 h 2911"/>
                <a:gd name="T18" fmla="*/ 1718 w 2453"/>
                <a:gd name="T19" fmla="*/ 1146 h 2911"/>
                <a:gd name="T20" fmla="*/ 1706 w 2453"/>
                <a:gd name="T21" fmla="*/ 1081 h 2911"/>
                <a:gd name="T22" fmla="*/ 1727 w 2453"/>
                <a:gd name="T23" fmla="*/ 1018 h 2911"/>
                <a:gd name="T24" fmla="*/ 1751 w 2453"/>
                <a:gd name="T25" fmla="*/ 857 h 2911"/>
                <a:gd name="T26" fmla="*/ 1522 w 2453"/>
                <a:gd name="T27" fmla="*/ 992 h 2911"/>
                <a:gd name="T28" fmla="*/ 1306 w 2453"/>
                <a:gd name="T29" fmla="*/ 1158 h 2911"/>
                <a:gd name="T30" fmla="*/ 1105 w 2453"/>
                <a:gd name="T31" fmla="*/ 1359 h 2911"/>
                <a:gd name="T32" fmla="*/ 920 w 2453"/>
                <a:gd name="T33" fmla="*/ 1592 h 2911"/>
                <a:gd name="T34" fmla="*/ 748 w 2453"/>
                <a:gd name="T35" fmla="*/ 1858 h 2911"/>
                <a:gd name="T36" fmla="*/ 641 w 2453"/>
                <a:gd name="T37" fmla="*/ 2055 h 2911"/>
                <a:gd name="T38" fmla="*/ 552 w 2453"/>
                <a:gd name="T39" fmla="*/ 2244 h 2911"/>
                <a:gd name="T40" fmla="*/ 482 w 2453"/>
                <a:gd name="T41" fmla="*/ 2416 h 2911"/>
                <a:gd name="T42" fmla="*/ 428 w 2453"/>
                <a:gd name="T43" fmla="*/ 2568 h 2911"/>
                <a:gd name="T44" fmla="*/ 387 w 2453"/>
                <a:gd name="T45" fmla="*/ 2690 h 2911"/>
                <a:gd name="T46" fmla="*/ 361 w 2453"/>
                <a:gd name="T47" fmla="*/ 2781 h 2911"/>
                <a:gd name="T48" fmla="*/ 340 w 2453"/>
                <a:gd name="T49" fmla="*/ 2846 h 2911"/>
                <a:gd name="T50" fmla="*/ 294 w 2453"/>
                <a:gd name="T51" fmla="*/ 2893 h 2911"/>
                <a:gd name="T52" fmla="*/ 230 w 2453"/>
                <a:gd name="T53" fmla="*/ 2911 h 2911"/>
                <a:gd name="T54" fmla="*/ 202 w 2453"/>
                <a:gd name="T55" fmla="*/ 2907 h 2911"/>
                <a:gd name="T56" fmla="*/ 70 w 2453"/>
                <a:gd name="T57" fmla="*/ 2874 h 2911"/>
                <a:gd name="T58" fmla="*/ 20 w 2453"/>
                <a:gd name="T59" fmla="*/ 2829 h 2911"/>
                <a:gd name="T60" fmla="*/ 0 w 2453"/>
                <a:gd name="T61" fmla="*/ 2764 h 2911"/>
                <a:gd name="T62" fmla="*/ 13 w 2453"/>
                <a:gd name="T63" fmla="*/ 2699 h 2911"/>
                <a:gd name="T64" fmla="*/ 37 w 2453"/>
                <a:gd name="T65" fmla="*/ 2608 h 2911"/>
                <a:gd name="T66" fmla="*/ 76 w 2453"/>
                <a:gd name="T67" fmla="*/ 2486 h 2911"/>
                <a:gd name="T68" fmla="*/ 128 w 2453"/>
                <a:gd name="T69" fmla="*/ 2337 h 2911"/>
                <a:gd name="T70" fmla="*/ 195 w 2453"/>
                <a:gd name="T71" fmla="*/ 2167 h 2911"/>
                <a:gd name="T72" fmla="*/ 279 w 2453"/>
                <a:gd name="T73" fmla="*/ 1980 h 2911"/>
                <a:gd name="T74" fmla="*/ 380 w 2453"/>
                <a:gd name="T75" fmla="*/ 1781 h 2911"/>
                <a:gd name="T76" fmla="*/ 522 w 2453"/>
                <a:gd name="T77" fmla="*/ 1541 h 2911"/>
                <a:gd name="T78" fmla="*/ 701 w 2453"/>
                <a:gd name="T79" fmla="*/ 1288 h 2911"/>
                <a:gd name="T80" fmla="*/ 895 w 2453"/>
                <a:gd name="T81" fmla="*/ 1060 h 2911"/>
                <a:gd name="T82" fmla="*/ 1103 w 2453"/>
                <a:gd name="T83" fmla="*/ 863 h 2911"/>
                <a:gd name="T84" fmla="*/ 1322 w 2453"/>
                <a:gd name="T85" fmla="*/ 695 h 2911"/>
                <a:gd name="T86" fmla="*/ 1553 w 2453"/>
                <a:gd name="T87" fmla="*/ 556 h 2911"/>
                <a:gd name="T88" fmla="*/ 1797 w 2453"/>
                <a:gd name="T89" fmla="*/ 448 h 2911"/>
                <a:gd name="T90" fmla="*/ 1531 w 2453"/>
                <a:gd name="T91" fmla="*/ 292 h 2911"/>
                <a:gd name="T92" fmla="*/ 1497 w 2453"/>
                <a:gd name="T93" fmla="*/ 236 h 2911"/>
                <a:gd name="T94" fmla="*/ 1497 w 2453"/>
                <a:gd name="T95" fmla="*/ 170 h 2911"/>
                <a:gd name="T96" fmla="*/ 1552 w 2453"/>
                <a:gd name="T97" fmla="*/ 65 h 2911"/>
                <a:gd name="T98" fmla="*/ 1599 w 2453"/>
                <a:gd name="T99" fmla="*/ 18 h 2911"/>
                <a:gd name="T100" fmla="*/ 1662 w 2453"/>
                <a:gd name="T101" fmla="*/ 0 h 2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53" h="2911">
                  <a:moveTo>
                    <a:pt x="1662" y="0"/>
                  </a:moveTo>
                  <a:lnTo>
                    <a:pt x="1693" y="4"/>
                  </a:lnTo>
                  <a:lnTo>
                    <a:pt x="1727" y="16"/>
                  </a:lnTo>
                  <a:lnTo>
                    <a:pt x="2388" y="392"/>
                  </a:lnTo>
                  <a:lnTo>
                    <a:pt x="2416" y="413"/>
                  </a:lnTo>
                  <a:lnTo>
                    <a:pt x="2437" y="441"/>
                  </a:lnTo>
                  <a:lnTo>
                    <a:pt x="2450" y="473"/>
                  </a:lnTo>
                  <a:lnTo>
                    <a:pt x="2453" y="508"/>
                  </a:lnTo>
                  <a:lnTo>
                    <a:pt x="2448" y="542"/>
                  </a:lnTo>
                  <a:lnTo>
                    <a:pt x="2432" y="574"/>
                  </a:lnTo>
                  <a:lnTo>
                    <a:pt x="2010" y="1207"/>
                  </a:lnTo>
                  <a:lnTo>
                    <a:pt x="1988" y="1233"/>
                  </a:lnTo>
                  <a:lnTo>
                    <a:pt x="1960" y="1251"/>
                  </a:lnTo>
                  <a:lnTo>
                    <a:pt x="1928" y="1261"/>
                  </a:lnTo>
                  <a:lnTo>
                    <a:pt x="1896" y="1263"/>
                  </a:lnTo>
                  <a:lnTo>
                    <a:pt x="1863" y="1258"/>
                  </a:lnTo>
                  <a:lnTo>
                    <a:pt x="1833" y="1242"/>
                  </a:lnTo>
                  <a:lnTo>
                    <a:pt x="1762" y="1197"/>
                  </a:lnTo>
                  <a:lnTo>
                    <a:pt x="1737" y="1174"/>
                  </a:lnTo>
                  <a:lnTo>
                    <a:pt x="1718" y="1146"/>
                  </a:lnTo>
                  <a:lnTo>
                    <a:pt x="1707" y="1114"/>
                  </a:lnTo>
                  <a:lnTo>
                    <a:pt x="1706" y="1081"/>
                  </a:lnTo>
                  <a:lnTo>
                    <a:pt x="1713" y="1048"/>
                  </a:lnTo>
                  <a:lnTo>
                    <a:pt x="1727" y="1018"/>
                  </a:lnTo>
                  <a:lnTo>
                    <a:pt x="1870" y="803"/>
                  </a:lnTo>
                  <a:lnTo>
                    <a:pt x="1751" y="857"/>
                  </a:lnTo>
                  <a:lnTo>
                    <a:pt x="1634" y="920"/>
                  </a:lnTo>
                  <a:lnTo>
                    <a:pt x="1522" y="992"/>
                  </a:lnTo>
                  <a:lnTo>
                    <a:pt x="1413" y="1071"/>
                  </a:lnTo>
                  <a:lnTo>
                    <a:pt x="1306" y="1158"/>
                  </a:lnTo>
                  <a:lnTo>
                    <a:pt x="1205" y="1254"/>
                  </a:lnTo>
                  <a:lnTo>
                    <a:pt x="1105" y="1359"/>
                  </a:lnTo>
                  <a:lnTo>
                    <a:pt x="1011" y="1471"/>
                  </a:lnTo>
                  <a:lnTo>
                    <a:pt x="920" y="1592"/>
                  </a:lnTo>
                  <a:lnTo>
                    <a:pt x="832" y="1721"/>
                  </a:lnTo>
                  <a:lnTo>
                    <a:pt x="748" y="1858"/>
                  </a:lnTo>
                  <a:lnTo>
                    <a:pt x="692" y="1957"/>
                  </a:lnTo>
                  <a:lnTo>
                    <a:pt x="641" y="2055"/>
                  </a:lnTo>
                  <a:lnTo>
                    <a:pt x="594" y="2152"/>
                  </a:lnTo>
                  <a:lnTo>
                    <a:pt x="552" y="2244"/>
                  </a:lnTo>
                  <a:lnTo>
                    <a:pt x="515" y="2332"/>
                  </a:lnTo>
                  <a:lnTo>
                    <a:pt x="482" y="2416"/>
                  </a:lnTo>
                  <a:lnTo>
                    <a:pt x="452" y="2494"/>
                  </a:lnTo>
                  <a:lnTo>
                    <a:pt x="428" y="2568"/>
                  </a:lnTo>
                  <a:lnTo>
                    <a:pt x="405" y="2633"/>
                  </a:lnTo>
                  <a:lnTo>
                    <a:pt x="387" y="2690"/>
                  </a:lnTo>
                  <a:lnTo>
                    <a:pt x="373" y="2741"/>
                  </a:lnTo>
                  <a:lnTo>
                    <a:pt x="361" y="2781"/>
                  </a:lnTo>
                  <a:lnTo>
                    <a:pt x="354" y="2813"/>
                  </a:lnTo>
                  <a:lnTo>
                    <a:pt x="340" y="2846"/>
                  </a:lnTo>
                  <a:lnTo>
                    <a:pt x="321" y="2872"/>
                  </a:lnTo>
                  <a:lnTo>
                    <a:pt x="294" y="2893"/>
                  </a:lnTo>
                  <a:lnTo>
                    <a:pt x="263" y="2906"/>
                  </a:lnTo>
                  <a:lnTo>
                    <a:pt x="230" y="2911"/>
                  </a:lnTo>
                  <a:lnTo>
                    <a:pt x="216" y="2909"/>
                  </a:lnTo>
                  <a:lnTo>
                    <a:pt x="202" y="2907"/>
                  </a:lnTo>
                  <a:lnTo>
                    <a:pt x="102" y="2885"/>
                  </a:lnTo>
                  <a:lnTo>
                    <a:pt x="70" y="2874"/>
                  </a:lnTo>
                  <a:lnTo>
                    <a:pt x="42" y="2855"/>
                  </a:lnTo>
                  <a:lnTo>
                    <a:pt x="20" y="2829"/>
                  </a:lnTo>
                  <a:lnTo>
                    <a:pt x="6" y="2797"/>
                  </a:lnTo>
                  <a:lnTo>
                    <a:pt x="0" y="2764"/>
                  </a:lnTo>
                  <a:lnTo>
                    <a:pt x="4" y="2731"/>
                  </a:lnTo>
                  <a:lnTo>
                    <a:pt x="13" y="2699"/>
                  </a:lnTo>
                  <a:lnTo>
                    <a:pt x="23" y="2657"/>
                  </a:lnTo>
                  <a:lnTo>
                    <a:pt x="37" y="2608"/>
                  </a:lnTo>
                  <a:lnTo>
                    <a:pt x="55" y="2550"/>
                  </a:lnTo>
                  <a:lnTo>
                    <a:pt x="76" y="2486"/>
                  </a:lnTo>
                  <a:lnTo>
                    <a:pt x="100" y="2416"/>
                  </a:lnTo>
                  <a:lnTo>
                    <a:pt x="128" y="2337"/>
                  </a:lnTo>
                  <a:lnTo>
                    <a:pt x="160" y="2255"/>
                  </a:lnTo>
                  <a:lnTo>
                    <a:pt x="195" y="2167"/>
                  </a:lnTo>
                  <a:lnTo>
                    <a:pt x="235" y="2075"/>
                  </a:lnTo>
                  <a:lnTo>
                    <a:pt x="279" y="1980"/>
                  </a:lnTo>
                  <a:lnTo>
                    <a:pt x="328" y="1882"/>
                  </a:lnTo>
                  <a:lnTo>
                    <a:pt x="380" y="1781"/>
                  </a:lnTo>
                  <a:lnTo>
                    <a:pt x="438" y="1678"/>
                  </a:lnTo>
                  <a:lnTo>
                    <a:pt x="522" y="1541"/>
                  </a:lnTo>
                  <a:lnTo>
                    <a:pt x="610" y="1410"/>
                  </a:lnTo>
                  <a:lnTo>
                    <a:pt x="701" y="1288"/>
                  </a:lnTo>
                  <a:lnTo>
                    <a:pt x="795" y="1170"/>
                  </a:lnTo>
                  <a:lnTo>
                    <a:pt x="895" y="1060"/>
                  </a:lnTo>
                  <a:lnTo>
                    <a:pt x="997" y="957"/>
                  </a:lnTo>
                  <a:lnTo>
                    <a:pt x="1103" y="863"/>
                  </a:lnTo>
                  <a:lnTo>
                    <a:pt x="1212" y="775"/>
                  </a:lnTo>
                  <a:lnTo>
                    <a:pt x="1322" y="695"/>
                  </a:lnTo>
                  <a:lnTo>
                    <a:pt x="1436" y="623"/>
                  </a:lnTo>
                  <a:lnTo>
                    <a:pt x="1553" y="556"/>
                  </a:lnTo>
                  <a:lnTo>
                    <a:pt x="1674" y="499"/>
                  </a:lnTo>
                  <a:lnTo>
                    <a:pt x="1797" y="448"/>
                  </a:lnTo>
                  <a:lnTo>
                    <a:pt x="1559" y="313"/>
                  </a:lnTo>
                  <a:lnTo>
                    <a:pt x="1531" y="292"/>
                  </a:lnTo>
                  <a:lnTo>
                    <a:pt x="1511" y="266"/>
                  </a:lnTo>
                  <a:lnTo>
                    <a:pt x="1497" y="236"/>
                  </a:lnTo>
                  <a:lnTo>
                    <a:pt x="1494" y="203"/>
                  </a:lnTo>
                  <a:lnTo>
                    <a:pt x="1497" y="170"/>
                  </a:lnTo>
                  <a:lnTo>
                    <a:pt x="1510" y="138"/>
                  </a:lnTo>
                  <a:lnTo>
                    <a:pt x="1552" y="65"/>
                  </a:lnTo>
                  <a:lnTo>
                    <a:pt x="1573" y="37"/>
                  </a:lnTo>
                  <a:lnTo>
                    <a:pt x="1599" y="18"/>
                  </a:lnTo>
                  <a:lnTo>
                    <a:pt x="1629" y="4"/>
                  </a:lnTo>
                  <a:lnTo>
                    <a:pt x="1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022525" y="1834681"/>
              <a:ext cx="2327276" cy="3586163"/>
            </a:xfrm>
            <a:custGeom>
              <a:avLst/>
              <a:gdLst>
                <a:gd name="T0" fmla="*/ 994 w 2933"/>
                <a:gd name="T1" fmla="*/ 2 h 4518"/>
                <a:gd name="T2" fmla="*/ 1163 w 2933"/>
                <a:gd name="T3" fmla="*/ 170 h 4518"/>
                <a:gd name="T4" fmla="*/ 1164 w 2933"/>
                <a:gd name="T5" fmla="*/ 182 h 4518"/>
                <a:gd name="T6" fmla="*/ 1010 w 2933"/>
                <a:gd name="T7" fmla="*/ 1231 h 4518"/>
                <a:gd name="T8" fmla="*/ 1163 w 2933"/>
                <a:gd name="T9" fmla="*/ 1422 h 4518"/>
                <a:gd name="T10" fmla="*/ 1182 w 2933"/>
                <a:gd name="T11" fmla="*/ 1433 h 4518"/>
                <a:gd name="T12" fmla="*/ 1201 w 2933"/>
                <a:gd name="T13" fmla="*/ 1422 h 4518"/>
                <a:gd name="T14" fmla="*/ 1353 w 2933"/>
                <a:gd name="T15" fmla="*/ 1231 h 4518"/>
                <a:gd name="T16" fmla="*/ 1198 w 2933"/>
                <a:gd name="T17" fmla="*/ 182 h 4518"/>
                <a:gd name="T18" fmla="*/ 1199 w 2933"/>
                <a:gd name="T19" fmla="*/ 170 h 4518"/>
                <a:gd name="T20" fmla="*/ 1367 w 2933"/>
                <a:gd name="T21" fmla="*/ 2 h 4518"/>
                <a:gd name="T22" fmla="*/ 1381 w 2933"/>
                <a:gd name="T23" fmla="*/ 2 h 4518"/>
                <a:gd name="T24" fmla="*/ 1747 w 2933"/>
                <a:gd name="T25" fmla="*/ 212 h 4518"/>
                <a:gd name="T26" fmla="*/ 1950 w 2933"/>
                <a:gd name="T27" fmla="*/ 345 h 4518"/>
                <a:gd name="T28" fmla="*/ 2117 w 2933"/>
                <a:gd name="T29" fmla="*/ 504 h 4518"/>
                <a:gd name="T30" fmla="*/ 2260 w 2933"/>
                <a:gd name="T31" fmla="*/ 654 h 4518"/>
                <a:gd name="T32" fmla="*/ 2395 w 2933"/>
                <a:gd name="T33" fmla="*/ 775 h 4518"/>
                <a:gd name="T34" fmla="*/ 2547 w 2933"/>
                <a:gd name="T35" fmla="*/ 855 h 4518"/>
                <a:gd name="T36" fmla="*/ 2733 w 2933"/>
                <a:gd name="T37" fmla="*/ 885 h 4518"/>
                <a:gd name="T38" fmla="*/ 2857 w 2933"/>
                <a:gd name="T39" fmla="*/ 929 h 4518"/>
                <a:gd name="T40" fmla="*/ 2927 w 2933"/>
                <a:gd name="T41" fmla="*/ 1039 h 4518"/>
                <a:gd name="T42" fmla="*/ 2912 w 2933"/>
                <a:gd name="T43" fmla="*/ 1172 h 4518"/>
                <a:gd name="T44" fmla="*/ 2821 w 2933"/>
                <a:gd name="T45" fmla="*/ 1263 h 4518"/>
                <a:gd name="T46" fmla="*/ 2644 w 2933"/>
                <a:gd name="T47" fmla="*/ 1279 h 4518"/>
                <a:gd name="T48" fmla="*/ 2409 w 2933"/>
                <a:gd name="T49" fmla="*/ 1228 h 4518"/>
                <a:gd name="T50" fmla="*/ 2217 w 2933"/>
                <a:gd name="T51" fmla="*/ 1132 h 4518"/>
                <a:gd name="T52" fmla="*/ 2055 w 2933"/>
                <a:gd name="T53" fmla="*/ 1008 h 4518"/>
                <a:gd name="T54" fmla="*/ 1921 w 2933"/>
                <a:gd name="T55" fmla="*/ 875 h 4518"/>
                <a:gd name="T56" fmla="*/ 1810 w 2933"/>
                <a:gd name="T57" fmla="*/ 1845 h 4518"/>
                <a:gd name="T58" fmla="*/ 1772 w 2933"/>
                <a:gd name="T59" fmla="*/ 2027 h 4518"/>
                <a:gd name="T60" fmla="*/ 1711 w 2933"/>
                <a:gd name="T61" fmla="*/ 4278 h 4518"/>
                <a:gd name="T62" fmla="*/ 1670 w 2933"/>
                <a:gd name="T63" fmla="*/ 4413 h 4518"/>
                <a:gd name="T64" fmla="*/ 1563 w 2933"/>
                <a:gd name="T65" fmla="*/ 4499 h 4518"/>
                <a:gd name="T66" fmla="*/ 1423 w 2933"/>
                <a:gd name="T67" fmla="*/ 4513 h 4518"/>
                <a:gd name="T68" fmla="*/ 1303 w 2933"/>
                <a:gd name="T69" fmla="*/ 4448 h 4518"/>
                <a:gd name="T70" fmla="*/ 1236 w 2933"/>
                <a:gd name="T71" fmla="*/ 4327 h 4518"/>
                <a:gd name="T72" fmla="*/ 1182 w 2933"/>
                <a:gd name="T73" fmla="*/ 2388 h 4518"/>
                <a:gd name="T74" fmla="*/ 1126 w 2933"/>
                <a:gd name="T75" fmla="*/ 4327 h 4518"/>
                <a:gd name="T76" fmla="*/ 1061 w 2933"/>
                <a:gd name="T77" fmla="*/ 4448 h 4518"/>
                <a:gd name="T78" fmla="*/ 940 w 2933"/>
                <a:gd name="T79" fmla="*/ 4513 h 4518"/>
                <a:gd name="T80" fmla="*/ 798 w 2933"/>
                <a:gd name="T81" fmla="*/ 4499 h 4518"/>
                <a:gd name="T82" fmla="*/ 693 w 2933"/>
                <a:gd name="T83" fmla="*/ 4413 h 4518"/>
                <a:gd name="T84" fmla="*/ 653 w 2933"/>
                <a:gd name="T85" fmla="*/ 4278 h 4518"/>
                <a:gd name="T86" fmla="*/ 592 w 2933"/>
                <a:gd name="T87" fmla="*/ 2027 h 4518"/>
                <a:gd name="T88" fmla="*/ 553 w 2933"/>
                <a:gd name="T89" fmla="*/ 1845 h 4518"/>
                <a:gd name="T90" fmla="*/ 511 w 2933"/>
                <a:gd name="T91" fmla="*/ 1214 h 4518"/>
                <a:gd name="T92" fmla="*/ 460 w 2933"/>
                <a:gd name="T93" fmla="*/ 1562 h 4518"/>
                <a:gd name="T94" fmla="*/ 394 w 2933"/>
                <a:gd name="T95" fmla="*/ 2066 h 4518"/>
                <a:gd name="T96" fmla="*/ 341 w 2933"/>
                <a:gd name="T97" fmla="*/ 2174 h 4518"/>
                <a:gd name="T98" fmla="*/ 238 w 2933"/>
                <a:gd name="T99" fmla="*/ 2232 h 4518"/>
                <a:gd name="T100" fmla="*/ 130 w 2933"/>
                <a:gd name="T101" fmla="*/ 2225 h 4518"/>
                <a:gd name="T102" fmla="*/ 39 w 2933"/>
                <a:gd name="T103" fmla="*/ 2157 h 4518"/>
                <a:gd name="T104" fmla="*/ 0 w 2933"/>
                <a:gd name="T105" fmla="*/ 2048 h 4518"/>
                <a:gd name="T106" fmla="*/ 51 w 2933"/>
                <a:gd name="T107" fmla="*/ 1630 h 4518"/>
                <a:gd name="T108" fmla="*/ 93 w 2933"/>
                <a:gd name="T109" fmla="*/ 1315 h 4518"/>
                <a:gd name="T110" fmla="*/ 142 w 2933"/>
                <a:gd name="T111" fmla="*/ 1022 h 4518"/>
                <a:gd name="T112" fmla="*/ 208 w 2933"/>
                <a:gd name="T113" fmla="*/ 757 h 4518"/>
                <a:gd name="T114" fmla="*/ 301 w 2933"/>
                <a:gd name="T115" fmla="*/ 532 h 4518"/>
                <a:gd name="T116" fmla="*/ 429 w 2933"/>
                <a:gd name="T117" fmla="*/ 350 h 4518"/>
                <a:gd name="T118" fmla="*/ 602 w 2933"/>
                <a:gd name="T119" fmla="*/ 220 h 4518"/>
                <a:gd name="T120" fmla="*/ 980 w 2933"/>
                <a:gd name="T121" fmla="*/ 2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3" h="4518">
                  <a:moveTo>
                    <a:pt x="986" y="0"/>
                  </a:moveTo>
                  <a:lnTo>
                    <a:pt x="991" y="0"/>
                  </a:lnTo>
                  <a:lnTo>
                    <a:pt x="994" y="2"/>
                  </a:lnTo>
                  <a:lnTo>
                    <a:pt x="1000" y="5"/>
                  </a:lnTo>
                  <a:lnTo>
                    <a:pt x="1159" y="166"/>
                  </a:lnTo>
                  <a:lnTo>
                    <a:pt x="1163" y="170"/>
                  </a:lnTo>
                  <a:lnTo>
                    <a:pt x="1164" y="175"/>
                  </a:lnTo>
                  <a:lnTo>
                    <a:pt x="1164" y="179"/>
                  </a:lnTo>
                  <a:lnTo>
                    <a:pt x="1164" y="182"/>
                  </a:lnTo>
                  <a:lnTo>
                    <a:pt x="1164" y="182"/>
                  </a:lnTo>
                  <a:lnTo>
                    <a:pt x="1008" y="1224"/>
                  </a:lnTo>
                  <a:lnTo>
                    <a:pt x="1010" y="1231"/>
                  </a:lnTo>
                  <a:lnTo>
                    <a:pt x="1012" y="1237"/>
                  </a:lnTo>
                  <a:lnTo>
                    <a:pt x="1015" y="1244"/>
                  </a:lnTo>
                  <a:lnTo>
                    <a:pt x="1163" y="1422"/>
                  </a:lnTo>
                  <a:lnTo>
                    <a:pt x="1168" y="1427"/>
                  </a:lnTo>
                  <a:lnTo>
                    <a:pt x="1175" y="1431"/>
                  </a:lnTo>
                  <a:lnTo>
                    <a:pt x="1182" y="1433"/>
                  </a:lnTo>
                  <a:lnTo>
                    <a:pt x="1189" y="1431"/>
                  </a:lnTo>
                  <a:lnTo>
                    <a:pt x="1196" y="1427"/>
                  </a:lnTo>
                  <a:lnTo>
                    <a:pt x="1201" y="1422"/>
                  </a:lnTo>
                  <a:lnTo>
                    <a:pt x="1348" y="1244"/>
                  </a:lnTo>
                  <a:lnTo>
                    <a:pt x="1352" y="1237"/>
                  </a:lnTo>
                  <a:lnTo>
                    <a:pt x="1353" y="1231"/>
                  </a:lnTo>
                  <a:lnTo>
                    <a:pt x="1353" y="1224"/>
                  </a:lnTo>
                  <a:lnTo>
                    <a:pt x="1198" y="182"/>
                  </a:lnTo>
                  <a:lnTo>
                    <a:pt x="1198" y="182"/>
                  </a:lnTo>
                  <a:lnTo>
                    <a:pt x="1198" y="179"/>
                  </a:lnTo>
                  <a:lnTo>
                    <a:pt x="1198" y="175"/>
                  </a:lnTo>
                  <a:lnTo>
                    <a:pt x="1199" y="170"/>
                  </a:lnTo>
                  <a:lnTo>
                    <a:pt x="1203" y="166"/>
                  </a:lnTo>
                  <a:lnTo>
                    <a:pt x="1362" y="5"/>
                  </a:lnTo>
                  <a:lnTo>
                    <a:pt x="1367" y="2"/>
                  </a:lnTo>
                  <a:lnTo>
                    <a:pt x="1373" y="0"/>
                  </a:lnTo>
                  <a:lnTo>
                    <a:pt x="1376" y="0"/>
                  </a:lnTo>
                  <a:lnTo>
                    <a:pt x="1381" y="2"/>
                  </a:lnTo>
                  <a:lnTo>
                    <a:pt x="1387" y="4"/>
                  </a:lnTo>
                  <a:lnTo>
                    <a:pt x="1488" y="91"/>
                  </a:lnTo>
                  <a:lnTo>
                    <a:pt x="1747" y="212"/>
                  </a:lnTo>
                  <a:lnTo>
                    <a:pt x="1821" y="252"/>
                  </a:lnTo>
                  <a:lnTo>
                    <a:pt x="1887" y="296"/>
                  </a:lnTo>
                  <a:lnTo>
                    <a:pt x="1950" y="345"/>
                  </a:lnTo>
                  <a:lnTo>
                    <a:pt x="2008" y="395"/>
                  </a:lnTo>
                  <a:lnTo>
                    <a:pt x="2064" y="450"/>
                  </a:lnTo>
                  <a:lnTo>
                    <a:pt x="2117" y="504"/>
                  </a:lnTo>
                  <a:lnTo>
                    <a:pt x="2169" y="560"/>
                  </a:lnTo>
                  <a:lnTo>
                    <a:pt x="2215" y="607"/>
                  </a:lnTo>
                  <a:lnTo>
                    <a:pt x="2260" y="654"/>
                  </a:lnTo>
                  <a:lnTo>
                    <a:pt x="2304" y="698"/>
                  </a:lnTo>
                  <a:lnTo>
                    <a:pt x="2350" y="738"/>
                  </a:lnTo>
                  <a:lnTo>
                    <a:pt x="2395" y="775"/>
                  </a:lnTo>
                  <a:lnTo>
                    <a:pt x="2442" y="806"/>
                  </a:lnTo>
                  <a:lnTo>
                    <a:pt x="2493" y="833"/>
                  </a:lnTo>
                  <a:lnTo>
                    <a:pt x="2547" y="855"/>
                  </a:lnTo>
                  <a:lnTo>
                    <a:pt x="2603" y="871"/>
                  </a:lnTo>
                  <a:lnTo>
                    <a:pt x="2666" y="882"/>
                  </a:lnTo>
                  <a:lnTo>
                    <a:pt x="2733" y="885"/>
                  </a:lnTo>
                  <a:lnTo>
                    <a:pt x="2779" y="890"/>
                  </a:lnTo>
                  <a:lnTo>
                    <a:pt x="2821" y="906"/>
                  </a:lnTo>
                  <a:lnTo>
                    <a:pt x="2857" y="929"/>
                  </a:lnTo>
                  <a:lnTo>
                    <a:pt x="2889" y="960"/>
                  </a:lnTo>
                  <a:lnTo>
                    <a:pt x="2912" y="997"/>
                  </a:lnTo>
                  <a:lnTo>
                    <a:pt x="2927" y="1039"/>
                  </a:lnTo>
                  <a:lnTo>
                    <a:pt x="2933" y="1085"/>
                  </a:lnTo>
                  <a:lnTo>
                    <a:pt x="2927" y="1130"/>
                  </a:lnTo>
                  <a:lnTo>
                    <a:pt x="2912" y="1172"/>
                  </a:lnTo>
                  <a:lnTo>
                    <a:pt x="2889" y="1209"/>
                  </a:lnTo>
                  <a:lnTo>
                    <a:pt x="2857" y="1238"/>
                  </a:lnTo>
                  <a:lnTo>
                    <a:pt x="2821" y="1263"/>
                  </a:lnTo>
                  <a:lnTo>
                    <a:pt x="2779" y="1277"/>
                  </a:lnTo>
                  <a:lnTo>
                    <a:pt x="2733" y="1282"/>
                  </a:lnTo>
                  <a:lnTo>
                    <a:pt x="2644" y="1279"/>
                  </a:lnTo>
                  <a:lnTo>
                    <a:pt x="2561" y="1268"/>
                  </a:lnTo>
                  <a:lnTo>
                    <a:pt x="2483" y="1251"/>
                  </a:lnTo>
                  <a:lnTo>
                    <a:pt x="2409" y="1228"/>
                  </a:lnTo>
                  <a:lnTo>
                    <a:pt x="2341" y="1200"/>
                  </a:lnTo>
                  <a:lnTo>
                    <a:pt x="2276" y="1168"/>
                  </a:lnTo>
                  <a:lnTo>
                    <a:pt x="2217" y="1132"/>
                  </a:lnTo>
                  <a:lnTo>
                    <a:pt x="2159" y="1093"/>
                  </a:lnTo>
                  <a:lnTo>
                    <a:pt x="2106" y="1051"/>
                  </a:lnTo>
                  <a:lnTo>
                    <a:pt x="2055" y="1008"/>
                  </a:lnTo>
                  <a:lnTo>
                    <a:pt x="2008" y="964"/>
                  </a:lnTo>
                  <a:lnTo>
                    <a:pt x="1964" y="918"/>
                  </a:lnTo>
                  <a:lnTo>
                    <a:pt x="1921" y="875"/>
                  </a:lnTo>
                  <a:lnTo>
                    <a:pt x="1880" y="829"/>
                  </a:lnTo>
                  <a:lnTo>
                    <a:pt x="1810" y="756"/>
                  </a:lnTo>
                  <a:lnTo>
                    <a:pt x="1810" y="1845"/>
                  </a:lnTo>
                  <a:lnTo>
                    <a:pt x="1805" y="1910"/>
                  </a:lnTo>
                  <a:lnTo>
                    <a:pt x="1793" y="1970"/>
                  </a:lnTo>
                  <a:lnTo>
                    <a:pt x="1772" y="2027"/>
                  </a:lnTo>
                  <a:lnTo>
                    <a:pt x="1744" y="2080"/>
                  </a:lnTo>
                  <a:lnTo>
                    <a:pt x="1711" y="2130"/>
                  </a:lnTo>
                  <a:lnTo>
                    <a:pt x="1711" y="4278"/>
                  </a:lnTo>
                  <a:lnTo>
                    <a:pt x="1705" y="4327"/>
                  </a:lnTo>
                  <a:lnTo>
                    <a:pt x="1691" y="4373"/>
                  </a:lnTo>
                  <a:lnTo>
                    <a:pt x="1670" y="4413"/>
                  </a:lnTo>
                  <a:lnTo>
                    <a:pt x="1641" y="4448"/>
                  </a:lnTo>
                  <a:lnTo>
                    <a:pt x="1605" y="4478"/>
                  </a:lnTo>
                  <a:lnTo>
                    <a:pt x="1563" y="4499"/>
                  </a:lnTo>
                  <a:lnTo>
                    <a:pt x="1520" y="4513"/>
                  </a:lnTo>
                  <a:lnTo>
                    <a:pt x="1471" y="4518"/>
                  </a:lnTo>
                  <a:lnTo>
                    <a:pt x="1423" y="4513"/>
                  </a:lnTo>
                  <a:lnTo>
                    <a:pt x="1378" y="4499"/>
                  </a:lnTo>
                  <a:lnTo>
                    <a:pt x="1338" y="4478"/>
                  </a:lnTo>
                  <a:lnTo>
                    <a:pt x="1303" y="4448"/>
                  </a:lnTo>
                  <a:lnTo>
                    <a:pt x="1273" y="4413"/>
                  </a:lnTo>
                  <a:lnTo>
                    <a:pt x="1250" y="4373"/>
                  </a:lnTo>
                  <a:lnTo>
                    <a:pt x="1236" y="4327"/>
                  </a:lnTo>
                  <a:lnTo>
                    <a:pt x="1233" y="4278"/>
                  </a:lnTo>
                  <a:lnTo>
                    <a:pt x="1233" y="2384"/>
                  </a:lnTo>
                  <a:lnTo>
                    <a:pt x="1182" y="2388"/>
                  </a:lnTo>
                  <a:lnTo>
                    <a:pt x="1131" y="2384"/>
                  </a:lnTo>
                  <a:lnTo>
                    <a:pt x="1131" y="4278"/>
                  </a:lnTo>
                  <a:lnTo>
                    <a:pt x="1126" y="4327"/>
                  </a:lnTo>
                  <a:lnTo>
                    <a:pt x="1112" y="4373"/>
                  </a:lnTo>
                  <a:lnTo>
                    <a:pt x="1091" y="4413"/>
                  </a:lnTo>
                  <a:lnTo>
                    <a:pt x="1061" y="4448"/>
                  </a:lnTo>
                  <a:lnTo>
                    <a:pt x="1026" y="4478"/>
                  </a:lnTo>
                  <a:lnTo>
                    <a:pt x="984" y="4499"/>
                  </a:lnTo>
                  <a:lnTo>
                    <a:pt x="940" y="4513"/>
                  </a:lnTo>
                  <a:lnTo>
                    <a:pt x="891" y="4518"/>
                  </a:lnTo>
                  <a:lnTo>
                    <a:pt x="844" y="4513"/>
                  </a:lnTo>
                  <a:lnTo>
                    <a:pt x="798" y="4499"/>
                  </a:lnTo>
                  <a:lnTo>
                    <a:pt x="758" y="4478"/>
                  </a:lnTo>
                  <a:lnTo>
                    <a:pt x="723" y="4448"/>
                  </a:lnTo>
                  <a:lnTo>
                    <a:pt x="693" y="4413"/>
                  </a:lnTo>
                  <a:lnTo>
                    <a:pt x="671" y="4373"/>
                  </a:lnTo>
                  <a:lnTo>
                    <a:pt x="657" y="4327"/>
                  </a:lnTo>
                  <a:lnTo>
                    <a:pt x="653" y="4278"/>
                  </a:lnTo>
                  <a:lnTo>
                    <a:pt x="653" y="2130"/>
                  </a:lnTo>
                  <a:lnTo>
                    <a:pt x="618" y="2080"/>
                  </a:lnTo>
                  <a:lnTo>
                    <a:pt x="592" y="2027"/>
                  </a:lnTo>
                  <a:lnTo>
                    <a:pt x="571" y="1970"/>
                  </a:lnTo>
                  <a:lnTo>
                    <a:pt x="559" y="1910"/>
                  </a:lnTo>
                  <a:lnTo>
                    <a:pt x="553" y="1845"/>
                  </a:lnTo>
                  <a:lnTo>
                    <a:pt x="553" y="1004"/>
                  </a:lnTo>
                  <a:lnTo>
                    <a:pt x="530" y="1106"/>
                  </a:lnTo>
                  <a:lnTo>
                    <a:pt x="511" y="1214"/>
                  </a:lnTo>
                  <a:lnTo>
                    <a:pt x="492" y="1328"/>
                  </a:lnTo>
                  <a:lnTo>
                    <a:pt x="476" y="1443"/>
                  </a:lnTo>
                  <a:lnTo>
                    <a:pt x="460" y="1562"/>
                  </a:lnTo>
                  <a:lnTo>
                    <a:pt x="445" y="1681"/>
                  </a:lnTo>
                  <a:lnTo>
                    <a:pt x="422" y="1872"/>
                  </a:lnTo>
                  <a:lnTo>
                    <a:pt x="394" y="2066"/>
                  </a:lnTo>
                  <a:lnTo>
                    <a:pt x="383" y="2108"/>
                  </a:lnTo>
                  <a:lnTo>
                    <a:pt x="366" y="2143"/>
                  </a:lnTo>
                  <a:lnTo>
                    <a:pt x="341" y="2174"/>
                  </a:lnTo>
                  <a:lnTo>
                    <a:pt x="312" y="2200"/>
                  </a:lnTo>
                  <a:lnTo>
                    <a:pt x="277" y="2220"/>
                  </a:lnTo>
                  <a:lnTo>
                    <a:pt x="238" y="2232"/>
                  </a:lnTo>
                  <a:lnTo>
                    <a:pt x="198" y="2235"/>
                  </a:lnTo>
                  <a:lnTo>
                    <a:pt x="168" y="2234"/>
                  </a:lnTo>
                  <a:lnTo>
                    <a:pt x="130" y="2225"/>
                  </a:lnTo>
                  <a:lnTo>
                    <a:pt x="95" y="2207"/>
                  </a:lnTo>
                  <a:lnTo>
                    <a:pt x="65" y="2185"/>
                  </a:lnTo>
                  <a:lnTo>
                    <a:pt x="39" y="2157"/>
                  </a:lnTo>
                  <a:lnTo>
                    <a:pt x="19" y="2123"/>
                  </a:lnTo>
                  <a:lnTo>
                    <a:pt x="5" y="2087"/>
                  </a:lnTo>
                  <a:lnTo>
                    <a:pt x="0" y="2048"/>
                  </a:lnTo>
                  <a:lnTo>
                    <a:pt x="2" y="2008"/>
                  </a:lnTo>
                  <a:lnTo>
                    <a:pt x="28" y="1819"/>
                  </a:lnTo>
                  <a:lnTo>
                    <a:pt x="51" y="1630"/>
                  </a:lnTo>
                  <a:lnTo>
                    <a:pt x="65" y="1524"/>
                  </a:lnTo>
                  <a:lnTo>
                    <a:pt x="79" y="1419"/>
                  </a:lnTo>
                  <a:lnTo>
                    <a:pt x="93" y="1315"/>
                  </a:lnTo>
                  <a:lnTo>
                    <a:pt x="109" y="1214"/>
                  </a:lnTo>
                  <a:lnTo>
                    <a:pt x="124" y="1116"/>
                  </a:lnTo>
                  <a:lnTo>
                    <a:pt x="142" y="1022"/>
                  </a:lnTo>
                  <a:lnTo>
                    <a:pt x="161" y="931"/>
                  </a:lnTo>
                  <a:lnTo>
                    <a:pt x="184" y="843"/>
                  </a:lnTo>
                  <a:lnTo>
                    <a:pt x="208" y="757"/>
                  </a:lnTo>
                  <a:lnTo>
                    <a:pt x="236" y="679"/>
                  </a:lnTo>
                  <a:lnTo>
                    <a:pt x="266" y="602"/>
                  </a:lnTo>
                  <a:lnTo>
                    <a:pt x="301" y="532"/>
                  </a:lnTo>
                  <a:lnTo>
                    <a:pt x="340" y="465"/>
                  </a:lnTo>
                  <a:lnTo>
                    <a:pt x="382" y="404"/>
                  </a:lnTo>
                  <a:lnTo>
                    <a:pt x="429" y="350"/>
                  </a:lnTo>
                  <a:lnTo>
                    <a:pt x="481" y="301"/>
                  </a:lnTo>
                  <a:lnTo>
                    <a:pt x="539" y="257"/>
                  </a:lnTo>
                  <a:lnTo>
                    <a:pt x="602" y="220"/>
                  </a:lnTo>
                  <a:lnTo>
                    <a:pt x="875" y="91"/>
                  </a:lnTo>
                  <a:lnTo>
                    <a:pt x="975" y="4"/>
                  </a:lnTo>
                  <a:lnTo>
                    <a:pt x="980" y="2"/>
                  </a:lnTo>
                  <a:lnTo>
                    <a:pt x="9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2552750" y="852018"/>
              <a:ext cx="814388" cy="973138"/>
            </a:xfrm>
            <a:custGeom>
              <a:avLst/>
              <a:gdLst>
                <a:gd name="T0" fmla="*/ 513 w 1024"/>
                <a:gd name="T1" fmla="*/ 0 h 1226"/>
                <a:gd name="T2" fmla="*/ 588 w 1024"/>
                <a:gd name="T3" fmla="*/ 3 h 1226"/>
                <a:gd name="T4" fmla="*/ 656 w 1024"/>
                <a:gd name="T5" fmla="*/ 12 h 1226"/>
                <a:gd name="T6" fmla="*/ 718 w 1024"/>
                <a:gd name="T7" fmla="*/ 26 h 1226"/>
                <a:gd name="T8" fmla="*/ 774 w 1024"/>
                <a:gd name="T9" fmla="*/ 45 h 1226"/>
                <a:gd name="T10" fmla="*/ 824 w 1024"/>
                <a:gd name="T11" fmla="*/ 70 h 1226"/>
                <a:gd name="T12" fmla="*/ 868 w 1024"/>
                <a:gd name="T13" fmla="*/ 99 h 1226"/>
                <a:gd name="T14" fmla="*/ 907 w 1024"/>
                <a:gd name="T15" fmla="*/ 133 h 1226"/>
                <a:gd name="T16" fmla="*/ 940 w 1024"/>
                <a:gd name="T17" fmla="*/ 173 h 1226"/>
                <a:gd name="T18" fmla="*/ 966 w 1024"/>
                <a:gd name="T19" fmla="*/ 217 h 1226"/>
                <a:gd name="T20" fmla="*/ 989 w 1024"/>
                <a:gd name="T21" fmla="*/ 266 h 1226"/>
                <a:gd name="T22" fmla="*/ 1005 w 1024"/>
                <a:gd name="T23" fmla="*/ 318 h 1226"/>
                <a:gd name="T24" fmla="*/ 1017 w 1024"/>
                <a:gd name="T25" fmla="*/ 376 h 1226"/>
                <a:gd name="T26" fmla="*/ 1022 w 1024"/>
                <a:gd name="T27" fmla="*/ 437 h 1226"/>
                <a:gd name="T28" fmla="*/ 1024 w 1024"/>
                <a:gd name="T29" fmla="*/ 503 h 1226"/>
                <a:gd name="T30" fmla="*/ 1021 w 1024"/>
                <a:gd name="T31" fmla="*/ 598 h 1226"/>
                <a:gd name="T32" fmla="*/ 1010 w 1024"/>
                <a:gd name="T33" fmla="*/ 685 h 1226"/>
                <a:gd name="T34" fmla="*/ 994 w 1024"/>
                <a:gd name="T35" fmla="*/ 768 h 1226"/>
                <a:gd name="T36" fmla="*/ 972 w 1024"/>
                <a:gd name="T37" fmla="*/ 845 h 1226"/>
                <a:gd name="T38" fmla="*/ 945 w 1024"/>
                <a:gd name="T39" fmla="*/ 915 h 1226"/>
                <a:gd name="T40" fmla="*/ 912 w 1024"/>
                <a:gd name="T41" fmla="*/ 977 h 1226"/>
                <a:gd name="T42" fmla="*/ 875 w 1024"/>
                <a:gd name="T43" fmla="*/ 1035 h 1226"/>
                <a:gd name="T44" fmla="*/ 835 w 1024"/>
                <a:gd name="T45" fmla="*/ 1084 h 1226"/>
                <a:gd name="T46" fmla="*/ 789 w 1024"/>
                <a:gd name="T47" fmla="*/ 1126 h 1226"/>
                <a:gd name="T48" fmla="*/ 740 w 1024"/>
                <a:gd name="T49" fmla="*/ 1163 h 1226"/>
                <a:gd name="T50" fmla="*/ 688 w 1024"/>
                <a:gd name="T51" fmla="*/ 1191 h 1226"/>
                <a:gd name="T52" fmla="*/ 632 w 1024"/>
                <a:gd name="T53" fmla="*/ 1210 h 1226"/>
                <a:gd name="T54" fmla="*/ 574 w 1024"/>
                <a:gd name="T55" fmla="*/ 1222 h 1226"/>
                <a:gd name="T56" fmla="*/ 513 w 1024"/>
                <a:gd name="T57" fmla="*/ 1226 h 1226"/>
                <a:gd name="T58" fmla="*/ 452 w 1024"/>
                <a:gd name="T59" fmla="*/ 1222 h 1226"/>
                <a:gd name="T60" fmla="*/ 392 w 1024"/>
                <a:gd name="T61" fmla="*/ 1210 h 1226"/>
                <a:gd name="T62" fmla="*/ 338 w 1024"/>
                <a:gd name="T63" fmla="*/ 1191 h 1226"/>
                <a:gd name="T64" fmla="*/ 285 w 1024"/>
                <a:gd name="T65" fmla="*/ 1163 h 1226"/>
                <a:gd name="T66" fmla="*/ 236 w 1024"/>
                <a:gd name="T67" fmla="*/ 1126 h 1226"/>
                <a:gd name="T68" fmla="*/ 191 w 1024"/>
                <a:gd name="T69" fmla="*/ 1084 h 1226"/>
                <a:gd name="T70" fmla="*/ 149 w 1024"/>
                <a:gd name="T71" fmla="*/ 1035 h 1226"/>
                <a:gd name="T72" fmla="*/ 112 w 1024"/>
                <a:gd name="T73" fmla="*/ 977 h 1226"/>
                <a:gd name="T74" fmla="*/ 80 w 1024"/>
                <a:gd name="T75" fmla="*/ 915 h 1226"/>
                <a:gd name="T76" fmla="*/ 52 w 1024"/>
                <a:gd name="T77" fmla="*/ 845 h 1226"/>
                <a:gd name="T78" fmla="*/ 31 w 1024"/>
                <a:gd name="T79" fmla="*/ 768 h 1226"/>
                <a:gd name="T80" fmla="*/ 16 w 1024"/>
                <a:gd name="T81" fmla="*/ 685 h 1226"/>
                <a:gd name="T82" fmla="*/ 5 w 1024"/>
                <a:gd name="T83" fmla="*/ 598 h 1226"/>
                <a:gd name="T84" fmla="*/ 0 w 1024"/>
                <a:gd name="T85" fmla="*/ 503 h 1226"/>
                <a:gd name="T86" fmla="*/ 2 w 1024"/>
                <a:gd name="T87" fmla="*/ 437 h 1226"/>
                <a:gd name="T88" fmla="*/ 9 w 1024"/>
                <a:gd name="T89" fmla="*/ 376 h 1226"/>
                <a:gd name="T90" fmla="*/ 21 w 1024"/>
                <a:gd name="T91" fmla="*/ 318 h 1226"/>
                <a:gd name="T92" fmla="*/ 37 w 1024"/>
                <a:gd name="T93" fmla="*/ 266 h 1226"/>
                <a:gd name="T94" fmla="*/ 58 w 1024"/>
                <a:gd name="T95" fmla="*/ 217 h 1226"/>
                <a:gd name="T96" fmla="*/ 86 w 1024"/>
                <a:gd name="T97" fmla="*/ 173 h 1226"/>
                <a:gd name="T98" fmla="*/ 119 w 1024"/>
                <a:gd name="T99" fmla="*/ 133 h 1226"/>
                <a:gd name="T100" fmla="*/ 156 w 1024"/>
                <a:gd name="T101" fmla="*/ 99 h 1226"/>
                <a:gd name="T102" fmla="*/ 201 w 1024"/>
                <a:gd name="T103" fmla="*/ 70 h 1226"/>
                <a:gd name="T104" fmla="*/ 250 w 1024"/>
                <a:gd name="T105" fmla="*/ 45 h 1226"/>
                <a:gd name="T106" fmla="*/ 306 w 1024"/>
                <a:gd name="T107" fmla="*/ 26 h 1226"/>
                <a:gd name="T108" fmla="*/ 369 w 1024"/>
                <a:gd name="T109" fmla="*/ 12 h 1226"/>
                <a:gd name="T110" fmla="*/ 438 w 1024"/>
                <a:gd name="T111" fmla="*/ 3 h 1226"/>
                <a:gd name="T112" fmla="*/ 513 w 1024"/>
                <a:gd name="T113" fmla="*/ 0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24" h="1226">
                  <a:moveTo>
                    <a:pt x="513" y="0"/>
                  </a:moveTo>
                  <a:lnTo>
                    <a:pt x="588" y="3"/>
                  </a:lnTo>
                  <a:lnTo>
                    <a:pt x="656" y="12"/>
                  </a:lnTo>
                  <a:lnTo>
                    <a:pt x="718" y="26"/>
                  </a:lnTo>
                  <a:lnTo>
                    <a:pt x="774" y="45"/>
                  </a:lnTo>
                  <a:lnTo>
                    <a:pt x="824" y="70"/>
                  </a:lnTo>
                  <a:lnTo>
                    <a:pt x="868" y="99"/>
                  </a:lnTo>
                  <a:lnTo>
                    <a:pt x="907" y="133"/>
                  </a:lnTo>
                  <a:lnTo>
                    <a:pt x="940" y="173"/>
                  </a:lnTo>
                  <a:lnTo>
                    <a:pt x="966" y="217"/>
                  </a:lnTo>
                  <a:lnTo>
                    <a:pt x="989" y="266"/>
                  </a:lnTo>
                  <a:lnTo>
                    <a:pt x="1005" y="318"/>
                  </a:lnTo>
                  <a:lnTo>
                    <a:pt x="1017" y="376"/>
                  </a:lnTo>
                  <a:lnTo>
                    <a:pt x="1022" y="437"/>
                  </a:lnTo>
                  <a:lnTo>
                    <a:pt x="1024" y="503"/>
                  </a:lnTo>
                  <a:lnTo>
                    <a:pt x="1021" y="598"/>
                  </a:lnTo>
                  <a:lnTo>
                    <a:pt x="1010" y="685"/>
                  </a:lnTo>
                  <a:lnTo>
                    <a:pt x="994" y="768"/>
                  </a:lnTo>
                  <a:lnTo>
                    <a:pt x="972" y="845"/>
                  </a:lnTo>
                  <a:lnTo>
                    <a:pt x="945" y="915"/>
                  </a:lnTo>
                  <a:lnTo>
                    <a:pt x="912" y="977"/>
                  </a:lnTo>
                  <a:lnTo>
                    <a:pt x="875" y="1035"/>
                  </a:lnTo>
                  <a:lnTo>
                    <a:pt x="835" y="1084"/>
                  </a:lnTo>
                  <a:lnTo>
                    <a:pt x="789" y="1126"/>
                  </a:lnTo>
                  <a:lnTo>
                    <a:pt x="740" y="1163"/>
                  </a:lnTo>
                  <a:lnTo>
                    <a:pt x="688" y="1191"/>
                  </a:lnTo>
                  <a:lnTo>
                    <a:pt x="632" y="1210"/>
                  </a:lnTo>
                  <a:lnTo>
                    <a:pt x="574" y="1222"/>
                  </a:lnTo>
                  <a:lnTo>
                    <a:pt x="513" y="1226"/>
                  </a:lnTo>
                  <a:lnTo>
                    <a:pt x="452" y="1222"/>
                  </a:lnTo>
                  <a:lnTo>
                    <a:pt x="392" y="1210"/>
                  </a:lnTo>
                  <a:lnTo>
                    <a:pt x="338" y="1191"/>
                  </a:lnTo>
                  <a:lnTo>
                    <a:pt x="285" y="1163"/>
                  </a:lnTo>
                  <a:lnTo>
                    <a:pt x="236" y="1126"/>
                  </a:lnTo>
                  <a:lnTo>
                    <a:pt x="191" y="1084"/>
                  </a:lnTo>
                  <a:lnTo>
                    <a:pt x="149" y="1035"/>
                  </a:lnTo>
                  <a:lnTo>
                    <a:pt x="112" y="977"/>
                  </a:lnTo>
                  <a:lnTo>
                    <a:pt x="80" y="915"/>
                  </a:lnTo>
                  <a:lnTo>
                    <a:pt x="52" y="845"/>
                  </a:lnTo>
                  <a:lnTo>
                    <a:pt x="31" y="768"/>
                  </a:lnTo>
                  <a:lnTo>
                    <a:pt x="16" y="685"/>
                  </a:lnTo>
                  <a:lnTo>
                    <a:pt x="5" y="598"/>
                  </a:lnTo>
                  <a:lnTo>
                    <a:pt x="0" y="503"/>
                  </a:lnTo>
                  <a:lnTo>
                    <a:pt x="2" y="437"/>
                  </a:lnTo>
                  <a:lnTo>
                    <a:pt x="9" y="376"/>
                  </a:lnTo>
                  <a:lnTo>
                    <a:pt x="21" y="318"/>
                  </a:lnTo>
                  <a:lnTo>
                    <a:pt x="37" y="266"/>
                  </a:lnTo>
                  <a:lnTo>
                    <a:pt x="58" y="217"/>
                  </a:lnTo>
                  <a:lnTo>
                    <a:pt x="86" y="173"/>
                  </a:lnTo>
                  <a:lnTo>
                    <a:pt x="119" y="133"/>
                  </a:lnTo>
                  <a:lnTo>
                    <a:pt x="156" y="99"/>
                  </a:lnTo>
                  <a:lnTo>
                    <a:pt x="201" y="70"/>
                  </a:lnTo>
                  <a:lnTo>
                    <a:pt x="250" y="45"/>
                  </a:lnTo>
                  <a:lnTo>
                    <a:pt x="306" y="26"/>
                  </a:lnTo>
                  <a:lnTo>
                    <a:pt x="369" y="12"/>
                  </a:lnTo>
                  <a:lnTo>
                    <a:pt x="438" y="3"/>
                  </a:lnTo>
                  <a:lnTo>
                    <a:pt x="5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9364191" y="4913821"/>
            <a:ext cx="1108667" cy="1075096"/>
            <a:chOff x="9803303" y="4802171"/>
            <a:chExt cx="845090" cy="819500"/>
          </a:xfrm>
          <a:solidFill>
            <a:schemeClr val="tx1"/>
          </a:solidFill>
        </p:grpSpPr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9803303" y="4802171"/>
              <a:ext cx="818221" cy="819500"/>
            </a:xfrm>
            <a:custGeom>
              <a:avLst/>
              <a:gdLst>
                <a:gd name="T0" fmla="*/ 2879 w 5116"/>
                <a:gd name="T1" fmla="*/ 19 h 5124"/>
                <a:gd name="T2" fmla="*/ 3336 w 5116"/>
                <a:gd name="T3" fmla="*/ 120 h 5124"/>
                <a:gd name="T4" fmla="*/ 3759 w 5116"/>
                <a:gd name="T5" fmla="*/ 300 h 5124"/>
                <a:gd name="T6" fmla="*/ 4141 w 5116"/>
                <a:gd name="T7" fmla="*/ 549 h 5124"/>
                <a:gd name="T8" fmla="*/ 4469 w 5116"/>
                <a:gd name="T9" fmla="*/ 861 h 5124"/>
                <a:gd name="T10" fmla="*/ 4740 w 5116"/>
                <a:gd name="T11" fmla="*/ 1226 h 5124"/>
                <a:gd name="T12" fmla="*/ 4944 w 5116"/>
                <a:gd name="T13" fmla="*/ 1637 h 5124"/>
                <a:gd name="T14" fmla="*/ 5072 w 5116"/>
                <a:gd name="T15" fmla="*/ 2085 h 5124"/>
                <a:gd name="T16" fmla="*/ 5116 w 5116"/>
                <a:gd name="T17" fmla="*/ 2562 h 5124"/>
                <a:gd name="T18" fmla="*/ 5047 w 5116"/>
                <a:gd name="T19" fmla="*/ 2821 h 5124"/>
                <a:gd name="T20" fmla="*/ 4873 w 5116"/>
                <a:gd name="T21" fmla="*/ 2793 h 5124"/>
                <a:gd name="T22" fmla="*/ 4819 w 5116"/>
                <a:gd name="T23" fmla="*/ 2710 h 5124"/>
                <a:gd name="T24" fmla="*/ 4699 w 5116"/>
                <a:gd name="T25" fmla="*/ 2626 h 5124"/>
                <a:gd name="T26" fmla="*/ 4572 w 5116"/>
                <a:gd name="T27" fmla="*/ 2610 h 5124"/>
                <a:gd name="T28" fmla="*/ 4553 w 5116"/>
                <a:gd name="T29" fmla="*/ 2278 h 5124"/>
                <a:gd name="T30" fmla="*/ 4452 w 5116"/>
                <a:gd name="T31" fmla="*/ 1873 h 5124"/>
                <a:gd name="T32" fmla="*/ 4274 w 5116"/>
                <a:gd name="T33" fmla="*/ 1507 h 5124"/>
                <a:gd name="T34" fmla="*/ 4028 w 5116"/>
                <a:gd name="T35" fmla="*/ 1185 h 5124"/>
                <a:gd name="T36" fmla="*/ 3725 w 5116"/>
                <a:gd name="T37" fmla="*/ 919 h 5124"/>
                <a:gd name="T38" fmla="*/ 3372 w 5116"/>
                <a:gd name="T39" fmla="*/ 716 h 5124"/>
                <a:gd name="T40" fmla="*/ 2981 w 5116"/>
                <a:gd name="T41" fmla="*/ 590 h 5124"/>
                <a:gd name="T42" fmla="*/ 2558 w 5116"/>
                <a:gd name="T43" fmla="*/ 545 h 5124"/>
                <a:gd name="T44" fmla="*/ 2136 w 5116"/>
                <a:gd name="T45" fmla="*/ 590 h 5124"/>
                <a:gd name="T46" fmla="*/ 1743 w 5116"/>
                <a:gd name="T47" fmla="*/ 716 h 5124"/>
                <a:gd name="T48" fmla="*/ 1392 w 5116"/>
                <a:gd name="T49" fmla="*/ 919 h 5124"/>
                <a:gd name="T50" fmla="*/ 1087 w 5116"/>
                <a:gd name="T51" fmla="*/ 1185 h 5124"/>
                <a:gd name="T52" fmla="*/ 844 w 5116"/>
                <a:gd name="T53" fmla="*/ 1507 h 5124"/>
                <a:gd name="T54" fmla="*/ 666 w 5116"/>
                <a:gd name="T55" fmla="*/ 1873 h 5124"/>
                <a:gd name="T56" fmla="*/ 564 w 5116"/>
                <a:gd name="T57" fmla="*/ 2278 h 5124"/>
                <a:gd name="T58" fmla="*/ 548 w 5116"/>
                <a:gd name="T59" fmla="*/ 2707 h 5124"/>
                <a:gd name="T60" fmla="*/ 622 w 5116"/>
                <a:gd name="T61" fmla="*/ 3119 h 5124"/>
                <a:gd name="T62" fmla="*/ 776 w 5116"/>
                <a:gd name="T63" fmla="*/ 3500 h 5124"/>
                <a:gd name="T64" fmla="*/ 999 w 5116"/>
                <a:gd name="T65" fmla="*/ 3837 h 5124"/>
                <a:gd name="T66" fmla="*/ 1285 w 5116"/>
                <a:gd name="T67" fmla="*/ 4123 h 5124"/>
                <a:gd name="T68" fmla="*/ 1621 w 5116"/>
                <a:gd name="T69" fmla="*/ 4348 h 5124"/>
                <a:gd name="T70" fmla="*/ 2001 w 5116"/>
                <a:gd name="T71" fmla="*/ 4501 h 5124"/>
                <a:gd name="T72" fmla="*/ 2415 w 5116"/>
                <a:gd name="T73" fmla="*/ 4575 h 5124"/>
                <a:gd name="T74" fmla="*/ 2805 w 5116"/>
                <a:gd name="T75" fmla="*/ 4563 h 5124"/>
                <a:gd name="T76" fmla="*/ 2930 w 5116"/>
                <a:gd name="T77" fmla="*/ 4714 h 5124"/>
                <a:gd name="T78" fmla="*/ 2986 w 5116"/>
                <a:gd name="T79" fmla="*/ 4907 h 5124"/>
                <a:gd name="T80" fmla="*/ 3100 w 5116"/>
                <a:gd name="T81" fmla="*/ 5066 h 5124"/>
                <a:gd name="T82" fmla="*/ 2697 w 5116"/>
                <a:gd name="T83" fmla="*/ 5121 h 5124"/>
                <a:gd name="T84" fmla="*/ 2237 w 5116"/>
                <a:gd name="T85" fmla="*/ 5105 h 5124"/>
                <a:gd name="T86" fmla="*/ 1780 w 5116"/>
                <a:gd name="T87" fmla="*/ 5004 h 5124"/>
                <a:gd name="T88" fmla="*/ 1357 w 5116"/>
                <a:gd name="T89" fmla="*/ 4824 h 5124"/>
                <a:gd name="T90" fmla="*/ 977 w 5116"/>
                <a:gd name="T91" fmla="*/ 4575 h 5124"/>
                <a:gd name="T92" fmla="*/ 646 w 5116"/>
                <a:gd name="T93" fmla="*/ 4263 h 5124"/>
                <a:gd name="T94" fmla="*/ 375 w 5116"/>
                <a:gd name="T95" fmla="*/ 3898 h 5124"/>
                <a:gd name="T96" fmla="*/ 173 w 5116"/>
                <a:gd name="T97" fmla="*/ 3487 h 5124"/>
                <a:gd name="T98" fmla="*/ 45 w 5116"/>
                <a:gd name="T99" fmla="*/ 3039 h 5124"/>
                <a:gd name="T100" fmla="*/ 0 w 5116"/>
                <a:gd name="T101" fmla="*/ 2562 h 5124"/>
                <a:gd name="T102" fmla="*/ 45 w 5116"/>
                <a:gd name="T103" fmla="*/ 2085 h 5124"/>
                <a:gd name="T104" fmla="*/ 173 w 5116"/>
                <a:gd name="T105" fmla="*/ 1637 h 5124"/>
                <a:gd name="T106" fmla="*/ 375 w 5116"/>
                <a:gd name="T107" fmla="*/ 1226 h 5124"/>
                <a:gd name="T108" fmla="*/ 646 w 5116"/>
                <a:gd name="T109" fmla="*/ 861 h 5124"/>
                <a:gd name="T110" fmla="*/ 977 w 5116"/>
                <a:gd name="T111" fmla="*/ 549 h 5124"/>
                <a:gd name="T112" fmla="*/ 1357 w 5116"/>
                <a:gd name="T113" fmla="*/ 300 h 5124"/>
                <a:gd name="T114" fmla="*/ 1780 w 5116"/>
                <a:gd name="T115" fmla="*/ 120 h 5124"/>
                <a:gd name="T116" fmla="*/ 2237 w 5116"/>
                <a:gd name="T117" fmla="*/ 19 h 5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16" h="5124">
                  <a:moveTo>
                    <a:pt x="2558" y="0"/>
                  </a:moveTo>
                  <a:lnTo>
                    <a:pt x="2720" y="5"/>
                  </a:lnTo>
                  <a:lnTo>
                    <a:pt x="2879" y="19"/>
                  </a:lnTo>
                  <a:lnTo>
                    <a:pt x="3034" y="45"/>
                  </a:lnTo>
                  <a:lnTo>
                    <a:pt x="3186" y="79"/>
                  </a:lnTo>
                  <a:lnTo>
                    <a:pt x="3336" y="120"/>
                  </a:lnTo>
                  <a:lnTo>
                    <a:pt x="3481" y="172"/>
                  </a:lnTo>
                  <a:lnTo>
                    <a:pt x="3623" y="233"/>
                  </a:lnTo>
                  <a:lnTo>
                    <a:pt x="3759" y="300"/>
                  </a:lnTo>
                  <a:lnTo>
                    <a:pt x="3892" y="376"/>
                  </a:lnTo>
                  <a:lnTo>
                    <a:pt x="4019" y="459"/>
                  </a:lnTo>
                  <a:lnTo>
                    <a:pt x="4141" y="549"/>
                  </a:lnTo>
                  <a:lnTo>
                    <a:pt x="4256" y="647"/>
                  </a:lnTo>
                  <a:lnTo>
                    <a:pt x="4367" y="752"/>
                  </a:lnTo>
                  <a:lnTo>
                    <a:pt x="4469" y="861"/>
                  </a:lnTo>
                  <a:lnTo>
                    <a:pt x="4567" y="977"/>
                  </a:lnTo>
                  <a:lnTo>
                    <a:pt x="4657" y="1099"/>
                  </a:lnTo>
                  <a:lnTo>
                    <a:pt x="4740" y="1226"/>
                  </a:lnTo>
                  <a:lnTo>
                    <a:pt x="4816" y="1359"/>
                  </a:lnTo>
                  <a:lnTo>
                    <a:pt x="4883" y="1495"/>
                  </a:lnTo>
                  <a:lnTo>
                    <a:pt x="4944" y="1637"/>
                  </a:lnTo>
                  <a:lnTo>
                    <a:pt x="4995" y="1783"/>
                  </a:lnTo>
                  <a:lnTo>
                    <a:pt x="5039" y="1932"/>
                  </a:lnTo>
                  <a:lnTo>
                    <a:pt x="5072" y="2085"/>
                  </a:lnTo>
                  <a:lnTo>
                    <a:pt x="5096" y="2241"/>
                  </a:lnTo>
                  <a:lnTo>
                    <a:pt x="5111" y="2400"/>
                  </a:lnTo>
                  <a:lnTo>
                    <a:pt x="5116" y="2562"/>
                  </a:lnTo>
                  <a:lnTo>
                    <a:pt x="5112" y="2702"/>
                  </a:lnTo>
                  <a:lnTo>
                    <a:pt x="5101" y="2840"/>
                  </a:lnTo>
                  <a:lnTo>
                    <a:pt x="5047" y="2821"/>
                  </a:lnTo>
                  <a:lnTo>
                    <a:pt x="4991" y="2806"/>
                  </a:lnTo>
                  <a:lnTo>
                    <a:pt x="4933" y="2797"/>
                  </a:lnTo>
                  <a:lnTo>
                    <a:pt x="4873" y="2793"/>
                  </a:lnTo>
                  <a:lnTo>
                    <a:pt x="4870" y="2793"/>
                  </a:lnTo>
                  <a:lnTo>
                    <a:pt x="4848" y="2750"/>
                  </a:lnTo>
                  <a:lnTo>
                    <a:pt x="4819" y="2710"/>
                  </a:lnTo>
                  <a:lnTo>
                    <a:pt x="4784" y="2676"/>
                  </a:lnTo>
                  <a:lnTo>
                    <a:pt x="4744" y="2647"/>
                  </a:lnTo>
                  <a:lnTo>
                    <a:pt x="4699" y="2626"/>
                  </a:lnTo>
                  <a:lnTo>
                    <a:pt x="4651" y="2613"/>
                  </a:lnTo>
                  <a:lnTo>
                    <a:pt x="4599" y="2609"/>
                  </a:lnTo>
                  <a:lnTo>
                    <a:pt x="4572" y="2610"/>
                  </a:lnTo>
                  <a:lnTo>
                    <a:pt x="4572" y="2562"/>
                  </a:lnTo>
                  <a:lnTo>
                    <a:pt x="4567" y="2417"/>
                  </a:lnTo>
                  <a:lnTo>
                    <a:pt x="4553" y="2278"/>
                  </a:lnTo>
                  <a:lnTo>
                    <a:pt x="4527" y="2140"/>
                  </a:lnTo>
                  <a:lnTo>
                    <a:pt x="4493" y="2005"/>
                  </a:lnTo>
                  <a:lnTo>
                    <a:pt x="4452" y="1873"/>
                  </a:lnTo>
                  <a:lnTo>
                    <a:pt x="4400" y="1746"/>
                  </a:lnTo>
                  <a:lnTo>
                    <a:pt x="4341" y="1624"/>
                  </a:lnTo>
                  <a:lnTo>
                    <a:pt x="4274" y="1507"/>
                  </a:lnTo>
                  <a:lnTo>
                    <a:pt x="4198" y="1393"/>
                  </a:lnTo>
                  <a:lnTo>
                    <a:pt x="4117" y="1287"/>
                  </a:lnTo>
                  <a:lnTo>
                    <a:pt x="4028" y="1185"/>
                  </a:lnTo>
                  <a:lnTo>
                    <a:pt x="3934" y="1089"/>
                  </a:lnTo>
                  <a:lnTo>
                    <a:pt x="3833" y="1001"/>
                  </a:lnTo>
                  <a:lnTo>
                    <a:pt x="3725" y="919"/>
                  </a:lnTo>
                  <a:lnTo>
                    <a:pt x="3613" y="843"/>
                  </a:lnTo>
                  <a:lnTo>
                    <a:pt x="3494" y="776"/>
                  </a:lnTo>
                  <a:lnTo>
                    <a:pt x="3372" y="716"/>
                  </a:lnTo>
                  <a:lnTo>
                    <a:pt x="3246" y="667"/>
                  </a:lnTo>
                  <a:lnTo>
                    <a:pt x="3114" y="623"/>
                  </a:lnTo>
                  <a:lnTo>
                    <a:pt x="2981" y="590"/>
                  </a:lnTo>
                  <a:lnTo>
                    <a:pt x="2843" y="565"/>
                  </a:lnTo>
                  <a:lnTo>
                    <a:pt x="2702" y="549"/>
                  </a:lnTo>
                  <a:lnTo>
                    <a:pt x="2558" y="545"/>
                  </a:lnTo>
                  <a:lnTo>
                    <a:pt x="2415" y="549"/>
                  </a:lnTo>
                  <a:lnTo>
                    <a:pt x="2274" y="565"/>
                  </a:lnTo>
                  <a:lnTo>
                    <a:pt x="2136" y="590"/>
                  </a:lnTo>
                  <a:lnTo>
                    <a:pt x="2001" y="623"/>
                  </a:lnTo>
                  <a:lnTo>
                    <a:pt x="1870" y="667"/>
                  </a:lnTo>
                  <a:lnTo>
                    <a:pt x="1743" y="716"/>
                  </a:lnTo>
                  <a:lnTo>
                    <a:pt x="1621" y="776"/>
                  </a:lnTo>
                  <a:lnTo>
                    <a:pt x="1504" y="843"/>
                  </a:lnTo>
                  <a:lnTo>
                    <a:pt x="1392" y="919"/>
                  </a:lnTo>
                  <a:lnTo>
                    <a:pt x="1285" y="1001"/>
                  </a:lnTo>
                  <a:lnTo>
                    <a:pt x="1183" y="1089"/>
                  </a:lnTo>
                  <a:lnTo>
                    <a:pt x="1087" y="1185"/>
                  </a:lnTo>
                  <a:lnTo>
                    <a:pt x="999" y="1287"/>
                  </a:lnTo>
                  <a:lnTo>
                    <a:pt x="917" y="1393"/>
                  </a:lnTo>
                  <a:lnTo>
                    <a:pt x="844" y="1507"/>
                  </a:lnTo>
                  <a:lnTo>
                    <a:pt x="776" y="1624"/>
                  </a:lnTo>
                  <a:lnTo>
                    <a:pt x="717" y="1746"/>
                  </a:lnTo>
                  <a:lnTo>
                    <a:pt x="666" y="1873"/>
                  </a:lnTo>
                  <a:lnTo>
                    <a:pt x="622" y="2005"/>
                  </a:lnTo>
                  <a:lnTo>
                    <a:pt x="589" y="2140"/>
                  </a:lnTo>
                  <a:lnTo>
                    <a:pt x="564" y="2278"/>
                  </a:lnTo>
                  <a:lnTo>
                    <a:pt x="548" y="2417"/>
                  </a:lnTo>
                  <a:lnTo>
                    <a:pt x="544" y="2562"/>
                  </a:lnTo>
                  <a:lnTo>
                    <a:pt x="548" y="2707"/>
                  </a:lnTo>
                  <a:lnTo>
                    <a:pt x="564" y="2846"/>
                  </a:lnTo>
                  <a:lnTo>
                    <a:pt x="589" y="2984"/>
                  </a:lnTo>
                  <a:lnTo>
                    <a:pt x="622" y="3119"/>
                  </a:lnTo>
                  <a:lnTo>
                    <a:pt x="666" y="3251"/>
                  </a:lnTo>
                  <a:lnTo>
                    <a:pt x="717" y="3378"/>
                  </a:lnTo>
                  <a:lnTo>
                    <a:pt x="776" y="3500"/>
                  </a:lnTo>
                  <a:lnTo>
                    <a:pt x="844" y="3617"/>
                  </a:lnTo>
                  <a:lnTo>
                    <a:pt x="917" y="3731"/>
                  </a:lnTo>
                  <a:lnTo>
                    <a:pt x="999" y="3837"/>
                  </a:lnTo>
                  <a:lnTo>
                    <a:pt x="1087" y="3939"/>
                  </a:lnTo>
                  <a:lnTo>
                    <a:pt x="1183" y="4035"/>
                  </a:lnTo>
                  <a:lnTo>
                    <a:pt x="1285" y="4123"/>
                  </a:lnTo>
                  <a:lnTo>
                    <a:pt x="1392" y="4205"/>
                  </a:lnTo>
                  <a:lnTo>
                    <a:pt x="1504" y="4281"/>
                  </a:lnTo>
                  <a:lnTo>
                    <a:pt x="1621" y="4348"/>
                  </a:lnTo>
                  <a:lnTo>
                    <a:pt x="1743" y="4408"/>
                  </a:lnTo>
                  <a:lnTo>
                    <a:pt x="1870" y="4457"/>
                  </a:lnTo>
                  <a:lnTo>
                    <a:pt x="2001" y="4501"/>
                  </a:lnTo>
                  <a:lnTo>
                    <a:pt x="2136" y="4534"/>
                  </a:lnTo>
                  <a:lnTo>
                    <a:pt x="2274" y="4559"/>
                  </a:lnTo>
                  <a:lnTo>
                    <a:pt x="2415" y="4575"/>
                  </a:lnTo>
                  <a:lnTo>
                    <a:pt x="2558" y="4579"/>
                  </a:lnTo>
                  <a:lnTo>
                    <a:pt x="2683" y="4575"/>
                  </a:lnTo>
                  <a:lnTo>
                    <a:pt x="2805" y="4563"/>
                  </a:lnTo>
                  <a:lnTo>
                    <a:pt x="2925" y="4546"/>
                  </a:lnTo>
                  <a:lnTo>
                    <a:pt x="2925" y="4645"/>
                  </a:lnTo>
                  <a:lnTo>
                    <a:pt x="2930" y="4714"/>
                  </a:lnTo>
                  <a:lnTo>
                    <a:pt x="2941" y="4782"/>
                  </a:lnTo>
                  <a:lnTo>
                    <a:pt x="2960" y="4846"/>
                  </a:lnTo>
                  <a:lnTo>
                    <a:pt x="2986" y="4907"/>
                  </a:lnTo>
                  <a:lnTo>
                    <a:pt x="3018" y="4965"/>
                  </a:lnTo>
                  <a:lnTo>
                    <a:pt x="3057" y="5018"/>
                  </a:lnTo>
                  <a:lnTo>
                    <a:pt x="3100" y="5066"/>
                  </a:lnTo>
                  <a:lnTo>
                    <a:pt x="2968" y="5092"/>
                  </a:lnTo>
                  <a:lnTo>
                    <a:pt x="2834" y="5110"/>
                  </a:lnTo>
                  <a:lnTo>
                    <a:pt x="2697" y="5121"/>
                  </a:lnTo>
                  <a:lnTo>
                    <a:pt x="2558" y="5124"/>
                  </a:lnTo>
                  <a:lnTo>
                    <a:pt x="2396" y="5119"/>
                  </a:lnTo>
                  <a:lnTo>
                    <a:pt x="2237" y="5105"/>
                  </a:lnTo>
                  <a:lnTo>
                    <a:pt x="2082" y="5079"/>
                  </a:lnTo>
                  <a:lnTo>
                    <a:pt x="1929" y="5045"/>
                  </a:lnTo>
                  <a:lnTo>
                    <a:pt x="1780" y="5004"/>
                  </a:lnTo>
                  <a:lnTo>
                    <a:pt x="1634" y="4952"/>
                  </a:lnTo>
                  <a:lnTo>
                    <a:pt x="1493" y="4891"/>
                  </a:lnTo>
                  <a:lnTo>
                    <a:pt x="1357" y="4824"/>
                  </a:lnTo>
                  <a:lnTo>
                    <a:pt x="1225" y="4748"/>
                  </a:lnTo>
                  <a:lnTo>
                    <a:pt x="1097" y="4665"/>
                  </a:lnTo>
                  <a:lnTo>
                    <a:pt x="977" y="4575"/>
                  </a:lnTo>
                  <a:lnTo>
                    <a:pt x="860" y="4477"/>
                  </a:lnTo>
                  <a:lnTo>
                    <a:pt x="751" y="4372"/>
                  </a:lnTo>
                  <a:lnTo>
                    <a:pt x="646" y="4263"/>
                  </a:lnTo>
                  <a:lnTo>
                    <a:pt x="548" y="4147"/>
                  </a:lnTo>
                  <a:lnTo>
                    <a:pt x="459" y="4025"/>
                  </a:lnTo>
                  <a:lnTo>
                    <a:pt x="375" y="3898"/>
                  </a:lnTo>
                  <a:lnTo>
                    <a:pt x="300" y="3765"/>
                  </a:lnTo>
                  <a:lnTo>
                    <a:pt x="233" y="3629"/>
                  </a:lnTo>
                  <a:lnTo>
                    <a:pt x="173" y="3487"/>
                  </a:lnTo>
                  <a:lnTo>
                    <a:pt x="120" y="3341"/>
                  </a:lnTo>
                  <a:lnTo>
                    <a:pt x="79" y="3192"/>
                  </a:lnTo>
                  <a:lnTo>
                    <a:pt x="45" y="3039"/>
                  </a:lnTo>
                  <a:lnTo>
                    <a:pt x="19" y="2883"/>
                  </a:lnTo>
                  <a:lnTo>
                    <a:pt x="5" y="2724"/>
                  </a:lnTo>
                  <a:lnTo>
                    <a:pt x="0" y="2562"/>
                  </a:lnTo>
                  <a:lnTo>
                    <a:pt x="5" y="2400"/>
                  </a:lnTo>
                  <a:lnTo>
                    <a:pt x="19" y="2241"/>
                  </a:lnTo>
                  <a:lnTo>
                    <a:pt x="45" y="2085"/>
                  </a:lnTo>
                  <a:lnTo>
                    <a:pt x="79" y="1932"/>
                  </a:lnTo>
                  <a:lnTo>
                    <a:pt x="120" y="1783"/>
                  </a:lnTo>
                  <a:lnTo>
                    <a:pt x="173" y="1637"/>
                  </a:lnTo>
                  <a:lnTo>
                    <a:pt x="233" y="1495"/>
                  </a:lnTo>
                  <a:lnTo>
                    <a:pt x="300" y="1359"/>
                  </a:lnTo>
                  <a:lnTo>
                    <a:pt x="375" y="1226"/>
                  </a:lnTo>
                  <a:lnTo>
                    <a:pt x="459" y="1099"/>
                  </a:lnTo>
                  <a:lnTo>
                    <a:pt x="548" y="977"/>
                  </a:lnTo>
                  <a:lnTo>
                    <a:pt x="646" y="861"/>
                  </a:lnTo>
                  <a:lnTo>
                    <a:pt x="751" y="752"/>
                  </a:lnTo>
                  <a:lnTo>
                    <a:pt x="860" y="647"/>
                  </a:lnTo>
                  <a:lnTo>
                    <a:pt x="977" y="549"/>
                  </a:lnTo>
                  <a:lnTo>
                    <a:pt x="1097" y="459"/>
                  </a:lnTo>
                  <a:lnTo>
                    <a:pt x="1225" y="376"/>
                  </a:lnTo>
                  <a:lnTo>
                    <a:pt x="1357" y="300"/>
                  </a:lnTo>
                  <a:lnTo>
                    <a:pt x="1493" y="233"/>
                  </a:lnTo>
                  <a:lnTo>
                    <a:pt x="1634" y="172"/>
                  </a:lnTo>
                  <a:lnTo>
                    <a:pt x="1780" y="120"/>
                  </a:lnTo>
                  <a:lnTo>
                    <a:pt x="1929" y="79"/>
                  </a:lnTo>
                  <a:lnTo>
                    <a:pt x="2082" y="45"/>
                  </a:lnTo>
                  <a:lnTo>
                    <a:pt x="2237" y="19"/>
                  </a:lnTo>
                  <a:lnTo>
                    <a:pt x="2396" y="5"/>
                  </a:lnTo>
                  <a:lnTo>
                    <a:pt x="2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10012177" y="4960825"/>
              <a:ext cx="243739" cy="310911"/>
            </a:xfrm>
            <a:custGeom>
              <a:avLst/>
              <a:gdLst>
                <a:gd name="T0" fmla="*/ 1251 w 1523"/>
                <a:gd name="T1" fmla="*/ 0 h 1943"/>
                <a:gd name="T2" fmla="*/ 1301 w 1523"/>
                <a:gd name="T3" fmla="*/ 3 h 1943"/>
                <a:gd name="T4" fmla="*/ 1345 w 1523"/>
                <a:gd name="T5" fmla="*/ 16 h 1943"/>
                <a:gd name="T6" fmla="*/ 1389 w 1523"/>
                <a:gd name="T7" fmla="*/ 37 h 1943"/>
                <a:gd name="T8" fmla="*/ 1427 w 1523"/>
                <a:gd name="T9" fmla="*/ 64 h 1943"/>
                <a:gd name="T10" fmla="*/ 1459 w 1523"/>
                <a:gd name="T11" fmla="*/ 96 h 1943"/>
                <a:gd name="T12" fmla="*/ 1487 w 1523"/>
                <a:gd name="T13" fmla="*/ 135 h 1943"/>
                <a:gd name="T14" fmla="*/ 1506 w 1523"/>
                <a:gd name="T15" fmla="*/ 176 h 1943"/>
                <a:gd name="T16" fmla="*/ 1519 w 1523"/>
                <a:gd name="T17" fmla="*/ 223 h 1943"/>
                <a:gd name="T18" fmla="*/ 1523 w 1523"/>
                <a:gd name="T19" fmla="*/ 271 h 1943"/>
                <a:gd name="T20" fmla="*/ 1523 w 1523"/>
                <a:gd name="T21" fmla="*/ 1670 h 1943"/>
                <a:gd name="T22" fmla="*/ 1519 w 1523"/>
                <a:gd name="T23" fmla="*/ 1720 h 1943"/>
                <a:gd name="T24" fmla="*/ 1506 w 1523"/>
                <a:gd name="T25" fmla="*/ 1767 h 1943"/>
                <a:gd name="T26" fmla="*/ 1487 w 1523"/>
                <a:gd name="T27" fmla="*/ 1808 h 1943"/>
                <a:gd name="T28" fmla="*/ 1459 w 1523"/>
                <a:gd name="T29" fmla="*/ 1847 h 1943"/>
                <a:gd name="T30" fmla="*/ 1427 w 1523"/>
                <a:gd name="T31" fmla="*/ 1879 h 1943"/>
                <a:gd name="T32" fmla="*/ 1389 w 1523"/>
                <a:gd name="T33" fmla="*/ 1906 h 1943"/>
                <a:gd name="T34" fmla="*/ 1345 w 1523"/>
                <a:gd name="T35" fmla="*/ 1926 h 1943"/>
                <a:gd name="T36" fmla="*/ 1301 w 1523"/>
                <a:gd name="T37" fmla="*/ 1938 h 1943"/>
                <a:gd name="T38" fmla="*/ 1251 w 1523"/>
                <a:gd name="T39" fmla="*/ 1943 h 1943"/>
                <a:gd name="T40" fmla="*/ 271 w 1523"/>
                <a:gd name="T41" fmla="*/ 1943 h 1943"/>
                <a:gd name="T42" fmla="*/ 223 w 1523"/>
                <a:gd name="T43" fmla="*/ 1938 h 1943"/>
                <a:gd name="T44" fmla="*/ 176 w 1523"/>
                <a:gd name="T45" fmla="*/ 1926 h 1943"/>
                <a:gd name="T46" fmla="*/ 135 w 1523"/>
                <a:gd name="T47" fmla="*/ 1906 h 1943"/>
                <a:gd name="T48" fmla="*/ 96 w 1523"/>
                <a:gd name="T49" fmla="*/ 1879 h 1943"/>
                <a:gd name="T50" fmla="*/ 64 w 1523"/>
                <a:gd name="T51" fmla="*/ 1847 h 1943"/>
                <a:gd name="T52" fmla="*/ 37 w 1523"/>
                <a:gd name="T53" fmla="*/ 1808 h 1943"/>
                <a:gd name="T54" fmla="*/ 16 w 1523"/>
                <a:gd name="T55" fmla="*/ 1767 h 1943"/>
                <a:gd name="T56" fmla="*/ 3 w 1523"/>
                <a:gd name="T57" fmla="*/ 1720 h 1943"/>
                <a:gd name="T58" fmla="*/ 0 w 1523"/>
                <a:gd name="T59" fmla="*/ 1670 h 1943"/>
                <a:gd name="T60" fmla="*/ 3 w 1523"/>
                <a:gd name="T61" fmla="*/ 1622 h 1943"/>
                <a:gd name="T62" fmla="*/ 16 w 1523"/>
                <a:gd name="T63" fmla="*/ 1575 h 1943"/>
                <a:gd name="T64" fmla="*/ 37 w 1523"/>
                <a:gd name="T65" fmla="*/ 1534 h 1943"/>
                <a:gd name="T66" fmla="*/ 64 w 1523"/>
                <a:gd name="T67" fmla="*/ 1495 h 1943"/>
                <a:gd name="T68" fmla="*/ 96 w 1523"/>
                <a:gd name="T69" fmla="*/ 1463 h 1943"/>
                <a:gd name="T70" fmla="*/ 135 w 1523"/>
                <a:gd name="T71" fmla="*/ 1436 h 1943"/>
                <a:gd name="T72" fmla="*/ 176 w 1523"/>
                <a:gd name="T73" fmla="*/ 1415 h 1943"/>
                <a:gd name="T74" fmla="*/ 223 w 1523"/>
                <a:gd name="T75" fmla="*/ 1402 h 1943"/>
                <a:gd name="T76" fmla="*/ 271 w 1523"/>
                <a:gd name="T77" fmla="*/ 1399 h 1943"/>
                <a:gd name="T78" fmla="*/ 978 w 1523"/>
                <a:gd name="T79" fmla="*/ 1399 h 1943"/>
                <a:gd name="T80" fmla="*/ 978 w 1523"/>
                <a:gd name="T81" fmla="*/ 271 h 1943"/>
                <a:gd name="T82" fmla="*/ 983 w 1523"/>
                <a:gd name="T83" fmla="*/ 223 h 1943"/>
                <a:gd name="T84" fmla="*/ 996 w 1523"/>
                <a:gd name="T85" fmla="*/ 176 h 1943"/>
                <a:gd name="T86" fmla="*/ 1017 w 1523"/>
                <a:gd name="T87" fmla="*/ 135 h 1943"/>
                <a:gd name="T88" fmla="*/ 1042 w 1523"/>
                <a:gd name="T89" fmla="*/ 96 h 1943"/>
                <a:gd name="T90" fmla="*/ 1076 w 1523"/>
                <a:gd name="T91" fmla="*/ 64 h 1943"/>
                <a:gd name="T92" fmla="*/ 1113 w 1523"/>
                <a:gd name="T93" fmla="*/ 37 h 1943"/>
                <a:gd name="T94" fmla="*/ 1156 w 1523"/>
                <a:gd name="T95" fmla="*/ 16 h 1943"/>
                <a:gd name="T96" fmla="*/ 1203 w 1523"/>
                <a:gd name="T97" fmla="*/ 3 h 1943"/>
                <a:gd name="T98" fmla="*/ 1251 w 1523"/>
                <a:gd name="T99" fmla="*/ 0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3" h="1943">
                  <a:moveTo>
                    <a:pt x="1251" y="0"/>
                  </a:moveTo>
                  <a:lnTo>
                    <a:pt x="1301" y="3"/>
                  </a:lnTo>
                  <a:lnTo>
                    <a:pt x="1345" y="16"/>
                  </a:lnTo>
                  <a:lnTo>
                    <a:pt x="1389" y="37"/>
                  </a:lnTo>
                  <a:lnTo>
                    <a:pt x="1427" y="64"/>
                  </a:lnTo>
                  <a:lnTo>
                    <a:pt x="1459" y="96"/>
                  </a:lnTo>
                  <a:lnTo>
                    <a:pt x="1487" y="135"/>
                  </a:lnTo>
                  <a:lnTo>
                    <a:pt x="1506" y="176"/>
                  </a:lnTo>
                  <a:lnTo>
                    <a:pt x="1519" y="223"/>
                  </a:lnTo>
                  <a:lnTo>
                    <a:pt x="1523" y="271"/>
                  </a:lnTo>
                  <a:lnTo>
                    <a:pt x="1523" y="1670"/>
                  </a:lnTo>
                  <a:lnTo>
                    <a:pt x="1519" y="1720"/>
                  </a:lnTo>
                  <a:lnTo>
                    <a:pt x="1506" y="1767"/>
                  </a:lnTo>
                  <a:lnTo>
                    <a:pt x="1487" y="1808"/>
                  </a:lnTo>
                  <a:lnTo>
                    <a:pt x="1459" y="1847"/>
                  </a:lnTo>
                  <a:lnTo>
                    <a:pt x="1427" y="1879"/>
                  </a:lnTo>
                  <a:lnTo>
                    <a:pt x="1389" y="1906"/>
                  </a:lnTo>
                  <a:lnTo>
                    <a:pt x="1345" y="1926"/>
                  </a:lnTo>
                  <a:lnTo>
                    <a:pt x="1301" y="1938"/>
                  </a:lnTo>
                  <a:lnTo>
                    <a:pt x="1251" y="1943"/>
                  </a:lnTo>
                  <a:lnTo>
                    <a:pt x="271" y="1943"/>
                  </a:lnTo>
                  <a:lnTo>
                    <a:pt x="223" y="1938"/>
                  </a:lnTo>
                  <a:lnTo>
                    <a:pt x="176" y="1926"/>
                  </a:lnTo>
                  <a:lnTo>
                    <a:pt x="135" y="1906"/>
                  </a:lnTo>
                  <a:lnTo>
                    <a:pt x="96" y="1879"/>
                  </a:lnTo>
                  <a:lnTo>
                    <a:pt x="64" y="1847"/>
                  </a:lnTo>
                  <a:lnTo>
                    <a:pt x="37" y="1808"/>
                  </a:lnTo>
                  <a:lnTo>
                    <a:pt x="16" y="1767"/>
                  </a:lnTo>
                  <a:lnTo>
                    <a:pt x="3" y="1720"/>
                  </a:lnTo>
                  <a:lnTo>
                    <a:pt x="0" y="1670"/>
                  </a:lnTo>
                  <a:lnTo>
                    <a:pt x="3" y="1622"/>
                  </a:lnTo>
                  <a:lnTo>
                    <a:pt x="16" y="1575"/>
                  </a:lnTo>
                  <a:lnTo>
                    <a:pt x="37" y="1534"/>
                  </a:lnTo>
                  <a:lnTo>
                    <a:pt x="64" y="1495"/>
                  </a:lnTo>
                  <a:lnTo>
                    <a:pt x="96" y="1463"/>
                  </a:lnTo>
                  <a:lnTo>
                    <a:pt x="135" y="1436"/>
                  </a:lnTo>
                  <a:lnTo>
                    <a:pt x="176" y="1415"/>
                  </a:lnTo>
                  <a:lnTo>
                    <a:pt x="223" y="1402"/>
                  </a:lnTo>
                  <a:lnTo>
                    <a:pt x="271" y="1399"/>
                  </a:lnTo>
                  <a:lnTo>
                    <a:pt x="978" y="1399"/>
                  </a:lnTo>
                  <a:lnTo>
                    <a:pt x="978" y="271"/>
                  </a:lnTo>
                  <a:lnTo>
                    <a:pt x="983" y="223"/>
                  </a:lnTo>
                  <a:lnTo>
                    <a:pt x="996" y="176"/>
                  </a:lnTo>
                  <a:lnTo>
                    <a:pt x="1017" y="135"/>
                  </a:lnTo>
                  <a:lnTo>
                    <a:pt x="1042" y="96"/>
                  </a:lnTo>
                  <a:lnTo>
                    <a:pt x="1076" y="64"/>
                  </a:lnTo>
                  <a:lnTo>
                    <a:pt x="1113" y="37"/>
                  </a:lnTo>
                  <a:lnTo>
                    <a:pt x="1156" y="16"/>
                  </a:lnTo>
                  <a:lnTo>
                    <a:pt x="1203" y="3"/>
                  </a:lnTo>
                  <a:lnTo>
                    <a:pt x="12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10383543" y="5247107"/>
              <a:ext cx="50219" cy="99159"/>
            </a:xfrm>
            <a:custGeom>
              <a:avLst/>
              <a:gdLst>
                <a:gd name="T0" fmla="*/ 156 w 315"/>
                <a:gd name="T1" fmla="*/ 0 h 620"/>
                <a:gd name="T2" fmla="*/ 159 w 315"/>
                <a:gd name="T3" fmla="*/ 0 h 620"/>
                <a:gd name="T4" fmla="*/ 191 w 315"/>
                <a:gd name="T5" fmla="*/ 3 h 620"/>
                <a:gd name="T6" fmla="*/ 220 w 315"/>
                <a:gd name="T7" fmla="*/ 16 h 620"/>
                <a:gd name="T8" fmla="*/ 244 w 315"/>
                <a:gd name="T9" fmla="*/ 35 h 620"/>
                <a:gd name="T10" fmla="*/ 262 w 315"/>
                <a:gd name="T11" fmla="*/ 59 h 620"/>
                <a:gd name="T12" fmla="*/ 275 w 315"/>
                <a:gd name="T13" fmla="*/ 87 h 620"/>
                <a:gd name="T14" fmla="*/ 279 w 315"/>
                <a:gd name="T15" fmla="*/ 119 h 620"/>
                <a:gd name="T16" fmla="*/ 279 w 315"/>
                <a:gd name="T17" fmla="*/ 366 h 620"/>
                <a:gd name="T18" fmla="*/ 299 w 315"/>
                <a:gd name="T19" fmla="*/ 395 h 620"/>
                <a:gd name="T20" fmla="*/ 310 w 315"/>
                <a:gd name="T21" fmla="*/ 429 h 620"/>
                <a:gd name="T22" fmla="*/ 315 w 315"/>
                <a:gd name="T23" fmla="*/ 466 h 620"/>
                <a:gd name="T24" fmla="*/ 310 w 315"/>
                <a:gd name="T25" fmla="*/ 501 h 620"/>
                <a:gd name="T26" fmla="*/ 299 w 315"/>
                <a:gd name="T27" fmla="*/ 533 h 620"/>
                <a:gd name="T28" fmla="*/ 281 w 315"/>
                <a:gd name="T29" fmla="*/ 562 h 620"/>
                <a:gd name="T30" fmla="*/ 257 w 315"/>
                <a:gd name="T31" fmla="*/ 586 h 620"/>
                <a:gd name="T32" fmla="*/ 228 w 315"/>
                <a:gd name="T33" fmla="*/ 606 h 620"/>
                <a:gd name="T34" fmla="*/ 194 w 315"/>
                <a:gd name="T35" fmla="*/ 617 h 620"/>
                <a:gd name="T36" fmla="*/ 159 w 315"/>
                <a:gd name="T37" fmla="*/ 620 h 620"/>
                <a:gd name="T38" fmla="*/ 158 w 315"/>
                <a:gd name="T39" fmla="*/ 620 h 620"/>
                <a:gd name="T40" fmla="*/ 122 w 315"/>
                <a:gd name="T41" fmla="*/ 617 h 620"/>
                <a:gd name="T42" fmla="*/ 89 w 315"/>
                <a:gd name="T43" fmla="*/ 606 h 620"/>
                <a:gd name="T44" fmla="*/ 60 w 315"/>
                <a:gd name="T45" fmla="*/ 586 h 620"/>
                <a:gd name="T46" fmla="*/ 36 w 315"/>
                <a:gd name="T47" fmla="*/ 562 h 620"/>
                <a:gd name="T48" fmla="*/ 16 w 315"/>
                <a:gd name="T49" fmla="*/ 533 h 620"/>
                <a:gd name="T50" fmla="*/ 5 w 315"/>
                <a:gd name="T51" fmla="*/ 501 h 620"/>
                <a:gd name="T52" fmla="*/ 0 w 315"/>
                <a:gd name="T53" fmla="*/ 466 h 620"/>
                <a:gd name="T54" fmla="*/ 5 w 315"/>
                <a:gd name="T55" fmla="*/ 429 h 620"/>
                <a:gd name="T56" fmla="*/ 18 w 315"/>
                <a:gd name="T57" fmla="*/ 395 h 620"/>
                <a:gd name="T58" fmla="*/ 37 w 315"/>
                <a:gd name="T59" fmla="*/ 366 h 620"/>
                <a:gd name="T60" fmla="*/ 37 w 315"/>
                <a:gd name="T61" fmla="*/ 119 h 620"/>
                <a:gd name="T62" fmla="*/ 42 w 315"/>
                <a:gd name="T63" fmla="*/ 87 h 620"/>
                <a:gd name="T64" fmla="*/ 53 w 315"/>
                <a:gd name="T65" fmla="*/ 59 h 620"/>
                <a:gd name="T66" fmla="*/ 73 w 315"/>
                <a:gd name="T67" fmla="*/ 35 h 620"/>
                <a:gd name="T68" fmla="*/ 97 w 315"/>
                <a:gd name="T69" fmla="*/ 16 h 620"/>
                <a:gd name="T70" fmla="*/ 126 w 315"/>
                <a:gd name="T71" fmla="*/ 3 h 620"/>
                <a:gd name="T72" fmla="*/ 156 w 31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5" h="620">
                  <a:moveTo>
                    <a:pt x="156" y="0"/>
                  </a:moveTo>
                  <a:lnTo>
                    <a:pt x="159" y="0"/>
                  </a:lnTo>
                  <a:lnTo>
                    <a:pt x="191" y="3"/>
                  </a:lnTo>
                  <a:lnTo>
                    <a:pt x="220" y="16"/>
                  </a:lnTo>
                  <a:lnTo>
                    <a:pt x="244" y="35"/>
                  </a:lnTo>
                  <a:lnTo>
                    <a:pt x="262" y="59"/>
                  </a:lnTo>
                  <a:lnTo>
                    <a:pt x="275" y="87"/>
                  </a:lnTo>
                  <a:lnTo>
                    <a:pt x="279" y="119"/>
                  </a:lnTo>
                  <a:lnTo>
                    <a:pt x="279" y="366"/>
                  </a:lnTo>
                  <a:lnTo>
                    <a:pt x="299" y="395"/>
                  </a:lnTo>
                  <a:lnTo>
                    <a:pt x="310" y="429"/>
                  </a:lnTo>
                  <a:lnTo>
                    <a:pt x="315" y="466"/>
                  </a:lnTo>
                  <a:lnTo>
                    <a:pt x="310" y="501"/>
                  </a:lnTo>
                  <a:lnTo>
                    <a:pt x="299" y="533"/>
                  </a:lnTo>
                  <a:lnTo>
                    <a:pt x="281" y="562"/>
                  </a:lnTo>
                  <a:lnTo>
                    <a:pt x="257" y="586"/>
                  </a:lnTo>
                  <a:lnTo>
                    <a:pt x="228" y="606"/>
                  </a:lnTo>
                  <a:lnTo>
                    <a:pt x="194" y="617"/>
                  </a:lnTo>
                  <a:lnTo>
                    <a:pt x="159" y="620"/>
                  </a:lnTo>
                  <a:lnTo>
                    <a:pt x="158" y="620"/>
                  </a:lnTo>
                  <a:lnTo>
                    <a:pt x="122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10448156" y="5247107"/>
              <a:ext cx="49580" cy="99159"/>
            </a:xfrm>
            <a:custGeom>
              <a:avLst/>
              <a:gdLst>
                <a:gd name="T0" fmla="*/ 155 w 311"/>
                <a:gd name="T1" fmla="*/ 0 h 620"/>
                <a:gd name="T2" fmla="*/ 187 w 311"/>
                <a:gd name="T3" fmla="*/ 3 h 620"/>
                <a:gd name="T4" fmla="*/ 216 w 311"/>
                <a:gd name="T5" fmla="*/ 16 h 620"/>
                <a:gd name="T6" fmla="*/ 240 w 311"/>
                <a:gd name="T7" fmla="*/ 35 h 620"/>
                <a:gd name="T8" fmla="*/ 259 w 311"/>
                <a:gd name="T9" fmla="*/ 59 h 620"/>
                <a:gd name="T10" fmla="*/ 271 w 311"/>
                <a:gd name="T11" fmla="*/ 87 h 620"/>
                <a:gd name="T12" fmla="*/ 275 w 311"/>
                <a:gd name="T13" fmla="*/ 119 h 620"/>
                <a:gd name="T14" fmla="*/ 275 w 311"/>
                <a:gd name="T15" fmla="*/ 366 h 620"/>
                <a:gd name="T16" fmla="*/ 295 w 311"/>
                <a:gd name="T17" fmla="*/ 395 h 620"/>
                <a:gd name="T18" fmla="*/ 307 w 311"/>
                <a:gd name="T19" fmla="*/ 429 h 620"/>
                <a:gd name="T20" fmla="*/ 311 w 311"/>
                <a:gd name="T21" fmla="*/ 466 h 620"/>
                <a:gd name="T22" fmla="*/ 307 w 311"/>
                <a:gd name="T23" fmla="*/ 501 h 620"/>
                <a:gd name="T24" fmla="*/ 295 w 311"/>
                <a:gd name="T25" fmla="*/ 533 h 620"/>
                <a:gd name="T26" fmla="*/ 277 w 311"/>
                <a:gd name="T27" fmla="*/ 562 h 620"/>
                <a:gd name="T28" fmla="*/ 253 w 311"/>
                <a:gd name="T29" fmla="*/ 586 h 620"/>
                <a:gd name="T30" fmla="*/ 224 w 311"/>
                <a:gd name="T31" fmla="*/ 606 h 620"/>
                <a:gd name="T32" fmla="*/ 190 w 311"/>
                <a:gd name="T33" fmla="*/ 617 h 620"/>
                <a:gd name="T34" fmla="*/ 155 w 311"/>
                <a:gd name="T35" fmla="*/ 620 h 620"/>
                <a:gd name="T36" fmla="*/ 120 w 311"/>
                <a:gd name="T37" fmla="*/ 617 h 620"/>
                <a:gd name="T38" fmla="*/ 88 w 311"/>
                <a:gd name="T39" fmla="*/ 606 h 620"/>
                <a:gd name="T40" fmla="*/ 59 w 311"/>
                <a:gd name="T41" fmla="*/ 586 h 620"/>
                <a:gd name="T42" fmla="*/ 35 w 311"/>
                <a:gd name="T43" fmla="*/ 562 h 620"/>
                <a:gd name="T44" fmla="*/ 16 w 311"/>
                <a:gd name="T45" fmla="*/ 533 h 620"/>
                <a:gd name="T46" fmla="*/ 4 w 311"/>
                <a:gd name="T47" fmla="*/ 501 h 620"/>
                <a:gd name="T48" fmla="*/ 0 w 311"/>
                <a:gd name="T49" fmla="*/ 466 h 620"/>
                <a:gd name="T50" fmla="*/ 4 w 311"/>
                <a:gd name="T51" fmla="*/ 429 h 620"/>
                <a:gd name="T52" fmla="*/ 16 w 311"/>
                <a:gd name="T53" fmla="*/ 395 h 620"/>
                <a:gd name="T54" fmla="*/ 36 w 311"/>
                <a:gd name="T55" fmla="*/ 366 h 620"/>
                <a:gd name="T56" fmla="*/ 36 w 311"/>
                <a:gd name="T57" fmla="*/ 119 h 620"/>
                <a:gd name="T58" fmla="*/ 40 w 311"/>
                <a:gd name="T59" fmla="*/ 87 h 620"/>
                <a:gd name="T60" fmla="*/ 52 w 311"/>
                <a:gd name="T61" fmla="*/ 59 h 620"/>
                <a:gd name="T62" fmla="*/ 72 w 311"/>
                <a:gd name="T63" fmla="*/ 35 h 620"/>
                <a:gd name="T64" fmla="*/ 96 w 311"/>
                <a:gd name="T65" fmla="*/ 16 h 620"/>
                <a:gd name="T66" fmla="*/ 123 w 311"/>
                <a:gd name="T67" fmla="*/ 3 h 620"/>
                <a:gd name="T68" fmla="*/ 155 w 311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620">
                  <a:moveTo>
                    <a:pt x="155" y="0"/>
                  </a:moveTo>
                  <a:lnTo>
                    <a:pt x="187" y="3"/>
                  </a:lnTo>
                  <a:lnTo>
                    <a:pt x="216" y="16"/>
                  </a:lnTo>
                  <a:lnTo>
                    <a:pt x="240" y="35"/>
                  </a:lnTo>
                  <a:lnTo>
                    <a:pt x="259" y="59"/>
                  </a:lnTo>
                  <a:lnTo>
                    <a:pt x="271" y="87"/>
                  </a:lnTo>
                  <a:lnTo>
                    <a:pt x="275" y="119"/>
                  </a:lnTo>
                  <a:lnTo>
                    <a:pt x="275" y="366"/>
                  </a:lnTo>
                  <a:lnTo>
                    <a:pt x="295" y="395"/>
                  </a:lnTo>
                  <a:lnTo>
                    <a:pt x="307" y="429"/>
                  </a:lnTo>
                  <a:lnTo>
                    <a:pt x="311" y="466"/>
                  </a:lnTo>
                  <a:lnTo>
                    <a:pt x="307" y="501"/>
                  </a:lnTo>
                  <a:lnTo>
                    <a:pt x="295" y="533"/>
                  </a:lnTo>
                  <a:lnTo>
                    <a:pt x="277" y="562"/>
                  </a:lnTo>
                  <a:lnTo>
                    <a:pt x="253" y="586"/>
                  </a:lnTo>
                  <a:lnTo>
                    <a:pt x="224" y="606"/>
                  </a:lnTo>
                  <a:lnTo>
                    <a:pt x="190" y="617"/>
                  </a:lnTo>
                  <a:lnTo>
                    <a:pt x="155" y="620"/>
                  </a:lnTo>
                  <a:lnTo>
                    <a:pt x="120" y="617"/>
                  </a:lnTo>
                  <a:lnTo>
                    <a:pt x="88" y="606"/>
                  </a:lnTo>
                  <a:lnTo>
                    <a:pt x="59" y="586"/>
                  </a:lnTo>
                  <a:lnTo>
                    <a:pt x="35" y="562"/>
                  </a:lnTo>
                  <a:lnTo>
                    <a:pt x="16" y="533"/>
                  </a:lnTo>
                  <a:lnTo>
                    <a:pt x="4" y="501"/>
                  </a:lnTo>
                  <a:lnTo>
                    <a:pt x="0" y="466"/>
                  </a:lnTo>
                  <a:lnTo>
                    <a:pt x="4" y="429"/>
                  </a:lnTo>
                  <a:lnTo>
                    <a:pt x="16" y="395"/>
                  </a:lnTo>
                  <a:lnTo>
                    <a:pt x="36" y="366"/>
                  </a:lnTo>
                  <a:lnTo>
                    <a:pt x="36" y="119"/>
                  </a:lnTo>
                  <a:lnTo>
                    <a:pt x="40" y="87"/>
                  </a:lnTo>
                  <a:lnTo>
                    <a:pt x="52" y="59"/>
                  </a:lnTo>
                  <a:lnTo>
                    <a:pt x="72" y="35"/>
                  </a:lnTo>
                  <a:lnTo>
                    <a:pt x="96" y="16"/>
                  </a:lnTo>
                  <a:lnTo>
                    <a:pt x="123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10512129" y="5247107"/>
              <a:ext cx="49899" cy="99159"/>
            </a:xfrm>
            <a:custGeom>
              <a:avLst/>
              <a:gdLst>
                <a:gd name="T0" fmla="*/ 156 w 312"/>
                <a:gd name="T1" fmla="*/ 0 h 620"/>
                <a:gd name="T2" fmla="*/ 188 w 312"/>
                <a:gd name="T3" fmla="*/ 3 h 620"/>
                <a:gd name="T4" fmla="*/ 217 w 312"/>
                <a:gd name="T5" fmla="*/ 16 h 620"/>
                <a:gd name="T6" fmla="*/ 241 w 312"/>
                <a:gd name="T7" fmla="*/ 35 h 620"/>
                <a:gd name="T8" fmla="*/ 260 w 312"/>
                <a:gd name="T9" fmla="*/ 59 h 620"/>
                <a:gd name="T10" fmla="*/ 271 w 312"/>
                <a:gd name="T11" fmla="*/ 87 h 620"/>
                <a:gd name="T12" fmla="*/ 276 w 312"/>
                <a:gd name="T13" fmla="*/ 119 h 620"/>
                <a:gd name="T14" fmla="*/ 276 w 312"/>
                <a:gd name="T15" fmla="*/ 366 h 620"/>
                <a:gd name="T16" fmla="*/ 296 w 312"/>
                <a:gd name="T17" fmla="*/ 395 h 620"/>
                <a:gd name="T18" fmla="*/ 308 w 312"/>
                <a:gd name="T19" fmla="*/ 429 h 620"/>
                <a:gd name="T20" fmla="*/ 312 w 312"/>
                <a:gd name="T21" fmla="*/ 466 h 620"/>
                <a:gd name="T22" fmla="*/ 308 w 312"/>
                <a:gd name="T23" fmla="*/ 501 h 620"/>
                <a:gd name="T24" fmla="*/ 297 w 312"/>
                <a:gd name="T25" fmla="*/ 533 h 620"/>
                <a:gd name="T26" fmla="*/ 278 w 312"/>
                <a:gd name="T27" fmla="*/ 562 h 620"/>
                <a:gd name="T28" fmla="*/ 254 w 312"/>
                <a:gd name="T29" fmla="*/ 586 h 620"/>
                <a:gd name="T30" fmla="*/ 225 w 312"/>
                <a:gd name="T31" fmla="*/ 606 h 620"/>
                <a:gd name="T32" fmla="*/ 193 w 312"/>
                <a:gd name="T33" fmla="*/ 617 h 620"/>
                <a:gd name="T34" fmla="*/ 156 w 312"/>
                <a:gd name="T35" fmla="*/ 620 h 620"/>
                <a:gd name="T36" fmla="*/ 121 w 312"/>
                <a:gd name="T37" fmla="*/ 617 h 620"/>
                <a:gd name="T38" fmla="*/ 89 w 312"/>
                <a:gd name="T39" fmla="*/ 606 h 620"/>
                <a:gd name="T40" fmla="*/ 60 w 312"/>
                <a:gd name="T41" fmla="*/ 586 h 620"/>
                <a:gd name="T42" fmla="*/ 36 w 312"/>
                <a:gd name="T43" fmla="*/ 562 h 620"/>
                <a:gd name="T44" fmla="*/ 16 w 312"/>
                <a:gd name="T45" fmla="*/ 533 h 620"/>
                <a:gd name="T46" fmla="*/ 5 w 312"/>
                <a:gd name="T47" fmla="*/ 501 h 620"/>
                <a:gd name="T48" fmla="*/ 0 w 312"/>
                <a:gd name="T49" fmla="*/ 466 h 620"/>
                <a:gd name="T50" fmla="*/ 5 w 312"/>
                <a:gd name="T51" fmla="*/ 429 h 620"/>
                <a:gd name="T52" fmla="*/ 18 w 312"/>
                <a:gd name="T53" fmla="*/ 395 h 620"/>
                <a:gd name="T54" fmla="*/ 37 w 312"/>
                <a:gd name="T55" fmla="*/ 366 h 620"/>
                <a:gd name="T56" fmla="*/ 37 w 312"/>
                <a:gd name="T57" fmla="*/ 119 h 620"/>
                <a:gd name="T58" fmla="*/ 42 w 312"/>
                <a:gd name="T59" fmla="*/ 87 h 620"/>
                <a:gd name="T60" fmla="*/ 53 w 312"/>
                <a:gd name="T61" fmla="*/ 59 h 620"/>
                <a:gd name="T62" fmla="*/ 73 w 312"/>
                <a:gd name="T63" fmla="*/ 35 h 620"/>
                <a:gd name="T64" fmla="*/ 97 w 312"/>
                <a:gd name="T65" fmla="*/ 16 h 620"/>
                <a:gd name="T66" fmla="*/ 126 w 312"/>
                <a:gd name="T67" fmla="*/ 3 h 620"/>
                <a:gd name="T68" fmla="*/ 156 w 312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2" h="620">
                  <a:moveTo>
                    <a:pt x="156" y="0"/>
                  </a:moveTo>
                  <a:lnTo>
                    <a:pt x="188" y="3"/>
                  </a:lnTo>
                  <a:lnTo>
                    <a:pt x="217" y="16"/>
                  </a:lnTo>
                  <a:lnTo>
                    <a:pt x="241" y="35"/>
                  </a:lnTo>
                  <a:lnTo>
                    <a:pt x="260" y="59"/>
                  </a:lnTo>
                  <a:lnTo>
                    <a:pt x="271" y="87"/>
                  </a:lnTo>
                  <a:lnTo>
                    <a:pt x="276" y="119"/>
                  </a:lnTo>
                  <a:lnTo>
                    <a:pt x="276" y="366"/>
                  </a:lnTo>
                  <a:lnTo>
                    <a:pt x="296" y="395"/>
                  </a:lnTo>
                  <a:lnTo>
                    <a:pt x="308" y="429"/>
                  </a:lnTo>
                  <a:lnTo>
                    <a:pt x="312" y="466"/>
                  </a:lnTo>
                  <a:lnTo>
                    <a:pt x="308" y="501"/>
                  </a:lnTo>
                  <a:lnTo>
                    <a:pt x="297" y="533"/>
                  </a:lnTo>
                  <a:lnTo>
                    <a:pt x="278" y="562"/>
                  </a:lnTo>
                  <a:lnTo>
                    <a:pt x="254" y="586"/>
                  </a:lnTo>
                  <a:lnTo>
                    <a:pt x="225" y="606"/>
                  </a:lnTo>
                  <a:lnTo>
                    <a:pt x="193" y="617"/>
                  </a:lnTo>
                  <a:lnTo>
                    <a:pt x="156" y="620"/>
                  </a:lnTo>
                  <a:lnTo>
                    <a:pt x="121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10297178" y="5276534"/>
              <a:ext cx="351215" cy="335861"/>
            </a:xfrm>
            <a:custGeom>
              <a:avLst/>
              <a:gdLst>
                <a:gd name="T0" fmla="*/ 465 w 2195"/>
                <a:gd name="T1" fmla="*/ 0 h 2099"/>
                <a:gd name="T2" fmla="*/ 420 w 2195"/>
                <a:gd name="T3" fmla="*/ 239 h 2099"/>
                <a:gd name="T4" fmla="*/ 340 w 2195"/>
                <a:gd name="T5" fmla="*/ 257 h 2099"/>
                <a:gd name="T6" fmla="*/ 279 w 2195"/>
                <a:gd name="T7" fmla="*/ 307 h 2099"/>
                <a:gd name="T8" fmla="*/ 243 w 2195"/>
                <a:gd name="T9" fmla="*/ 379 h 2099"/>
                <a:gd name="T10" fmla="*/ 239 w 2195"/>
                <a:gd name="T11" fmla="*/ 1678 h 2099"/>
                <a:gd name="T12" fmla="*/ 258 w 2195"/>
                <a:gd name="T13" fmla="*/ 1759 h 2099"/>
                <a:gd name="T14" fmla="*/ 306 w 2195"/>
                <a:gd name="T15" fmla="*/ 1820 h 2099"/>
                <a:gd name="T16" fmla="*/ 378 w 2195"/>
                <a:gd name="T17" fmla="*/ 1855 h 2099"/>
                <a:gd name="T18" fmla="*/ 1775 w 2195"/>
                <a:gd name="T19" fmla="*/ 1860 h 2099"/>
                <a:gd name="T20" fmla="*/ 1853 w 2195"/>
                <a:gd name="T21" fmla="*/ 1842 h 2099"/>
                <a:gd name="T22" fmla="*/ 1916 w 2195"/>
                <a:gd name="T23" fmla="*/ 1792 h 2099"/>
                <a:gd name="T24" fmla="*/ 1951 w 2195"/>
                <a:gd name="T25" fmla="*/ 1720 h 2099"/>
                <a:gd name="T26" fmla="*/ 1956 w 2195"/>
                <a:gd name="T27" fmla="*/ 421 h 2099"/>
                <a:gd name="T28" fmla="*/ 1937 w 2195"/>
                <a:gd name="T29" fmla="*/ 340 h 2099"/>
                <a:gd name="T30" fmla="*/ 1887 w 2195"/>
                <a:gd name="T31" fmla="*/ 279 h 2099"/>
                <a:gd name="T32" fmla="*/ 1817 w 2195"/>
                <a:gd name="T33" fmla="*/ 244 h 2099"/>
                <a:gd name="T34" fmla="*/ 1730 w 2195"/>
                <a:gd name="T35" fmla="*/ 239 h 2099"/>
                <a:gd name="T36" fmla="*/ 1775 w 2195"/>
                <a:gd name="T37" fmla="*/ 0 h 2099"/>
                <a:gd name="T38" fmla="*/ 1895 w 2195"/>
                <a:gd name="T39" fmla="*/ 17 h 2099"/>
                <a:gd name="T40" fmla="*/ 2003 w 2195"/>
                <a:gd name="T41" fmla="*/ 67 h 2099"/>
                <a:gd name="T42" fmla="*/ 2091 w 2195"/>
                <a:gd name="T43" fmla="*/ 144 h 2099"/>
                <a:gd name="T44" fmla="*/ 2155 w 2195"/>
                <a:gd name="T45" fmla="*/ 244 h 2099"/>
                <a:gd name="T46" fmla="*/ 2190 w 2195"/>
                <a:gd name="T47" fmla="*/ 358 h 2099"/>
                <a:gd name="T48" fmla="*/ 2195 w 2195"/>
                <a:gd name="T49" fmla="*/ 1678 h 2099"/>
                <a:gd name="T50" fmla="*/ 2177 w 2195"/>
                <a:gd name="T51" fmla="*/ 1800 h 2099"/>
                <a:gd name="T52" fmla="*/ 2128 w 2195"/>
                <a:gd name="T53" fmla="*/ 1908 h 2099"/>
                <a:gd name="T54" fmla="*/ 2051 w 2195"/>
                <a:gd name="T55" fmla="*/ 1996 h 2099"/>
                <a:gd name="T56" fmla="*/ 1951 w 2195"/>
                <a:gd name="T57" fmla="*/ 2061 h 2099"/>
                <a:gd name="T58" fmla="*/ 1836 w 2195"/>
                <a:gd name="T59" fmla="*/ 2096 h 2099"/>
                <a:gd name="T60" fmla="*/ 420 w 2195"/>
                <a:gd name="T61" fmla="*/ 2099 h 2099"/>
                <a:gd name="T62" fmla="*/ 299 w 2195"/>
                <a:gd name="T63" fmla="*/ 2082 h 2099"/>
                <a:gd name="T64" fmla="*/ 192 w 2195"/>
                <a:gd name="T65" fmla="*/ 2032 h 2099"/>
                <a:gd name="T66" fmla="*/ 102 w 2195"/>
                <a:gd name="T67" fmla="*/ 1955 h 2099"/>
                <a:gd name="T68" fmla="*/ 38 w 2195"/>
                <a:gd name="T69" fmla="*/ 1857 h 2099"/>
                <a:gd name="T70" fmla="*/ 4 w 2195"/>
                <a:gd name="T71" fmla="*/ 1741 h 2099"/>
                <a:gd name="T72" fmla="*/ 0 w 2195"/>
                <a:gd name="T73" fmla="*/ 421 h 2099"/>
                <a:gd name="T74" fmla="*/ 17 w 2195"/>
                <a:gd name="T75" fmla="*/ 299 h 2099"/>
                <a:gd name="T76" fmla="*/ 67 w 2195"/>
                <a:gd name="T77" fmla="*/ 191 h 2099"/>
                <a:gd name="T78" fmla="*/ 144 w 2195"/>
                <a:gd name="T79" fmla="*/ 103 h 2099"/>
                <a:gd name="T80" fmla="*/ 243 w 2195"/>
                <a:gd name="T81" fmla="*/ 38 h 2099"/>
                <a:gd name="T82" fmla="*/ 357 w 2195"/>
                <a:gd name="T83" fmla="*/ 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95" h="2099">
                  <a:moveTo>
                    <a:pt x="420" y="0"/>
                  </a:moveTo>
                  <a:lnTo>
                    <a:pt x="465" y="0"/>
                  </a:lnTo>
                  <a:lnTo>
                    <a:pt x="465" y="239"/>
                  </a:lnTo>
                  <a:lnTo>
                    <a:pt x="420" y="239"/>
                  </a:lnTo>
                  <a:lnTo>
                    <a:pt x="378" y="244"/>
                  </a:lnTo>
                  <a:lnTo>
                    <a:pt x="340" y="257"/>
                  </a:lnTo>
                  <a:lnTo>
                    <a:pt x="306" y="279"/>
                  </a:lnTo>
                  <a:lnTo>
                    <a:pt x="279" y="307"/>
                  </a:lnTo>
                  <a:lnTo>
                    <a:pt x="258" y="340"/>
                  </a:lnTo>
                  <a:lnTo>
                    <a:pt x="243" y="379"/>
                  </a:lnTo>
                  <a:lnTo>
                    <a:pt x="239" y="421"/>
                  </a:lnTo>
                  <a:lnTo>
                    <a:pt x="239" y="1678"/>
                  </a:lnTo>
                  <a:lnTo>
                    <a:pt x="243" y="1720"/>
                  </a:lnTo>
                  <a:lnTo>
                    <a:pt x="258" y="1759"/>
                  </a:lnTo>
                  <a:lnTo>
                    <a:pt x="279" y="1792"/>
                  </a:lnTo>
                  <a:lnTo>
                    <a:pt x="306" y="1820"/>
                  </a:lnTo>
                  <a:lnTo>
                    <a:pt x="340" y="1842"/>
                  </a:lnTo>
                  <a:lnTo>
                    <a:pt x="378" y="1855"/>
                  </a:lnTo>
                  <a:lnTo>
                    <a:pt x="420" y="1860"/>
                  </a:lnTo>
                  <a:lnTo>
                    <a:pt x="1775" y="1860"/>
                  </a:lnTo>
                  <a:lnTo>
                    <a:pt x="1817" y="1855"/>
                  </a:lnTo>
                  <a:lnTo>
                    <a:pt x="1853" y="1842"/>
                  </a:lnTo>
                  <a:lnTo>
                    <a:pt x="1887" y="1820"/>
                  </a:lnTo>
                  <a:lnTo>
                    <a:pt x="1916" y="1792"/>
                  </a:lnTo>
                  <a:lnTo>
                    <a:pt x="1937" y="1759"/>
                  </a:lnTo>
                  <a:lnTo>
                    <a:pt x="1951" y="1720"/>
                  </a:lnTo>
                  <a:lnTo>
                    <a:pt x="1956" y="1678"/>
                  </a:lnTo>
                  <a:lnTo>
                    <a:pt x="1956" y="421"/>
                  </a:lnTo>
                  <a:lnTo>
                    <a:pt x="1951" y="379"/>
                  </a:lnTo>
                  <a:lnTo>
                    <a:pt x="1937" y="340"/>
                  </a:lnTo>
                  <a:lnTo>
                    <a:pt x="1916" y="307"/>
                  </a:lnTo>
                  <a:lnTo>
                    <a:pt x="1887" y="279"/>
                  </a:lnTo>
                  <a:lnTo>
                    <a:pt x="1853" y="257"/>
                  </a:lnTo>
                  <a:lnTo>
                    <a:pt x="1817" y="244"/>
                  </a:lnTo>
                  <a:lnTo>
                    <a:pt x="1775" y="239"/>
                  </a:lnTo>
                  <a:lnTo>
                    <a:pt x="1730" y="239"/>
                  </a:lnTo>
                  <a:lnTo>
                    <a:pt x="1730" y="0"/>
                  </a:lnTo>
                  <a:lnTo>
                    <a:pt x="1775" y="0"/>
                  </a:lnTo>
                  <a:lnTo>
                    <a:pt x="1836" y="5"/>
                  </a:lnTo>
                  <a:lnTo>
                    <a:pt x="1895" y="17"/>
                  </a:lnTo>
                  <a:lnTo>
                    <a:pt x="1951" y="38"/>
                  </a:lnTo>
                  <a:lnTo>
                    <a:pt x="2003" y="67"/>
                  </a:lnTo>
                  <a:lnTo>
                    <a:pt x="2051" y="103"/>
                  </a:lnTo>
                  <a:lnTo>
                    <a:pt x="2091" y="144"/>
                  </a:lnTo>
                  <a:lnTo>
                    <a:pt x="2128" y="191"/>
                  </a:lnTo>
                  <a:lnTo>
                    <a:pt x="2155" y="244"/>
                  </a:lnTo>
                  <a:lnTo>
                    <a:pt x="2177" y="299"/>
                  </a:lnTo>
                  <a:lnTo>
                    <a:pt x="2190" y="358"/>
                  </a:lnTo>
                  <a:lnTo>
                    <a:pt x="2195" y="421"/>
                  </a:lnTo>
                  <a:lnTo>
                    <a:pt x="2195" y="1678"/>
                  </a:lnTo>
                  <a:lnTo>
                    <a:pt x="2190" y="1741"/>
                  </a:lnTo>
                  <a:lnTo>
                    <a:pt x="2177" y="1800"/>
                  </a:lnTo>
                  <a:lnTo>
                    <a:pt x="2155" y="1857"/>
                  </a:lnTo>
                  <a:lnTo>
                    <a:pt x="2128" y="1908"/>
                  </a:lnTo>
                  <a:lnTo>
                    <a:pt x="2091" y="1955"/>
                  </a:lnTo>
                  <a:lnTo>
                    <a:pt x="2051" y="1996"/>
                  </a:lnTo>
                  <a:lnTo>
                    <a:pt x="2003" y="2032"/>
                  </a:lnTo>
                  <a:lnTo>
                    <a:pt x="1951" y="2061"/>
                  </a:lnTo>
                  <a:lnTo>
                    <a:pt x="1895" y="2082"/>
                  </a:lnTo>
                  <a:lnTo>
                    <a:pt x="1836" y="2096"/>
                  </a:lnTo>
                  <a:lnTo>
                    <a:pt x="1775" y="2099"/>
                  </a:lnTo>
                  <a:lnTo>
                    <a:pt x="420" y="2099"/>
                  </a:lnTo>
                  <a:lnTo>
                    <a:pt x="357" y="2096"/>
                  </a:lnTo>
                  <a:lnTo>
                    <a:pt x="299" y="2082"/>
                  </a:lnTo>
                  <a:lnTo>
                    <a:pt x="243" y="2061"/>
                  </a:lnTo>
                  <a:lnTo>
                    <a:pt x="192" y="2032"/>
                  </a:lnTo>
                  <a:lnTo>
                    <a:pt x="144" y="1996"/>
                  </a:lnTo>
                  <a:lnTo>
                    <a:pt x="102" y="1955"/>
                  </a:lnTo>
                  <a:lnTo>
                    <a:pt x="67" y="1908"/>
                  </a:lnTo>
                  <a:lnTo>
                    <a:pt x="38" y="1857"/>
                  </a:lnTo>
                  <a:lnTo>
                    <a:pt x="17" y="1800"/>
                  </a:lnTo>
                  <a:lnTo>
                    <a:pt x="4" y="1741"/>
                  </a:lnTo>
                  <a:lnTo>
                    <a:pt x="0" y="1678"/>
                  </a:lnTo>
                  <a:lnTo>
                    <a:pt x="0" y="421"/>
                  </a:lnTo>
                  <a:lnTo>
                    <a:pt x="4" y="358"/>
                  </a:lnTo>
                  <a:lnTo>
                    <a:pt x="17" y="299"/>
                  </a:lnTo>
                  <a:lnTo>
                    <a:pt x="38" y="244"/>
                  </a:lnTo>
                  <a:lnTo>
                    <a:pt x="67" y="191"/>
                  </a:lnTo>
                  <a:lnTo>
                    <a:pt x="102" y="144"/>
                  </a:lnTo>
                  <a:lnTo>
                    <a:pt x="144" y="103"/>
                  </a:lnTo>
                  <a:lnTo>
                    <a:pt x="192" y="67"/>
                  </a:lnTo>
                  <a:lnTo>
                    <a:pt x="243" y="38"/>
                  </a:lnTo>
                  <a:lnTo>
                    <a:pt x="299" y="17"/>
                  </a:lnTo>
                  <a:lnTo>
                    <a:pt x="357" y="5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10364351" y="5434869"/>
              <a:ext cx="50219" cy="49899"/>
            </a:xfrm>
            <a:custGeom>
              <a:avLst/>
              <a:gdLst>
                <a:gd name="T0" fmla="*/ 157 w 312"/>
                <a:gd name="T1" fmla="*/ 0 h 312"/>
                <a:gd name="T2" fmla="*/ 192 w 312"/>
                <a:gd name="T3" fmla="*/ 3 h 312"/>
                <a:gd name="T4" fmla="*/ 224 w 312"/>
                <a:gd name="T5" fmla="*/ 15 h 312"/>
                <a:gd name="T6" fmla="*/ 255 w 312"/>
                <a:gd name="T7" fmla="*/ 34 h 312"/>
                <a:gd name="T8" fmla="*/ 279 w 312"/>
                <a:gd name="T9" fmla="*/ 58 h 312"/>
                <a:gd name="T10" fmla="*/ 296 w 312"/>
                <a:gd name="T11" fmla="*/ 87 h 312"/>
                <a:gd name="T12" fmla="*/ 308 w 312"/>
                <a:gd name="T13" fmla="*/ 121 h 312"/>
                <a:gd name="T14" fmla="*/ 312 w 312"/>
                <a:gd name="T15" fmla="*/ 156 h 312"/>
                <a:gd name="T16" fmla="*/ 308 w 312"/>
                <a:gd name="T17" fmla="*/ 191 h 312"/>
                <a:gd name="T18" fmla="*/ 296 w 312"/>
                <a:gd name="T19" fmla="*/ 225 h 312"/>
                <a:gd name="T20" fmla="*/ 279 w 312"/>
                <a:gd name="T21" fmla="*/ 254 h 312"/>
                <a:gd name="T22" fmla="*/ 255 w 312"/>
                <a:gd name="T23" fmla="*/ 278 h 312"/>
                <a:gd name="T24" fmla="*/ 224 w 312"/>
                <a:gd name="T25" fmla="*/ 296 h 312"/>
                <a:gd name="T26" fmla="*/ 192 w 312"/>
                <a:gd name="T27" fmla="*/ 307 h 312"/>
                <a:gd name="T28" fmla="*/ 157 w 312"/>
                <a:gd name="T29" fmla="*/ 312 h 312"/>
                <a:gd name="T30" fmla="*/ 120 w 312"/>
                <a:gd name="T31" fmla="*/ 307 h 312"/>
                <a:gd name="T32" fmla="*/ 88 w 312"/>
                <a:gd name="T33" fmla="*/ 296 h 312"/>
                <a:gd name="T34" fmla="*/ 59 w 312"/>
                <a:gd name="T35" fmla="*/ 278 h 312"/>
                <a:gd name="T36" fmla="*/ 35 w 312"/>
                <a:gd name="T37" fmla="*/ 254 h 312"/>
                <a:gd name="T38" fmla="*/ 16 w 312"/>
                <a:gd name="T39" fmla="*/ 225 h 312"/>
                <a:gd name="T40" fmla="*/ 5 w 312"/>
                <a:gd name="T41" fmla="*/ 191 h 312"/>
                <a:gd name="T42" fmla="*/ 0 w 312"/>
                <a:gd name="T43" fmla="*/ 156 h 312"/>
                <a:gd name="T44" fmla="*/ 5 w 312"/>
                <a:gd name="T45" fmla="*/ 121 h 312"/>
                <a:gd name="T46" fmla="*/ 16 w 312"/>
                <a:gd name="T47" fmla="*/ 87 h 312"/>
                <a:gd name="T48" fmla="*/ 35 w 312"/>
                <a:gd name="T49" fmla="*/ 58 h 312"/>
                <a:gd name="T50" fmla="*/ 59 w 312"/>
                <a:gd name="T51" fmla="*/ 34 h 312"/>
                <a:gd name="T52" fmla="*/ 88 w 312"/>
                <a:gd name="T53" fmla="*/ 15 h 312"/>
                <a:gd name="T54" fmla="*/ 120 w 312"/>
                <a:gd name="T55" fmla="*/ 3 h 312"/>
                <a:gd name="T56" fmla="*/ 157 w 312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2">
                  <a:moveTo>
                    <a:pt x="157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5" y="34"/>
                  </a:lnTo>
                  <a:lnTo>
                    <a:pt x="279" y="58"/>
                  </a:lnTo>
                  <a:lnTo>
                    <a:pt x="296" y="87"/>
                  </a:lnTo>
                  <a:lnTo>
                    <a:pt x="308" y="121"/>
                  </a:lnTo>
                  <a:lnTo>
                    <a:pt x="312" y="156"/>
                  </a:lnTo>
                  <a:lnTo>
                    <a:pt x="308" y="191"/>
                  </a:lnTo>
                  <a:lnTo>
                    <a:pt x="296" y="225"/>
                  </a:lnTo>
                  <a:lnTo>
                    <a:pt x="279" y="254"/>
                  </a:lnTo>
                  <a:lnTo>
                    <a:pt x="255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7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10447836" y="5434869"/>
              <a:ext cx="49899" cy="49899"/>
            </a:xfrm>
            <a:custGeom>
              <a:avLst/>
              <a:gdLst>
                <a:gd name="T0" fmla="*/ 155 w 313"/>
                <a:gd name="T1" fmla="*/ 0 h 312"/>
                <a:gd name="T2" fmla="*/ 192 w 313"/>
                <a:gd name="T3" fmla="*/ 3 h 312"/>
                <a:gd name="T4" fmla="*/ 224 w 313"/>
                <a:gd name="T5" fmla="*/ 15 h 312"/>
                <a:gd name="T6" fmla="*/ 253 w 313"/>
                <a:gd name="T7" fmla="*/ 34 h 312"/>
                <a:gd name="T8" fmla="*/ 277 w 313"/>
                <a:gd name="T9" fmla="*/ 58 h 312"/>
                <a:gd name="T10" fmla="*/ 297 w 313"/>
                <a:gd name="T11" fmla="*/ 87 h 312"/>
                <a:gd name="T12" fmla="*/ 308 w 313"/>
                <a:gd name="T13" fmla="*/ 121 h 312"/>
                <a:gd name="T14" fmla="*/ 313 w 313"/>
                <a:gd name="T15" fmla="*/ 156 h 312"/>
                <a:gd name="T16" fmla="*/ 308 w 313"/>
                <a:gd name="T17" fmla="*/ 191 h 312"/>
                <a:gd name="T18" fmla="*/ 297 w 313"/>
                <a:gd name="T19" fmla="*/ 225 h 312"/>
                <a:gd name="T20" fmla="*/ 277 w 313"/>
                <a:gd name="T21" fmla="*/ 254 h 312"/>
                <a:gd name="T22" fmla="*/ 253 w 313"/>
                <a:gd name="T23" fmla="*/ 278 h 312"/>
                <a:gd name="T24" fmla="*/ 224 w 313"/>
                <a:gd name="T25" fmla="*/ 296 h 312"/>
                <a:gd name="T26" fmla="*/ 192 w 313"/>
                <a:gd name="T27" fmla="*/ 307 h 312"/>
                <a:gd name="T28" fmla="*/ 155 w 313"/>
                <a:gd name="T29" fmla="*/ 312 h 312"/>
                <a:gd name="T30" fmla="*/ 120 w 313"/>
                <a:gd name="T31" fmla="*/ 307 h 312"/>
                <a:gd name="T32" fmla="*/ 88 w 313"/>
                <a:gd name="T33" fmla="*/ 296 h 312"/>
                <a:gd name="T34" fmla="*/ 59 w 313"/>
                <a:gd name="T35" fmla="*/ 278 h 312"/>
                <a:gd name="T36" fmla="*/ 35 w 313"/>
                <a:gd name="T37" fmla="*/ 254 h 312"/>
                <a:gd name="T38" fmla="*/ 16 w 313"/>
                <a:gd name="T39" fmla="*/ 225 h 312"/>
                <a:gd name="T40" fmla="*/ 5 w 313"/>
                <a:gd name="T41" fmla="*/ 191 h 312"/>
                <a:gd name="T42" fmla="*/ 0 w 313"/>
                <a:gd name="T43" fmla="*/ 156 h 312"/>
                <a:gd name="T44" fmla="*/ 5 w 313"/>
                <a:gd name="T45" fmla="*/ 121 h 312"/>
                <a:gd name="T46" fmla="*/ 16 w 313"/>
                <a:gd name="T47" fmla="*/ 87 h 312"/>
                <a:gd name="T48" fmla="*/ 35 w 313"/>
                <a:gd name="T49" fmla="*/ 58 h 312"/>
                <a:gd name="T50" fmla="*/ 59 w 313"/>
                <a:gd name="T51" fmla="*/ 34 h 312"/>
                <a:gd name="T52" fmla="*/ 88 w 313"/>
                <a:gd name="T53" fmla="*/ 15 h 312"/>
                <a:gd name="T54" fmla="*/ 120 w 313"/>
                <a:gd name="T55" fmla="*/ 3 h 312"/>
                <a:gd name="T56" fmla="*/ 155 w 313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2">
                  <a:moveTo>
                    <a:pt x="155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3" y="34"/>
                  </a:lnTo>
                  <a:lnTo>
                    <a:pt x="277" y="58"/>
                  </a:lnTo>
                  <a:lnTo>
                    <a:pt x="297" y="87"/>
                  </a:lnTo>
                  <a:lnTo>
                    <a:pt x="308" y="121"/>
                  </a:lnTo>
                  <a:lnTo>
                    <a:pt x="313" y="156"/>
                  </a:lnTo>
                  <a:lnTo>
                    <a:pt x="308" y="191"/>
                  </a:lnTo>
                  <a:lnTo>
                    <a:pt x="297" y="225"/>
                  </a:lnTo>
                  <a:lnTo>
                    <a:pt x="277" y="254"/>
                  </a:lnTo>
                  <a:lnTo>
                    <a:pt x="253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5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10531321" y="5434869"/>
              <a:ext cx="49580" cy="49899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5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1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7 h 312"/>
                <a:gd name="T28" fmla="*/ 156 w 311"/>
                <a:gd name="T29" fmla="*/ 312 h 312"/>
                <a:gd name="T30" fmla="*/ 120 w 311"/>
                <a:gd name="T31" fmla="*/ 307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1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5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5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1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7"/>
                  </a:lnTo>
                  <a:lnTo>
                    <a:pt x="156" y="312"/>
                  </a:lnTo>
                  <a:lnTo>
                    <a:pt x="120" y="307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1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5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24"/>
            <p:cNvSpPr>
              <a:spLocks/>
            </p:cNvSpPr>
            <p:nvPr/>
          </p:nvSpPr>
          <p:spPr bwMode="auto">
            <a:xfrm>
              <a:off x="10364351" y="5501721"/>
              <a:ext cx="50219" cy="50219"/>
            </a:xfrm>
            <a:custGeom>
              <a:avLst/>
              <a:gdLst>
                <a:gd name="T0" fmla="*/ 157 w 312"/>
                <a:gd name="T1" fmla="*/ 0 h 313"/>
                <a:gd name="T2" fmla="*/ 192 w 312"/>
                <a:gd name="T3" fmla="*/ 5 h 313"/>
                <a:gd name="T4" fmla="*/ 224 w 312"/>
                <a:gd name="T5" fmla="*/ 16 h 313"/>
                <a:gd name="T6" fmla="*/ 255 w 312"/>
                <a:gd name="T7" fmla="*/ 35 h 313"/>
                <a:gd name="T8" fmla="*/ 279 w 312"/>
                <a:gd name="T9" fmla="*/ 59 h 313"/>
                <a:gd name="T10" fmla="*/ 296 w 312"/>
                <a:gd name="T11" fmla="*/ 88 h 313"/>
                <a:gd name="T12" fmla="*/ 308 w 312"/>
                <a:gd name="T13" fmla="*/ 120 h 313"/>
                <a:gd name="T14" fmla="*/ 312 w 312"/>
                <a:gd name="T15" fmla="*/ 157 h 313"/>
                <a:gd name="T16" fmla="*/ 308 w 312"/>
                <a:gd name="T17" fmla="*/ 193 h 313"/>
                <a:gd name="T18" fmla="*/ 296 w 312"/>
                <a:gd name="T19" fmla="*/ 225 h 313"/>
                <a:gd name="T20" fmla="*/ 279 w 312"/>
                <a:gd name="T21" fmla="*/ 255 h 313"/>
                <a:gd name="T22" fmla="*/ 255 w 312"/>
                <a:gd name="T23" fmla="*/ 279 h 313"/>
                <a:gd name="T24" fmla="*/ 224 w 312"/>
                <a:gd name="T25" fmla="*/ 297 h 313"/>
                <a:gd name="T26" fmla="*/ 192 w 312"/>
                <a:gd name="T27" fmla="*/ 308 h 313"/>
                <a:gd name="T28" fmla="*/ 157 w 312"/>
                <a:gd name="T29" fmla="*/ 313 h 313"/>
                <a:gd name="T30" fmla="*/ 120 w 312"/>
                <a:gd name="T31" fmla="*/ 308 h 313"/>
                <a:gd name="T32" fmla="*/ 88 w 312"/>
                <a:gd name="T33" fmla="*/ 297 h 313"/>
                <a:gd name="T34" fmla="*/ 59 w 312"/>
                <a:gd name="T35" fmla="*/ 279 h 313"/>
                <a:gd name="T36" fmla="*/ 35 w 312"/>
                <a:gd name="T37" fmla="*/ 255 h 313"/>
                <a:gd name="T38" fmla="*/ 16 w 312"/>
                <a:gd name="T39" fmla="*/ 225 h 313"/>
                <a:gd name="T40" fmla="*/ 5 w 312"/>
                <a:gd name="T41" fmla="*/ 193 h 313"/>
                <a:gd name="T42" fmla="*/ 0 w 312"/>
                <a:gd name="T43" fmla="*/ 157 h 313"/>
                <a:gd name="T44" fmla="*/ 5 w 312"/>
                <a:gd name="T45" fmla="*/ 120 h 313"/>
                <a:gd name="T46" fmla="*/ 16 w 312"/>
                <a:gd name="T47" fmla="*/ 88 h 313"/>
                <a:gd name="T48" fmla="*/ 35 w 312"/>
                <a:gd name="T49" fmla="*/ 59 h 313"/>
                <a:gd name="T50" fmla="*/ 59 w 312"/>
                <a:gd name="T51" fmla="*/ 35 h 313"/>
                <a:gd name="T52" fmla="*/ 88 w 312"/>
                <a:gd name="T53" fmla="*/ 16 h 313"/>
                <a:gd name="T54" fmla="*/ 120 w 312"/>
                <a:gd name="T55" fmla="*/ 5 h 313"/>
                <a:gd name="T56" fmla="*/ 157 w 312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3">
                  <a:moveTo>
                    <a:pt x="157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5" y="35"/>
                  </a:lnTo>
                  <a:lnTo>
                    <a:pt x="279" y="59"/>
                  </a:lnTo>
                  <a:lnTo>
                    <a:pt x="296" y="88"/>
                  </a:lnTo>
                  <a:lnTo>
                    <a:pt x="308" y="120"/>
                  </a:lnTo>
                  <a:lnTo>
                    <a:pt x="312" y="157"/>
                  </a:lnTo>
                  <a:lnTo>
                    <a:pt x="308" y="193"/>
                  </a:lnTo>
                  <a:lnTo>
                    <a:pt x="296" y="225"/>
                  </a:lnTo>
                  <a:lnTo>
                    <a:pt x="279" y="255"/>
                  </a:lnTo>
                  <a:lnTo>
                    <a:pt x="255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7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10447836" y="5501721"/>
              <a:ext cx="49899" cy="50219"/>
            </a:xfrm>
            <a:custGeom>
              <a:avLst/>
              <a:gdLst>
                <a:gd name="T0" fmla="*/ 155 w 313"/>
                <a:gd name="T1" fmla="*/ 0 h 313"/>
                <a:gd name="T2" fmla="*/ 192 w 313"/>
                <a:gd name="T3" fmla="*/ 5 h 313"/>
                <a:gd name="T4" fmla="*/ 224 w 313"/>
                <a:gd name="T5" fmla="*/ 16 h 313"/>
                <a:gd name="T6" fmla="*/ 253 w 313"/>
                <a:gd name="T7" fmla="*/ 35 h 313"/>
                <a:gd name="T8" fmla="*/ 277 w 313"/>
                <a:gd name="T9" fmla="*/ 59 h 313"/>
                <a:gd name="T10" fmla="*/ 297 w 313"/>
                <a:gd name="T11" fmla="*/ 88 h 313"/>
                <a:gd name="T12" fmla="*/ 308 w 313"/>
                <a:gd name="T13" fmla="*/ 120 h 313"/>
                <a:gd name="T14" fmla="*/ 313 w 313"/>
                <a:gd name="T15" fmla="*/ 157 h 313"/>
                <a:gd name="T16" fmla="*/ 308 w 313"/>
                <a:gd name="T17" fmla="*/ 193 h 313"/>
                <a:gd name="T18" fmla="*/ 297 w 313"/>
                <a:gd name="T19" fmla="*/ 225 h 313"/>
                <a:gd name="T20" fmla="*/ 277 w 313"/>
                <a:gd name="T21" fmla="*/ 255 h 313"/>
                <a:gd name="T22" fmla="*/ 253 w 313"/>
                <a:gd name="T23" fmla="*/ 279 h 313"/>
                <a:gd name="T24" fmla="*/ 224 w 313"/>
                <a:gd name="T25" fmla="*/ 297 h 313"/>
                <a:gd name="T26" fmla="*/ 192 w 313"/>
                <a:gd name="T27" fmla="*/ 308 h 313"/>
                <a:gd name="T28" fmla="*/ 155 w 313"/>
                <a:gd name="T29" fmla="*/ 313 h 313"/>
                <a:gd name="T30" fmla="*/ 120 w 313"/>
                <a:gd name="T31" fmla="*/ 308 h 313"/>
                <a:gd name="T32" fmla="*/ 88 w 313"/>
                <a:gd name="T33" fmla="*/ 297 h 313"/>
                <a:gd name="T34" fmla="*/ 59 w 313"/>
                <a:gd name="T35" fmla="*/ 279 h 313"/>
                <a:gd name="T36" fmla="*/ 35 w 313"/>
                <a:gd name="T37" fmla="*/ 255 h 313"/>
                <a:gd name="T38" fmla="*/ 16 w 313"/>
                <a:gd name="T39" fmla="*/ 225 h 313"/>
                <a:gd name="T40" fmla="*/ 5 w 313"/>
                <a:gd name="T41" fmla="*/ 193 h 313"/>
                <a:gd name="T42" fmla="*/ 0 w 313"/>
                <a:gd name="T43" fmla="*/ 157 h 313"/>
                <a:gd name="T44" fmla="*/ 5 w 313"/>
                <a:gd name="T45" fmla="*/ 120 h 313"/>
                <a:gd name="T46" fmla="*/ 16 w 313"/>
                <a:gd name="T47" fmla="*/ 88 h 313"/>
                <a:gd name="T48" fmla="*/ 35 w 313"/>
                <a:gd name="T49" fmla="*/ 59 h 313"/>
                <a:gd name="T50" fmla="*/ 59 w 313"/>
                <a:gd name="T51" fmla="*/ 35 h 313"/>
                <a:gd name="T52" fmla="*/ 88 w 313"/>
                <a:gd name="T53" fmla="*/ 16 h 313"/>
                <a:gd name="T54" fmla="*/ 120 w 313"/>
                <a:gd name="T55" fmla="*/ 5 h 313"/>
                <a:gd name="T56" fmla="*/ 155 w 313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3">
                  <a:moveTo>
                    <a:pt x="155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3" y="35"/>
                  </a:lnTo>
                  <a:lnTo>
                    <a:pt x="277" y="59"/>
                  </a:lnTo>
                  <a:lnTo>
                    <a:pt x="297" y="88"/>
                  </a:lnTo>
                  <a:lnTo>
                    <a:pt x="308" y="120"/>
                  </a:lnTo>
                  <a:lnTo>
                    <a:pt x="313" y="157"/>
                  </a:lnTo>
                  <a:lnTo>
                    <a:pt x="308" y="193"/>
                  </a:lnTo>
                  <a:lnTo>
                    <a:pt x="297" y="225"/>
                  </a:lnTo>
                  <a:lnTo>
                    <a:pt x="277" y="255"/>
                  </a:lnTo>
                  <a:lnTo>
                    <a:pt x="253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5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10531321" y="5501721"/>
              <a:ext cx="49580" cy="50219"/>
            </a:xfrm>
            <a:custGeom>
              <a:avLst/>
              <a:gdLst>
                <a:gd name="T0" fmla="*/ 156 w 311"/>
                <a:gd name="T1" fmla="*/ 0 h 313"/>
                <a:gd name="T2" fmla="*/ 191 w 311"/>
                <a:gd name="T3" fmla="*/ 5 h 313"/>
                <a:gd name="T4" fmla="*/ 225 w 311"/>
                <a:gd name="T5" fmla="*/ 16 h 313"/>
                <a:gd name="T6" fmla="*/ 253 w 311"/>
                <a:gd name="T7" fmla="*/ 35 h 313"/>
                <a:gd name="T8" fmla="*/ 278 w 311"/>
                <a:gd name="T9" fmla="*/ 59 h 313"/>
                <a:gd name="T10" fmla="*/ 295 w 311"/>
                <a:gd name="T11" fmla="*/ 88 h 313"/>
                <a:gd name="T12" fmla="*/ 308 w 311"/>
                <a:gd name="T13" fmla="*/ 120 h 313"/>
                <a:gd name="T14" fmla="*/ 311 w 311"/>
                <a:gd name="T15" fmla="*/ 157 h 313"/>
                <a:gd name="T16" fmla="*/ 308 w 311"/>
                <a:gd name="T17" fmla="*/ 193 h 313"/>
                <a:gd name="T18" fmla="*/ 295 w 311"/>
                <a:gd name="T19" fmla="*/ 225 h 313"/>
                <a:gd name="T20" fmla="*/ 278 w 311"/>
                <a:gd name="T21" fmla="*/ 255 h 313"/>
                <a:gd name="T22" fmla="*/ 253 w 311"/>
                <a:gd name="T23" fmla="*/ 279 h 313"/>
                <a:gd name="T24" fmla="*/ 225 w 311"/>
                <a:gd name="T25" fmla="*/ 297 h 313"/>
                <a:gd name="T26" fmla="*/ 191 w 311"/>
                <a:gd name="T27" fmla="*/ 308 h 313"/>
                <a:gd name="T28" fmla="*/ 156 w 311"/>
                <a:gd name="T29" fmla="*/ 313 h 313"/>
                <a:gd name="T30" fmla="*/ 120 w 311"/>
                <a:gd name="T31" fmla="*/ 308 h 313"/>
                <a:gd name="T32" fmla="*/ 87 w 311"/>
                <a:gd name="T33" fmla="*/ 297 h 313"/>
                <a:gd name="T34" fmla="*/ 58 w 311"/>
                <a:gd name="T35" fmla="*/ 279 h 313"/>
                <a:gd name="T36" fmla="*/ 34 w 311"/>
                <a:gd name="T37" fmla="*/ 255 h 313"/>
                <a:gd name="T38" fmla="*/ 16 w 311"/>
                <a:gd name="T39" fmla="*/ 225 h 313"/>
                <a:gd name="T40" fmla="*/ 3 w 311"/>
                <a:gd name="T41" fmla="*/ 193 h 313"/>
                <a:gd name="T42" fmla="*/ 0 w 311"/>
                <a:gd name="T43" fmla="*/ 157 h 313"/>
                <a:gd name="T44" fmla="*/ 3 w 311"/>
                <a:gd name="T45" fmla="*/ 120 h 313"/>
                <a:gd name="T46" fmla="*/ 16 w 311"/>
                <a:gd name="T47" fmla="*/ 88 h 313"/>
                <a:gd name="T48" fmla="*/ 34 w 311"/>
                <a:gd name="T49" fmla="*/ 59 h 313"/>
                <a:gd name="T50" fmla="*/ 58 w 311"/>
                <a:gd name="T51" fmla="*/ 35 h 313"/>
                <a:gd name="T52" fmla="*/ 87 w 311"/>
                <a:gd name="T53" fmla="*/ 16 h 313"/>
                <a:gd name="T54" fmla="*/ 120 w 311"/>
                <a:gd name="T55" fmla="*/ 5 h 313"/>
                <a:gd name="T56" fmla="*/ 156 w 311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3">
                  <a:moveTo>
                    <a:pt x="156" y="0"/>
                  </a:moveTo>
                  <a:lnTo>
                    <a:pt x="191" y="5"/>
                  </a:lnTo>
                  <a:lnTo>
                    <a:pt x="225" y="16"/>
                  </a:lnTo>
                  <a:lnTo>
                    <a:pt x="253" y="35"/>
                  </a:lnTo>
                  <a:lnTo>
                    <a:pt x="278" y="59"/>
                  </a:lnTo>
                  <a:lnTo>
                    <a:pt x="295" y="88"/>
                  </a:lnTo>
                  <a:lnTo>
                    <a:pt x="308" y="120"/>
                  </a:lnTo>
                  <a:lnTo>
                    <a:pt x="311" y="157"/>
                  </a:lnTo>
                  <a:lnTo>
                    <a:pt x="308" y="193"/>
                  </a:lnTo>
                  <a:lnTo>
                    <a:pt x="295" y="225"/>
                  </a:lnTo>
                  <a:lnTo>
                    <a:pt x="278" y="255"/>
                  </a:lnTo>
                  <a:lnTo>
                    <a:pt x="253" y="279"/>
                  </a:lnTo>
                  <a:lnTo>
                    <a:pt x="225" y="297"/>
                  </a:lnTo>
                  <a:lnTo>
                    <a:pt x="191" y="308"/>
                  </a:lnTo>
                  <a:lnTo>
                    <a:pt x="156" y="313"/>
                  </a:lnTo>
                  <a:lnTo>
                    <a:pt x="120" y="308"/>
                  </a:lnTo>
                  <a:lnTo>
                    <a:pt x="87" y="297"/>
                  </a:lnTo>
                  <a:lnTo>
                    <a:pt x="58" y="279"/>
                  </a:lnTo>
                  <a:lnTo>
                    <a:pt x="34" y="255"/>
                  </a:lnTo>
                  <a:lnTo>
                    <a:pt x="16" y="225"/>
                  </a:lnTo>
                  <a:lnTo>
                    <a:pt x="3" y="193"/>
                  </a:lnTo>
                  <a:lnTo>
                    <a:pt x="0" y="157"/>
                  </a:lnTo>
                  <a:lnTo>
                    <a:pt x="3" y="120"/>
                  </a:lnTo>
                  <a:lnTo>
                    <a:pt x="16" y="88"/>
                  </a:lnTo>
                  <a:lnTo>
                    <a:pt x="34" y="59"/>
                  </a:lnTo>
                  <a:lnTo>
                    <a:pt x="58" y="35"/>
                  </a:lnTo>
                  <a:lnTo>
                    <a:pt x="87" y="16"/>
                  </a:lnTo>
                  <a:lnTo>
                    <a:pt x="120" y="5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27"/>
            <p:cNvSpPr>
              <a:spLocks/>
            </p:cNvSpPr>
            <p:nvPr/>
          </p:nvSpPr>
          <p:spPr bwMode="auto">
            <a:xfrm>
              <a:off x="10531321" y="5368016"/>
              <a:ext cx="49580" cy="49580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6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0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8 h 312"/>
                <a:gd name="T28" fmla="*/ 156 w 311"/>
                <a:gd name="T29" fmla="*/ 312 h 312"/>
                <a:gd name="T30" fmla="*/ 120 w 311"/>
                <a:gd name="T31" fmla="*/ 308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0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6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6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0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8"/>
                  </a:lnTo>
                  <a:lnTo>
                    <a:pt x="156" y="312"/>
                  </a:lnTo>
                  <a:lnTo>
                    <a:pt x="120" y="308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0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6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22" name="그룹 121"/>
          <p:cNvGrpSpPr/>
          <p:nvPr/>
        </p:nvGrpSpPr>
        <p:grpSpPr>
          <a:xfrm>
            <a:off x="7121378" y="1661509"/>
            <a:ext cx="958794" cy="987030"/>
            <a:chOff x="882651" y="709613"/>
            <a:chExt cx="3719513" cy="3829050"/>
          </a:xfrm>
          <a:solidFill>
            <a:schemeClr val="tx1"/>
          </a:solidFill>
        </p:grpSpPr>
        <p:sp>
          <p:nvSpPr>
            <p:cNvPr id="123" name="Freeform 46"/>
            <p:cNvSpPr>
              <a:spLocks noEditPoints="1"/>
            </p:cNvSpPr>
            <p:nvPr/>
          </p:nvSpPr>
          <p:spPr bwMode="auto">
            <a:xfrm>
              <a:off x="882651" y="709613"/>
              <a:ext cx="3176588" cy="3829050"/>
            </a:xfrm>
            <a:custGeom>
              <a:avLst/>
              <a:gdLst>
                <a:gd name="T0" fmla="*/ 2565 w 4000"/>
                <a:gd name="T1" fmla="*/ 3642 h 4823"/>
                <a:gd name="T2" fmla="*/ 2477 w 4000"/>
                <a:gd name="T3" fmla="*/ 3715 h 4823"/>
                <a:gd name="T4" fmla="*/ 2396 w 4000"/>
                <a:gd name="T5" fmla="*/ 3758 h 4823"/>
                <a:gd name="T6" fmla="*/ 2348 w 4000"/>
                <a:gd name="T7" fmla="*/ 3784 h 4823"/>
                <a:gd name="T8" fmla="*/ 2207 w 4000"/>
                <a:gd name="T9" fmla="*/ 3909 h 4823"/>
                <a:gd name="T10" fmla="*/ 2085 w 4000"/>
                <a:gd name="T11" fmla="*/ 4084 h 4823"/>
                <a:gd name="T12" fmla="*/ 1992 w 4000"/>
                <a:gd name="T13" fmla="*/ 4257 h 4823"/>
                <a:gd name="T14" fmla="*/ 1940 w 4000"/>
                <a:gd name="T15" fmla="*/ 4379 h 4823"/>
                <a:gd name="T16" fmla="*/ 230 w 4000"/>
                <a:gd name="T17" fmla="*/ 4450 h 4823"/>
                <a:gd name="T18" fmla="*/ 376 w 4000"/>
                <a:gd name="T19" fmla="*/ 4594 h 4823"/>
                <a:gd name="T20" fmla="*/ 3470 w 4000"/>
                <a:gd name="T21" fmla="*/ 4630 h 4823"/>
                <a:gd name="T22" fmla="*/ 3670 w 4000"/>
                <a:gd name="T23" fmla="*/ 4566 h 4823"/>
                <a:gd name="T24" fmla="*/ 3792 w 4000"/>
                <a:gd name="T25" fmla="*/ 4401 h 4823"/>
                <a:gd name="T26" fmla="*/ 3470 w 4000"/>
                <a:gd name="T27" fmla="*/ 4356 h 4823"/>
                <a:gd name="T28" fmla="*/ 3406 w 4000"/>
                <a:gd name="T29" fmla="*/ 4218 h 4823"/>
                <a:gd name="T30" fmla="*/ 3306 w 4000"/>
                <a:gd name="T31" fmla="*/ 4038 h 4823"/>
                <a:gd name="T32" fmla="*/ 3179 w 4000"/>
                <a:gd name="T33" fmla="*/ 3871 h 4823"/>
                <a:gd name="T34" fmla="*/ 2915 w 4000"/>
                <a:gd name="T35" fmla="*/ 3700 h 4823"/>
                <a:gd name="T36" fmla="*/ 2840 w 4000"/>
                <a:gd name="T37" fmla="*/ 3636 h 4823"/>
                <a:gd name="T38" fmla="*/ 2727 w 4000"/>
                <a:gd name="T39" fmla="*/ 3756 h 4823"/>
                <a:gd name="T40" fmla="*/ 2598 w 4000"/>
                <a:gd name="T41" fmla="*/ 3643 h 4823"/>
                <a:gd name="T42" fmla="*/ 2709 w 4000"/>
                <a:gd name="T43" fmla="*/ 2707 h 4823"/>
                <a:gd name="T44" fmla="*/ 2504 w 4000"/>
                <a:gd name="T45" fmla="*/ 2746 h 4823"/>
                <a:gd name="T46" fmla="*/ 2380 w 4000"/>
                <a:gd name="T47" fmla="*/ 2854 h 4823"/>
                <a:gd name="T48" fmla="*/ 2330 w 4000"/>
                <a:gd name="T49" fmla="*/ 3028 h 4823"/>
                <a:gd name="T50" fmla="*/ 2355 w 4000"/>
                <a:gd name="T51" fmla="*/ 3291 h 4823"/>
                <a:gd name="T52" fmla="*/ 2455 w 4000"/>
                <a:gd name="T53" fmla="*/ 3495 h 4823"/>
                <a:gd name="T54" fmla="*/ 2614 w 4000"/>
                <a:gd name="T55" fmla="*/ 3603 h 4823"/>
                <a:gd name="T56" fmla="*/ 2805 w 4000"/>
                <a:gd name="T57" fmla="*/ 3603 h 4823"/>
                <a:gd name="T58" fmla="*/ 2962 w 4000"/>
                <a:gd name="T59" fmla="*/ 3495 h 4823"/>
                <a:gd name="T60" fmla="*/ 3062 w 4000"/>
                <a:gd name="T61" fmla="*/ 3291 h 4823"/>
                <a:gd name="T62" fmla="*/ 3087 w 4000"/>
                <a:gd name="T63" fmla="*/ 3028 h 4823"/>
                <a:gd name="T64" fmla="*/ 3039 w 4000"/>
                <a:gd name="T65" fmla="*/ 2854 h 4823"/>
                <a:gd name="T66" fmla="*/ 2915 w 4000"/>
                <a:gd name="T67" fmla="*/ 2746 h 4823"/>
                <a:gd name="T68" fmla="*/ 2709 w 4000"/>
                <a:gd name="T69" fmla="*/ 2707 h 4823"/>
                <a:gd name="T70" fmla="*/ 771 w 4000"/>
                <a:gd name="T71" fmla="*/ 3316 h 4823"/>
                <a:gd name="T72" fmla="*/ 842 w 4000"/>
                <a:gd name="T73" fmla="*/ 3404 h 4823"/>
                <a:gd name="T74" fmla="*/ 958 w 4000"/>
                <a:gd name="T75" fmla="*/ 3404 h 4823"/>
                <a:gd name="T76" fmla="*/ 1029 w 4000"/>
                <a:gd name="T77" fmla="*/ 3316 h 4823"/>
                <a:gd name="T78" fmla="*/ 3537 w 4000"/>
                <a:gd name="T79" fmla="*/ 4 h 4823"/>
                <a:gd name="T80" fmla="*/ 3774 w 4000"/>
                <a:gd name="T81" fmla="*/ 95 h 4823"/>
                <a:gd name="T82" fmla="*/ 3939 w 4000"/>
                <a:gd name="T83" fmla="*/ 280 h 4823"/>
                <a:gd name="T84" fmla="*/ 4000 w 4000"/>
                <a:gd name="T85" fmla="*/ 530 h 4823"/>
                <a:gd name="T86" fmla="*/ 3965 w 4000"/>
                <a:gd name="T87" fmla="*/ 4483 h 4823"/>
                <a:gd name="T88" fmla="*/ 3823 w 4000"/>
                <a:gd name="T89" fmla="*/ 4689 h 4823"/>
                <a:gd name="T90" fmla="*/ 3601 w 4000"/>
                <a:gd name="T91" fmla="*/ 4807 h 4823"/>
                <a:gd name="T92" fmla="*/ 464 w 4000"/>
                <a:gd name="T93" fmla="*/ 4818 h 4823"/>
                <a:gd name="T94" fmla="*/ 227 w 4000"/>
                <a:gd name="T95" fmla="*/ 4727 h 4823"/>
                <a:gd name="T96" fmla="*/ 63 w 4000"/>
                <a:gd name="T97" fmla="*/ 4542 h 4823"/>
                <a:gd name="T98" fmla="*/ 0 w 4000"/>
                <a:gd name="T99" fmla="*/ 4292 h 4823"/>
                <a:gd name="T100" fmla="*/ 36 w 4000"/>
                <a:gd name="T101" fmla="*/ 338 h 4823"/>
                <a:gd name="T102" fmla="*/ 179 w 4000"/>
                <a:gd name="T103" fmla="*/ 134 h 4823"/>
                <a:gd name="T104" fmla="*/ 401 w 4000"/>
                <a:gd name="T105" fmla="*/ 16 h 4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0" h="4823">
                  <a:moveTo>
                    <a:pt x="2582" y="3636"/>
                  </a:moveTo>
                  <a:lnTo>
                    <a:pt x="2576" y="3636"/>
                  </a:lnTo>
                  <a:lnTo>
                    <a:pt x="2570" y="3637"/>
                  </a:lnTo>
                  <a:lnTo>
                    <a:pt x="2565" y="3642"/>
                  </a:lnTo>
                  <a:lnTo>
                    <a:pt x="2507" y="3699"/>
                  </a:lnTo>
                  <a:lnTo>
                    <a:pt x="2507" y="3699"/>
                  </a:lnTo>
                  <a:lnTo>
                    <a:pt x="2493" y="3706"/>
                  </a:lnTo>
                  <a:lnTo>
                    <a:pt x="2477" y="3715"/>
                  </a:lnTo>
                  <a:lnTo>
                    <a:pt x="2458" y="3725"/>
                  </a:lnTo>
                  <a:lnTo>
                    <a:pt x="2436" y="3736"/>
                  </a:lnTo>
                  <a:lnTo>
                    <a:pt x="2415" y="3747"/>
                  </a:lnTo>
                  <a:lnTo>
                    <a:pt x="2396" y="3758"/>
                  </a:lnTo>
                  <a:lnTo>
                    <a:pt x="2377" y="3768"/>
                  </a:lnTo>
                  <a:lnTo>
                    <a:pt x="2362" y="3775"/>
                  </a:lnTo>
                  <a:lnTo>
                    <a:pt x="2352" y="3781"/>
                  </a:lnTo>
                  <a:lnTo>
                    <a:pt x="2348" y="3784"/>
                  </a:lnTo>
                  <a:lnTo>
                    <a:pt x="2311" y="3808"/>
                  </a:lnTo>
                  <a:lnTo>
                    <a:pt x="2276" y="3837"/>
                  </a:lnTo>
                  <a:lnTo>
                    <a:pt x="2240" y="3871"/>
                  </a:lnTo>
                  <a:lnTo>
                    <a:pt x="2207" y="3909"/>
                  </a:lnTo>
                  <a:lnTo>
                    <a:pt x="2173" y="3950"/>
                  </a:lnTo>
                  <a:lnTo>
                    <a:pt x="2142" y="3994"/>
                  </a:lnTo>
                  <a:lnTo>
                    <a:pt x="2112" y="4038"/>
                  </a:lnTo>
                  <a:lnTo>
                    <a:pt x="2085" y="4084"/>
                  </a:lnTo>
                  <a:lnTo>
                    <a:pt x="2058" y="4129"/>
                  </a:lnTo>
                  <a:lnTo>
                    <a:pt x="2035" y="4175"/>
                  </a:lnTo>
                  <a:lnTo>
                    <a:pt x="2012" y="4218"/>
                  </a:lnTo>
                  <a:lnTo>
                    <a:pt x="1992" y="4257"/>
                  </a:lnTo>
                  <a:lnTo>
                    <a:pt x="1976" y="4295"/>
                  </a:lnTo>
                  <a:lnTo>
                    <a:pt x="1961" y="4328"/>
                  </a:lnTo>
                  <a:lnTo>
                    <a:pt x="1949" y="4357"/>
                  </a:lnTo>
                  <a:lnTo>
                    <a:pt x="1940" y="4379"/>
                  </a:lnTo>
                  <a:lnTo>
                    <a:pt x="1935" y="4395"/>
                  </a:lnTo>
                  <a:lnTo>
                    <a:pt x="1933" y="4401"/>
                  </a:lnTo>
                  <a:lnTo>
                    <a:pt x="210" y="4401"/>
                  </a:lnTo>
                  <a:lnTo>
                    <a:pt x="230" y="4450"/>
                  </a:lnTo>
                  <a:lnTo>
                    <a:pt x="258" y="4494"/>
                  </a:lnTo>
                  <a:lnTo>
                    <a:pt x="292" y="4532"/>
                  </a:lnTo>
                  <a:lnTo>
                    <a:pt x="332" y="4566"/>
                  </a:lnTo>
                  <a:lnTo>
                    <a:pt x="376" y="4594"/>
                  </a:lnTo>
                  <a:lnTo>
                    <a:pt x="424" y="4614"/>
                  </a:lnTo>
                  <a:lnTo>
                    <a:pt x="476" y="4626"/>
                  </a:lnTo>
                  <a:lnTo>
                    <a:pt x="532" y="4630"/>
                  </a:lnTo>
                  <a:lnTo>
                    <a:pt x="3470" y="4630"/>
                  </a:lnTo>
                  <a:lnTo>
                    <a:pt x="3526" y="4626"/>
                  </a:lnTo>
                  <a:lnTo>
                    <a:pt x="3577" y="4614"/>
                  </a:lnTo>
                  <a:lnTo>
                    <a:pt x="3626" y="4594"/>
                  </a:lnTo>
                  <a:lnTo>
                    <a:pt x="3670" y="4566"/>
                  </a:lnTo>
                  <a:lnTo>
                    <a:pt x="3709" y="4532"/>
                  </a:lnTo>
                  <a:lnTo>
                    <a:pt x="3743" y="4494"/>
                  </a:lnTo>
                  <a:lnTo>
                    <a:pt x="3771" y="4450"/>
                  </a:lnTo>
                  <a:lnTo>
                    <a:pt x="3792" y="4401"/>
                  </a:lnTo>
                  <a:lnTo>
                    <a:pt x="3486" y="4401"/>
                  </a:lnTo>
                  <a:lnTo>
                    <a:pt x="3484" y="4395"/>
                  </a:lnTo>
                  <a:lnTo>
                    <a:pt x="3478" y="4379"/>
                  </a:lnTo>
                  <a:lnTo>
                    <a:pt x="3470" y="4356"/>
                  </a:lnTo>
                  <a:lnTo>
                    <a:pt x="3458" y="4328"/>
                  </a:lnTo>
                  <a:lnTo>
                    <a:pt x="3443" y="4294"/>
                  </a:lnTo>
                  <a:lnTo>
                    <a:pt x="3426" y="4257"/>
                  </a:lnTo>
                  <a:lnTo>
                    <a:pt x="3406" y="4218"/>
                  </a:lnTo>
                  <a:lnTo>
                    <a:pt x="3384" y="4174"/>
                  </a:lnTo>
                  <a:lnTo>
                    <a:pt x="3361" y="4129"/>
                  </a:lnTo>
                  <a:lnTo>
                    <a:pt x="3334" y="4084"/>
                  </a:lnTo>
                  <a:lnTo>
                    <a:pt x="3306" y="4038"/>
                  </a:lnTo>
                  <a:lnTo>
                    <a:pt x="3276" y="3993"/>
                  </a:lnTo>
                  <a:lnTo>
                    <a:pt x="3245" y="3950"/>
                  </a:lnTo>
                  <a:lnTo>
                    <a:pt x="3212" y="3909"/>
                  </a:lnTo>
                  <a:lnTo>
                    <a:pt x="3179" y="3871"/>
                  </a:lnTo>
                  <a:lnTo>
                    <a:pt x="3143" y="3837"/>
                  </a:lnTo>
                  <a:lnTo>
                    <a:pt x="3106" y="3806"/>
                  </a:lnTo>
                  <a:lnTo>
                    <a:pt x="3070" y="3783"/>
                  </a:lnTo>
                  <a:lnTo>
                    <a:pt x="2915" y="3700"/>
                  </a:lnTo>
                  <a:lnTo>
                    <a:pt x="2856" y="3642"/>
                  </a:lnTo>
                  <a:lnTo>
                    <a:pt x="2852" y="3637"/>
                  </a:lnTo>
                  <a:lnTo>
                    <a:pt x="2846" y="3636"/>
                  </a:lnTo>
                  <a:lnTo>
                    <a:pt x="2840" y="3636"/>
                  </a:lnTo>
                  <a:lnTo>
                    <a:pt x="2834" y="3636"/>
                  </a:lnTo>
                  <a:lnTo>
                    <a:pt x="2829" y="3639"/>
                  </a:lnTo>
                  <a:lnTo>
                    <a:pt x="2824" y="3643"/>
                  </a:lnTo>
                  <a:lnTo>
                    <a:pt x="2727" y="3756"/>
                  </a:lnTo>
                  <a:lnTo>
                    <a:pt x="2717" y="3761"/>
                  </a:lnTo>
                  <a:lnTo>
                    <a:pt x="2705" y="3762"/>
                  </a:lnTo>
                  <a:lnTo>
                    <a:pt x="2695" y="3756"/>
                  </a:lnTo>
                  <a:lnTo>
                    <a:pt x="2598" y="3643"/>
                  </a:lnTo>
                  <a:lnTo>
                    <a:pt x="2592" y="3639"/>
                  </a:lnTo>
                  <a:lnTo>
                    <a:pt x="2587" y="3636"/>
                  </a:lnTo>
                  <a:lnTo>
                    <a:pt x="2582" y="3636"/>
                  </a:lnTo>
                  <a:close/>
                  <a:moveTo>
                    <a:pt x="2709" y="2707"/>
                  </a:moveTo>
                  <a:lnTo>
                    <a:pt x="2649" y="2709"/>
                  </a:lnTo>
                  <a:lnTo>
                    <a:pt x="2595" y="2716"/>
                  </a:lnTo>
                  <a:lnTo>
                    <a:pt x="2546" y="2728"/>
                  </a:lnTo>
                  <a:lnTo>
                    <a:pt x="2504" y="2746"/>
                  </a:lnTo>
                  <a:lnTo>
                    <a:pt x="2465" y="2766"/>
                  </a:lnTo>
                  <a:lnTo>
                    <a:pt x="2432" y="2791"/>
                  </a:lnTo>
                  <a:lnTo>
                    <a:pt x="2404" y="2820"/>
                  </a:lnTo>
                  <a:lnTo>
                    <a:pt x="2380" y="2854"/>
                  </a:lnTo>
                  <a:lnTo>
                    <a:pt x="2361" y="2892"/>
                  </a:lnTo>
                  <a:lnTo>
                    <a:pt x="2345" y="2934"/>
                  </a:lnTo>
                  <a:lnTo>
                    <a:pt x="2336" y="2979"/>
                  </a:lnTo>
                  <a:lnTo>
                    <a:pt x="2330" y="3028"/>
                  </a:lnTo>
                  <a:lnTo>
                    <a:pt x="2329" y="3080"/>
                  </a:lnTo>
                  <a:lnTo>
                    <a:pt x="2333" y="3155"/>
                  </a:lnTo>
                  <a:lnTo>
                    <a:pt x="2342" y="3226"/>
                  </a:lnTo>
                  <a:lnTo>
                    <a:pt x="2355" y="3291"/>
                  </a:lnTo>
                  <a:lnTo>
                    <a:pt x="2374" y="3349"/>
                  </a:lnTo>
                  <a:lnTo>
                    <a:pt x="2398" y="3404"/>
                  </a:lnTo>
                  <a:lnTo>
                    <a:pt x="2424" y="3452"/>
                  </a:lnTo>
                  <a:lnTo>
                    <a:pt x="2455" y="3495"/>
                  </a:lnTo>
                  <a:lnTo>
                    <a:pt x="2490" y="3532"/>
                  </a:lnTo>
                  <a:lnTo>
                    <a:pt x="2529" y="3562"/>
                  </a:lnTo>
                  <a:lnTo>
                    <a:pt x="2570" y="3586"/>
                  </a:lnTo>
                  <a:lnTo>
                    <a:pt x="2614" y="3603"/>
                  </a:lnTo>
                  <a:lnTo>
                    <a:pt x="2661" y="3614"/>
                  </a:lnTo>
                  <a:lnTo>
                    <a:pt x="2709" y="3617"/>
                  </a:lnTo>
                  <a:lnTo>
                    <a:pt x="2758" y="3614"/>
                  </a:lnTo>
                  <a:lnTo>
                    <a:pt x="2805" y="3603"/>
                  </a:lnTo>
                  <a:lnTo>
                    <a:pt x="2848" y="3586"/>
                  </a:lnTo>
                  <a:lnTo>
                    <a:pt x="2889" y="3562"/>
                  </a:lnTo>
                  <a:lnTo>
                    <a:pt x="2927" y="3532"/>
                  </a:lnTo>
                  <a:lnTo>
                    <a:pt x="2962" y="3495"/>
                  </a:lnTo>
                  <a:lnTo>
                    <a:pt x="2993" y="3452"/>
                  </a:lnTo>
                  <a:lnTo>
                    <a:pt x="3021" y="3404"/>
                  </a:lnTo>
                  <a:lnTo>
                    <a:pt x="3045" y="3349"/>
                  </a:lnTo>
                  <a:lnTo>
                    <a:pt x="3062" y="3291"/>
                  </a:lnTo>
                  <a:lnTo>
                    <a:pt x="3077" y="3226"/>
                  </a:lnTo>
                  <a:lnTo>
                    <a:pt x="3086" y="3155"/>
                  </a:lnTo>
                  <a:lnTo>
                    <a:pt x="3089" y="3080"/>
                  </a:lnTo>
                  <a:lnTo>
                    <a:pt x="3087" y="3028"/>
                  </a:lnTo>
                  <a:lnTo>
                    <a:pt x="3081" y="2979"/>
                  </a:lnTo>
                  <a:lnTo>
                    <a:pt x="3073" y="2934"/>
                  </a:lnTo>
                  <a:lnTo>
                    <a:pt x="3058" y="2892"/>
                  </a:lnTo>
                  <a:lnTo>
                    <a:pt x="3039" y="2854"/>
                  </a:lnTo>
                  <a:lnTo>
                    <a:pt x="3015" y="2820"/>
                  </a:lnTo>
                  <a:lnTo>
                    <a:pt x="2987" y="2791"/>
                  </a:lnTo>
                  <a:lnTo>
                    <a:pt x="2954" y="2766"/>
                  </a:lnTo>
                  <a:lnTo>
                    <a:pt x="2915" y="2746"/>
                  </a:lnTo>
                  <a:lnTo>
                    <a:pt x="2871" y="2728"/>
                  </a:lnTo>
                  <a:lnTo>
                    <a:pt x="2823" y="2716"/>
                  </a:lnTo>
                  <a:lnTo>
                    <a:pt x="2768" y="2709"/>
                  </a:lnTo>
                  <a:lnTo>
                    <a:pt x="2709" y="2707"/>
                  </a:lnTo>
                  <a:close/>
                  <a:moveTo>
                    <a:pt x="532" y="0"/>
                  </a:moveTo>
                  <a:lnTo>
                    <a:pt x="769" y="0"/>
                  </a:lnTo>
                  <a:lnTo>
                    <a:pt x="769" y="3285"/>
                  </a:lnTo>
                  <a:lnTo>
                    <a:pt x="771" y="3316"/>
                  </a:lnTo>
                  <a:lnTo>
                    <a:pt x="782" y="3343"/>
                  </a:lnTo>
                  <a:lnTo>
                    <a:pt x="798" y="3368"/>
                  </a:lnTo>
                  <a:lnTo>
                    <a:pt x="819" y="3388"/>
                  </a:lnTo>
                  <a:lnTo>
                    <a:pt x="842" y="3404"/>
                  </a:lnTo>
                  <a:lnTo>
                    <a:pt x="870" y="3414"/>
                  </a:lnTo>
                  <a:lnTo>
                    <a:pt x="901" y="3417"/>
                  </a:lnTo>
                  <a:lnTo>
                    <a:pt x="930" y="3414"/>
                  </a:lnTo>
                  <a:lnTo>
                    <a:pt x="958" y="3404"/>
                  </a:lnTo>
                  <a:lnTo>
                    <a:pt x="983" y="3388"/>
                  </a:lnTo>
                  <a:lnTo>
                    <a:pt x="1004" y="3368"/>
                  </a:lnTo>
                  <a:lnTo>
                    <a:pt x="1019" y="3343"/>
                  </a:lnTo>
                  <a:lnTo>
                    <a:pt x="1029" y="3316"/>
                  </a:lnTo>
                  <a:lnTo>
                    <a:pt x="1033" y="3285"/>
                  </a:lnTo>
                  <a:lnTo>
                    <a:pt x="1033" y="0"/>
                  </a:lnTo>
                  <a:lnTo>
                    <a:pt x="3470" y="0"/>
                  </a:lnTo>
                  <a:lnTo>
                    <a:pt x="3537" y="4"/>
                  </a:lnTo>
                  <a:lnTo>
                    <a:pt x="3601" y="16"/>
                  </a:lnTo>
                  <a:lnTo>
                    <a:pt x="3662" y="35"/>
                  </a:lnTo>
                  <a:lnTo>
                    <a:pt x="3720" y="62"/>
                  </a:lnTo>
                  <a:lnTo>
                    <a:pt x="3774" y="95"/>
                  </a:lnTo>
                  <a:lnTo>
                    <a:pt x="3823" y="134"/>
                  </a:lnTo>
                  <a:lnTo>
                    <a:pt x="3867" y="178"/>
                  </a:lnTo>
                  <a:lnTo>
                    <a:pt x="3906" y="228"/>
                  </a:lnTo>
                  <a:lnTo>
                    <a:pt x="3939" y="280"/>
                  </a:lnTo>
                  <a:lnTo>
                    <a:pt x="3965" y="338"/>
                  </a:lnTo>
                  <a:lnTo>
                    <a:pt x="3984" y="399"/>
                  </a:lnTo>
                  <a:lnTo>
                    <a:pt x="3998" y="464"/>
                  </a:lnTo>
                  <a:lnTo>
                    <a:pt x="4000" y="530"/>
                  </a:lnTo>
                  <a:lnTo>
                    <a:pt x="4000" y="4292"/>
                  </a:lnTo>
                  <a:lnTo>
                    <a:pt x="3998" y="4359"/>
                  </a:lnTo>
                  <a:lnTo>
                    <a:pt x="3984" y="4423"/>
                  </a:lnTo>
                  <a:lnTo>
                    <a:pt x="3965" y="4483"/>
                  </a:lnTo>
                  <a:lnTo>
                    <a:pt x="3939" y="4542"/>
                  </a:lnTo>
                  <a:lnTo>
                    <a:pt x="3906" y="4595"/>
                  </a:lnTo>
                  <a:lnTo>
                    <a:pt x="3867" y="4645"/>
                  </a:lnTo>
                  <a:lnTo>
                    <a:pt x="3823" y="4689"/>
                  </a:lnTo>
                  <a:lnTo>
                    <a:pt x="3774" y="4727"/>
                  </a:lnTo>
                  <a:lnTo>
                    <a:pt x="3720" y="4761"/>
                  </a:lnTo>
                  <a:lnTo>
                    <a:pt x="3662" y="4788"/>
                  </a:lnTo>
                  <a:lnTo>
                    <a:pt x="3601" y="4807"/>
                  </a:lnTo>
                  <a:lnTo>
                    <a:pt x="3537" y="4818"/>
                  </a:lnTo>
                  <a:lnTo>
                    <a:pt x="3470" y="4823"/>
                  </a:lnTo>
                  <a:lnTo>
                    <a:pt x="532" y="4823"/>
                  </a:lnTo>
                  <a:lnTo>
                    <a:pt x="464" y="4818"/>
                  </a:lnTo>
                  <a:lnTo>
                    <a:pt x="401" y="4807"/>
                  </a:lnTo>
                  <a:lnTo>
                    <a:pt x="339" y="4788"/>
                  </a:lnTo>
                  <a:lnTo>
                    <a:pt x="282" y="4761"/>
                  </a:lnTo>
                  <a:lnTo>
                    <a:pt x="227" y="4727"/>
                  </a:lnTo>
                  <a:lnTo>
                    <a:pt x="179" y="4689"/>
                  </a:lnTo>
                  <a:lnTo>
                    <a:pt x="135" y="4645"/>
                  </a:lnTo>
                  <a:lnTo>
                    <a:pt x="95" y="4595"/>
                  </a:lnTo>
                  <a:lnTo>
                    <a:pt x="63" y="4542"/>
                  </a:lnTo>
                  <a:lnTo>
                    <a:pt x="36" y="4483"/>
                  </a:lnTo>
                  <a:lnTo>
                    <a:pt x="16" y="4423"/>
                  </a:lnTo>
                  <a:lnTo>
                    <a:pt x="4" y="4359"/>
                  </a:lnTo>
                  <a:lnTo>
                    <a:pt x="0" y="4292"/>
                  </a:lnTo>
                  <a:lnTo>
                    <a:pt x="0" y="530"/>
                  </a:lnTo>
                  <a:lnTo>
                    <a:pt x="4" y="464"/>
                  </a:lnTo>
                  <a:lnTo>
                    <a:pt x="16" y="399"/>
                  </a:lnTo>
                  <a:lnTo>
                    <a:pt x="36" y="338"/>
                  </a:lnTo>
                  <a:lnTo>
                    <a:pt x="63" y="280"/>
                  </a:lnTo>
                  <a:lnTo>
                    <a:pt x="95" y="228"/>
                  </a:lnTo>
                  <a:lnTo>
                    <a:pt x="135" y="178"/>
                  </a:lnTo>
                  <a:lnTo>
                    <a:pt x="179" y="134"/>
                  </a:lnTo>
                  <a:lnTo>
                    <a:pt x="227" y="95"/>
                  </a:lnTo>
                  <a:lnTo>
                    <a:pt x="282" y="62"/>
                  </a:lnTo>
                  <a:lnTo>
                    <a:pt x="339" y="35"/>
                  </a:lnTo>
                  <a:lnTo>
                    <a:pt x="401" y="16"/>
                  </a:lnTo>
                  <a:lnTo>
                    <a:pt x="464" y="4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47"/>
            <p:cNvSpPr>
              <a:spLocks/>
            </p:cNvSpPr>
            <p:nvPr/>
          </p:nvSpPr>
          <p:spPr bwMode="auto">
            <a:xfrm>
              <a:off x="4254501" y="1228726"/>
              <a:ext cx="347663" cy="623888"/>
            </a:xfrm>
            <a:custGeom>
              <a:avLst/>
              <a:gdLst>
                <a:gd name="T0" fmla="*/ 0 w 440"/>
                <a:gd name="T1" fmla="*/ 0 h 786"/>
                <a:gd name="T2" fmla="*/ 199 w 440"/>
                <a:gd name="T3" fmla="*/ 0 h 786"/>
                <a:gd name="T4" fmla="*/ 241 w 440"/>
                <a:gd name="T5" fmla="*/ 4 h 786"/>
                <a:gd name="T6" fmla="*/ 282 w 440"/>
                <a:gd name="T7" fmla="*/ 15 h 786"/>
                <a:gd name="T8" fmla="*/ 319 w 440"/>
                <a:gd name="T9" fmla="*/ 32 h 786"/>
                <a:gd name="T10" fmla="*/ 353 w 440"/>
                <a:gd name="T11" fmla="*/ 57 h 786"/>
                <a:gd name="T12" fmla="*/ 382 w 440"/>
                <a:gd name="T13" fmla="*/ 85 h 786"/>
                <a:gd name="T14" fmla="*/ 406 w 440"/>
                <a:gd name="T15" fmla="*/ 119 h 786"/>
                <a:gd name="T16" fmla="*/ 423 w 440"/>
                <a:gd name="T17" fmla="*/ 157 h 786"/>
                <a:gd name="T18" fmla="*/ 435 w 440"/>
                <a:gd name="T19" fmla="*/ 197 h 786"/>
                <a:gd name="T20" fmla="*/ 440 w 440"/>
                <a:gd name="T21" fmla="*/ 241 h 786"/>
                <a:gd name="T22" fmla="*/ 440 w 440"/>
                <a:gd name="T23" fmla="*/ 547 h 786"/>
                <a:gd name="T24" fmla="*/ 435 w 440"/>
                <a:gd name="T25" fmla="*/ 589 h 786"/>
                <a:gd name="T26" fmla="*/ 423 w 440"/>
                <a:gd name="T27" fmla="*/ 630 h 786"/>
                <a:gd name="T28" fmla="*/ 406 w 440"/>
                <a:gd name="T29" fmla="*/ 667 h 786"/>
                <a:gd name="T30" fmla="*/ 382 w 440"/>
                <a:gd name="T31" fmla="*/ 701 h 786"/>
                <a:gd name="T32" fmla="*/ 353 w 440"/>
                <a:gd name="T33" fmla="*/ 730 h 786"/>
                <a:gd name="T34" fmla="*/ 319 w 440"/>
                <a:gd name="T35" fmla="*/ 754 h 786"/>
                <a:gd name="T36" fmla="*/ 282 w 440"/>
                <a:gd name="T37" fmla="*/ 771 h 786"/>
                <a:gd name="T38" fmla="*/ 241 w 440"/>
                <a:gd name="T39" fmla="*/ 783 h 786"/>
                <a:gd name="T40" fmla="*/ 199 w 440"/>
                <a:gd name="T41" fmla="*/ 786 h 786"/>
                <a:gd name="T42" fmla="*/ 0 w 440"/>
                <a:gd name="T43" fmla="*/ 786 h 786"/>
                <a:gd name="T44" fmla="*/ 0 w 440"/>
                <a:gd name="T45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6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7"/>
                  </a:lnTo>
                  <a:lnTo>
                    <a:pt x="440" y="241"/>
                  </a:lnTo>
                  <a:lnTo>
                    <a:pt x="440" y="547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6"/>
                  </a:lnTo>
                  <a:lnTo>
                    <a:pt x="0" y="7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48"/>
            <p:cNvSpPr>
              <a:spLocks/>
            </p:cNvSpPr>
            <p:nvPr/>
          </p:nvSpPr>
          <p:spPr bwMode="auto">
            <a:xfrm>
              <a:off x="4254501" y="2008188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5 h 787"/>
                <a:gd name="T8" fmla="*/ 319 w 440"/>
                <a:gd name="T9" fmla="*/ 32 h 787"/>
                <a:gd name="T10" fmla="*/ 353 w 440"/>
                <a:gd name="T11" fmla="*/ 57 h 787"/>
                <a:gd name="T12" fmla="*/ 382 w 440"/>
                <a:gd name="T13" fmla="*/ 85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1 h 787"/>
                <a:gd name="T32" fmla="*/ 353 w 440"/>
                <a:gd name="T33" fmla="*/ 730 h 787"/>
                <a:gd name="T34" fmla="*/ 319 w 440"/>
                <a:gd name="T35" fmla="*/ 754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5"/>
                  </a:lnTo>
                  <a:lnTo>
                    <a:pt x="319" y="32"/>
                  </a:lnTo>
                  <a:lnTo>
                    <a:pt x="353" y="57"/>
                  </a:lnTo>
                  <a:lnTo>
                    <a:pt x="382" y="85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1"/>
                  </a:lnTo>
                  <a:lnTo>
                    <a:pt x="353" y="730"/>
                  </a:lnTo>
                  <a:lnTo>
                    <a:pt x="319" y="754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49"/>
            <p:cNvSpPr>
              <a:spLocks/>
            </p:cNvSpPr>
            <p:nvPr/>
          </p:nvSpPr>
          <p:spPr bwMode="auto">
            <a:xfrm>
              <a:off x="4254501" y="2787651"/>
              <a:ext cx="347663" cy="625475"/>
            </a:xfrm>
            <a:custGeom>
              <a:avLst/>
              <a:gdLst>
                <a:gd name="T0" fmla="*/ 0 w 440"/>
                <a:gd name="T1" fmla="*/ 0 h 787"/>
                <a:gd name="T2" fmla="*/ 199 w 440"/>
                <a:gd name="T3" fmla="*/ 0 h 787"/>
                <a:gd name="T4" fmla="*/ 241 w 440"/>
                <a:gd name="T5" fmla="*/ 4 h 787"/>
                <a:gd name="T6" fmla="*/ 282 w 440"/>
                <a:gd name="T7" fmla="*/ 14 h 787"/>
                <a:gd name="T8" fmla="*/ 319 w 440"/>
                <a:gd name="T9" fmla="*/ 34 h 787"/>
                <a:gd name="T10" fmla="*/ 353 w 440"/>
                <a:gd name="T11" fmla="*/ 57 h 787"/>
                <a:gd name="T12" fmla="*/ 382 w 440"/>
                <a:gd name="T13" fmla="*/ 86 h 787"/>
                <a:gd name="T14" fmla="*/ 406 w 440"/>
                <a:gd name="T15" fmla="*/ 119 h 787"/>
                <a:gd name="T16" fmla="*/ 423 w 440"/>
                <a:gd name="T17" fmla="*/ 157 h 787"/>
                <a:gd name="T18" fmla="*/ 435 w 440"/>
                <a:gd name="T19" fmla="*/ 198 h 787"/>
                <a:gd name="T20" fmla="*/ 440 w 440"/>
                <a:gd name="T21" fmla="*/ 241 h 787"/>
                <a:gd name="T22" fmla="*/ 440 w 440"/>
                <a:gd name="T23" fmla="*/ 546 h 787"/>
                <a:gd name="T24" fmla="*/ 435 w 440"/>
                <a:gd name="T25" fmla="*/ 589 h 787"/>
                <a:gd name="T26" fmla="*/ 423 w 440"/>
                <a:gd name="T27" fmla="*/ 630 h 787"/>
                <a:gd name="T28" fmla="*/ 406 w 440"/>
                <a:gd name="T29" fmla="*/ 667 h 787"/>
                <a:gd name="T30" fmla="*/ 382 w 440"/>
                <a:gd name="T31" fmla="*/ 700 h 787"/>
                <a:gd name="T32" fmla="*/ 353 w 440"/>
                <a:gd name="T33" fmla="*/ 730 h 787"/>
                <a:gd name="T34" fmla="*/ 319 w 440"/>
                <a:gd name="T35" fmla="*/ 753 h 787"/>
                <a:gd name="T36" fmla="*/ 282 w 440"/>
                <a:gd name="T37" fmla="*/ 771 h 787"/>
                <a:gd name="T38" fmla="*/ 241 w 440"/>
                <a:gd name="T39" fmla="*/ 783 h 787"/>
                <a:gd name="T40" fmla="*/ 199 w 440"/>
                <a:gd name="T41" fmla="*/ 787 h 787"/>
                <a:gd name="T42" fmla="*/ 0 w 440"/>
                <a:gd name="T43" fmla="*/ 787 h 787"/>
                <a:gd name="T44" fmla="*/ 0 w 440"/>
                <a:gd name="T4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0" h="787">
                  <a:moveTo>
                    <a:pt x="0" y="0"/>
                  </a:moveTo>
                  <a:lnTo>
                    <a:pt x="199" y="0"/>
                  </a:lnTo>
                  <a:lnTo>
                    <a:pt x="241" y="4"/>
                  </a:lnTo>
                  <a:lnTo>
                    <a:pt x="282" y="14"/>
                  </a:lnTo>
                  <a:lnTo>
                    <a:pt x="319" y="34"/>
                  </a:lnTo>
                  <a:lnTo>
                    <a:pt x="353" y="57"/>
                  </a:lnTo>
                  <a:lnTo>
                    <a:pt x="382" y="86"/>
                  </a:lnTo>
                  <a:lnTo>
                    <a:pt x="406" y="119"/>
                  </a:lnTo>
                  <a:lnTo>
                    <a:pt x="423" y="157"/>
                  </a:lnTo>
                  <a:lnTo>
                    <a:pt x="435" y="198"/>
                  </a:lnTo>
                  <a:lnTo>
                    <a:pt x="440" y="241"/>
                  </a:lnTo>
                  <a:lnTo>
                    <a:pt x="440" y="546"/>
                  </a:lnTo>
                  <a:lnTo>
                    <a:pt x="435" y="589"/>
                  </a:lnTo>
                  <a:lnTo>
                    <a:pt x="423" y="630"/>
                  </a:lnTo>
                  <a:lnTo>
                    <a:pt x="406" y="667"/>
                  </a:lnTo>
                  <a:lnTo>
                    <a:pt x="382" y="700"/>
                  </a:lnTo>
                  <a:lnTo>
                    <a:pt x="353" y="730"/>
                  </a:lnTo>
                  <a:lnTo>
                    <a:pt x="319" y="753"/>
                  </a:lnTo>
                  <a:lnTo>
                    <a:pt x="282" y="771"/>
                  </a:lnTo>
                  <a:lnTo>
                    <a:pt x="241" y="783"/>
                  </a:lnTo>
                  <a:lnTo>
                    <a:pt x="199" y="787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27" name="그룹 126"/>
          <p:cNvGrpSpPr/>
          <p:nvPr/>
        </p:nvGrpSpPr>
        <p:grpSpPr>
          <a:xfrm>
            <a:off x="10276776" y="3417428"/>
            <a:ext cx="973832" cy="972734"/>
            <a:chOff x="722704" y="494665"/>
            <a:chExt cx="4225925" cy="4221163"/>
          </a:xfrm>
          <a:solidFill>
            <a:schemeClr val="tx1"/>
          </a:solidFill>
        </p:grpSpPr>
        <p:sp>
          <p:nvSpPr>
            <p:cNvPr id="128" name="Freeform 54"/>
            <p:cNvSpPr>
              <a:spLocks/>
            </p:cNvSpPr>
            <p:nvPr/>
          </p:nvSpPr>
          <p:spPr bwMode="auto">
            <a:xfrm>
              <a:off x="1591067" y="1936115"/>
              <a:ext cx="1912938" cy="1911350"/>
            </a:xfrm>
            <a:custGeom>
              <a:avLst/>
              <a:gdLst>
                <a:gd name="T0" fmla="*/ 1305 w 2409"/>
                <a:gd name="T1" fmla="*/ 5 h 2408"/>
                <a:gd name="T2" fmla="*/ 1501 w 2409"/>
                <a:gd name="T3" fmla="*/ 38 h 2408"/>
                <a:gd name="T4" fmla="*/ 1684 w 2409"/>
                <a:gd name="T5" fmla="*/ 99 h 2408"/>
                <a:gd name="T6" fmla="*/ 1297 w 2409"/>
                <a:gd name="T7" fmla="*/ 615 h 2408"/>
                <a:gd name="T8" fmla="*/ 1205 w 2409"/>
                <a:gd name="T9" fmla="*/ 607 h 2408"/>
                <a:gd name="T10" fmla="*/ 1057 w 2409"/>
                <a:gd name="T11" fmla="*/ 627 h 2408"/>
                <a:gd name="T12" fmla="*/ 924 w 2409"/>
                <a:gd name="T13" fmla="*/ 678 h 2408"/>
                <a:gd name="T14" fmla="*/ 808 w 2409"/>
                <a:gd name="T15" fmla="*/ 759 h 2408"/>
                <a:gd name="T16" fmla="*/ 714 w 2409"/>
                <a:gd name="T17" fmla="*/ 865 h 2408"/>
                <a:gd name="T18" fmla="*/ 648 w 2409"/>
                <a:gd name="T19" fmla="*/ 989 h 2408"/>
                <a:gd name="T20" fmla="*/ 612 w 2409"/>
                <a:gd name="T21" fmla="*/ 1130 h 2408"/>
                <a:gd name="T22" fmla="*/ 612 w 2409"/>
                <a:gd name="T23" fmla="*/ 1279 h 2408"/>
                <a:gd name="T24" fmla="*/ 648 w 2409"/>
                <a:gd name="T25" fmla="*/ 1420 h 2408"/>
                <a:gd name="T26" fmla="*/ 714 w 2409"/>
                <a:gd name="T27" fmla="*/ 1546 h 2408"/>
                <a:gd name="T28" fmla="*/ 808 w 2409"/>
                <a:gd name="T29" fmla="*/ 1651 h 2408"/>
                <a:gd name="T30" fmla="*/ 924 w 2409"/>
                <a:gd name="T31" fmla="*/ 1732 h 2408"/>
                <a:gd name="T32" fmla="*/ 1057 w 2409"/>
                <a:gd name="T33" fmla="*/ 1784 h 2408"/>
                <a:gd name="T34" fmla="*/ 1205 w 2409"/>
                <a:gd name="T35" fmla="*/ 1801 h 2408"/>
                <a:gd name="T36" fmla="*/ 1352 w 2409"/>
                <a:gd name="T37" fmla="*/ 1784 h 2408"/>
                <a:gd name="T38" fmla="*/ 1485 w 2409"/>
                <a:gd name="T39" fmla="*/ 1732 h 2408"/>
                <a:gd name="T40" fmla="*/ 1601 w 2409"/>
                <a:gd name="T41" fmla="*/ 1651 h 2408"/>
                <a:gd name="T42" fmla="*/ 1695 w 2409"/>
                <a:gd name="T43" fmla="*/ 1546 h 2408"/>
                <a:gd name="T44" fmla="*/ 1762 w 2409"/>
                <a:gd name="T45" fmla="*/ 1420 h 2408"/>
                <a:gd name="T46" fmla="*/ 1797 w 2409"/>
                <a:gd name="T47" fmla="*/ 1279 h 2408"/>
                <a:gd name="T48" fmla="*/ 1801 w 2409"/>
                <a:gd name="T49" fmla="*/ 1157 h 2408"/>
                <a:gd name="T50" fmla="*/ 2269 w 2409"/>
                <a:gd name="T51" fmla="*/ 640 h 2408"/>
                <a:gd name="T52" fmla="*/ 2345 w 2409"/>
                <a:gd name="T53" fmla="*/ 816 h 2408"/>
                <a:gd name="T54" fmla="*/ 2393 w 2409"/>
                <a:gd name="T55" fmla="*/ 1005 h 2408"/>
                <a:gd name="T56" fmla="*/ 2409 w 2409"/>
                <a:gd name="T57" fmla="*/ 1204 h 2408"/>
                <a:gd name="T58" fmla="*/ 2390 w 2409"/>
                <a:gd name="T59" fmla="*/ 1421 h 2408"/>
                <a:gd name="T60" fmla="*/ 2333 w 2409"/>
                <a:gd name="T61" fmla="*/ 1625 h 2408"/>
                <a:gd name="T62" fmla="*/ 2244 w 2409"/>
                <a:gd name="T63" fmla="*/ 1813 h 2408"/>
                <a:gd name="T64" fmla="*/ 2126 w 2409"/>
                <a:gd name="T65" fmla="*/ 1979 h 2408"/>
                <a:gd name="T66" fmla="*/ 1980 w 2409"/>
                <a:gd name="T67" fmla="*/ 2125 h 2408"/>
                <a:gd name="T68" fmla="*/ 1812 w 2409"/>
                <a:gd name="T69" fmla="*/ 2245 h 2408"/>
                <a:gd name="T70" fmla="*/ 1624 w 2409"/>
                <a:gd name="T71" fmla="*/ 2334 h 2408"/>
                <a:gd name="T72" fmla="*/ 1420 w 2409"/>
                <a:gd name="T73" fmla="*/ 2389 h 2408"/>
                <a:gd name="T74" fmla="*/ 1205 w 2409"/>
                <a:gd name="T75" fmla="*/ 2408 h 2408"/>
                <a:gd name="T76" fmla="*/ 988 w 2409"/>
                <a:gd name="T77" fmla="*/ 2389 h 2408"/>
                <a:gd name="T78" fmla="*/ 784 w 2409"/>
                <a:gd name="T79" fmla="*/ 2334 h 2408"/>
                <a:gd name="T80" fmla="*/ 596 w 2409"/>
                <a:gd name="T81" fmla="*/ 2245 h 2408"/>
                <a:gd name="T82" fmla="*/ 429 w 2409"/>
                <a:gd name="T83" fmla="*/ 2125 h 2408"/>
                <a:gd name="T84" fmla="*/ 283 w 2409"/>
                <a:gd name="T85" fmla="*/ 1979 h 2408"/>
                <a:gd name="T86" fmla="*/ 163 w 2409"/>
                <a:gd name="T87" fmla="*/ 1813 h 2408"/>
                <a:gd name="T88" fmla="*/ 74 w 2409"/>
                <a:gd name="T89" fmla="*/ 1625 h 2408"/>
                <a:gd name="T90" fmla="*/ 19 w 2409"/>
                <a:gd name="T91" fmla="*/ 1421 h 2408"/>
                <a:gd name="T92" fmla="*/ 0 w 2409"/>
                <a:gd name="T93" fmla="*/ 1204 h 2408"/>
                <a:gd name="T94" fmla="*/ 19 w 2409"/>
                <a:gd name="T95" fmla="*/ 989 h 2408"/>
                <a:gd name="T96" fmla="*/ 74 w 2409"/>
                <a:gd name="T97" fmla="*/ 785 h 2408"/>
                <a:gd name="T98" fmla="*/ 163 w 2409"/>
                <a:gd name="T99" fmla="*/ 598 h 2408"/>
                <a:gd name="T100" fmla="*/ 283 w 2409"/>
                <a:gd name="T101" fmla="*/ 429 h 2408"/>
                <a:gd name="T102" fmla="*/ 429 w 2409"/>
                <a:gd name="T103" fmla="*/ 284 h 2408"/>
                <a:gd name="T104" fmla="*/ 596 w 2409"/>
                <a:gd name="T105" fmla="*/ 166 h 2408"/>
                <a:gd name="T106" fmla="*/ 784 w 2409"/>
                <a:gd name="T107" fmla="*/ 77 h 2408"/>
                <a:gd name="T108" fmla="*/ 988 w 2409"/>
                <a:gd name="T109" fmla="*/ 20 h 2408"/>
                <a:gd name="T110" fmla="*/ 1205 w 2409"/>
                <a:gd name="T111" fmla="*/ 0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09" h="2408">
                  <a:moveTo>
                    <a:pt x="1205" y="0"/>
                  </a:moveTo>
                  <a:lnTo>
                    <a:pt x="1305" y="5"/>
                  </a:lnTo>
                  <a:lnTo>
                    <a:pt x="1404" y="17"/>
                  </a:lnTo>
                  <a:lnTo>
                    <a:pt x="1501" y="38"/>
                  </a:lnTo>
                  <a:lnTo>
                    <a:pt x="1593" y="65"/>
                  </a:lnTo>
                  <a:lnTo>
                    <a:pt x="1684" y="99"/>
                  </a:lnTo>
                  <a:lnTo>
                    <a:pt x="1770" y="141"/>
                  </a:lnTo>
                  <a:lnTo>
                    <a:pt x="1297" y="615"/>
                  </a:lnTo>
                  <a:lnTo>
                    <a:pt x="1252" y="609"/>
                  </a:lnTo>
                  <a:lnTo>
                    <a:pt x="1205" y="607"/>
                  </a:lnTo>
                  <a:lnTo>
                    <a:pt x="1130" y="612"/>
                  </a:lnTo>
                  <a:lnTo>
                    <a:pt x="1057" y="627"/>
                  </a:lnTo>
                  <a:lnTo>
                    <a:pt x="989" y="648"/>
                  </a:lnTo>
                  <a:lnTo>
                    <a:pt x="924" y="678"/>
                  </a:lnTo>
                  <a:lnTo>
                    <a:pt x="863" y="714"/>
                  </a:lnTo>
                  <a:lnTo>
                    <a:pt x="808" y="759"/>
                  </a:lnTo>
                  <a:lnTo>
                    <a:pt x="758" y="808"/>
                  </a:lnTo>
                  <a:lnTo>
                    <a:pt x="714" y="865"/>
                  </a:lnTo>
                  <a:lnTo>
                    <a:pt x="677" y="924"/>
                  </a:lnTo>
                  <a:lnTo>
                    <a:pt x="648" y="989"/>
                  </a:lnTo>
                  <a:lnTo>
                    <a:pt x="625" y="1057"/>
                  </a:lnTo>
                  <a:lnTo>
                    <a:pt x="612" y="1130"/>
                  </a:lnTo>
                  <a:lnTo>
                    <a:pt x="607" y="1204"/>
                  </a:lnTo>
                  <a:lnTo>
                    <a:pt x="612" y="1279"/>
                  </a:lnTo>
                  <a:lnTo>
                    <a:pt x="625" y="1352"/>
                  </a:lnTo>
                  <a:lnTo>
                    <a:pt x="648" y="1420"/>
                  </a:lnTo>
                  <a:lnTo>
                    <a:pt x="677" y="1484"/>
                  </a:lnTo>
                  <a:lnTo>
                    <a:pt x="714" y="1546"/>
                  </a:lnTo>
                  <a:lnTo>
                    <a:pt x="758" y="1601"/>
                  </a:lnTo>
                  <a:lnTo>
                    <a:pt x="808" y="1651"/>
                  </a:lnTo>
                  <a:lnTo>
                    <a:pt x="863" y="1695"/>
                  </a:lnTo>
                  <a:lnTo>
                    <a:pt x="924" y="1732"/>
                  </a:lnTo>
                  <a:lnTo>
                    <a:pt x="989" y="1761"/>
                  </a:lnTo>
                  <a:lnTo>
                    <a:pt x="1057" y="1784"/>
                  </a:lnTo>
                  <a:lnTo>
                    <a:pt x="1130" y="1797"/>
                  </a:lnTo>
                  <a:lnTo>
                    <a:pt x="1205" y="1801"/>
                  </a:lnTo>
                  <a:lnTo>
                    <a:pt x="1279" y="1797"/>
                  </a:lnTo>
                  <a:lnTo>
                    <a:pt x="1352" y="1784"/>
                  </a:lnTo>
                  <a:lnTo>
                    <a:pt x="1420" y="1761"/>
                  </a:lnTo>
                  <a:lnTo>
                    <a:pt x="1485" y="1732"/>
                  </a:lnTo>
                  <a:lnTo>
                    <a:pt x="1545" y="1695"/>
                  </a:lnTo>
                  <a:lnTo>
                    <a:pt x="1601" y="1651"/>
                  </a:lnTo>
                  <a:lnTo>
                    <a:pt x="1652" y="1601"/>
                  </a:lnTo>
                  <a:lnTo>
                    <a:pt x="1695" y="1546"/>
                  </a:lnTo>
                  <a:lnTo>
                    <a:pt x="1731" y="1484"/>
                  </a:lnTo>
                  <a:lnTo>
                    <a:pt x="1762" y="1420"/>
                  </a:lnTo>
                  <a:lnTo>
                    <a:pt x="1783" y="1352"/>
                  </a:lnTo>
                  <a:lnTo>
                    <a:pt x="1797" y="1279"/>
                  </a:lnTo>
                  <a:lnTo>
                    <a:pt x="1802" y="1204"/>
                  </a:lnTo>
                  <a:lnTo>
                    <a:pt x="1801" y="1157"/>
                  </a:lnTo>
                  <a:lnTo>
                    <a:pt x="1794" y="1112"/>
                  </a:lnTo>
                  <a:lnTo>
                    <a:pt x="2269" y="640"/>
                  </a:lnTo>
                  <a:lnTo>
                    <a:pt x="2311" y="725"/>
                  </a:lnTo>
                  <a:lnTo>
                    <a:pt x="2345" y="816"/>
                  </a:lnTo>
                  <a:lnTo>
                    <a:pt x="2372" y="908"/>
                  </a:lnTo>
                  <a:lnTo>
                    <a:pt x="2393" y="1005"/>
                  </a:lnTo>
                  <a:lnTo>
                    <a:pt x="2405" y="1104"/>
                  </a:lnTo>
                  <a:lnTo>
                    <a:pt x="2409" y="1204"/>
                  </a:lnTo>
                  <a:lnTo>
                    <a:pt x="2405" y="1314"/>
                  </a:lnTo>
                  <a:lnTo>
                    <a:pt x="2390" y="1421"/>
                  </a:lnTo>
                  <a:lnTo>
                    <a:pt x="2366" y="1525"/>
                  </a:lnTo>
                  <a:lnTo>
                    <a:pt x="2333" y="1625"/>
                  </a:lnTo>
                  <a:lnTo>
                    <a:pt x="2293" y="1721"/>
                  </a:lnTo>
                  <a:lnTo>
                    <a:pt x="2244" y="1813"/>
                  </a:lnTo>
                  <a:lnTo>
                    <a:pt x="2189" y="1899"/>
                  </a:lnTo>
                  <a:lnTo>
                    <a:pt x="2126" y="1979"/>
                  </a:lnTo>
                  <a:lnTo>
                    <a:pt x="2056" y="2056"/>
                  </a:lnTo>
                  <a:lnTo>
                    <a:pt x="1980" y="2125"/>
                  </a:lnTo>
                  <a:lnTo>
                    <a:pt x="1899" y="2188"/>
                  </a:lnTo>
                  <a:lnTo>
                    <a:pt x="1812" y="2245"/>
                  </a:lnTo>
                  <a:lnTo>
                    <a:pt x="1721" y="2293"/>
                  </a:lnTo>
                  <a:lnTo>
                    <a:pt x="1624" y="2334"/>
                  </a:lnTo>
                  <a:lnTo>
                    <a:pt x="1524" y="2366"/>
                  </a:lnTo>
                  <a:lnTo>
                    <a:pt x="1420" y="2389"/>
                  </a:lnTo>
                  <a:lnTo>
                    <a:pt x="1313" y="2403"/>
                  </a:lnTo>
                  <a:lnTo>
                    <a:pt x="1205" y="2408"/>
                  </a:lnTo>
                  <a:lnTo>
                    <a:pt x="1095" y="2403"/>
                  </a:lnTo>
                  <a:lnTo>
                    <a:pt x="988" y="2389"/>
                  </a:lnTo>
                  <a:lnTo>
                    <a:pt x="884" y="2366"/>
                  </a:lnTo>
                  <a:lnTo>
                    <a:pt x="784" y="2334"/>
                  </a:lnTo>
                  <a:lnTo>
                    <a:pt x="688" y="2293"/>
                  </a:lnTo>
                  <a:lnTo>
                    <a:pt x="596" y="2245"/>
                  </a:lnTo>
                  <a:lnTo>
                    <a:pt x="510" y="2188"/>
                  </a:lnTo>
                  <a:lnTo>
                    <a:pt x="429" y="2125"/>
                  </a:lnTo>
                  <a:lnTo>
                    <a:pt x="353" y="2056"/>
                  </a:lnTo>
                  <a:lnTo>
                    <a:pt x="283" y="1979"/>
                  </a:lnTo>
                  <a:lnTo>
                    <a:pt x="220" y="1899"/>
                  </a:lnTo>
                  <a:lnTo>
                    <a:pt x="163" y="1813"/>
                  </a:lnTo>
                  <a:lnTo>
                    <a:pt x="115" y="1721"/>
                  </a:lnTo>
                  <a:lnTo>
                    <a:pt x="74" y="1625"/>
                  </a:lnTo>
                  <a:lnTo>
                    <a:pt x="42" y="1525"/>
                  </a:lnTo>
                  <a:lnTo>
                    <a:pt x="19" y="1421"/>
                  </a:lnTo>
                  <a:lnTo>
                    <a:pt x="5" y="1314"/>
                  </a:lnTo>
                  <a:lnTo>
                    <a:pt x="0" y="1204"/>
                  </a:lnTo>
                  <a:lnTo>
                    <a:pt x="5" y="1096"/>
                  </a:lnTo>
                  <a:lnTo>
                    <a:pt x="19" y="989"/>
                  </a:lnTo>
                  <a:lnTo>
                    <a:pt x="42" y="886"/>
                  </a:lnTo>
                  <a:lnTo>
                    <a:pt x="74" y="785"/>
                  </a:lnTo>
                  <a:lnTo>
                    <a:pt x="115" y="688"/>
                  </a:lnTo>
                  <a:lnTo>
                    <a:pt x="163" y="598"/>
                  </a:lnTo>
                  <a:lnTo>
                    <a:pt x="220" y="510"/>
                  </a:lnTo>
                  <a:lnTo>
                    <a:pt x="283" y="429"/>
                  </a:lnTo>
                  <a:lnTo>
                    <a:pt x="353" y="353"/>
                  </a:lnTo>
                  <a:lnTo>
                    <a:pt x="429" y="284"/>
                  </a:lnTo>
                  <a:lnTo>
                    <a:pt x="510" y="221"/>
                  </a:lnTo>
                  <a:lnTo>
                    <a:pt x="596" y="166"/>
                  </a:lnTo>
                  <a:lnTo>
                    <a:pt x="688" y="117"/>
                  </a:lnTo>
                  <a:lnTo>
                    <a:pt x="784" y="77"/>
                  </a:lnTo>
                  <a:lnTo>
                    <a:pt x="884" y="44"/>
                  </a:lnTo>
                  <a:lnTo>
                    <a:pt x="988" y="20"/>
                  </a:lnTo>
                  <a:lnTo>
                    <a:pt x="1095" y="5"/>
                  </a:lnTo>
                  <a:lnTo>
                    <a:pt x="12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55"/>
            <p:cNvSpPr>
              <a:spLocks/>
            </p:cNvSpPr>
            <p:nvPr/>
          </p:nvSpPr>
          <p:spPr bwMode="auto">
            <a:xfrm>
              <a:off x="722704" y="1067753"/>
              <a:ext cx="3651250" cy="3648075"/>
            </a:xfrm>
            <a:custGeom>
              <a:avLst/>
              <a:gdLst>
                <a:gd name="T0" fmla="*/ 2599 w 4599"/>
                <a:gd name="T1" fmla="*/ 19 h 4595"/>
                <a:gd name="T2" fmla="*/ 3025 w 4599"/>
                <a:gd name="T3" fmla="*/ 118 h 4595"/>
                <a:gd name="T4" fmla="*/ 3419 w 4599"/>
                <a:gd name="T5" fmla="*/ 291 h 4595"/>
                <a:gd name="T6" fmla="*/ 3219 w 4599"/>
                <a:gd name="T7" fmla="*/ 880 h 4595"/>
                <a:gd name="T8" fmla="*/ 2902 w 4599"/>
                <a:gd name="T9" fmla="*/ 718 h 4595"/>
                <a:gd name="T10" fmla="*/ 2549 w 4599"/>
                <a:gd name="T11" fmla="*/ 626 h 4595"/>
                <a:gd name="T12" fmla="*/ 2167 w 4599"/>
                <a:gd name="T13" fmla="*/ 613 h 4595"/>
                <a:gd name="T14" fmla="*/ 1789 w 4599"/>
                <a:gd name="T15" fmla="*/ 686 h 4595"/>
                <a:gd name="T16" fmla="*/ 1446 w 4599"/>
                <a:gd name="T17" fmla="*/ 838 h 4595"/>
                <a:gd name="T18" fmla="*/ 1148 w 4599"/>
                <a:gd name="T19" fmla="*/ 1059 h 4595"/>
                <a:gd name="T20" fmla="*/ 905 w 4599"/>
                <a:gd name="T21" fmla="*/ 1341 h 4595"/>
                <a:gd name="T22" fmla="*/ 729 w 4599"/>
                <a:gd name="T23" fmla="*/ 1670 h 4595"/>
                <a:gd name="T24" fmla="*/ 628 w 4599"/>
                <a:gd name="T25" fmla="*/ 2037 h 4595"/>
                <a:gd name="T26" fmla="*/ 612 w 4599"/>
                <a:gd name="T27" fmla="*/ 2430 h 4595"/>
                <a:gd name="T28" fmla="*/ 687 w 4599"/>
                <a:gd name="T29" fmla="*/ 2807 h 4595"/>
                <a:gd name="T30" fmla="*/ 839 w 4599"/>
                <a:gd name="T31" fmla="*/ 3150 h 4595"/>
                <a:gd name="T32" fmla="*/ 1061 w 4599"/>
                <a:gd name="T33" fmla="*/ 3448 h 4595"/>
                <a:gd name="T34" fmla="*/ 1341 w 4599"/>
                <a:gd name="T35" fmla="*/ 3691 h 4595"/>
                <a:gd name="T36" fmla="*/ 1671 w 4599"/>
                <a:gd name="T37" fmla="*/ 3867 h 4595"/>
                <a:gd name="T38" fmla="*/ 2039 w 4599"/>
                <a:gd name="T39" fmla="*/ 3967 h 4595"/>
                <a:gd name="T40" fmla="*/ 2431 w 4599"/>
                <a:gd name="T41" fmla="*/ 3984 h 4595"/>
                <a:gd name="T42" fmla="*/ 2810 w 4599"/>
                <a:gd name="T43" fmla="*/ 3909 h 4595"/>
                <a:gd name="T44" fmla="*/ 3153 w 4599"/>
                <a:gd name="T45" fmla="*/ 3757 h 4595"/>
                <a:gd name="T46" fmla="*/ 3451 w 4599"/>
                <a:gd name="T47" fmla="*/ 3535 h 4595"/>
                <a:gd name="T48" fmla="*/ 3692 w 4599"/>
                <a:gd name="T49" fmla="*/ 3255 h 4595"/>
                <a:gd name="T50" fmla="*/ 3870 w 4599"/>
                <a:gd name="T51" fmla="*/ 2925 h 4595"/>
                <a:gd name="T52" fmla="*/ 3971 w 4599"/>
                <a:gd name="T53" fmla="*/ 2560 h 4595"/>
                <a:gd name="T54" fmla="*/ 3987 w 4599"/>
                <a:gd name="T55" fmla="*/ 2171 h 4595"/>
                <a:gd name="T56" fmla="*/ 3919 w 4599"/>
                <a:gd name="T57" fmla="*/ 1810 h 4595"/>
                <a:gd name="T58" fmla="*/ 3780 w 4599"/>
                <a:gd name="T59" fmla="*/ 1480 h 4595"/>
                <a:gd name="T60" fmla="*/ 4235 w 4599"/>
                <a:gd name="T61" fmla="*/ 1058 h 4595"/>
                <a:gd name="T62" fmla="*/ 4431 w 4599"/>
                <a:gd name="T63" fmla="*/ 1437 h 4595"/>
                <a:gd name="T64" fmla="*/ 4556 w 4599"/>
                <a:gd name="T65" fmla="*/ 1852 h 4595"/>
                <a:gd name="T66" fmla="*/ 4599 w 4599"/>
                <a:gd name="T67" fmla="*/ 2297 h 4595"/>
                <a:gd name="T68" fmla="*/ 4556 w 4599"/>
                <a:gd name="T69" fmla="*/ 2742 h 4595"/>
                <a:gd name="T70" fmla="*/ 4431 w 4599"/>
                <a:gd name="T71" fmla="*/ 3158 h 4595"/>
                <a:gd name="T72" fmla="*/ 4235 w 4599"/>
                <a:gd name="T73" fmla="*/ 3537 h 4595"/>
                <a:gd name="T74" fmla="*/ 3974 w 4599"/>
                <a:gd name="T75" fmla="*/ 3870 h 4595"/>
                <a:gd name="T76" fmla="*/ 3657 w 4599"/>
                <a:gd name="T77" fmla="*/ 4152 h 4595"/>
                <a:gd name="T78" fmla="*/ 3291 w 4599"/>
                <a:gd name="T79" fmla="*/ 4370 h 4595"/>
                <a:gd name="T80" fmla="*/ 2886 w 4599"/>
                <a:gd name="T81" fmla="*/ 4519 h 4595"/>
                <a:gd name="T82" fmla="*/ 2450 w 4599"/>
                <a:gd name="T83" fmla="*/ 4590 h 4595"/>
                <a:gd name="T84" fmla="*/ 2000 w 4599"/>
                <a:gd name="T85" fmla="*/ 4576 h 4595"/>
                <a:gd name="T86" fmla="*/ 1574 w 4599"/>
                <a:gd name="T87" fmla="*/ 4479 h 4595"/>
                <a:gd name="T88" fmla="*/ 1181 w 4599"/>
                <a:gd name="T89" fmla="*/ 4306 h 4595"/>
                <a:gd name="T90" fmla="*/ 831 w 4599"/>
                <a:gd name="T91" fmla="*/ 4064 h 4595"/>
                <a:gd name="T92" fmla="*/ 531 w 4599"/>
                <a:gd name="T93" fmla="*/ 3765 h 4595"/>
                <a:gd name="T94" fmla="*/ 292 w 4599"/>
                <a:gd name="T95" fmla="*/ 3416 h 4595"/>
                <a:gd name="T96" fmla="*/ 117 w 4599"/>
                <a:gd name="T97" fmla="*/ 3024 h 4595"/>
                <a:gd name="T98" fmla="*/ 19 w 4599"/>
                <a:gd name="T99" fmla="*/ 2597 h 4595"/>
                <a:gd name="T100" fmla="*/ 5 w 4599"/>
                <a:gd name="T101" fmla="*/ 2147 h 4595"/>
                <a:gd name="T102" fmla="*/ 76 w 4599"/>
                <a:gd name="T103" fmla="*/ 1712 h 4595"/>
                <a:gd name="T104" fmla="*/ 225 w 4599"/>
                <a:gd name="T105" fmla="*/ 1307 h 4595"/>
                <a:gd name="T106" fmla="*/ 444 w 4599"/>
                <a:gd name="T107" fmla="*/ 941 h 4595"/>
                <a:gd name="T108" fmla="*/ 726 w 4599"/>
                <a:gd name="T109" fmla="*/ 624 h 4595"/>
                <a:gd name="T110" fmla="*/ 1059 w 4599"/>
                <a:gd name="T111" fmla="*/ 364 h 4595"/>
                <a:gd name="T112" fmla="*/ 1438 w 4599"/>
                <a:gd name="T113" fmla="*/ 168 h 4595"/>
                <a:gd name="T114" fmla="*/ 1854 w 4599"/>
                <a:gd name="T115" fmla="*/ 43 h 4595"/>
                <a:gd name="T116" fmla="*/ 2300 w 4599"/>
                <a:gd name="T117" fmla="*/ 0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99" h="4595">
                  <a:moveTo>
                    <a:pt x="2300" y="0"/>
                  </a:moveTo>
                  <a:lnTo>
                    <a:pt x="2450" y="4"/>
                  </a:lnTo>
                  <a:lnTo>
                    <a:pt x="2599" y="19"/>
                  </a:lnTo>
                  <a:lnTo>
                    <a:pt x="2745" y="43"/>
                  </a:lnTo>
                  <a:lnTo>
                    <a:pt x="2886" y="76"/>
                  </a:lnTo>
                  <a:lnTo>
                    <a:pt x="3025" y="118"/>
                  </a:lnTo>
                  <a:lnTo>
                    <a:pt x="3161" y="168"/>
                  </a:lnTo>
                  <a:lnTo>
                    <a:pt x="3291" y="224"/>
                  </a:lnTo>
                  <a:lnTo>
                    <a:pt x="3419" y="291"/>
                  </a:lnTo>
                  <a:lnTo>
                    <a:pt x="3540" y="364"/>
                  </a:lnTo>
                  <a:lnTo>
                    <a:pt x="3657" y="445"/>
                  </a:lnTo>
                  <a:lnTo>
                    <a:pt x="3219" y="880"/>
                  </a:lnTo>
                  <a:lnTo>
                    <a:pt x="3119" y="818"/>
                  </a:lnTo>
                  <a:lnTo>
                    <a:pt x="3012" y="765"/>
                  </a:lnTo>
                  <a:lnTo>
                    <a:pt x="2902" y="718"/>
                  </a:lnTo>
                  <a:lnTo>
                    <a:pt x="2787" y="679"/>
                  </a:lnTo>
                  <a:lnTo>
                    <a:pt x="2670" y="648"/>
                  </a:lnTo>
                  <a:lnTo>
                    <a:pt x="2549" y="626"/>
                  </a:lnTo>
                  <a:lnTo>
                    <a:pt x="2426" y="613"/>
                  </a:lnTo>
                  <a:lnTo>
                    <a:pt x="2300" y="608"/>
                  </a:lnTo>
                  <a:lnTo>
                    <a:pt x="2167" y="613"/>
                  </a:lnTo>
                  <a:lnTo>
                    <a:pt x="2039" y="627"/>
                  </a:lnTo>
                  <a:lnTo>
                    <a:pt x="1913" y="652"/>
                  </a:lnTo>
                  <a:lnTo>
                    <a:pt x="1789" y="686"/>
                  </a:lnTo>
                  <a:lnTo>
                    <a:pt x="1671" y="728"/>
                  </a:lnTo>
                  <a:lnTo>
                    <a:pt x="1556" y="780"/>
                  </a:lnTo>
                  <a:lnTo>
                    <a:pt x="1446" y="838"/>
                  </a:lnTo>
                  <a:lnTo>
                    <a:pt x="1341" y="906"/>
                  </a:lnTo>
                  <a:lnTo>
                    <a:pt x="1242" y="979"/>
                  </a:lnTo>
                  <a:lnTo>
                    <a:pt x="1148" y="1059"/>
                  </a:lnTo>
                  <a:lnTo>
                    <a:pt x="1061" y="1147"/>
                  </a:lnTo>
                  <a:lnTo>
                    <a:pt x="980" y="1241"/>
                  </a:lnTo>
                  <a:lnTo>
                    <a:pt x="905" y="1341"/>
                  </a:lnTo>
                  <a:lnTo>
                    <a:pt x="839" y="1445"/>
                  </a:lnTo>
                  <a:lnTo>
                    <a:pt x="781" y="1555"/>
                  </a:lnTo>
                  <a:lnTo>
                    <a:pt x="729" y="1670"/>
                  </a:lnTo>
                  <a:lnTo>
                    <a:pt x="687" y="1788"/>
                  </a:lnTo>
                  <a:lnTo>
                    <a:pt x="653" y="1911"/>
                  </a:lnTo>
                  <a:lnTo>
                    <a:pt x="628" y="2037"/>
                  </a:lnTo>
                  <a:lnTo>
                    <a:pt x="612" y="2166"/>
                  </a:lnTo>
                  <a:lnTo>
                    <a:pt x="607" y="2297"/>
                  </a:lnTo>
                  <a:lnTo>
                    <a:pt x="612" y="2430"/>
                  </a:lnTo>
                  <a:lnTo>
                    <a:pt x="628" y="2560"/>
                  </a:lnTo>
                  <a:lnTo>
                    <a:pt x="653" y="2684"/>
                  </a:lnTo>
                  <a:lnTo>
                    <a:pt x="687" y="2807"/>
                  </a:lnTo>
                  <a:lnTo>
                    <a:pt x="729" y="2925"/>
                  </a:lnTo>
                  <a:lnTo>
                    <a:pt x="781" y="3040"/>
                  </a:lnTo>
                  <a:lnTo>
                    <a:pt x="839" y="3150"/>
                  </a:lnTo>
                  <a:lnTo>
                    <a:pt x="905" y="3255"/>
                  </a:lnTo>
                  <a:lnTo>
                    <a:pt x="980" y="3354"/>
                  </a:lnTo>
                  <a:lnTo>
                    <a:pt x="1061" y="3448"/>
                  </a:lnTo>
                  <a:lnTo>
                    <a:pt x="1148" y="3535"/>
                  </a:lnTo>
                  <a:lnTo>
                    <a:pt x="1242" y="3616"/>
                  </a:lnTo>
                  <a:lnTo>
                    <a:pt x="1341" y="3691"/>
                  </a:lnTo>
                  <a:lnTo>
                    <a:pt x="1446" y="3757"/>
                  </a:lnTo>
                  <a:lnTo>
                    <a:pt x="1556" y="3815"/>
                  </a:lnTo>
                  <a:lnTo>
                    <a:pt x="1671" y="3867"/>
                  </a:lnTo>
                  <a:lnTo>
                    <a:pt x="1789" y="3909"/>
                  </a:lnTo>
                  <a:lnTo>
                    <a:pt x="1913" y="3943"/>
                  </a:lnTo>
                  <a:lnTo>
                    <a:pt x="2039" y="3967"/>
                  </a:lnTo>
                  <a:lnTo>
                    <a:pt x="2167" y="3984"/>
                  </a:lnTo>
                  <a:lnTo>
                    <a:pt x="2300" y="3988"/>
                  </a:lnTo>
                  <a:lnTo>
                    <a:pt x="2431" y="3984"/>
                  </a:lnTo>
                  <a:lnTo>
                    <a:pt x="2560" y="3967"/>
                  </a:lnTo>
                  <a:lnTo>
                    <a:pt x="2687" y="3943"/>
                  </a:lnTo>
                  <a:lnTo>
                    <a:pt x="2810" y="3909"/>
                  </a:lnTo>
                  <a:lnTo>
                    <a:pt x="2928" y="3867"/>
                  </a:lnTo>
                  <a:lnTo>
                    <a:pt x="3043" y="3815"/>
                  </a:lnTo>
                  <a:lnTo>
                    <a:pt x="3153" y="3757"/>
                  </a:lnTo>
                  <a:lnTo>
                    <a:pt x="3257" y="3691"/>
                  </a:lnTo>
                  <a:lnTo>
                    <a:pt x="3357" y="3616"/>
                  </a:lnTo>
                  <a:lnTo>
                    <a:pt x="3451" y="3535"/>
                  </a:lnTo>
                  <a:lnTo>
                    <a:pt x="3539" y="3448"/>
                  </a:lnTo>
                  <a:lnTo>
                    <a:pt x="3619" y="3354"/>
                  </a:lnTo>
                  <a:lnTo>
                    <a:pt x="3692" y="3255"/>
                  </a:lnTo>
                  <a:lnTo>
                    <a:pt x="3760" y="3150"/>
                  </a:lnTo>
                  <a:lnTo>
                    <a:pt x="3819" y="3040"/>
                  </a:lnTo>
                  <a:lnTo>
                    <a:pt x="3870" y="2925"/>
                  </a:lnTo>
                  <a:lnTo>
                    <a:pt x="3913" y="2807"/>
                  </a:lnTo>
                  <a:lnTo>
                    <a:pt x="3947" y="2684"/>
                  </a:lnTo>
                  <a:lnTo>
                    <a:pt x="3971" y="2560"/>
                  </a:lnTo>
                  <a:lnTo>
                    <a:pt x="3985" y="2430"/>
                  </a:lnTo>
                  <a:lnTo>
                    <a:pt x="3990" y="2297"/>
                  </a:lnTo>
                  <a:lnTo>
                    <a:pt x="3987" y="2171"/>
                  </a:lnTo>
                  <a:lnTo>
                    <a:pt x="3973" y="2048"/>
                  </a:lnTo>
                  <a:lnTo>
                    <a:pt x="3950" y="1927"/>
                  </a:lnTo>
                  <a:lnTo>
                    <a:pt x="3919" y="1810"/>
                  </a:lnTo>
                  <a:lnTo>
                    <a:pt x="3880" y="1695"/>
                  </a:lnTo>
                  <a:lnTo>
                    <a:pt x="3833" y="1585"/>
                  </a:lnTo>
                  <a:lnTo>
                    <a:pt x="3780" y="1480"/>
                  </a:lnTo>
                  <a:lnTo>
                    <a:pt x="3718" y="1378"/>
                  </a:lnTo>
                  <a:lnTo>
                    <a:pt x="4154" y="941"/>
                  </a:lnTo>
                  <a:lnTo>
                    <a:pt x="4235" y="1058"/>
                  </a:lnTo>
                  <a:lnTo>
                    <a:pt x="4308" y="1181"/>
                  </a:lnTo>
                  <a:lnTo>
                    <a:pt x="4374" y="1307"/>
                  </a:lnTo>
                  <a:lnTo>
                    <a:pt x="4431" y="1437"/>
                  </a:lnTo>
                  <a:lnTo>
                    <a:pt x="4481" y="1572"/>
                  </a:lnTo>
                  <a:lnTo>
                    <a:pt x="4523" y="1712"/>
                  </a:lnTo>
                  <a:lnTo>
                    <a:pt x="4556" y="1852"/>
                  </a:lnTo>
                  <a:lnTo>
                    <a:pt x="4580" y="1998"/>
                  </a:lnTo>
                  <a:lnTo>
                    <a:pt x="4594" y="2147"/>
                  </a:lnTo>
                  <a:lnTo>
                    <a:pt x="4599" y="2297"/>
                  </a:lnTo>
                  <a:lnTo>
                    <a:pt x="4594" y="2448"/>
                  </a:lnTo>
                  <a:lnTo>
                    <a:pt x="4580" y="2597"/>
                  </a:lnTo>
                  <a:lnTo>
                    <a:pt x="4556" y="2742"/>
                  </a:lnTo>
                  <a:lnTo>
                    <a:pt x="4523" y="2885"/>
                  </a:lnTo>
                  <a:lnTo>
                    <a:pt x="4481" y="3024"/>
                  </a:lnTo>
                  <a:lnTo>
                    <a:pt x="4431" y="3158"/>
                  </a:lnTo>
                  <a:lnTo>
                    <a:pt x="4374" y="3289"/>
                  </a:lnTo>
                  <a:lnTo>
                    <a:pt x="4308" y="3416"/>
                  </a:lnTo>
                  <a:lnTo>
                    <a:pt x="4235" y="3537"/>
                  </a:lnTo>
                  <a:lnTo>
                    <a:pt x="4154" y="3653"/>
                  </a:lnTo>
                  <a:lnTo>
                    <a:pt x="4068" y="3765"/>
                  </a:lnTo>
                  <a:lnTo>
                    <a:pt x="3974" y="3870"/>
                  </a:lnTo>
                  <a:lnTo>
                    <a:pt x="3874" y="3971"/>
                  </a:lnTo>
                  <a:lnTo>
                    <a:pt x="3768" y="4064"/>
                  </a:lnTo>
                  <a:lnTo>
                    <a:pt x="3657" y="4152"/>
                  </a:lnTo>
                  <a:lnTo>
                    <a:pt x="3540" y="4231"/>
                  </a:lnTo>
                  <a:lnTo>
                    <a:pt x="3419" y="4306"/>
                  </a:lnTo>
                  <a:lnTo>
                    <a:pt x="3291" y="4370"/>
                  </a:lnTo>
                  <a:lnTo>
                    <a:pt x="3161" y="4429"/>
                  </a:lnTo>
                  <a:lnTo>
                    <a:pt x="3025" y="4479"/>
                  </a:lnTo>
                  <a:lnTo>
                    <a:pt x="2886" y="4519"/>
                  </a:lnTo>
                  <a:lnTo>
                    <a:pt x="2745" y="4552"/>
                  </a:lnTo>
                  <a:lnTo>
                    <a:pt x="2599" y="4576"/>
                  </a:lnTo>
                  <a:lnTo>
                    <a:pt x="2450" y="4590"/>
                  </a:lnTo>
                  <a:lnTo>
                    <a:pt x="2300" y="4595"/>
                  </a:lnTo>
                  <a:lnTo>
                    <a:pt x="2149" y="4590"/>
                  </a:lnTo>
                  <a:lnTo>
                    <a:pt x="2000" y="4576"/>
                  </a:lnTo>
                  <a:lnTo>
                    <a:pt x="1854" y="4552"/>
                  </a:lnTo>
                  <a:lnTo>
                    <a:pt x="1712" y="4519"/>
                  </a:lnTo>
                  <a:lnTo>
                    <a:pt x="1574" y="4479"/>
                  </a:lnTo>
                  <a:lnTo>
                    <a:pt x="1438" y="4429"/>
                  </a:lnTo>
                  <a:lnTo>
                    <a:pt x="1307" y="4370"/>
                  </a:lnTo>
                  <a:lnTo>
                    <a:pt x="1181" y="4306"/>
                  </a:lnTo>
                  <a:lnTo>
                    <a:pt x="1059" y="4231"/>
                  </a:lnTo>
                  <a:lnTo>
                    <a:pt x="943" y="4152"/>
                  </a:lnTo>
                  <a:lnTo>
                    <a:pt x="831" y="4064"/>
                  </a:lnTo>
                  <a:lnTo>
                    <a:pt x="726" y="3971"/>
                  </a:lnTo>
                  <a:lnTo>
                    <a:pt x="625" y="3870"/>
                  </a:lnTo>
                  <a:lnTo>
                    <a:pt x="531" y="3765"/>
                  </a:lnTo>
                  <a:lnTo>
                    <a:pt x="444" y="3653"/>
                  </a:lnTo>
                  <a:lnTo>
                    <a:pt x="364" y="3537"/>
                  </a:lnTo>
                  <a:lnTo>
                    <a:pt x="292" y="3416"/>
                  </a:lnTo>
                  <a:lnTo>
                    <a:pt x="225" y="3289"/>
                  </a:lnTo>
                  <a:lnTo>
                    <a:pt x="167" y="3158"/>
                  </a:lnTo>
                  <a:lnTo>
                    <a:pt x="117" y="3024"/>
                  </a:lnTo>
                  <a:lnTo>
                    <a:pt x="76" y="2885"/>
                  </a:lnTo>
                  <a:lnTo>
                    <a:pt x="44" y="2742"/>
                  </a:lnTo>
                  <a:lnTo>
                    <a:pt x="19" y="2597"/>
                  </a:lnTo>
                  <a:lnTo>
                    <a:pt x="5" y="2448"/>
                  </a:lnTo>
                  <a:lnTo>
                    <a:pt x="0" y="2297"/>
                  </a:lnTo>
                  <a:lnTo>
                    <a:pt x="5" y="2147"/>
                  </a:lnTo>
                  <a:lnTo>
                    <a:pt x="19" y="1998"/>
                  </a:lnTo>
                  <a:lnTo>
                    <a:pt x="44" y="1852"/>
                  </a:lnTo>
                  <a:lnTo>
                    <a:pt x="76" y="1712"/>
                  </a:lnTo>
                  <a:lnTo>
                    <a:pt x="117" y="1572"/>
                  </a:lnTo>
                  <a:lnTo>
                    <a:pt x="167" y="1437"/>
                  </a:lnTo>
                  <a:lnTo>
                    <a:pt x="225" y="1307"/>
                  </a:lnTo>
                  <a:lnTo>
                    <a:pt x="292" y="1179"/>
                  </a:lnTo>
                  <a:lnTo>
                    <a:pt x="364" y="1058"/>
                  </a:lnTo>
                  <a:lnTo>
                    <a:pt x="444" y="941"/>
                  </a:lnTo>
                  <a:lnTo>
                    <a:pt x="531" y="830"/>
                  </a:lnTo>
                  <a:lnTo>
                    <a:pt x="625" y="725"/>
                  </a:lnTo>
                  <a:lnTo>
                    <a:pt x="726" y="624"/>
                  </a:lnTo>
                  <a:lnTo>
                    <a:pt x="831" y="530"/>
                  </a:lnTo>
                  <a:lnTo>
                    <a:pt x="943" y="445"/>
                  </a:lnTo>
                  <a:lnTo>
                    <a:pt x="1059" y="364"/>
                  </a:lnTo>
                  <a:lnTo>
                    <a:pt x="1181" y="291"/>
                  </a:lnTo>
                  <a:lnTo>
                    <a:pt x="1307" y="224"/>
                  </a:lnTo>
                  <a:lnTo>
                    <a:pt x="1438" y="168"/>
                  </a:lnTo>
                  <a:lnTo>
                    <a:pt x="1574" y="118"/>
                  </a:lnTo>
                  <a:lnTo>
                    <a:pt x="1712" y="76"/>
                  </a:lnTo>
                  <a:lnTo>
                    <a:pt x="1854" y="43"/>
                  </a:lnTo>
                  <a:lnTo>
                    <a:pt x="2000" y="19"/>
                  </a:lnTo>
                  <a:lnTo>
                    <a:pt x="2149" y="4"/>
                  </a:lnTo>
                  <a:lnTo>
                    <a:pt x="2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56"/>
            <p:cNvSpPr>
              <a:spLocks/>
            </p:cNvSpPr>
            <p:nvPr/>
          </p:nvSpPr>
          <p:spPr bwMode="auto">
            <a:xfrm>
              <a:off x="2418154" y="494665"/>
              <a:ext cx="2530475" cy="2527300"/>
            </a:xfrm>
            <a:custGeom>
              <a:avLst/>
              <a:gdLst>
                <a:gd name="T0" fmla="*/ 2434 w 3187"/>
                <a:gd name="T1" fmla="*/ 0 h 3185"/>
                <a:gd name="T2" fmla="*/ 2462 w 3187"/>
                <a:gd name="T3" fmla="*/ 7 h 3185"/>
                <a:gd name="T4" fmla="*/ 2488 w 3187"/>
                <a:gd name="T5" fmla="*/ 18 h 3185"/>
                <a:gd name="T6" fmla="*/ 2510 w 3187"/>
                <a:gd name="T7" fmla="*/ 34 h 3185"/>
                <a:gd name="T8" fmla="*/ 2528 w 3187"/>
                <a:gd name="T9" fmla="*/ 54 h 3185"/>
                <a:gd name="T10" fmla="*/ 2541 w 3187"/>
                <a:gd name="T11" fmla="*/ 78 h 3185"/>
                <a:gd name="T12" fmla="*/ 2549 w 3187"/>
                <a:gd name="T13" fmla="*/ 105 h 3185"/>
                <a:gd name="T14" fmla="*/ 2628 w 3187"/>
                <a:gd name="T15" fmla="*/ 559 h 3185"/>
                <a:gd name="T16" fmla="*/ 3082 w 3187"/>
                <a:gd name="T17" fmla="*/ 638 h 3185"/>
                <a:gd name="T18" fmla="*/ 3109 w 3187"/>
                <a:gd name="T19" fmla="*/ 646 h 3185"/>
                <a:gd name="T20" fmla="*/ 3134 w 3187"/>
                <a:gd name="T21" fmla="*/ 659 h 3185"/>
                <a:gd name="T22" fmla="*/ 3153 w 3187"/>
                <a:gd name="T23" fmla="*/ 677 h 3185"/>
                <a:gd name="T24" fmla="*/ 3169 w 3187"/>
                <a:gd name="T25" fmla="*/ 699 h 3185"/>
                <a:gd name="T26" fmla="*/ 3181 w 3187"/>
                <a:gd name="T27" fmla="*/ 725 h 3185"/>
                <a:gd name="T28" fmla="*/ 3187 w 3187"/>
                <a:gd name="T29" fmla="*/ 753 h 3185"/>
                <a:gd name="T30" fmla="*/ 3186 w 3187"/>
                <a:gd name="T31" fmla="*/ 780 h 3185"/>
                <a:gd name="T32" fmla="*/ 3179 w 3187"/>
                <a:gd name="T33" fmla="*/ 806 h 3185"/>
                <a:gd name="T34" fmla="*/ 3168 w 3187"/>
                <a:gd name="T35" fmla="*/ 830 h 3185"/>
                <a:gd name="T36" fmla="*/ 3150 w 3187"/>
                <a:gd name="T37" fmla="*/ 853 h 3185"/>
                <a:gd name="T38" fmla="*/ 2798 w 3187"/>
                <a:gd name="T39" fmla="*/ 1204 h 3185"/>
                <a:gd name="T40" fmla="*/ 2773 w 3187"/>
                <a:gd name="T41" fmla="*/ 1224 h 3185"/>
                <a:gd name="T42" fmla="*/ 2742 w 3187"/>
                <a:gd name="T43" fmla="*/ 1237 h 3185"/>
                <a:gd name="T44" fmla="*/ 2709 w 3187"/>
                <a:gd name="T45" fmla="*/ 1241 h 3185"/>
                <a:gd name="T46" fmla="*/ 2186 w 3187"/>
                <a:gd name="T47" fmla="*/ 1241 h 3185"/>
                <a:gd name="T48" fmla="*/ 290 w 3187"/>
                <a:gd name="T49" fmla="*/ 3135 h 3185"/>
                <a:gd name="T50" fmla="*/ 264 w 3187"/>
                <a:gd name="T51" fmla="*/ 3157 h 3185"/>
                <a:gd name="T52" fmla="*/ 233 w 3187"/>
                <a:gd name="T53" fmla="*/ 3172 h 3185"/>
                <a:gd name="T54" fmla="*/ 202 w 3187"/>
                <a:gd name="T55" fmla="*/ 3182 h 3185"/>
                <a:gd name="T56" fmla="*/ 170 w 3187"/>
                <a:gd name="T57" fmla="*/ 3185 h 3185"/>
                <a:gd name="T58" fmla="*/ 138 w 3187"/>
                <a:gd name="T59" fmla="*/ 3182 h 3185"/>
                <a:gd name="T60" fmla="*/ 107 w 3187"/>
                <a:gd name="T61" fmla="*/ 3172 h 3185"/>
                <a:gd name="T62" fmla="*/ 76 w 3187"/>
                <a:gd name="T63" fmla="*/ 3157 h 3185"/>
                <a:gd name="T64" fmla="*/ 50 w 3187"/>
                <a:gd name="T65" fmla="*/ 3135 h 3185"/>
                <a:gd name="T66" fmla="*/ 28 w 3187"/>
                <a:gd name="T67" fmla="*/ 3109 h 3185"/>
                <a:gd name="T68" fmla="*/ 13 w 3187"/>
                <a:gd name="T69" fmla="*/ 3078 h 3185"/>
                <a:gd name="T70" fmla="*/ 3 w 3187"/>
                <a:gd name="T71" fmla="*/ 3047 h 3185"/>
                <a:gd name="T72" fmla="*/ 0 w 3187"/>
                <a:gd name="T73" fmla="*/ 3015 h 3185"/>
                <a:gd name="T74" fmla="*/ 3 w 3187"/>
                <a:gd name="T75" fmla="*/ 2983 h 3185"/>
                <a:gd name="T76" fmla="*/ 13 w 3187"/>
                <a:gd name="T77" fmla="*/ 2952 h 3185"/>
                <a:gd name="T78" fmla="*/ 28 w 3187"/>
                <a:gd name="T79" fmla="*/ 2921 h 3185"/>
                <a:gd name="T80" fmla="*/ 50 w 3187"/>
                <a:gd name="T81" fmla="*/ 2895 h 3185"/>
                <a:gd name="T82" fmla="*/ 1947 w 3187"/>
                <a:gd name="T83" fmla="*/ 1000 h 3185"/>
                <a:gd name="T84" fmla="*/ 1945 w 3187"/>
                <a:gd name="T85" fmla="*/ 478 h 3185"/>
                <a:gd name="T86" fmla="*/ 1950 w 3187"/>
                <a:gd name="T87" fmla="*/ 445 h 3185"/>
                <a:gd name="T88" fmla="*/ 1963 w 3187"/>
                <a:gd name="T89" fmla="*/ 414 h 3185"/>
                <a:gd name="T90" fmla="*/ 1984 w 3187"/>
                <a:gd name="T91" fmla="*/ 389 h 3185"/>
                <a:gd name="T92" fmla="*/ 2334 w 3187"/>
                <a:gd name="T93" fmla="*/ 37 h 3185"/>
                <a:gd name="T94" fmla="*/ 2356 w 3187"/>
                <a:gd name="T95" fmla="*/ 20 h 3185"/>
                <a:gd name="T96" fmla="*/ 2381 w 3187"/>
                <a:gd name="T97" fmla="*/ 8 h 3185"/>
                <a:gd name="T98" fmla="*/ 2407 w 3187"/>
                <a:gd name="T99" fmla="*/ 2 h 3185"/>
                <a:gd name="T100" fmla="*/ 2434 w 3187"/>
                <a:gd name="T101" fmla="*/ 0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7" h="3185">
                  <a:moveTo>
                    <a:pt x="2434" y="0"/>
                  </a:moveTo>
                  <a:lnTo>
                    <a:pt x="2462" y="7"/>
                  </a:lnTo>
                  <a:lnTo>
                    <a:pt x="2488" y="18"/>
                  </a:lnTo>
                  <a:lnTo>
                    <a:pt x="2510" y="34"/>
                  </a:lnTo>
                  <a:lnTo>
                    <a:pt x="2528" y="54"/>
                  </a:lnTo>
                  <a:lnTo>
                    <a:pt x="2541" y="78"/>
                  </a:lnTo>
                  <a:lnTo>
                    <a:pt x="2549" y="105"/>
                  </a:lnTo>
                  <a:lnTo>
                    <a:pt x="2628" y="559"/>
                  </a:lnTo>
                  <a:lnTo>
                    <a:pt x="3082" y="638"/>
                  </a:lnTo>
                  <a:lnTo>
                    <a:pt x="3109" y="646"/>
                  </a:lnTo>
                  <a:lnTo>
                    <a:pt x="3134" y="659"/>
                  </a:lnTo>
                  <a:lnTo>
                    <a:pt x="3153" y="677"/>
                  </a:lnTo>
                  <a:lnTo>
                    <a:pt x="3169" y="699"/>
                  </a:lnTo>
                  <a:lnTo>
                    <a:pt x="3181" y="725"/>
                  </a:lnTo>
                  <a:lnTo>
                    <a:pt x="3187" y="753"/>
                  </a:lnTo>
                  <a:lnTo>
                    <a:pt x="3186" y="780"/>
                  </a:lnTo>
                  <a:lnTo>
                    <a:pt x="3179" y="806"/>
                  </a:lnTo>
                  <a:lnTo>
                    <a:pt x="3168" y="830"/>
                  </a:lnTo>
                  <a:lnTo>
                    <a:pt x="3150" y="853"/>
                  </a:lnTo>
                  <a:lnTo>
                    <a:pt x="2798" y="1204"/>
                  </a:lnTo>
                  <a:lnTo>
                    <a:pt x="2773" y="1224"/>
                  </a:lnTo>
                  <a:lnTo>
                    <a:pt x="2742" y="1237"/>
                  </a:lnTo>
                  <a:lnTo>
                    <a:pt x="2709" y="1241"/>
                  </a:lnTo>
                  <a:lnTo>
                    <a:pt x="2186" y="1241"/>
                  </a:lnTo>
                  <a:lnTo>
                    <a:pt x="290" y="3135"/>
                  </a:lnTo>
                  <a:lnTo>
                    <a:pt x="264" y="3157"/>
                  </a:lnTo>
                  <a:lnTo>
                    <a:pt x="233" y="3172"/>
                  </a:lnTo>
                  <a:lnTo>
                    <a:pt x="202" y="3182"/>
                  </a:lnTo>
                  <a:lnTo>
                    <a:pt x="170" y="3185"/>
                  </a:lnTo>
                  <a:lnTo>
                    <a:pt x="138" y="3182"/>
                  </a:lnTo>
                  <a:lnTo>
                    <a:pt x="107" y="3172"/>
                  </a:lnTo>
                  <a:lnTo>
                    <a:pt x="76" y="3157"/>
                  </a:lnTo>
                  <a:lnTo>
                    <a:pt x="50" y="3135"/>
                  </a:lnTo>
                  <a:lnTo>
                    <a:pt x="28" y="3109"/>
                  </a:lnTo>
                  <a:lnTo>
                    <a:pt x="13" y="3078"/>
                  </a:lnTo>
                  <a:lnTo>
                    <a:pt x="3" y="3047"/>
                  </a:lnTo>
                  <a:lnTo>
                    <a:pt x="0" y="3015"/>
                  </a:lnTo>
                  <a:lnTo>
                    <a:pt x="3" y="2983"/>
                  </a:lnTo>
                  <a:lnTo>
                    <a:pt x="13" y="2952"/>
                  </a:lnTo>
                  <a:lnTo>
                    <a:pt x="28" y="2921"/>
                  </a:lnTo>
                  <a:lnTo>
                    <a:pt x="50" y="2895"/>
                  </a:lnTo>
                  <a:lnTo>
                    <a:pt x="1947" y="1000"/>
                  </a:lnTo>
                  <a:lnTo>
                    <a:pt x="1945" y="478"/>
                  </a:lnTo>
                  <a:lnTo>
                    <a:pt x="1950" y="445"/>
                  </a:lnTo>
                  <a:lnTo>
                    <a:pt x="1963" y="414"/>
                  </a:lnTo>
                  <a:lnTo>
                    <a:pt x="1984" y="389"/>
                  </a:lnTo>
                  <a:lnTo>
                    <a:pt x="2334" y="37"/>
                  </a:lnTo>
                  <a:lnTo>
                    <a:pt x="2356" y="20"/>
                  </a:lnTo>
                  <a:lnTo>
                    <a:pt x="2381" y="8"/>
                  </a:lnTo>
                  <a:lnTo>
                    <a:pt x="2407" y="2"/>
                  </a:lnTo>
                  <a:lnTo>
                    <a:pt x="2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31" name="그룹 130"/>
          <p:cNvGrpSpPr/>
          <p:nvPr/>
        </p:nvGrpSpPr>
        <p:grpSpPr>
          <a:xfrm>
            <a:off x="8056176" y="4892520"/>
            <a:ext cx="793696" cy="1117699"/>
            <a:chOff x="1473854" y="1096413"/>
            <a:chExt cx="2819400" cy="3970338"/>
          </a:xfrm>
          <a:solidFill>
            <a:schemeClr val="tx1"/>
          </a:solidFill>
        </p:grpSpPr>
        <p:sp>
          <p:nvSpPr>
            <p:cNvPr id="132" name="Freeform 61"/>
            <p:cNvSpPr>
              <a:spLocks noEditPoints="1"/>
            </p:cNvSpPr>
            <p:nvPr/>
          </p:nvSpPr>
          <p:spPr bwMode="auto">
            <a:xfrm>
              <a:off x="1473854" y="2963313"/>
              <a:ext cx="2819400" cy="2103438"/>
            </a:xfrm>
            <a:custGeom>
              <a:avLst/>
              <a:gdLst>
                <a:gd name="T0" fmla="*/ 2869 w 3552"/>
                <a:gd name="T1" fmla="*/ 1308 h 2649"/>
                <a:gd name="T2" fmla="*/ 3001 w 3552"/>
                <a:gd name="T3" fmla="*/ 1196 h 2649"/>
                <a:gd name="T4" fmla="*/ 3087 w 3552"/>
                <a:gd name="T5" fmla="*/ 1071 h 2649"/>
                <a:gd name="T6" fmla="*/ 3132 w 3552"/>
                <a:gd name="T7" fmla="*/ 972 h 2649"/>
                <a:gd name="T8" fmla="*/ 3152 w 3552"/>
                <a:gd name="T9" fmla="*/ 911 h 2649"/>
                <a:gd name="T10" fmla="*/ 3169 w 3552"/>
                <a:gd name="T11" fmla="*/ 793 h 2649"/>
                <a:gd name="T12" fmla="*/ 3155 w 3552"/>
                <a:gd name="T13" fmla="*/ 664 h 2649"/>
                <a:gd name="T14" fmla="*/ 3097 w 3552"/>
                <a:gd name="T15" fmla="*/ 577 h 2649"/>
                <a:gd name="T16" fmla="*/ 3000 w 3552"/>
                <a:gd name="T17" fmla="*/ 527 h 2649"/>
                <a:gd name="T18" fmla="*/ 2889 w 3552"/>
                <a:gd name="T19" fmla="*/ 502 h 2649"/>
                <a:gd name="T20" fmla="*/ 130 w 3552"/>
                <a:gd name="T21" fmla="*/ 0 h 2649"/>
                <a:gd name="T22" fmla="*/ 2752 w 3552"/>
                <a:gd name="T23" fmla="*/ 15 h 2649"/>
                <a:gd name="T24" fmla="*/ 2809 w 3552"/>
                <a:gd name="T25" fmla="*/ 82 h 2649"/>
                <a:gd name="T26" fmla="*/ 2986 w 3552"/>
                <a:gd name="T27" fmla="*/ 129 h 2649"/>
                <a:gd name="T28" fmla="*/ 3204 w 3552"/>
                <a:gd name="T29" fmla="*/ 195 h 2649"/>
                <a:gd name="T30" fmla="*/ 3373 w 3552"/>
                <a:gd name="T31" fmla="*/ 310 h 2649"/>
                <a:gd name="T32" fmla="*/ 3490 w 3552"/>
                <a:gd name="T33" fmla="*/ 470 h 2649"/>
                <a:gd name="T34" fmla="*/ 3546 w 3552"/>
                <a:gd name="T35" fmla="*/ 667 h 2649"/>
                <a:gd name="T36" fmla="*/ 3545 w 3552"/>
                <a:gd name="T37" fmla="*/ 899 h 2649"/>
                <a:gd name="T38" fmla="*/ 3527 w 3552"/>
                <a:gd name="T39" fmla="*/ 998 h 2649"/>
                <a:gd name="T40" fmla="*/ 3502 w 3552"/>
                <a:gd name="T41" fmla="*/ 1077 h 2649"/>
                <a:gd name="T42" fmla="*/ 3447 w 3552"/>
                <a:gd name="T43" fmla="*/ 1209 h 2649"/>
                <a:gd name="T44" fmla="*/ 3353 w 3552"/>
                <a:gd name="T45" fmla="*/ 1368 h 2649"/>
                <a:gd name="T46" fmla="*/ 3176 w 3552"/>
                <a:gd name="T47" fmla="*/ 1560 h 2649"/>
                <a:gd name="T48" fmla="*/ 2966 w 3552"/>
                <a:gd name="T49" fmla="*/ 1688 h 2649"/>
                <a:gd name="T50" fmla="*/ 2793 w 3552"/>
                <a:gd name="T51" fmla="*/ 1811 h 2649"/>
                <a:gd name="T52" fmla="*/ 2709 w 3552"/>
                <a:gd name="T53" fmla="*/ 2011 h 2649"/>
                <a:gd name="T54" fmla="*/ 2572 w 3552"/>
                <a:gd name="T55" fmla="*/ 2178 h 2649"/>
                <a:gd name="T56" fmla="*/ 2389 w 3552"/>
                <a:gd name="T57" fmla="*/ 2303 h 2649"/>
                <a:gd name="T58" fmla="*/ 2405 w 3552"/>
                <a:gd name="T59" fmla="*/ 2445 h 2649"/>
                <a:gd name="T60" fmla="*/ 2350 w 3552"/>
                <a:gd name="T61" fmla="*/ 2561 h 2649"/>
                <a:gd name="T62" fmla="*/ 2246 w 3552"/>
                <a:gd name="T63" fmla="*/ 2634 h 2649"/>
                <a:gd name="T64" fmla="*/ 661 w 3552"/>
                <a:gd name="T65" fmla="*/ 2649 h 2649"/>
                <a:gd name="T66" fmla="*/ 535 w 3552"/>
                <a:gd name="T67" fmla="*/ 2616 h 2649"/>
                <a:gd name="T68" fmla="*/ 445 w 3552"/>
                <a:gd name="T69" fmla="*/ 2526 h 2649"/>
                <a:gd name="T70" fmla="*/ 412 w 3552"/>
                <a:gd name="T71" fmla="*/ 2401 h 2649"/>
                <a:gd name="T72" fmla="*/ 361 w 3552"/>
                <a:gd name="T73" fmla="*/ 2265 h 2649"/>
                <a:gd name="T74" fmla="*/ 185 w 3552"/>
                <a:gd name="T75" fmla="*/ 2113 h 2649"/>
                <a:gd name="T76" fmla="*/ 63 w 3552"/>
                <a:gd name="T77" fmla="*/ 1918 h 2649"/>
                <a:gd name="T78" fmla="*/ 5 w 3552"/>
                <a:gd name="T79" fmla="*/ 1694 h 2649"/>
                <a:gd name="T80" fmla="*/ 5 w 3552"/>
                <a:gd name="T81" fmla="*/ 94 h 2649"/>
                <a:gd name="T82" fmla="*/ 64 w 3552"/>
                <a:gd name="T83" fmla="*/ 16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2" h="2649">
                  <a:moveTo>
                    <a:pt x="2819" y="498"/>
                  </a:moveTo>
                  <a:lnTo>
                    <a:pt x="2819" y="1334"/>
                  </a:lnTo>
                  <a:lnTo>
                    <a:pt x="2869" y="1308"/>
                  </a:lnTo>
                  <a:lnTo>
                    <a:pt x="2916" y="1276"/>
                  </a:lnTo>
                  <a:lnTo>
                    <a:pt x="2959" y="1238"/>
                  </a:lnTo>
                  <a:lnTo>
                    <a:pt x="3001" y="1196"/>
                  </a:lnTo>
                  <a:lnTo>
                    <a:pt x="3039" y="1145"/>
                  </a:lnTo>
                  <a:lnTo>
                    <a:pt x="3065" y="1109"/>
                  </a:lnTo>
                  <a:lnTo>
                    <a:pt x="3087" y="1071"/>
                  </a:lnTo>
                  <a:lnTo>
                    <a:pt x="3105" y="1036"/>
                  </a:lnTo>
                  <a:lnTo>
                    <a:pt x="3120" y="1002"/>
                  </a:lnTo>
                  <a:lnTo>
                    <a:pt x="3132" y="972"/>
                  </a:lnTo>
                  <a:lnTo>
                    <a:pt x="3141" y="947"/>
                  </a:lnTo>
                  <a:lnTo>
                    <a:pt x="3147" y="926"/>
                  </a:lnTo>
                  <a:lnTo>
                    <a:pt x="3152" y="911"/>
                  </a:lnTo>
                  <a:lnTo>
                    <a:pt x="3155" y="903"/>
                  </a:lnTo>
                  <a:lnTo>
                    <a:pt x="3164" y="847"/>
                  </a:lnTo>
                  <a:lnTo>
                    <a:pt x="3169" y="793"/>
                  </a:lnTo>
                  <a:lnTo>
                    <a:pt x="3169" y="746"/>
                  </a:lnTo>
                  <a:lnTo>
                    <a:pt x="3164" y="702"/>
                  </a:lnTo>
                  <a:lnTo>
                    <a:pt x="3155" y="664"/>
                  </a:lnTo>
                  <a:lnTo>
                    <a:pt x="3140" y="630"/>
                  </a:lnTo>
                  <a:lnTo>
                    <a:pt x="3122" y="603"/>
                  </a:lnTo>
                  <a:lnTo>
                    <a:pt x="3097" y="577"/>
                  </a:lnTo>
                  <a:lnTo>
                    <a:pt x="3067" y="557"/>
                  </a:lnTo>
                  <a:lnTo>
                    <a:pt x="3035" y="539"/>
                  </a:lnTo>
                  <a:lnTo>
                    <a:pt x="3000" y="527"/>
                  </a:lnTo>
                  <a:lnTo>
                    <a:pt x="2963" y="516"/>
                  </a:lnTo>
                  <a:lnTo>
                    <a:pt x="2925" y="509"/>
                  </a:lnTo>
                  <a:lnTo>
                    <a:pt x="2889" y="502"/>
                  </a:lnTo>
                  <a:lnTo>
                    <a:pt x="2852" y="499"/>
                  </a:lnTo>
                  <a:lnTo>
                    <a:pt x="2819" y="498"/>
                  </a:lnTo>
                  <a:close/>
                  <a:moveTo>
                    <a:pt x="130" y="0"/>
                  </a:moveTo>
                  <a:lnTo>
                    <a:pt x="2691" y="0"/>
                  </a:lnTo>
                  <a:lnTo>
                    <a:pt x="2723" y="4"/>
                  </a:lnTo>
                  <a:lnTo>
                    <a:pt x="2752" y="15"/>
                  </a:lnTo>
                  <a:lnTo>
                    <a:pt x="2776" y="32"/>
                  </a:lnTo>
                  <a:lnTo>
                    <a:pt x="2796" y="54"/>
                  </a:lnTo>
                  <a:lnTo>
                    <a:pt x="2809" y="82"/>
                  </a:lnTo>
                  <a:lnTo>
                    <a:pt x="2817" y="112"/>
                  </a:lnTo>
                  <a:lnTo>
                    <a:pt x="2904" y="118"/>
                  </a:lnTo>
                  <a:lnTo>
                    <a:pt x="2986" y="129"/>
                  </a:lnTo>
                  <a:lnTo>
                    <a:pt x="3064" y="146"/>
                  </a:lnTo>
                  <a:lnTo>
                    <a:pt x="3137" y="167"/>
                  </a:lnTo>
                  <a:lnTo>
                    <a:pt x="3204" y="195"/>
                  </a:lnTo>
                  <a:lnTo>
                    <a:pt x="3266" y="228"/>
                  </a:lnTo>
                  <a:lnTo>
                    <a:pt x="3323" y="266"/>
                  </a:lnTo>
                  <a:lnTo>
                    <a:pt x="3373" y="310"/>
                  </a:lnTo>
                  <a:lnTo>
                    <a:pt x="3418" y="359"/>
                  </a:lnTo>
                  <a:lnTo>
                    <a:pt x="3458" y="413"/>
                  </a:lnTo>
                  <a:lnTo>
                    <a:pt x="3490" y="470"/>
                  </a:lnTo>
                  <a:lnTo>
                    <a:pt x="3516" y="531"/>
                  </a:lnTo>
                  <a:lnTo>
                    <a:pt x="3534" y="597"/>
                  </a:lnTo>
                  <a:lnTo>
                    <a:pt x="3546" y="667"/>
                  </a:lnTo>
                  <a:lnTo>
                    <a:pt x="3552" y="740"/>
                  </a:lnTo>
                  <a:lnTo>
                    <a:pt x="3552" y="818"/>
                  </a:lnTo>
                  <a:lnTo>
                    <a:pt x="3545" y="899"/>
                  </a:lnTo>
                  <a:lnTo>
                    <a:pt x="3531" y="982"/>
                  </a:lnTo>
                  <a:lnTo>
                    <a:pt x="3530" y="987"/>
                  </a:lnTo>
                  <a:lnTo>
                    <a:pt x="3527" y="998"/>
                  </a:lnTo>
                  <a:lnTo>
                    <a:pt x="3522" y="1017"/>
                  </a:lnTo>
                  <a:lnTo>
                    <a:pt x="3514" y="1043"/>
                  </a:lnTo>
                  <a:lnTo>
                    <a:pt x="3502" y="1077"/>
                  </a:lnTo>
                  <a:lnTo>
                    <a:pt x="3489" y="1116"/>
                  </a:lnTo>
                  <a:lnTo>
                    <a:pt x="3470" y="1161"/>
                  </a:lnTo>
                  <a:lnTo>
                    <a:pt x="3447" y="1209"/>
                  </a:lnTo>
                  <a:lnTo>
                    <a:pt x="3420" y="1261"/>
                  </a:lnTo>
                  <a:lnTo>
                    <a:pt x="3390" y="1315"/>
                  </a:lnTo>
                  <a:lnTo>
                    <a:pt x="3353" y="1368"/>
                  </a:lnTo>
                  <a:lnTo>
                    <a:pt x="3298" y="1439"/>
                  </a:lnTo>
                  <a:lnTo>
                    <a:pt x="3239" y="1502"/>
                  </a:lnTo>
                  <a:lnTo>
                    <a:pt x="3176" y="1560"/>
                  </a:lnTo>
                  <a:lnTo>
                    <a:pt x="3109" y="1610"/>
                  </a:lnTo>
                  <a:lnTo>
                    <a:pt x="3039" y="1653"/>
                  </a:lnTo>
                  <a:lnTo>
                    <a:pt x="2966" y="1688"/>
                  </a:lnTo>
                  <a:lnTo>
                    <a:pt x="2889" y="1718"/>
                  </a:lnTo>
                  <a:lnTo>
                    <a:pt x="2808" y="1740"/>
                  </a:lnTo>
                  <a:lnTo>
                    <a:pt x="2793" y="1811"/>
                  </a:lnTo>
                  <a:lnTo>
                    <a:pt x="2771" y="1881"/>
                  </a:lnTo>
                  <a:lnTo>
                    <a:pt x="2743" y="1947"/>
                  </a:lnTo>
                  <a:lnTo>
                    <a:pt x="2709" y="2011"/>
                  </a:lnTo>
                  <a:lnTo>
                    <a:pt x="2669" y="2070"/>
                  </a:lnTo>
                  <a:lnTo>
                    <a:pt x="2624" y="2127"/>
                  </a:lnTo>
                  <a:lnTo>
                    <a:pt x="2572" y="2178"/>
                  </a:lnTo>
                  <a:lnTo>
                    <a:pt x="2516" y="2226"/>
                  </a:lnTo>
                  <a:lnTo>
                    <a:pt x="2455" y="2267"/>
                  </a:lnTo>
                  <a:lnTo>
                    <a:pt x="2389" y="2303"/>
                  </a:lnTo>
                  <a:lnTo>
                    <a:pt x="2403" y="2351"/>
                  </a:lnTo>
                  <a:lnTo>
                    <a:pt x="2408" y="2401"/>
                  </a:lnTo>
                  <a:lnTo>
                    <a:pt x="2405" y="2445"/>
                  </a:lnTo>
                  <a:lnTo>
                    <a:pt x="2392" y="2488"/>
                  </a:lnTo>
                  <a:lnTo>
                    <a:pt x="2374" y="2526"/>
                  </a:lnTo>
                  <a:lnTo>
                    <a:pt x="2350" y="2561"/>
                  </a:lnTo>
                  <a:lnTo>
                    <a:pt x="2319" y="2591"/>
                  </a:lnTo>
                  <a:lnTo>
                    <a:pt x="2284" y="2616"/>
                  </a:lnTo>
                  <a:lnTo>
                    <a:pt x="2246" y="2634"/>
                  </a:lnTo>
                  <a:lnTo>
                    <a:pt x="2204" y="2646"/>
                  </a:lnTo>
                  <a:lnTo>
                    <a:pt x="2159" y="2649"/>
                  </a:lnTo>
                  <a:lnTo>
                    <a:pt x="661" y="2649"/>
                  </a:lnTo>
                  <a:lnTo>
                    <a:pt x="616" y="2646"/>
                  </a:lnTo>
                  <a:lnTo>
                    <a:pt x="574" y="2634"/>
                  </a:lnTo>
                  <a:lnTo>
                    <a:pt x="535" y="2616"/>
                  </a:lnTo>
                  <a:lnTo>
                    <a:pt x="500" y="2591"/>
                  </a:lnTo>
                  <a:lnTo>
                    <a:pt x="469" y="2561"/>
                  </a:lnTo>
                  <a:lnTo>
                    <a:pt x="445" y="2526"/>
                  </a:lnTo>
                  <a:lnTo>
                    <a:pt x="427" y="2488"/>
                  </a:lnTo>
                  <a:lnTo>
                    <a:pt x="416" y="2445"/>
                  </a:lnTo>
                  <a:lnTo>
                    <a:pt x="412" y="2401"/>
                  </a:lnTo>
                  <a:lnTo>
                    <a:pt x="416" y="2351"/>
                  </a:lnTo>
                  <a:lnTo>
                    <a:pt x="431" y="2303"/>
                  </a:lnTo>
                  <a:lnTo>
                    <a:pt x="361" y="2265"/>
                  </a:lnTo>
                  <a:lnTo>
                    <a:pt x="296" y="2220"/>
                  </a:lnTo>
                  <a:lnTo>
                    <a:pt x="238" y="2169"/>
                  </a:lnTo>
                  <a:lnTo>
                    <a:pt x="185" y="2113"/>
                  </a:lnTo>
                  <a:lnTo>
                    <a:pt x="138" y="2052"/>
                  </a:lnTo>
                  <a:lnTo>
                    <a:pt x="96" y="1988"/>
                  </a:lnTo>
                  <a:lnTo>
                    <a:pt x="63" y="1918"/>
                  </a:lnTo>
                  <a:lnTo>
                    <a:pt x="37" y="1846"/>
                  </a:lnTo>
                  <a:lnTo>
                    <a:pt x="17" y="1772"/>
                  </a:lnTo>
                  <a:lnTo>
                    <a:pt x="5" y="1694"/>
                  </a:lnTo>
                  <a:lnTo>
                    <a:pt x="0" y="1613"/>
                  </a:lnTo>
                  <a:lnTo>
                    <a:pt x="0" y="128"/>
                  </a:lnTo>
                  <a:lnTo>
                    <a:pt x="5" y="94"/>
                  </a:lnTo>
                  <a:lnTo>
                    <a:pt x="19" y="64"/>
                  </a:lnTo>
                  <a:lnTo>
                    <a:pt x="39" y="38"/>
                  </a:lnTo>
                  <a:lnTo>
                    <a:pt x="64" y="16"/>
                  </a:lnTo>
                  <a:lnTo>
                    <a:pt x="95" y="4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62"/>
            <p:cNvSpPr>
              <a:spLocks/>
            </p:cNvSpPr>
            <p:nvPr/>
          </p:nvSpPr>
          <p:spPr bwMode="auto">
            <a:xfrm>
              <a:off x="1645304" y="1096413"/>
              <a:ext cx="1895475" cy="1782763"/>
            </a:xfrm>
            <a:custGeom>
              <a:avLst/>
              <a:gdLst>
                <a:gd name="T0" fmla="*/ 1264 w 2389"/>
                <a:gd name="T1" fmla="*/ 33 h 2246"/>
                <a:gd name="T2" fmla="*/ 1541 w 2389"/>
                <a:gd name="T3" fmla="*/ 117 h 2246"/>
                <a:gd name="T4" fmla="*/ 1512 w 2389"/>
                <a:gd name="T5" fmla="*/ 141 h 2246"/>
                <a:gd name="T6" fmla="*/ 967 w 2389"/>
                <a:gd name="T7" fmla="*/ 144 h 2246"/>
                <a:gd name="T8" fmla="*/ 606 w 2389"/>
                <a:gd name="T9" fmla="*/ 207 h 2246"/>
                <a:gd name="T10" fmla="*/ 373 w 2389"/>
                <a:gd name="T11" fmla="*/ 312 h 2246"/>
                <a:gd name="T12" fmla="*/ 268 w 2389"/>
                <a:gd name="T13" fmla="*/ 432 h 2246"/>
                <a:gd name="T14" fmla="*/ 256 w 2389"/>
                <a:gd name="T15" fmla="*/ 527 h 2246"/>
                <a:gd name="T16" fmla="*/ 391 w 2389"/>
                <a:gd name="T17" fmla="*/ 595 h 2246"/>
                <a:gd name="T18" fmla="*/ 693 w 2389"/>
                <a:gd name="T19" fmla="*/ 635 h 2246"/>
                <a:gd name="T20" fmla="*/ 1329 w 2389"/>
                <a:gd name="T21" fmla="*/ 638 h 2246"/>
                <a:gd name="T22" fmla="*/ 1883 w 2389"/>
                <a:gd name="T23" fmla="*/ 635 h 2246"/>
                <a:gd name="T24" fmla="*/ 2215 w 2389"/>
                <a:gd name="T25" fmla="*/ 690 h 2246"/>
                <a:gd name="T26" fmla="*/ 2378 w 2389"/>
                <a:gd name="T27" fmla="*/ 850 h 2246"/>
                <a:gd name="T28" fmla="*/ 2389 w 2389"/>
                <a:gd name="T29" fmla="*/ 902 h 2246"/>
                <a:gd name="T30" fmla="*/ 2380 w 2389"/>
                <a:gd name="T31" fmla="*/ 979 h 2246"/>
                <a:gd name="T32" fmla="*/ 2270 w 2389"/>
                <a:gd name="T33" fmla="*/ 1109 h 2246"/>
                <a:gd name="T34" fmla="*/ 1926 w 2389"/>
                <a:gd name="T35" fmla="*/ 1220 h 2246"/>
                <a:gd name="T36" fmla="*/ 1617 w 2389"/>
                <a:gd name="T37" fmla="*/ 1267 h 2246"/>
                <a:gd name="T38" fmla="*/ 1191 w 2389"/>
                <a:gd name="T39" fmla="*/ 1348 h 2246"/>
                <a:gd name="T40" fmla="*/ 1010 w 2389"/>
                <a:gd name="T41" fmla="*/ 1444 h 2246"/>
                <a:gd name="T42" fmla="*/ 1048 w 2389"/>
                <a:gd name="T43" fmla="*/ 1500 h 2246"/>
                <a:gd name="T44" fmla="*/ 1241 w 2389"/>
                <a:gd name="T45" fmla="*/ 1510 h 2246"/>
                <a:gd name="T46" fmla="*/ 1443 w 2389"/>
                <a:gd name="T47" fmla="*/ 1514 h 2246"/>
                <a:gd name="T48" fmla="*/ 1629 w 2389"/>
                <a:gd name="T49" fmla="*/ 1590 h 2246"/>
                <a:gd name="T50" fmla="*/ 1689 w 2389"/>
                <a:gd name="T51" fmla="*/ 1741 h 2246"/>
                <a:gd name="T52" fmla="*/ 1573 w 2389"/>
                <a:gd name="T53" fmla="*/ 1912 h 2246"/>
                <a:gd name="T54" fmla="*/ 1427 w 2389"/>
                <a:gd name="T55" fmla="*/ 2020 h 2246"/>
                <a:gd name="T56" fmla="*/ 1243 w 2389"/>
                <a:gd name="T57" fmla="*/ 2172 h 2246"/>
                <a:gd name="T58" fmla="*/ 1198 w 2389"/>
                <a:gd name="T59" fmla="*/ 2246 h 2246"/>
                <a:gd name="T60" fmla="*/ 1172 w 2389"/>
                <a:gd name="T61" fmla="*/ 2189 h 2246"/>
                <a:gd name="T62" fmla="*/ 1264 w 2389"/>
                <a:gd name="T63" fmla="*/ 2028 h 2246"/>
                <a:gd name="T64" fmla="*/ 1383 w 2389"/>
                <a:gd name="T65" fmla="*/ 1916 h 2246"/>
                <a:gd name="T66" fmla="*/ 1440 w 2389"/>
                <a:gd name="T67" fmla="*/ 1865 h 2246"/>
                <a:gd name="T68" fmla="*/ 1530 w 2389"/>
                <a:gd name="T69" fmla="*/ 1752 h 2246"/>
                <a:gd name="T70" fmla="*/ 1529 w 2389"/>
                <a:gd name="T71" fmla="*/ 1717 h 2246"/>
                <a:gd name="T72" fmla="*/ 1472 w 2389"/>
                <a:gd name="T73" fmla="*/ 1691 h 2246"/>
                <a:gd name="T74" fmla="*/ 1305 w 2389"/>
                <a:gd name="T75" fmla="*/ 1699 h 2246"/>
                <a:gd name="T76" fmla="*/ 991 w 2389"/>
                <a:gd name="T77" fmla="*/ 1714 h 2246"/>
                <a:gd name="T78" fmla="*/ 815 w 2389"/>
                <a:gd name="T79" fmla="*/ 1604 h 2246"/>
                <a:gd name="T80" fmla="*/ 769 w 2389"/>
                <a:gd name="T81" fmla="*/ 1382 h 2246"/>
                <a:gd name="T82" fmla="*/ 908 w 2389"/>
                <a:gd name="T83" fmla="*/ 1194 h 2246"/>
                <a:gd name="T84" fmla="*/ 1134 w 2389"/>
                <a:gd name="T85" fmla="*/ 1089 h 2246"/>
                <a:gd name="T86" fmla="*/ 1332 w 2389"/>
                <a:gd name="T87" fmla="*/ 1037 h 2246"/>
                <a:gd name="T88" fmla="*/ 1672 w 2389"/>
                <a:gd name="T89" fmla="*/ 972 h 2246"/>
                <a:gd name="T90" fmla="*/ 1768 w 2389"/>
                <a:gd name="T91" fmla="*/ 938 h 2246"/>
                <a:gd name="T92" fmla="*/ 1229 w 2389"/>
                <a:gd name="T93" fmla="*/ 940 h 2246"/>
                <a:gd name="T94" fmla="*/ 629 w 2389"/>
                <a:gd name="T95" fmla="*/ 912 h 2246"/>
                <a:gd name="T96" fmla="*/ 346 w 2389"/>
                <a:gd name="T97" fmla="*/ 857 h 2246"/>
                <a:gd name="T98" fmla="*/ 102 w 2389"/>
                <a:gd name="T99" fmla="*/ 734 h 2246"/>
                <a:gd name="T100" fmla="*/ 0 w 2389"/>
                <a:gd name="T101" fmla="*/ 541 h 2246"/>
                <a:gd name="T102" fmla="*/ 76 w 2389"/>
                <a:gd name="T103" fmla="*/ 300 h 2246"/>
                <a:gd name="T104" fmla="*/ 277 w 2389"/>
                <a:gd name="T105" fmla="*/ 120 h 2246"/>
                <a:gd name="T106" fmla="*/ 532 w 2389"/>
                <a:gd name="T107" fmla="*/ 32 h 2246"/>
                <a:gd name="T108" fmla="*/ 877 w 2389"/>
                <a:gd name="T109" fmla="*/ 0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89" h="2246">
                  <a:moveTo>
                    <a:pt x="877" y="0"/>
                  </a:moveTo>
                  <a:lnTo>
                    <a:pt x="877" y="0"/>
                  </a:lnTo>
                  <a:lnTo>
                    <a:pt x="1005" y="4"/>
                  </a:lnTo>
                  <a:lnTo>
                    <a:pt x="1134" y="15"/>
                  </a:lnTo>
                  <a:lnTo>
                    <a:pt x="1264" y="33"/>
                  </a:lnTo>
                  <a:lnTo>
                    <a:pt x="1393" y="59"/>
                  </a:lnTo>
                  <a:lnTo>
                    <a:pt x="1520" y="91"/>
                  </a:lnTo>
                  <a:lnTo>
                    <a:pt x="1530" y="96"/>
                  </a:lnTo>
                  <a:lnTo>
                    <a:pt x="1538" y="105"/>
                  </a:lnTo>
                  <a:lnTo>
                    <a:pt x="1541" y="117"/>
                  </a:lnTo>
                  <a:lnTo>
                    <a:pt x="1536" y="129"/>
                  </a:lnTo>
                  <a:lnTo>
                    <a:pt x="1527" y="138"/>
                  </a:lnTo>
                  <a:lnTo>
                    <a:pt x="1515" y="141"/>
                  </a:lnTo>
                  <a:lnTo>
                    <a:pt x="1515" y="141"/>
                  </a:lnTo>
                  <a:lnTo>
                    <a:pt x="1512" y="141"/>
                  </a:lnTo>
                  <a:lnTo>
                    <a:pt x="1402" y="135"/>
                  </a:lnTo>
                  <a:lnTo>
                    <a:pt x="1288" y="132"/>
                  </a:lnTo>
                  <a:lnTo>
                    <a:pt x="1171" y="134"/>
                  </a:lnTo>
                  <a:lnTo>
                    <a:pt x="1066" y="137"/>
                  </a:lnTo>
                  <a:lnTo>
                    <a:pt x="967" y="144"/>
                  </a:lnTo>
                  <a:lnTo>
                    <a:pt x="876" y="154"/>
                  </a:lnTo>
                  <a:lnTo>
                    <a:pt x="789" y="167"/>
                  </a:lnTo>
                  <a:lnTo>
                    <a:pt x="705" y="183"/>
                  </a:lnTo>
                  <a:lnTo>
                    <a:pt x="655" y="195"/>
                  </a:lnTo>
                  <a:lnTo>
                    <a:pt x="606" y="207"/>
                  </a:lnTo>
                  <a:lnTo>
                    <a:pt x="556" y="222"/>
                  </a:lnTo>
                  <a:lnTo>
                    <a:pt x="507" y="240"/>
                  </a:lnTo>
                  <a:lnTo>
                    <a:pt x="460" y="260"/>
                  </a:lnTo>
                  <a:lnTo>
                    <a:pt x="414" y="285"/>
                  </a:lnTo>
                  <a:lnTo>
                    <a:pt x="373" y="312"/>
                  </a:lnTo>
                  <a:lnTo>
                    <a:pt x="335" y="346"/>
                  </a:lnTo>
                  <a:lnTo>
                    <a:pt x="302" y="382"/>
                  </a:lnTo>
                  <a:lnTo>
                    <a:pt x="291" y="396"/>
                  </a:lnTo>
                  <a:lnTo>
                    <a:pt x="279" y="413"/>
                  </a:lnTo>
                  <a:lnTo>
                    <a:pt x="268" y="432"/>
                  </a:lnTo>
                  <a:lnTo>
                    <a:pt x="260" y="452"/>
                  </a:lnTo>
                  <a:lnTo>
                    <a:pt x="253" y="472"/>
                  </a:lnTo>
                  <a:lnTo>
                    <a:pt x="250" y="492"/>
                  </a:lnTo>
                  <a:lnTo>
                    <a:pt x="251" y="510"/>
                  </a:lnTo>
                  <a:lnTo>
                    <a:pt x="256" y="527"/>
                  </a:lnTo>
                  <a:lnTo>
                    <a:pt x="268" y="542"/>
                  </a:lnTo>
                  <a:lnTo>
                    <a:pt x="296" y="560"/>
                  </a:lnTo>
                  <a:lnTo>
                    <a:pt x="326" y="576"/>
                  </a:lnTo>
                  <a:lnTo>
                    <a:pt x="358" y="588"/>
                  </a:lnTo>
                  <a:lnTo>
                    <a:pt x="391" y="595"/>
                  </a:lnTo>
                  <a:lnTo>
                    <a:pt x="426" y="603"/>
                  </a:lnTo>
                  <a:lnTo>
                    <a:pt x="458" y="609"/>
                  </a:lnTo>
                  <a:lnTo>
                    <a:pt x="541" y="621"/>
                  </a:lnTo>
                  <a:lnTo>
                    <a:pt x="620" y="630"/>
                  </a:lnTo>
                  <a:lnTo>
                    <a:pt x="693" y="635"/>
                  </a:lnTo>
                  <a:lnTo>
                    <a:pt x="787" y="640"/>
                  </a:lnTo>
                  <a:lnTo>
                    <a:pt x="886" y="641"/>
                  </a:lnTo>
                  <a:lnTo>
                    <a:pt x="994" y="643"/>
                  </a:lnTo>
                  <a:lnTo>
                    <a:pt x="1162" y="641"/>
                  </a:lnTo>
                  <a:lnTo>
                    <a:pt x="1329" y="638"/>
                  </a:lnTo>
                  <a:lnTo>
                    <a:pt x="1520" y="633"/>
                  </a:lnTo>
                  <a:lnTo>
                    <a:pt x="1713" y="633"/>
                  </a:lnTo>
                  <a:lnTo>
                    <a:pt x="1753" y="633"/>
                  </a:lnTo>
                  <a:lnTo>
                    <a:pt x="1816" y="633"/>
                  </a:lnTo>
                  <a:lnTo>
                    <a:pt x="1883" y="635"/>
                  </a:lnTo>
                  <a:lnTo>
                    <a:pt x="1952" y="638"/>
                  </a:lnTo>
                  <a:lnTo>
                    <a:pt x="2019" y="644"/>
                  </a:lnTo>
                  <a:lnTo>
                    <a:pt x="2086" y="655"/>
                  </a:lnTo>
                  <a:lnTo>
                    <a:pt x="2151" y="670"/>
                  </a:lnTo>
                  <a:lnTo>
                    <a:pt x="2215" y="690"/>
                  </a:lnTo>
                  <a:lnTo>
                    <a:pt x="2261" y="713"/>
                  </a:lnTo>
                  <a:lnTo>
                    <a:pt x="2302" y="740"/>
                  </a:lnTo>
                  <a:lnTo>
                    <a:pt x="2336" y="772"/>
                  </a:lnTo>
                  <a:lnTo>
                    <a:pt x="2360" y="809"/>
                  </a:lnTo>
                  <a:lnTo>
                    <a:pt x="2378" y="850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9" y="900"/>
                  </a:lnTo>
                  <a:lnTo>
                    <a:pt x="2389" y="902"/>
                  </a:lnTo>
                  <a:lnTo>
                    <a:pt x="2389" y="902"/>
                  </a:lnTo>
                  <a:lnTo>
                    <a:pt x="2389" y="905"/>
                  </a:lnTo>
                  <a:lnTo>
                    <a:pt x="2389" y="929"/>
                  </a:lnTo>
                  <a:lnTo>
                    <a:pt x="2386" y="953"/>
                  </a:lnTo>
                  <a:lnTo>
                    <a:pt x="2380" y="979"/>
                  </a:lnTo>
                  <a:lnTo>
                    <a:pt x="2369" y="1007"/>
                  </a:lnTo>
                  <a:lnTo>
                    <a:pt x="2352" y="1033"/>
                  </a:lnTo>
                  <a:lnTo>
                    <a:pt x="2331" y="1059"/>
                  </a:lnTo>
                  <a:lnTo>
                    <a:pt x="2304" y="1084"/>
                  </a:lnTo>
                  <a:lnTo>
                    <a:pt x="2270" y="1109"/>
                  </a:lnTo>
                  <a:lnTo>
                    <a:pt x="2229" y="1133"/>
                  </a:lnTo>
                  <a:lnTo>
                    <a:pt x="2180" y="1155"/>
                  </a:lnTo>
                  <a:lnTo>
                    <a:pt x="2123" y="1174"/>
                  </a:lnTo>
                  <a:lnTo>
                    <a:pt x="2025" y="1199"/>
                  </a:lnTo>
                  <a:lnTo>
                    <a:pt x="1926" y="1220"/>
                  </a:lnTo>
                  <a:lnTo>
                    <a:pt x="1829" y="1237"/>
                  </a:lnTo>
                  <a:lnTo>
                    <a:pt x="1731" y="1251"/>
                  </a:lnTo>
                  <a:lnTo>
                    <a:pt x="1663" y="1261"/>
                  </a:lnTo>
                  <a:lnTo>
                    <a:pt x="1644" y="1264"/>
                  </a:lnTo>
                  <a:lnTo>
                    <a:pt x="1617" y="1267"/>
                  </a:lnTo>
                  <a:lnTo>
                    <a:pt x="1512" y="1283"/>
                  </a:lnTo>
                  <a:lnTo>
                    <a:pt x="1418" y="1298"/>
                  </a:lnTo>
                  <a:lnTo>
                    <a:pt x="1332" y="1313"/>
                  </a:lnTo>
                  <a:lnTo>
                    <a:pt x="1256" y="1330"/>
                  </a:lnTo>
                  <a:lnTo>
                    <a:pt x="1191" y="1348"/>
                  </a:lnTo>
                  <a:lnTo>
                    <a:pt x="1136" y="1366"/>
                  </a:lnTo>
                  <a:lnTo>
                    <a:pt x="1089" y="1385"/>
                  </a:lnTo>
                  <a:lnTo>
                    <a:pt x="1052" y="1404"/>
                  </a:lnTo>
                  <a:lnTo>
                    <a:pt x="1026" y="1424"/>
                  </a:lnTo>
                  <a:lnTo>
                    <a:pt x="1010" y="1444"/>
                  </a:lnTo>
                  <a:lnTo>
                    <a:pt x="1005" y="1456"/>
                  </a:lnTo>
                  <a:lnTo>
                    <a:pt x="1007" y="1468"/>
                  </a:lnTo>
                  <a:lnTo>
                    <a:pt x="1014" y="1481"/>
                  </a:lnTo>
                  <a:lnTo>
                    <a:pt x="1028" y="1491"/>
                  </a:lnTo>
                  <a:lnTo>
                    <a:pt x="1048" y="1500"/>
                  </a:lnTo>
                  <a:lnTo>
                    <a:pt x="1074" y="1505"/>
                  </a:lnTo>
                  <a:lnTo>
                    <a:pt x="1102" y="1508"/>
                  </a:lnTo>
                  <a:lnTo>
                    <a:pt x="1136" y="1510"/>
                  </a:lnTo>
                  <a:lnTo>
                    <a:pt x="1172" y="1511"/>
                  </a:lnTo>
                  <a:lnTo>
                    <a:pt x="1241" y="1510"/>
                  </a:lnTo>
                  <a:lnTo>
                    <a:pt x="1308" y="1508"/>
                  </a:lnTo>
                  <a:lnTo>
                    <a:pt x="1317" y="1508"/>
                  </a:lnTo>
                  <a:lnTo>
                    <a:pt x="1360" y="1510"/>
                  </a:lnTo>
                  <a:lnTo>
                    <a:pt x="1401" y="1511"/>
                  </a:lnTo>
                  <a:lnTo>
                    <a:pt x="1443" y="1514"/>
                  </a:lnTo>
                  <a:lnTo>
                    <a:pt x="1485" y="1522"/>
                  </a:lnTo>
                  <a:lnTo>
                    <a:pt x="1524" y="1531"/>
                  </a:lnTo>
                  <a:lnTo>
                    <a:pt x="1562" y="1546"/>
                  </a:lnTo>
                  <a:lnTo>
                    <a:pt x="1597" y="1566"/>
                  </a:lnTo>
                  <a:lnTo>
                    <a:pt x="1629" y="1590"/>
                  </a:lnTo>
                  <a:lnTo>
                    <a:pt x="1657" y="1622"/>
                  </a:lnTo>
                  <a:lnTo>
                    <a:pt x="1675" y="1650"/>
                  </a:lnTo>
                  <a:lnTo>
                    <a:pt x="1686" y="1680"/>
                  </a:lnTo>
                  <a:lnTo>
                    <a:pt x="1690" y="1711"/>
                  </a:lnTo>
                  <a:lnTo>
                    <a:pt x="1689" y="1741"/>
                  </a:lnTo>
                  <a:lnTo>
                    <a:pt x="1678" y="1779"/>
                  </a:lnTo>
                  <a:lnTo>
                    <a:pt x="1660" y="1816"/>
                  </a:lnTo>
                  <a:lnTo>
                    <a:pt x="1634" y="1851"/>
                  </a:lnTo>
                  <a:lnTo>
                    <a:pt x="1605" y="1883"/>
                  </a:lnTo>
                  <a:lnTo>
                    <a:pt x="1573" y="1912"/>
                  </a:lnTo>
                  <a:lnTo>
                    <a:pt x="1539" y="1939"/>
                  </a:lnTo>
                  <a:lnTo>
                    <a:pt x="1507" y="1964"/>
                  </a:lnTo>
                  <a:lnTo>
                    <a:pt x="1479" y="1985"/>
                  </a:lnTo>
                  <a:lnTo>
                    <a:pt x="1477" y="1985"/>
                  </a:lnTo>
                  <a:lnTo>
                    <a:pt x="1427" y="2020"/>
                  </a:lnTo>
                  <a:lnTo>
                    <a:pt x="1367" y="2063"/>
                  </a:lnTo>
                  <a:lnTo>
                    <a:pt x="1308" y="2107"/>
                  </a:lnTo>
                  <a:lnTo>
                    <a:pt x="1285" y="2128"/>
                  </a:lnTo>
                  <a:lnTo>
                    <a:pt x="1262" y="2150"/>
                  </a:lnTo>
                  <a:lnTo>
                    <a:pt x="1243" y="2172"/>
                  </a:lnTo>
                  <a:lnTo>
                    <a:pt x="1229" y="2197"/>
                  </a:lnTo>
                  <a:lnTo>
                    <a:pt x="1223" y="2223"/>
                  </a:lnTo>
                  <a:lnTo>
                    <a:pt x="1220" y="2235"/>
                  </a:lnTo>
                  <a:lnTo>
                    <a:pt x="1211" y="2242"/>
                  </a:lnTo>
                  <a:lnTo>
                    <a:pt x="1198" y="2246"/>
                  </a:lnTo>
                  <a:lnTo>
                    <a:pt x="1197" y="2246"/>
                  </a:lnTo>
                  <a:lnTo>
                    <a:pt x="1186" y="2242"/>
                  </a:lnTo>
                  <a:lnTo>
                    <a:pt x="1177" y="2235"/>
                  </a:lnTo>
                  <a:lnTo>
                    <a:pt x="1172" y="2224"/>
                  </a:lnTo>
                  <a:lnTo>
                    <a:pt x="1172" y="2189"/>
                  </a:lnTo>
                  <a:lnTo>
                    <a:pt x="1180" y="2154"/>
                  </a:lnTo>
                  <a:lnTo>
                    <a:pt x="1194" y="2121"/>
                  </a:lnTo>
                  <a:lnTo>
                    <a:pt x="1214" y="2089"/>
                  </a:lnTo>
                  <a:lnTo>
                    <a:pt x="1238" y="2058"/>
                  </a:lnTo>
                  <a:lnTo>
                    <a:pt x="1264" y="2028"/>
                  </a:lnTo>
                  <a:lnTo>
                    <a:pt x="1291" y="2000"/>
                  </a:lnTo>
                  <a:lnTo>
                    <a:pt x="1320" y="1973"/>
                  </a:lnTo>
                  <a:lnTo>
                    <a:pt x="1348" y="1948"/>
                  </a:lnTo>
                  <a:lnTo>
                    <a:pt x="1366" y="1932"/>
                  </a:lnTo>
                  <a:lnTo>
                    <a:pt x="1383" y="1916"/>
                  </a:lnTo>
                  <a:lnTo>
                    <a:pt x="1389" y="1910"/>
                  </a:lnTo>
                  <a:lnTo>
                    <a:pt x="1396" y="1904"/>
                  </a:lnTo>
                  <a:lnTo>
                    <a:pt x="1404" y="1898"/>
                  </a:lnTo>
                  <a:lnTo>
                    <a:pt x="1421" y="1883"/>
                  </a:lnTo>
                  <a:lnTo>
                    <a:pt x="1440" y="1865"/>
                  </a:lnTo>
                  <a:lnTo>
                    <a:pt x="1463" y="1843"/>
                  </a:lnTo>
                  <a:lnTo>
                    <a:pt x="1485" y="1820"/>
                  </a:lnTo>
                  <a:lnTo>
                    <a:pt x="1504" y="1798"/>
                  </a:lnTo>
                  <a:lnTo>
                    <a:pt x="1520" y="1775"/>
                  </a:lnTo>
                  <a:lnTo>
                    <a:pt x="1530" y="1752"/>
                  </a:lnTo>
                  <a:lnTo>
                    <a:pt x="1535" y="1734"/>
                  </a:lnTo>
                  <a:lnTo>
                    <a:pt x="1535" y="1731"/>
                  </a:lnTo>
                  <a:lnTo>
                    <a:pt x="1533" y="1727"/>
                  </a:lnTo>
                  <a:lnTo>
                    <a:pt x="1532" y="1723"/>
                  </a:lnTo>
                  <a:lnTo>
                    <a:pt x="1529" y="1717"/>
                  </a:lnTo>
                  <a:lnTo>
                    <a:pt x="1524" y="1711"/>
                  </a:lnTo>
                  <a:lnTo>
                    <a:pt x="1515" y="1706"/>
                  </a:lnTo>
                  <a:lnTo>
                    <a:pt x="1504" y="1700"/>
                  </a:lnTo>
                  <a:lnTo>
                    <a:pt x="1491" y="1695"/>
                  </a:lnTo>
                  <a:lnTo>
                    <a:pt x="1472" y="1691"/>
                  </a:lnTo>
                  <a:lnTo>
                    <a:pt x="1450" y="1689"/>
                  </a:lnTo>
                  <a:lnTo>
                    <a:pt x="1422" y="1688"/>
                  </a:lnTo>
                  <a:lnTo>
                    <a:pt x="1390" y="1689"/>
                  </a:lnTo>
                  <a:lnTo>
                    <a:pt x="1351" y="1692"/>
                  </a:lnTo>
                  <a:lnTo>
                    <a:pt x="1305" y="1699"/>
                  </a:lnTo>
                  <a:lnTo>
                    <a:pt x="1253" y="1708"/>
                  </a:lnTo>
                  <a:lnTo>
                    <a:pt x="1171" y="1720"/>
                  </a:lnTo>
                  <a:lnTo>
                    <a:pt x="1087" y="1724"/>
                  </a:lnTo>
                  <a:lnTo>
                    <a:pt x="1037" y="1721"/>
                  </a:lnTo>
                  <a:lnTo>
                    <a:pt x="991" y="1714"/>
                  </a:lnTo>
                  <a:lnTo>
                    <a:pt x="950" y="1703"/>
                  </a:lnTo>
                  <a:lnTo>
                    <a:pt x="911" y="1686"/>
                  </a:lnTo>
                  <a:lnTo>
                    <a:pt x="876" y="1663"/>
                  </a:lnTo>
                  <a:lnTo>
                    <a:pt x="844" y="1636"/>
                  </a:lnTo>
                  <a:lnTo>
                    <a:pt x="815" y="1604"/>
                  </a:lnTo>
                  <a:lnTo>
                    <a:pt x="792" y="1567"/>
                  </a:lnTo>
                  <a:lnTo>
                    <a:pt x="774" y="1522"/>
                  </a:lnTo>
                  <a:lnTo>
                    <a:pt x="763" y="1476"/>
                  </a:lnTo>
                  <a:lnTo>
                    <a:pt x="761" y="1429"/>
                  </a:lnTo>
                  <a:lnTo>
                    <a:pt x="769" y="1382"/>
                  </a:lnTo>
                  <a:lnTo>
                    <a:pt x="786" y="1337"/>
                  </a:lnTo>
                  <a:lnTo>
                    <a:pt x="809" y="1295"/>
                  </a:lnTo>
                  <a:lnTo>
                    <a:pt x="838" y="1257"/>
                  </a:lnTo>
                  <a:lnTo>
                    <a:pt x="871" y="1223"/>
                  </a:lnTo>
                  <a:lnTo>
                    <a:pt x="908" y="1194"/>
                  </a:lnTo>
                  <a:lnTo>
                    <a:pt x="950" y="1167"/>
                  </a:lnTo>
                  <a:lnTo>
                    <a:pt x="993" y="1144"/>
                  </a:lnTo>
                  <a:lnTo>
                    <a:pt x="1040" y="1123"/>
                  </a:lnTo>
                  <a:lnTo>
                    <a:pt x="1087" y="1104"/>
                  </a:lnTo>
                  <a:lnTo>
                    <a:pt x="1134" y="1089"/>
                  </a:lnTo>
                  <a:lnTo>
                    <a:pt x="1182" y="1074"/>
                  </a:lnTo>
                  <a:lnTo>
                    <a:pt x="1229" y="1062"/>
                  </a:lnTo>
                  <a:lnTo>
                    <a:pt x="1273" y="1051"/>
                  </a:lnTo>
                  <a:lnTo>
                    <a:pt x="1316" y="1040"/>
                  </a:lnTo>
                  <a:lnTo>
                    <a:pt x="1332" y="1037"/>
                  </a:lnTo>
                  <a:lnTo>
                    <a:pt x="1390" y="1024"/>
                  </a:lnTo>
                  <a:lnTo>
                    <a:pt x="1456" y="1011"/>
                  </a:lnTo>
                  <a:lnTo>
                    <a:pt x="1526" y="998"/>
                  </a:lnTo>
                  <a:lnTo>
                    <a:pt x="1599" y="984"/>
                  </a:lnTo>
                  <a:lnTo>
                    <a:pt x="1672" y="972"/>
                  </a:lnTo>
                  <a:lnTo>
                    <a:pt x="1734" y="960"/>
                  </a:lnTo>
                  <a:lnTo>
                    <a:pt x="1797" y="949"/>
                  </a:lnTo>
                  <a:lnTo>
                    <a:pt x="1856" y="937"/>
                  </a:lnTo>
                  <a:lnTo>
                    <a:pt x="1813" y="937"/>
                  </a:lnTo>
                  <a:lnTo>
                    <a:pt x="1768" y="938"/>
                  </a:lnTo>
                  <a:lnTo>
                    <a:pt x="1728" y="938"/>
                  </a:lnTo>
                  <a:lnTo>
                    <a:pt x="1690" y="938"/>
                  </a:lnTo>
                  <a:lnTo>
                    <a:pt x="1676" y="938"/>
                  </a:lnTo>
                  <a:lnTo>
                    <a:pt x="1404" y="940"/>
                  </a:lnTo>
                  <a:lnTo>
                    <a:pt x="1229" y="940"/>
                  </a:lnTo>
                  <a:lnTo>
                    <a:pt x="1118" y="940"/>
                  </a:lnTo>
                  <a:lnTo>
                    <a:pt x="1000" y="937"/>
                  </a:lnTo>
                  <a:lnTo>
                    <a:pt x="879" y="932"/>
                  </a:lnTo>
                  <a:lnTo>
                    <a:pt x="754" y="925"/>
                  </a:lnTo>
                  <a:lnTo>
                    <a:pt x="629" y="912"/>
                  </a:lnTo>
                  <a:lnTo>
                    <a:pt x="574" y="905"/>
                  </a:lnTo>
                  <a:lnTo>
                    <a:pt x="518" y="897"/>
                  </a:lnTo>
                  <a:lnTo>
                    <a:pt x="460" y="885"/>
                  </a:lnTo>
                  <a:lnTo>
                    <a:pt x="404" y="873"/>
                  </a:lnTo>
                  <a:lnTo>
                    <a:pt x="346" y="857"/>
                  </a:lnTo>
                  <a:lnTo>
                    <a:pt x="291" y="838"/>
                  </a:lnTo>
                  <a:lnTo>
                    <a:pt x="239" y="818"/>
                  </a:lnTo>
                  <a:lnTo>
                    <a:pt x="189" y="793"/>
                  </a:lnTo>
                  <a:lnTo>
                    <a:pt x="143" y="765"/>
                  </a:lnTo>
                  <a:lnTo>
                    <a:pt x="102" y="734"/>
                  </a:lnTo>
                  <a:lnTo>
                    <a:pt x="67" y="699"/>
                  </a:lnTo>
                  <a:lnTo>
                    <a:pt x="38" y="661"/>
                  </a:lnTo>
                  <a:lnTo>
                    <a:pt x="20" y="623"/>
                  </a:lnTo>
                  <a:lnTo>
                    <a:pt x="6" y="583"/>
                  </a:lnTo>
                  <a:lnTo>
                    <a:pt x="0" y="541"/>
                  </a:lnTo>
                  <a:lnTo>
                    <a:pt x="2" y="496"/>
                  </a:lnTo>
                  <a:lnTo>
                    <a:pt x="9" y="451"/>
                  </a:lnTo>
                  <a:lnTo>
                    <a:pt x="23" y="403"/>
                  </a:lnTo>
                  <a:lnTo>
                    <a:pt x="47" y="349"/>
                  </a:lnTo>
                  <a:lnTo>
                    <a:pt x="76" y="300"/>
                  </a:lnTo>
                  <a:lnTo>
                    <a:pt x="108" y="256"/>
                  </a:lnTo>
                  <a:lnTo>
                    <a:pt x="146" y="214"/>
                  </a:lnTo>
                  <a:lnTo>
                    <a:pt x="187" y="179"/>
                  </a:lnTo>
                  <a:lnTo>
                    <a:pt x="232" y="147"/>
                  </a:lnTo>
                  <a:lnTo>
                    <a:pt x="277" y="120"/>
                  </a:lnTo>
                  <a:lnTo>
                    <a:pt x="326" y="96"/>
                  </a:lnTo>
                  <a:lnTo>
                    <a:pt x="376" y="76"/>
                  </a:lnTo>
                  <a:lnTo>
                    <a:pt x="426" y="58"/>
                  </a:lnTo>
                  <a:lnTo>
                    <a:pt x="480" y="42"/>
                  </a:lnTo>
                  <a:lnTo>
                    <a:pt x="532" y="32"/>
                  </a:lnTo>
                  <a:lnTo>
                    <a:pt x="583" y="21"/>
                  </a:lnTo>
                  <a:lnTo>
                    <a:pt x="634" y="13"/>
                  </a:lnTo>
                  <a:lnTo>
                    <a:pt x="684" y="9"/>
                  </a:lnTo>
                  <a:lnTo>
                    <a:pt x="780" y="3"/>
                  </a:lnTo>
                  <a:lnTo>
                    <a:pt x="8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34" name="Freeform 6"/>
          <p:cNvSpPr>
            <a:spLocks noEditPoints="1"/>
          </p:cNvSpPr>
          <p:nvPr/>
        </p:nvSpPr>
        <p:spPr bwMode="auto">
          <a:xfrm>
            <a:off x="8730929" y="1642994"/>
            <a:ext cx="950733" cy="1024061"/>
          </a:xfrm>
          <a:custGeom>
            <a:avLst/>
            <a:gdLst>
              <a:gd name="T0" fmla="*/ 3960 w 4510"/>
              <a:gd name="T1" fmla="*/ 3751 h 4860"/>
              <a:gd name="T2" fmla="*/ 3895 w 4510"/>
              <a:gd name="T3" fmla="*/ 3975 h 4860"/>
              <a:gd name="T4" fmla="*/ 3763 w 4510"/>
              <a:gd name="T5" fmla="*/ 4160 h 4860"/>
              <a:gd name="T6" fmla="*/ 3577 w 4510"/>
              <a:gd name="T7" fmla="*/ 4292 h 4860"/>
              <a:gd name="T8" fmla="*/ 3353 w 4510"/>
              <a:gd name="T9" fmla="*/ 4358 h 4860"/>
              <a:gd name="T10" fmla="*/ 903 w 4510"/>
              <a:gd name="T11" fmla="*/ 764 h 4860"/>
              <a:gd name="T12" fmla="*/ 872 w 4510"/>
              <a:gd name="T13" fmla="*/ 677 h 4860"/>
              <a:gd name="T14" fmla="*/ 796 w 4510"/>
              <a:gd name="T15" fmla="*/ 630 h 4860"/>
              <a:gd name="T16" fmla="*/ 703 w 4510"/>
              <a:gd name="T17" fmla="*/ 641 h 4860"/>
              <a:gd name="T18" fmla="*/ 639 w 4510"/>
              <a:gd name="T19" fmla="*/ 704 h 4860"/>
              <a:gd name="T20" fmla="*/ 626 w 4510"/>
              <a:gd name="T21" fmla="*/ 4362 h 4860"/>
              <a:gd name="T22" fmla="*/ 231 w 4510"/>
              <a:gd name="T23" fmla="*/ 4496 h 4860"/>
              <a:gd name="T24" fmla="*/ 260 w 4510"/>
              <a:gd name="T25" fmla="*/ 4579 h 4860"/>
              <a:gd name="T26" fmla="*/ 334 w 4510"/>
              <a:gd name="T27" fmla="*/ 4626 h 4860"/>
              <a:gd name="T28" fmla="*/ 3721 w 4510"/>
              <a:gd name="T29" fmla="*/ 4624 h 4860"/>
              <a:gd name="T30" fmla="*/ 3925 w 4510"/>
              <a:gd name="T31" fmla="*/ 4565 h 4860"/>
              <a:gd name="T32" fmla="*/ 4093 w 4510"/>
              <a:gd name="T33" fmla="*/ 4445 h 4860"/>
              <a:gd name="T34" fmla="*/ 4214 w 4510"/>
              <a:gd name="T35" fmla="*/ 4275 h 4860"/>
              <a:gd name="T36" fmla="*/ 4274 w 4510"/>
              <a:gd name="T37" fmla="*/ 4072 h 4860"/>
              <a:gd name="T38" fmla="*/ 4274 w 4510"/>
              <a:gd name="T39" fmla="*/ 781 h 4860"/>
              <a:gd name="T40" fmla="*/ 4209 w 4510"/>
              <a:gd name="T41" fmla="*/ 571 h 4860"/>
              <a:gd name="T42" fmla="*/ 4081 w 4510"/>
              <a:gd name="T43" fmla="*/ 402 h 4860"/>
              <a:gd name="T44" fmla="*/ 365 w 4510"/>
              <a:gd name="T45" fmla="*/ 0 h 4860"/>
              <a:gd name="T46" fmla="*/ 3800 w 4510"/>
              <a:gd name="T47" fmla="*/ 13 h 4860"/>
              <a:gd name="T48" fmla="*/ 4012 w 4510"/>
              <a:gd name="T49" fmla="*/ 80 h 4860"/>
              <a:gd name="T50" fmla="*/ 4201 w 4510"/>
              <a:gd name="T51" fmla="*/ 197 h 4860"/>
              <a:gd name="T52" fmla="*/ 4354 w 4510"/>
              <a:gd name="T53" fmla="*/ 364 h 4860"/>
              <a:gd name="T54" fmla="*/ 4458 w 4510"/>
              <a:gd name="T55" fmla="*/ 561 h 4860"/>
              <a:gd name="T56" fmla="*/ 4506 w 4510"/>
              <a:gd name="T57" fmla="*/ 779 h 4860"/>
              <a:gd name="T58" fmla="*/ 4506 w 4510"/>
              <a:gd name="T59" fmla="*/ 4087 h 4860"/>
              <a:gd name="T60" fmla="*/ 4442 w 4510"/>
              <a:gd name="T61" fmla="*/ 4334 h 4860"/>
              <a:gd name="T62" fmla="*/ 4313 w 4510"/>
              <a:gd name="T63" fmla="*/ 4546 h 4860"/>
              <a:gd name="T64" fmla="*/ 4130 w 4510"/>
              <a:gd name="T65" fmla="*/ 4713 h 4860"/>
              <a:gd name="T66" fmla="*/ 3904 w 4510"/>
              <a:gd name="T67" fmla="*/ 4822 h 4860"/>
              <a:gd name="T68" fmla="*/ 3648 w 4510"/>
              <a:gd name="T69" fmla="*/ 4860 h 4860"/>
              <a:gd name="T70" fmla="*/ 259 w 4510"/>
              <a:gd name="T71" fmla="*/ 4845 h 4860"/>
              <a:gd name="T72" fmla="*/ 126 w 4510"/>
              <a:gd name="T73" fmla="*/ 4770 h 4860"/>
              <a:gd name="T74" fmla="*/ 33 w 4510"/>
              <a:gd name="T75" fmla="*/ 4649 h 4860"/>
              <a:gd name="T76" fmla="*/ 0 w 4510"/>
              <a:gd name="T77" fmla="*/ 4496 h 4860"/>
              <a:gd name="T78" fmla="*/ 16 w 4510"/>
              <a:gd name="T79" fmla="*/ 253 h 4860"/>
              <a:gd name="T80" fmla="*/ 88 w 4510"/>
              <a:gd name="T81" fmla="*/ 122 h 4860"/>
              <a:gd name="T82" fmla="*/ 209 w 4510"/>
              <a:gd name="T83" fmla="*/ 32 h 4860"/>
              <a:gd name="T84" fmla="*/ 365 w 4510"/>
              <a:gd name="T85" fmla="*/ 0 h 4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10" h="4860">
                <a:moveTo>
                  <a:pt x="3966" y="317"/>
                </a:moveTo>
                <a:lnTo>
                  <a:pt x="3966" y="3670"/>
                </a:lnTo>
                <a:lnTo>
                  <a:pt x="3960" y="3751"/>
                </a:lnTo>
                <a:lnTo>
                  <a:pt x="3947" y="3829"/>
                </a:lnTo>
                <a:lnTo>
                  <a:pt x="3925" y="3904"/>
                </a:lnTo>
                <a:lnTo>
                  <a:pt x="3895" y="3975"/>
                </a:lnTo>
                <a:lnTo>
                  <a:pt x="3857" y="4041"/>
                </a:lnTo>
                <a:lnTo>
                  <a:pt x="3813" y="4103"/>
                </a:lnTo>
                <a:lnTo>
                  <a:pt x="3763" y="4160"/>
                </a:lnTo>
                <a:lnTo>
                  <a:pt x="3705" y="4211"/>
                </a:lnTo>
                <a:lnTo>
                  <a:pt x="3643" y="4255"/>
                </a:lnTo>
                <a:lnTo>
                  <a:pt x="3577" y="4292"/>
                </a:lnTo>
                <a:lnTo>
                  <a:pt x="3506" y="4322"/>
                </a:lnTo>
                <a:lnTo>
                  <a:pt x="3431" y="4345"/>
                </a:lnTo>
                <a:lnTo>
                  <a:pt x="3353" y="4358"/>
                </a:lnTo>
                <a:lnTo>
                  <a:pt x="3272" y="4362"/>
                </a:lnTo>
                <a:lnTo>
                  <a:pt x="903" y="4362"/>
                </a:lnTo>
                <a:lnTo>
                  <a:pt x="903" y="764"/>
                </a:lnTo>
                <a:lnTo>
                  <a:pt x="899" y="733"/>
                </a:lnTo>
                <a:lnTo>
                  <a:pt x="888" y="704"/>
                </a:lnTo>
                <a:lnTo>
                  <a:pt x="872" y="677"/>
                </a:lnTo>
                <a:lnTo>
                  <a:pt x="852" y="657"/>
                </a:lnTo>
                <a:lnTo>
                  <a:pt x="825" y="641"/>
                </a:lnTo>
                <a:lnTo>
                  <a:pt x="796" y="630"/>
                </a:lnTo>
                <a:lnTo>
                  <a:pt x="765" y="626"/>
                </a:lnTo>
                <a:lnTo>
                  <a:pt x="732" y="630"/>
                </a:lnTo>
                <a:lnTo>
                  <a:pt x="703" y="641"/>
                </a:lnTo>
                <a:lnTo>
                  <a:pt x="678" y="657"/>
                </a:lnTo>
                <a:lnTo>
                  <a:pt x="655" y="677"/>
                </a:lnTo>
                <a:lnTo>
                  <a:pt x="639" y="704"/>
                </a:lnTo>
                <a:lnTo>
                  <a:pt x="629" y="733"/>
                </a:lnTo>
                <a:lnTo>
                  <a:pt x="626" y="764"/>
                </a:lnTo>
                <a:lnTo>
                  <a:pt x="626" y="4362"/>
                </a:lnTo>
                <a:lnTo>
                  <a:pt x="232" y="4362"/>
                </a:lnTo>
                <a:lnTo>
                  <a:pt x="231" y="4362"/>
                </a:lnTo>
                <a:lnTo>
                  <a:pt x="231" y="4496"/>
                </a:lnTo>
                <a:lnTo>
                  <a:pt x="235" y="4527"/>
                </a:lnTo>
                <a:lnTo>
                  <a:pt x="244" y="4555"/>
                </a:lnTo>
                <a:lnTo>
                  <a:pt x="260" y="4579"/>
                </a:lnTo>
                <a:lnTo>
                  <a:pt x="281" y="4599"/>
                </a:lnTo>
                <a:lnTo>
                  <a:pt x="306" y="4616"/>
                </a:lnTo>
                <a:lnTo>
                  <a:pt x="334" y="4626"/>
                </a:lnTo>
                <a:lnTo>
                  <a:pt x="365" y="4629"/>
                </a:lnTo>
                <a:lnTo>
                  <a:pt x="3648" y="4629"/>
                </a:lnTo>
                <a:lnTo>
                  <a:pt x="3721" y="4624"/>
                </a:lnTo>
                <a:lnTo>
                  <a:pt x="3792" y="4613"/>
                </a:lnTo>
                <a:lnTo>
                  <a:pt x="3860" y="4592"/>
                </a:lnTo>
                <a:lnTo>
                  <a:pt x="3925" y="4565"/>
                </a:lnTo>
                <a:lnTo>
                  <a:pt x="3985" y="4532"/>
                </a:lnTo>
                <a:lnTo>
                  <a:pt x="4043" y="4490"/>
                </a:lnTo>
                <a:lnTo>
                  <a:pt x="4093" y="4445"/>
                </a:lnTo>
                <a:lnTo>
                  <a:pt x="4140" y="4393"/>
                </a:lnTo>
                <a:lnTo>
                  <a:pt x="4180" y="4337"/>
                </a:lnTo>
                <a:lnTo>
                  <a:pt x="4214" y="4275"/>
                </a:lnTo>
                <a:lnTo>
                  <a:pt x="4242" y="4212"/>
                </a:lnTo>
                <a:lnTo>
                  <a:pt x="4262" y="4143"/>
                </a:lnTo>
                <a:lnTo>
                  <a:pt x="4274" y="4072"/>
                </a:lnTo>
                <a:lnTo>
                  <a:pt x="4279" y="3998"/>
                </a:lnTo>
                <a:lnTo>
                  <a:pt x="4279" y="856"/>
                </a:lnTo>
                <a:lnTo>
                  <a:pt x="4274" y="781"/>
                </a:lnTo>
                <a:lnTo>
                  <a:pt x="4261" y="707"/>
                </a:lnTo>
                <a:lnTo>
                  <a:pt x="4239" y="638"/>
                </a:lnTo>
                <a:lnTo>
                  <a:pt x="4209" y="571"/>
                </a:lnTo>
                <a:lnTo>
                  <a:pt x="4172" y="510"/>
                </a:lnTo>
                <a:lnTo>
                  <a:pt x="4130" y="454"/>
                </a:lnTo>
                <a:lnTo>
                  <a:pt x="4081" y="402"/>
                </a:lnTo>
                <a:lnTo>
                  <a:pt x="4025" y="356"/>
                </a:lnTo>
                <a:lnTo>
                  <a:pt x="3966" y="317"/>
                </a:lnTo>
                <a:close/>
                <a:moveTo>
                  <a:pt x="365" y="0"/>
                </a:moveTo>
                <a:lnTo>
                  <a:pt x="3648" y="0"/>
                </a:lnTo>
                <a:lnTo>
                  <a:pt x="3724" y="3"/>
                </a:lnTo>
                <a:lnTo>
                  <a:pt x="3800" y="13"/>
                </a:lnTo>
                <a:lnTo>
                  <a:pt x="3872" y="29"/>
                </a:lnTo>
                <a:lnTo>
                  <a:pt x="3943" y="52"/>
                </a:lnTo>
                <a:lnTo>
                  <a:pt x="4012" y="80"/>
                </a:lnTo>
                <a:lnTo>
                  <a:pt x="4078" y="113"/>
                </a:lnTo>
                <a:lnTo>
                  <a:pt x="4142" y="153"/>
                </a:lnTo>
                <a:lnTo>
                  <a:pt x="4201" y="197"/>
                </a:lnTo>
                <a:lnTo>
                  <a:pt x="4257" y="249"/>
                </a:lnTo>
                <a:lnTo>
                  <a:pt x="4308" y="305"/>
                </a:lnTo>
                <a:lnTo>
                  <a:pt x="4354" y="364"/>
                </a:lnTo>
                <a:lnTo>
                  <a:pt x="4395" y="427"/>
                </a:lnTo>
                <a:lnTo>
                  <a:pt x="4429" y="492"/>
                </a:lnTo>
                <a:lnTo>
                  <a:pt x="4458" y="561"/>
                </a:lnTo>
                <a:lnTo>
                  <a:pt x="4481" y="632"/>
                </a:lnTo>
                <a:lnTo>
                  <a:pt x="4497" y="704"/>
                </a:lnTo>
                <a:lnTo>
                  <a:pt x="4506" y="779"/>
                </a:lnTo>
                <a:lnTo>
                  <a:pt x="4510" y="856"/>
                </a:lnTo>
                <a:lnTo>
                  <a:pt x="4510" y="3998"/>
                </a:lnTo>
                <a:lnTo>
                  <a:pt x="4506" y="4087"/>
                </a:lnTo>
                <a:lnTo>
                  <a:pt x="4492" y="4172"/>
                </a:lnTo>
                <a:lnTo>
                  <a:pt x="4470" y="4255"/>
                </a:lnTo>
                <a:lnTo>
                  <a:pt x="4442" y="4334"/>
                </a:lnTo>
                <a:lnTo>
                  <a:pt x="4405" y="4409"/>
                </a:lnTo>
                <a:lnTo>
                  <a:pt x="4363" y="4480"/>
                </a:lnTo>
                <a:lnTo>
                  <a:pt x="4313" y="4546"/>
                </a:lnTo>
                <a:lnTo>
                  <a:pt x="4257" y="4608"/>
                </a:lnTo>
                <a:lnTo>
                  <a:pt x="4196" y="4663"/>
                </a:lnTo>
                <a:lnTo>
                  <a:pt x="4130" y="4713"/>
                </a:lnTo>
                <a:lnTo>
                  <a:pt x="4059" y="4755"/>
                </a:lnTo>
                <a:lnTo>
                  <a:pt x="3982" y="4792"/>
                </a:lnTo>
                <a:lnTo>
                  <a:pt x="3904" y="4822"/>
                </a:lnTo>
                <a:lnTo>
                  <a:pt x="3822" y="4842"/>
                </a:lnTo>
                <a:lnTo>
                  <a:pt x="3736" y="4856"/>
                </a:lnTo>
                <a:lnTo>
                  <a:pt x="3648" y="4860"/>
                </a:lnTo>
                <a:lnTo>
                  <a:pt x="365" y="4860"/>
                </a:lnTo>
                <a:lnTo>
                  <a:pt x="311" y="4856"/>
                </a:lnTo>
                <a:lnTo>
                  <a:pt x="259" y="4845"/>
                </a:lnTo>
                <a:lnTo>
                  <a:pt x="210" y="4826"/>
                </a:lnTo>
                <a:lnTo>
                  <a:pt x="166" y="4801"/>
                </a:lnTo>
                <a:lnTo>
                  <a:pt x="126" y="4770"/>
                </a:lnTo>
                <a:lnTo>
                  <a:pt x="89" y="4735"/>
                </a:lnTo>
                <a:lnTo>
                  <a:pt x="58" y="4694"/>
                </a:lnTo>
                <a:lnTo>
                  <a:pt x="33" y="4649"/>
                </a:lnTo>
                <a:lnTo>
                  <a:pt x="16" y="4601"/>
                </a:lnTo>
                <a:lnTo>
                  <a:pt x="4" y="4549"/>
                </a:lnTo>
                <a:lnTo>
                  <a:pt x="0" y="4496"/>
                </a:lnTo>
                <a:lnTo>
                  <a:pt x="0" y="358"/>
                </a:lnTo>
                <a:lnTo>
                  <a:pt x="4" y="305"/>
                </a:lnTo>
                <a:lnTo>
                  <a:pt x="16" y="253"/>
                </a:lnTo>
                <a:lnTo>
                  <a:pt x="33" y="206"/>
                </a:lnTo>
                <a:lnTo>
                  <a:pt x="58" y="162"/>
                </a:lnTo>
                <a:lnTo>
                  <a:pt x="88" y="122"/>
                </a:lnTo>
                <a:lnTo>
                  <a:pt x="125" y="87"/>
                </a:lnTo>
                <a:lnTo>
                  <a:pt x="165" y="57"/>
                </a:lnTo>
                <a:lnTo>
                  <a:pt x="209" y="32"/>
                </a:lnTo>
                <a:lnTo>
                  <a:pt x="257" y="15"/>
                </a:lnTo>
                <a:lnTo>
                  <a:pt x="311" y="4"/>
                </a:lnTo>
                <a:lnTo>
                  <a:pt x="365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35" name="그룹 134"/>
          <p:cNvGrpSpPr/>
          <p:nvPr/>
        </p:nvGrpSpPr>
        <p:grpSpPr>
          <a:xfrm>
            <a:off x="8740825" y="3291676"/>
            <a:ext cx="951942" cy="1224239"/>
            <a:chOff x="4381500" y="1222375"/>
            <a:chExt cx="3424238" cy="4403725"/>
          </a:xfrm>
          <a:solidFill>
            <a:schemeClr val="tx1"/>
          </a:solidFill>
        </p:grpSpPr>
        <p:sp>
          <p:nvSpPr>
            <p:cNvPr id="137" name="Freeform 6"/>
            <p:cNvSpPr>
              <a:spLocks/>
            </p:cNvSpPr>
            <p:nvPr/>
          </p:nvSpPr>
          <p:spPr bwMode="auto">
            <a:xfrm>
              <a:off x="6246813" y="3095625"/>
              <a:ext cx="179388" cy="180975"/>
            </a:xfrm>
            <a:custGeom>
              <a:avLst/>
              <a:gdLst>
                <a:gd name="T0" fmla="*/ 113 w 226"/>
                <a:gd name="T1" fmla="*/ 0 h 228"/>
                <a:gd name="T2" fmla="*/ 143 w 226"/>
                <a:gd name="T3" fmla="*/ 5 h 228"/>
                <a:gd name="T4" fmla="*/ 170 w 226"/>
                <a:gd name="T5" fmla="*/ 15 h 228"/>
                <a:gd name="T6" fmla="*/ 194 w 226"/>
                <a:gd name="T7" fmla="*/ 34 h 228"/>
                <a:gd name="T8" fmla="*/ 211 w 226"/>
                <a:gd name="T9" fmla="*/ 57 h 228"/>
                <a:gd name="T10" fmla="*/ 222 w 226"/>
                <a:gd name="T11" fmla="*/ 84 h 228"/>
                <a:gd name="T12" fmla="*/ 226 w 226"/>
                <a:gd name="T13" fmla="*/ 113 h 228"/>
                <a:gd name="T14" fmla="*/ 222 w 226"/>
                <a:gd name="T15" fmla="*/ 143 h 228"/>
                <a:gd name="T16" fmla="*/ 211 w 226"/>
                <a:gd name="T17" fmla="*/ 170 h 228"/>
                <a:gd name="T18" fmla="*/ 194 w 226"/>
                <a:gd name="T19" fmla="*/ 194 h 228"/>
                <a:gd name="T20" fmla="*/ 170 w 226"/>
                <a:gd name="T21" fmla="*/ 211 h 228"/>
                <a:gd name="T22" fmla="*/ 143 w 226"/>
                <a:gd name="T23" fmla="*/ 223 h 228"/>
                <a:gd name="T24" fmla="*/ 113 w 226"/>
                <a:gd name="T25" fmla="*/ 228 h 228"/>
                <a:gd name="T26" fmla="*/ 82 w 226"/>
                <a:gd name="T27" fmla="*/ 223 h 228"/>
                <a:gd name="T28" fmla="*/ 55 w 226"/>
                <a:gd name="T29" fmla="*/ 211 h 228"/>
                <a:gd name="T30" fmla="*/ 33 w 226"/>
                <a:gd name="T31" fmla="*/ 194 h 228"/>
                <a:gd name="T32" fmla="*/ 15 w 226"/>
                <a:gd name="T33" fmla="*/ 170 h 228"/>
                <a:gd name="T34" fmla="*/ 3 w 226"/>
                <a:gd name="T35" fmla="*/ 143 h 228"/>
                <a:gd name="T36" fmla="*/ 0 w 226"/>
                <a:gd name="T37" fmla="*/ 113 h 228"/>
                <a:gd name="T38" fmla="*/ 3 w 226"/>
                <a:gd name="T39" fmla="*/ 84 h 228"/>
                <a:gd name="T40" fmla="*/ 15 w 226"/>
                <a:gd name="T41" fmla="*/ 57 h 228"/>
                <a:gd name="T42" fmla="*/ 33 w 226"/>
                <a:gd name="T43" fmla="*/ 34 h 228"/>
                <a:gd name="T44" fmla="*/ 55 w 226"/>
                <a:gd name="T45" fmla="*/ 15 h 228"/>
                <a:gd name="T46" fmla="*/ 82 w 226"/>
                <a:gd name="T47" fmla="*/ 5 h 228"/>
                <a:gd name="T48" fmla="*/ 113 w 226"/>
                <a:gd name="T4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8">
                  <a:moveTo>
                    <a:pt x="113" y="0"/>
                  </a:moveTo>
                  <a:lnTo>
                    <a:pt x="143" y="5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7"/>
                  </a:lnTo>
                  <a:lnTo>
                    <a:pt x="222" y="84"/>
                  </a:lnTo>
                  <a:lnTo>
                    <a:pt x="226" y="113"/>
                  </a:lnTo>
                  <a:lnTo>
                    <a:pt x="222" y="143"/>
                  </a:lnTo>
                  <a:lnTo>
                    <a:pt x="211" y="170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3" y="223"/>
                  </a:lnTo>
                  <a:lnTo>
                    <a:pt x="113" y="228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3" y="194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7"/>
                  </a:lnTo>
                  <a:lnTo>
                    <a:pt x="33" y="34"/>
                  </a:lnTo>
                  <a:lnTo>
                    <a:pt x="55" y="15"/>
                  </a:lnTo>
                  <a:lnTo>
                    <a:pt x="82" y="5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7"/>
            <p:cNvSpPr>
              <a:spLocks/>
            </p:cNvSpPr>
            <p:nvPr/>
          </p:nvSpPr>
          <p:spPr bwMode="auto">
            <a:xfrm>
              <a:off x="6732588" y="2435225"/>
              <a:ext cx="238125" cy="238125"/>
            </a:xfrm>
            <a:custGeom>
              <a:avLst/>
              <a:gdLst>
                <a:gd name="T0" fmla="*/ 150 w 300"/>
                <a:gd name="T1" fmla="*/ 0 h 300"/>
                <a:gd name="T2" fmla="*/ 184 w 300"/>
                <a:gd name="T3" fmla="*/ 5 h 300"/>
                <a:gd name="T4" fmla="*/ 216 w 300"/>
                <a:gd name="T5" fmla="*/ 15 h 300"/>
                <a:gd name="T6" fmla="*/ 244 w 300"/>
                <a:gd name="T7" fmla="*/ 34 h 300"/>
                <a:gd name="T8" fmla="*/ 266 w 300"/>
                <a:gd name="T9" fmla="*/ 57 h 300"/>
                <a:gd name="T10" fmla="*/ 285 w 300"/>
                <a:gd name="T11" fmla="*/ 84 h 300"/>
                <a:gd name="T12" fmla="*/ 297 w 300"/>
                <a:gd name="T13" fmla="*/ 116 h 300"/>
                <a:gd name="T14" fmla="*/ 300 w 300"/>
                <a:gd name="T15" fmla="*/ 150 h 300"/>
                <a:gd name="T16" fmla="*/ 297 w 300"/>
                <a:gd name="T17" fmla="*/ 186 h 300"/>
                <a:gd name="T18" fmla="*/ 285 w 300"/>
                <a:gd name="T19" fmla="*/ 216 h 300"/>
                <a:gd name="T20" fmla="*/ 266 w 300"/>
                <a:gd name="T21" fmla="*/ 245 h 300"/>
                <a:gd name="T22" fmla="*/ 244 w 300"/>
                <a:gd name="T23" fmla="*/ 268 h 300"/>
                <a:gd name="T24" fmla="*/ 216 w 300"/>
                <a:gd name="T25" fmla="*/ 285 h 300"/>
                <a:gd name="T26" fmla="*/ 184 w 300"/>
                <a:gd name="T27" fmla="*/ 297 h 300"/>
                <a:gd name="T28" fmla="*/ 150 w 300"/>
                <a:gd name="T29" fmla="*/ 300 h 300"/>
                <a:gd name="T30" fmla="*/ 116 w 300"/>
                <a:gd name="T31" fmla="*/ 297 h 300"/>
                <a:gd name="T32" fmla="*/ 84 w 300"/>
                <a:gd name="T33" fmla="*/ 285 h 300"/>
                <a:gd name="T34" fmla="*/ 55 w 300"/>
                <a:gd name="T35" fmla="*/ 268 h 300"/>
                <a:gd name="T36" fmla="*/ 32 w 300"/>
                <a:gd name="T37" fmla="*/ 245 h 300"/>
                <a:gd name="T38" fmla="*/ 15 w 300"/>
                <a:gd name="T39" fmla="*/ 216 h 300"/>
                <a:gd name="T40" fmla="*/ 3 w 300"/>
                <a:gd name="T41" fmla="*/ 186 h 300"/>
                <a:gd name="T42" fmla="*/ 0 w 300"/>
                <a:gd name="T43" fmla="*/ 150 h 300"/>
                <a:gd name="T44" fmla="*/ 3 w 300"/>
                <a:gd name="T45" fmla="*/ 116 h 300"/>
                <a:gd name="T46" fmla="*/ 15 w 300"/>
                <a:gd name="T47" fmla="*/ 84 h 300"/>
                <a:gd name="T48" fmla="*/ 32 w 300"/>
                <a:gd name="T49" fmla="*/ 57 h 300"/>
                <a:gd name="T50" fmla="*/ 55 w 300"/>
                <a:gd name="T51" fmla="*/ 34 h 300"/>
                <a:gd name="T52" fmla="*/ 84 w 300"/>
                <a:gd name="T53" fmla="*/ 15 h 300"/>
                <a:gd name="T54" fmla="*/ 116 w 300"/>
                <a:gd name="T55" fmla="*/ 5 h 300"/>
                <a:gd name="T56" fmla="*/ 150 w 300"/>
                <a:gd name="T5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lnTo>
                    <a:pt x="184" y="5"/>
                  </a:lnTo>
                  <a:lnTo>
                    <a:pt x="216" y="15"/>
                  </a:lnTo>
                  <a:lnTo>
                    <a:pt x="244" y="34"/>
                  </a:lnTo>
                  <a:lnTo>
                    <a:pt x="266" y="57"/>
                  </a:lnTo>
                  <a:lnTo>
                    <a:pt x="285" y="84"/>
                  </a:lnTo>
                  <a:lnTo>
                    <a:pt x="297" y="116"/>
                  </a:lnTo>
                  <a:lnTo>
                    <a:pt x="300" y="150"/>
                  </a:lnTo>
                  <a:lnTo>
                    <a:pt x="297" y="186"/>
                  </a:lnTo>
                  <a:lnTo>
                    <a:pt x="285" y="216"/>
                  </a:lnTo>
                  <a:lnTo>
                    <a:pt x="266" y="245"/>
                  </a:lnTo>
                  <a:lnTo>
                    <a:pt x="244" y="268"/>
                  </a:lnTo>
                  <a:lnTo>
                    <a:pt x="216" y="285"/>
                  </a:lnTo>
                  <a:lnTo>
                    <a:pt x="184" y="297"/>
                  </a:lnTo>
                  <a:lnTo>
                    <a:pt x="150" y="300"/>
                  </a:lnTo>
                  <a:lnTo>
                    <a:pt x="116" y="297"/>
                  </a:lnTo>
                  <a:lnTo>
                    <a:pt x="84" y="285"/>
                  </a:lnTo>
                  <a:lnTo>
                    <a:pt x="55" y="268"/>
                  </a:lnTo>
                  <a:lnTo>
                    <a:pt x="32" y="245"/>
                  </a:lnTo>
                  <a:lnTo>
                    <a:pt x="15" y="216"/>
                  </a:lnTo>
                  <a:lnTo>
                    <a:pt x="3" y="186"/>
                  </a:lnTo>
                  <a:lnTo>
                    <a:pt x="0" y="150"/>
                  </a:lnTo>
                  <a:lnTo>
                    <a:pt x="3" y="116"/>
                  </a:lnTo>
                  <a:lnTo>
                    <a:pt x="15" y="84"/>
                  </a:lnTo>
                  <a:lnTo>
                    <a:pt x="32" y="57"/>
                  </a:lnTo>
                  <a:lnTo>
                    <a:pt x="55" y="34"/>
                  </a:lnTo>
                  <a:lnTo>
                    <a:pt x="84" y="15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8"/>
            <p:cNvSpPr>
              <a:spLocks/>
            </p:cNvSpPr>
            <p:nvPr/>
          </p:nvSpPr>
          <p:spPr bwMode="auto">
            <a:xfrm>
              <a:off x="5659438" y="2241550"/>
              <a:ext cx="320675" cy="317500"/>
            </a:xfrm>
            <a:custGeom>
              <a:avLst/>
              <a:gdLst>
                <a:gd name="T0" fmla="*/ 201 w 403"/>
                <a:gd name="T1" fmla="*/ 0 h 402"/>
                <a:gd name="T2" fmla="*/ 241 w 403"/>
                <a:gd name="T3" fmla="*/ 4 h 402"/>
                <a:gd name="T4" fmla="*/ 280 w 403"/>
                <a:gd name="T5" fmla="*/ 16 h 402"/>
                <a:gd name="T6" fmla="*/ 314 w 403"/>
                <a:gd name="T7" fmla="*/ 34 h 402"/>
                <a:gd name="T8" fmla="*/ 344 w 403"/>
                <a:gd name="T9" fmla="*/ 59 h 402"/>
                <a:gd name="T10" fmla="*/ 368 w 403"/>
                <a:gd name="T11" fmla="*/ 88 h 402"/>
                <a:gd name="T12" fmla="*/ 386 w 403"/>
                <a:gd name="T13" fmla="*/ 124 h 402"/>
                <a:gd name="T14" fmla="*/ 398 w 403"/>
                <a:gd name="T15" fmla="*/ 161 h 402"/>
                <a:gd name="T16" fmla="*/ 403 w 403"/>
                <a:gd name="T17" fmla="*/ 201 h 402"/>
                <a:gd name="T18" fmla="*/ 398 w 403"/>
                <a:gd name="T19" fmla="*/ 242 h 402"/>
                <a:gd name="T20" fmla="*/ 386 w 403"/>
                <a:gd name="T21" fmla="*/ 279 h 402"/>
                <a:gd name="T22" fmla="*/ 368 w 403"/>
                <a:gd name="T23" fmla="*/ 314 h 402"/>
                <a:gd name="T24" fmla="*/ 344 w 403"/>
                <a:gd name="T25" fmla="*/ 343 h 402"/>
                <a:gd name="T26" fmla="*/ 314 w 403"/>
                <a:gd name="T27" fmla="*/ 368 h 402"/>
                <a:gd name="T28" fmla="*/ 280 w 403"/>
                <a:gd name="T29" fmla="*/ 387 h 402"/>
                <a:gd name="T30" fmla="*/ 241 w 403"/>
                <a:gd name="T31" fmla="*/ 399 h 402"/>
                <a:gd name="T32" fmla="*/ 201 w 403"/>
                <a:gd name="T33" fmla="*/ 402 h 402"/>
                <a:gd name="T34" fmla="*/ 160 w 403"/>
                <a:gd name="T35" fmla="*/ 399 h 402"/>
                <a:gd name="T36" fmla="*/ 123 w 403"/>
                <a:gd name="T37" fmla="*/ 387 h 402"/>
                <a:gd name="T38" fmla="*/ 88 w 403"/>
                <a:gd name="T39" fmla="*/ 368 h 402"/>
                <a:gd name="T40" fmla="*/ 59 w 403"/>
                <a:gd name="T41" fmla="*/ 343 h 402"/>
                <a:gd name="T42" fmla="*/ 34 w 403"/>
                <a:gd name="T43" fmla="*/ 314 h 402"/>
                <a:gd name="T44" fmla="*/ 15 w 403"/>
                <a:gd name="T45" fmla="*/ 279 h 402"/>
                <a:gd name="T46" fmla="*/ 3 w 403"/>
                <a:gd name="T47" fmla="*/ 242 h 402"/>
                <a:gd name="T48" fmla="*/ 0 w 403"/>
                <a:gd name="T49" fmla="*/ 201 h 402"/>
                <a:gd name="T50" fmla="*/ 3 w 403"/>
                <a:gd name="T51" fmla="*/ 161 h 402"/>
                <a:gd name="T52" fmla="*/ 15 w 403"/>
                <a:gd name="T53" fmla="*/ 124 h 402"/>
                <a:gd name="T54" fmla="*/ 34 w 403"/>
                <a:gd name="T55" fmla="*/ 88 h 402"/>
                <a:gd name="T56" fmla="*/ 59 w 403"/>
                <a:gd name="T57" fmla="*/ 59 h 402"/>
                <a:gd name="T58" fmla="*/ 88 w 403"/>
                <a:gd name="T59" fmla="*/ 34 h 402"/>
                <a:gd name="T60" fmla="*/ 123 w 403"/>
                <a:gd name="T61" fmla="*/ 16 h 402"/>
                <a:gd name="T62" fmla="*/ 160 w 403"/>
                <a:gd name="T63" fmla="*/ 4 h 402"/>
                <a:gd name="T64" fmla="*/ 201 w 403"/>
                <a:gd name="T65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3" h="402">
                  <a:moveTo>
                    <a:pt x="201" y="0"/>
                  </a:moveTo>
                  <a:lnTo>
                    <a:pt x="241" y="4"/>
                  </a:lnTo>
                  <a:lnTo>
                    <a:pt x="280" y="16"/>
                  </a:lnTo>
                  <a:lnTo>
                    <a:pt x="314" y="34"/>
                  </a:lnTo>
                  <a:lnTo>
                    <a:pt x="344" y="59"/>
                  </a:lnTo>
                  <a:lnTo>
                    <a:pt x="368" y="88"/>
                  </a:lnTo>
                  <a:lnTo>
                    <a:pt x="386" y="124"/>
                  </a:lnTo>
                  <a:lnTo>
                    <a:pt x="398" y="161"/>
                  </a:lnTo>
                  <a:lnTo>
                    <a:pt x="403" y="201"/>
                  </a:lnTo>
                  <a:lnTo>
                    <a:pt x="398" y="242"/>
                  </a:lnTo>
                  <a:lnTo>
                    <a:pt x="386" y="279"/>
                  </a:lnTo>
                  <a:lnTo>
                    <a:pt x="368" y="314"/>
                  </a:lnTo>
                  <a:lnTo>
                    <a:pt x="344" y="343"/>
                  </a:lnTo>
                  <a:lnTo>
                    <a:pt x="314" y="368"/>
                  </a:lnTo>
                  <a:lnTo>
                    <a:pt x="280" y="387"/>
                  </a:lnTo>
                  <a:lnTo>
                    <a:pt x="241" y="399"/>
                  </a:lnTo>
                  <a:lnTo>
                    <a:pt x="201" y="402"/>
                  </a:lnTo>
                  <a:lnTo>
                    <a:pt x="160" y="399"/>
                  </a:lnTo>
                  <a:lnTo>
                    <a:pt x="123" y="387"/>
                  </a:lnTo>
                  <a:lnTo>
                    <a:pt x="88" y="368"/>
                  </a:lnTo>
                  <a:lnTo>
                    <a:pt x="59" y="343"/>
                  </a:lnTo>
                  <a:lnTo>
                    <a:pt x="34" y="314"/>
                  </a:lnTo>
                  <a:lnTo>
                    <a:pt x="15" y="279"/>
                  </a:lnTo>
                  <a:lnTo>
                    <a:pt x="3" y="242"/>
                  </a:lnTo>
                  <a:lnTo>
                    <a:pt x="0" y="201"/>
                  </a:lnTo>
                  <a:lnTo>
                    <a:pt x="3" y="161"/>
                  </a:lnTo>
                  <a:lnTo>
                    <a:pt x="15" y="124"/>
                  </a:lnTo>
                  <a:lnTo>
                    <a:pt x="34" y="88"/>
                  </a:lnTo>
                  <a:lnTo>
                    <a:pt x="59" y="59"/>
                  </a:lnTo>
                  <a:lnTo>
                    <a:pt x="88" y="34"/>
                  </a:lnTo>
                  <a:lnTo>
                    <a:pt x="123" y="16"/>
                  </a:lnTo>
                  <a:lnTo>
                    <a:pt x="160" y="4"/>
                  </a:lnTo>
                  <a:lnTo>
                    <a:pt x="2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9"/>
            <p:cNvSpPr>
              <a:spLocks noEditPoints="1"/>
            </p:cNvSpPr>
            <p:nvPr/>
          </p:nvSpPr>
          <p:spPr bwMode="auto">
            <a:xfrm>
              <a:off x="4381500" y="1222375"/>
              <a:ext cx="3424238" cy="4403725"/>
            </a:xfrm>
            <a:custGeom>
              <a:avLst/>
              <a:gdLst>
                <a:gd name="T0" fmla="*/ 2295 w 4313"/>
                <a:gd name="T1" fmla="*/ 2202 h 5548"/>
                <a:gd name="T2" fmla="*/ 2093 w 4313"/>
                <a:gd name="T3" fmla="*/ 2325 h 5548"/>
                <a:gd name="T4" fmla="*/ 2091 w 4313"/>
                <a:gd name="T5" fmla="*/ 2479 h 5548"/>
                <a:gd name="T6" fmla="*/ 2125 w 4313"/>
                <a:gd name="T7" fmla="*/ 2658 h 5548"/>
                <a:gd name="T8" fmla="*/ 2206 w 4313"/>
                <a:gd name="T9" fmla="*/ 2781 h 5548"/>
                <a:gd name="T10" fmla="*/ 2422 w 4313"/>
                <a:gd name="T11" fmla="*/ 2793 h 5548"/>
                <a:gd name="T12" fmla="*/ 2634 w 4313"/>
                <a:gd name="T13" fmla="*/ 2837 h 5548"/>
                <a:gd name="T14" fmla="*/ 2744 w 4313"/>
                <a:gd name="T15" fmla="*/ 2739 h 5548"/>
                <a:gd name="T16" fmla="*/ 2823 w 4313"/>
                <a:gd name="T17" fmla="*/ 2575 h 5548"/>
                <a:gd name="T18" fmla="*/ 2862 w 4313"/>
                <a:gd name="T19" fmla="*/ 2427 h 5548"/>
                <a:gd name="T20" fmla="*/ 2697 w 4313"/>
                <a:gd name="T21" fmla="*/ 2255 h 5548"/>
                <a:gd name="T22" fmla="*/ 2587 w 4313"/>
                <a:gd name="T23" fmla="*/ 2099 h 5548"/>
                <a:gd name="T24" fmla="*/ 2442 w 4313"/>
                <a:gd name="T25" fmla="*/ 2081 h 5548"/>
                <a:gd name="T26" fmla="*/ 2870 w 4313"/>
                <a:gd name="T27" fmla="*/ 1249 h 5548"/>
                <a:gd name="T28" fmla="*/ 2693 w 4313"/>
                <a:gd name="T29" fmla="*/ 1352 h 5548"/>
                <a:gd name="T30" fmla="*/ 2687 w 4313"/>
                <a:gd name="T31" fmla="*/ 1667 h 5548"/>
                <a:gd name="T32" fmla="*/ 2646 w 4313"/>
                <a:gd name="T33" fmla="*/ 1917 h 5548"/>
                <a:gd name="T34" fmla="*/ 2762 w 4313"/>
                <a:gd name="T35" fmla="*/ 2069 h 5548"/>
                <a:gd name="T36" fmla="*/ 3014 w 4313"/>
                <a:gd name="T37" fmla="*/ 2093 h 5548"/>
                <a:gd name="T38" fmla="*/ 3321 w 4313"/>
                <a:gd name="T39" fmla="*/ 2167 h 5548"/>
                <a:gd name="T40" fmla="*/ 3466 w 4313"/>
                <a:gd name="T41" fmla="*/ 2023 h 5548"/>
                <a:gd name="T42" fmla="*/ 3601 w 4313"/>
                <a:gd name="T43" fmla="*/ 1826 h 5548"/>
                <a:gd name="T44" fmla="*/ 3640 w 4313"/>
                <a:gd name="T45" fmla="*/ 1634 h 5548"/>
                <a:gd name="T46" fmla="*/ 3449 w 4313"/>
                <a:gd name="T47" fmla="*/ 1421 h 5548"/>
                <a:gd name="T48" fmla="*/ 3292 w 4313"/>
                <a:gd name="T49" fmla="*/ 1181 h 5548"/>
                <a:gd name="T50" fmla="*/ 3097 w 4313"/>
                <a:gd name="T51" fmla="*/ 1170 h 5548"/>
                <a:gd name="T52" fmla="*/ 1774 w 4313"/>
                <a:gd name="T53" fmla="*/ 917 h 5548"/>
                <a:gd name="T54" fmla="*/ 1520 w 4313"/>
                <a:gd name="T55" fmla="*/ 836 h 5548"/>
                <a:gd name="T56" fmla="*/ 1345 w 4313"/>
                <a:gd name="T57" fmla="*/ 1156 h 5548"/>
                <a:gd name="T58" fmla="*/ 1102 w 4313"/>
                <a:gd name="T59" fmla="*/ 1428 h 5548"/>
                <a:gd name="T60" fmla="*/ 1262 w 4313"/>
                <a:gd name="T61" fmla="*/ 1639 h 5548"/>
                <a:gd name="T62" fmla="*/ 1283 w 4313"/>
                <a:gd name="T63" fmla="*/ 1961 h 5548"/>
                <a:gd name="T64" fmla="*/ 1510 w 4313"/>
                <a:gd name="T65" fmla="*/ 2076 h 5548"/>
                <a:gd name="T66" fmla="*/ 1792 w 4313"/>
                <a:gd name="T67" fmla="*/ 2190 h 5548"/>
                <a:gd name="T68" fmla="*/ 2028 w 4313"/>
                <a:gd name="T69" fmla="*/ 2130 h 5548"/>
                <a:gd name="T70" fmla="*/ 2300 w 4313"/>
                <a:gd name="T71" fmla="*/ 1980 h 5548"/>
                <a:gd name="T72" fmla="*/ 2440 w 4313"/>
                <a:gd name="T73" fmla="*/ 1782 h 5548"/>
                <a:gd name="T74" fmla="*/ 2492 w 4313"/>
                <a:gd name="T75" fmla="*/ 1475 h 5548"/>
                <a:gd name="T76" fmla="*/ 2471 w 4313"/>
                <a:gd name="T77" fmla="*/ 1232 h 5548"/>
                <a:gd name="T78" fmla="*/ 2268 w 4313"/>
                <a:gd name="T79" fmla="*/ 1006 h 5548"/>
                <a:gd name="T80" fmla="*/ 2084 w 4313"/>
                <a:gd name="T81" fmla="*/ 829 h 5548"/>
                <a:gd name="T82" fmla="*/ 2729 w 4313"/>
                <a:gd name="T83" fmla="*/ 70 h 5548"/>
                <a:gd name="T84" fmla="*/ 3547 w 4313"/>
                <a:gd name="T85" fmla="*/ 474 h 5548"/>
                <a:gd name="T86" fmla="*/ 4023 w 4313"/>
                <a:gd name="T87" fmla="*/ 979 h 5548"/>
                <a:gd name="T88" fmla="*/ 4298 w 4313"/>
                <a:gd name="T89" fmla="*/ 1777 h 5548"/>
                <a:gd name="T90" fmla="*/ 4177 w 4313"/>
                <a:gd name="T91" fmla="*/ 2649 h 5548"/>
                <a:gd name="T92" fmla="*/ 3736 w 4313"/>
                <a:gd name="T93" fmla="*/ 3350 h 5548"/>
                <a:gd name="T94" fmla="*/ 3542 w 4313"/>
                <a:gd name="T95" fmla="*/ 3974 h 5548"/>
                <a:gd name="T96" fmla="*/ 2162 w 4313"/>
                <a:gd name="T97" fmla="*/ 5538 h 5548"/>
                <a:gd name="T98" fmla="*/ 2032 w 4313"/>
                <a:gd name="T99" fmla="*/ 5422 h 5548"/>
                <a:gd name="T100" fmla="*/ 1762 w 4313"/>
                <a:gd name="T101" fmla="*/ 4819 h 5548"/>
                <a:gd name="T102" fmla="*/ 1409 w 4313"/>
                <a:gd name="T103" fmla="*/ 4543 h 5548"/>
                <a:gd name="T104" fmla="*/ 830 w 4313"/>
                <a:gd name="T105" fmla="*/ 4586 h 5548"/>
                <a:gd name="T106" fmla="*/ 476 w 4313"/>
                <a:gd name="T107" fmla="*/ 4419 h 5548"/>
                <a:gd name="T108" fmla="*/ 370 w 4313"/>
                <a:gd name="T109" fmla="*/ 3760 h 5548"/>
                <a:gd name="T110" fmla="*/ 125 w 4313"/>
                <a:gd name="T111" fmla="*/ 3284 h 5548"/>
                <a:gd name="T112" fmla="*/ 15 w 4313"/>
                <a:gd name="T113" fmla="*/ 3010 h 5548"/>
                <a:gd name="T114" fmla="*/ 194 w 4313"/>
                <a:gd name="T115" fmla="*/ 2646 h 5548"/>
                <a:gd name="T116" fmla="*/ 321 w 4313"/>
                <a:gd name="T117" fmla="*/ 2305 h 5548"/>
                <a:gd name="T118" fmla="*/ 257 w 4313"/>
                <a:gd name="T119" fmla="*/ 1505 h 5548"/>
                <a:gd name="T120" fmla="*/ 557 w 4313"/>
                <a:gd name="T121" fmla="*/ 782 h 5548"/>
                <a:gd name="T122" fmla="*/ 1470 w 4313"/>
                <a:gd name="T123" fmla="*/ 144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13" h="5548">
                  <a:moveTo>
                    <a:pt x="2430" y="2076"/>
                  </a:moveTo>
                  <a:lnTo>
                    <a:pt x="2417" y="2077"/>
                  </a:lnTo>
                  <a:lnTo>
                    <a:pt x="2307" y="2106"/>
                  </a:lnTo>
                  <a:lnTo>
                    <a:pt x="2293" y="2113"/>
                  </a:lnTo>
                  <a:lnTo>
                    <a:pt x="2285" y="2123"/>
                  </a:lnTo>
                  <a:lnTo>
                    <a:pt x="2282" y="2135"/>
                  </a:lnTo>
                  <a:lnTo>
                    <a:pt x="2282" y="2150"/>
                  </a:lnTo>
                  <a:lnTo>
                    <a:pt x="2295" y="2202"/>
                  </a:lnTo>
                  <a:lnTo>
                    <a:pt x="2268" y="2221"/>
                  </a:lnTo>
                  <a:lnTo>
                    <a:pt x="2243" y="2241"/>
                  </a:lnTo>
                  <a:lnTo>
                    <a:pt x="2197" y="2214"/>
                  </a:lnTo>
                  <a:lnTo>
                    <a:pt x="2184" y="2211"/>
                  </a:lnTo>
                  <a:lnTo>
                    <a:pt x="2170" y="2211"/>
                  </a:lnTo>
                  <a:lnTo>
                    <a:pt x="2158" y="2217"/>
                  </a:lnTo>
                  <a:lnTo>
                    <a:pt x="2148" y="2228"/>
                  </a:lnTo>
                  <a:lnTo>
                    <a:pt x="2093" y="2325"/>
                  </a:lnTo>
                  <a:lnTo>
                    <a:pt x="2087" y="2339"/>
                  </a:lnTo>
                  <a:lnTo>
                    <a:pt x="2089" y="2352"/>
                  </a:lnTo>
                  <a:lnTo>
                    <a:pt x="2094" y="2364"/>
                  </a:lnTo>
                  <a:lnTo>
                    <a:pt x="2104" y="2373"/>
                  </a:lnTo>
                  <a:lnTo>
                    <a:pt x="2152" y="2401"/>
                  </a:lnTo>
                  <a:lnTo>
                    <a:pt x="2147" y="2433"/>
                  </a:lnTo>
                  <a:lnTo>
                    <a:pt x="2143" y="2465"/>
                  </a:lnTo>
                  <a:lnTo>
                    <a:pt x="2091" y="2479"/>
                  </a:lnTo>
                  <a:lnTo>
                    <a:pt x="2079" y="2486"/>
                  </a:lnTo>
                  <a:lnTo>
                    <a:pt x="2071" y="2496"/>
                  </a:lnTo>
                  <a:lnTo>
                    <a:pt x="2066" y="2509"/>
                  </a:lnTo>
                  <a:lnTo>
                    <a:pt x="2066" y="2523"/>
                  </a:lnTo>
                  <a:lnTo>
                    <a:pt x="2096" y="2633"/>
                  </a:lnTo>
                  <a:lnTo>
                    <a:pt x="2103" y="2644"/>
                  </a:lnTo>
                  <a:lnTo>
                    <a:pt x="2113" y="2653"/>
                  </a:lnTo>
                  <a:lnTo>
                    <a:pt x="2125" y="2658"/>
                  </a:lnTo>
                  <a:lnTo>
                    <a:pt x="2138" y="2656"/>
                  </a:lnTo>
                  <a:lnTo>
                    <a:pt x="2190" y="2643"/>
                  </a:lnTo>
                  <a:lnTo>
                    <a:pt x="2209" y="2670"/>
                  </a:lnTo>
                  <a:lnTo>
                    <a:pt x="2231" y="2695"/>
                  </a:lnTo>
                  <a:lnTo>
                    <a:pt x="2204" y="2742"/>
                  </a:lnTo>
                  <a:lnTo>
                    <a:pt x="2199" y="2756"/>
                  </a:lnTo>
                  <a:lnTo>
                    <a:pt x="2201" y="2769"/>
                  </a:lnTo>
                  <a:lnTo>
                    <a:pt x="2206" y="2781"/>
                  </a:lnTo>
                  <a:lnTo>
                    <a:pt x="2217" y="2789"/>
                  </a:lnTo>
                  <a:lnTo>
                    <a:pt x="2315" y="2847"/>
                  </a:lnTo>
                  <a:lnTo>
                    <a:pt x="2329" y="2850"/>
                  </a:lnTo>
                  <a:lnTo>
                    <a:pt x="2342" y="2850"/>
                  </a:lnTo>
                  <a:lnTo>
                    <a:pt x="2354" y="2843"/>
                  </a:lnTo>
                  <a:lnTo>
                    <a:pt x="2363" y="2833"/>
                  </a:lnTo>
                  <a:lnTo>
                    <a:pt x="2390" y="2786"/>
                  </a:lnTo>
                  <a:lnTo>
                    <a:pt x="2422" y="2793"/>
                  </a:lnTo>
                  <a:lnTo>
                    <a:pt x="2455" y="2794"/>
                  </a:lnTo>
                  <a:lnTo>
                    <a:pt x="2469" y="2847"/>
                  </a:lnTo>
                  <a:lnTo>
                    <a:pt x="2476" y="2860"/>
                  </a:lnTo>
                  <a:lnTo>
                    <a:pt x="2486" y="2869"/>
                  </a:lnTo>
                  <a:lnTo>
                    <a:pt x="2498" y="2874"/>
                  </a:lnTo>
                  <a:lnTo>
                    <a:pt x="2513" y="2872"/>
                  </a:lnTo>
                  <a:lnTo>
                    <a:pt x="2621" y="2843"/>
                  </a:lnTo>
                  <a:lnTo>
                    <a:pt x="2634" y="2837"/>
                  </a:lnTo>
                  <a:lnTo>
                    <a:pt x="2643" y="2827"/>
                  </a:lnTo>
                  <a:lnTo>
                    <a:pt x="2648" y="2813"/>
                  </a:lnTo>
                  <a:lnTo>
                    <a:pt x="2646" y="2800"/>
                  </a:lnTo>
                  <a:lnTo>
                    <a:pt x="2633" y="2747"/>
                  </a:lnTo>
                  <a:lnTo>
                    <a:pt x="2660" y="2729"/>
                  </a:lnTo>
                  <a:lnTo>
                    <a:pt x="2685" y="2708"/>
                  </a:lnTo>
                  <a:lnTo>
                    <a:pt x="2730" y="2735"/>
                  </a:lnTo>
                  <a:lnTo>
                    <a:pt x="2744" y="2739"/>
                  </a:lnTo>
                  <a:lnTo>
                    <a:pt x="2757" y="2739"/>
                  </a:lnTo>
                  <a:lnTo>
                    <a:pt x="2769" y="2732"/>
                  </a:lnTo>
                  <a:lnTo>
                    <a:pt x="2779" y="2722"/>
                  </a:lnTo>
                  <a:lnTo>
                    <a:pt x="2835" y="2624"/>
                  </a:lnTo>
                  <a:lnTo>
                    <a:pt x="2840" y="2611"/>
                  </a:lnTo>
                  <a:lnTo>
                    <a:pt x="2838" y="2597"/>
                  </a:lnTo>
                  <a:lnTo>
                    <a:pt x="2833" y="2585"/>
                  </a:lnTo>
                  <a:lnTo>
                    <a:pt x="2823" y="2575"/>
                  </a:lnTo>
                  <a:lnTo>
                    <a:pt x="2776" y="2548"/>
                  </a:lnTo>
                  <a:lnTo>
                    <a:pt x="2783" y="2516"/>
                  </a:lnTo>
                  <a:lnTo>
                    <a:pt x="2784" y="2484"/>
                  </a:lnTo>
                  <a:lnTo>
                    <a:pt x="2837" y="2469"/>
                  </a:lnTo>
                  <a:lnTo>
                    <a:pt x="2849" y="2464"/>
                  </a:lnTo>
                  <a:lnTo>
                    <a:pt x="2859" y="2454"/>
                  </a:lnTo>
                  <a:lnTo>
                    <a:pt x="2862" y="2440"/>
                  </a:lnTo>
                  <a:lnTo>
                    <a:pt x="2862" y="2427"/>
                  </a:lnTo>
                  <a:lnTo>
                    <a:pt x="2832" y="2317"/>
                  </a:lnTo>
                  <a:lnTo>
                    <a:pt x="2827" y="2305"/>
                  </a:lnTo>
                  <a:lnTo>
                    <a:pt x="2816" y="2297"/>
                  </a:lnTo>
                  <a:lnTo>
                    <a:pt x="2803" y="2292"/>
                  </a:lnTo>
                  <a:lnTo>
                    <a:pt x="2789" y="2292"/>
                  </a:lnTo>
                  <a:lnTo>
                    <a:pt x="2737" y="2307"/>
                  </a:lnTo>
                  <a:lnTo>
                    <a:pt x="2719" y="2280"/>
                  </a:lnTo>
                  <a:lnTo>
                    <a:pt x="2697" y="2255"/>
                  </a:lnTo>
                  <a:lnTo>
                    <a:pt x="2724" y="2207"/>
                  </a:lnTo>
                  <a:lnTo>
                    <a:pt x="2729" y="2194"/>
                  </a:lnTo>
                  <a:lnTo>
                    <a:pt x="2727" y="2180"/>
                  </a:lnTo>
                  <a:lnTo>
                    <a:pt x="2722" y="2169"/>
                  </a:lnTo>
                  <a:lnTo>
                    <a:pt x="2712" y="2160"/>
                  </a:lnTo>
                  <a:lnTo>
                    <a:pt x="2612" y="2103"/>
                  </a:lnTo>
                  <a:lnTo>
                    <a:pt x="2600" y="2099"/>
                  </a:lnTo>
                  <a:lnTo>
                    <a:pt x="2587" y="2099"/>
                  </a:lnTo>
                  <a:lnTo>
                    <a:pt x="2573" y="2106"/>
                  </a:lnTo>
                  <a:lnTo>
                    <a:pt x="2565" y="2116"/>
                  </a:lnTo>
                  <a:lnTo>
                    <a:pt x="2538" y="2163"/>
                  </a:lnTo>
                  <a:lnTo>
                    <a:pt x="2506" y="2157"/>
                  </a:lnTo>
                  <a:lnTo>
                    <a:pt x="2472" y="2153"/>
                  </a:lnTo>
                  <a:lnTo>
                    <a:pt x="2459" y="2103"/>
                  </a:lnTo>
                  <a:lnTo>
                    <a:pt x="2452" y="2089"/>
                  </a:lnTo>
                  <a:lnTo>
                    <a:pt x="2442" y="2081"/>
                  </a:lnTo>
                  <a:lnTo>
                    <a:pt x="2430" y="2076"/>
                  </a:lnTo>
                  <a:close/>
                  <a:moveTo>
                    <a:pt x="3066" y="1151"/>
                  </a:moveTo>
                  <a:lnTo>
                    <a:pt x="3048" y="1153"/>
                  </a:lnTo>
                  <a:lnTo>
                    <a:pt x="2903" y="1192"/>
                  </a:lnTo>
                  <a:lnTo>
                    <a:pt x="2887" y="1200"/>
                  </a:lnTo>
                  <a:lnTo>
                    <a:pt x="2876" y="1214"/>
                  </a:lnTo>
                  <a:lnTo>
                    <a:pt x="2869" y="1230"/>
                  </a:lnTo>
                  <a:lnTo>
                    <a:pt x="2870" y="1249"/>
                  </a:lnTo>
                  <a:lnTo>
                    <a:pt x="2889" y="1318"/>
                  </a:lnTo>
                  <a:lnTo>
                    <a:pt x="2854" y="1342"/>
                  </a:lnTo>
                  <a:lnTo>
                    <a:pt x="2820" y="1370"/>
                  </a:lnTo>
                  <a:lnTo>
                    <a:pt x="2757" y="1335"/>
                  </a:lnTo>
                  <a:lnTo>
                    <a:pt x="2741" y="1330"/>
                  </a:lnTo>
                  <a:lnTo>
                    <a:pt x="2722" y="1330"/>
                  </a:lnTo>
                  <a:lnTo>
                    <a:pt x="2707" y="1338"/>
                  </a:lnTo>
                  <a:lnTo>
                    <a:pt x="2693" y="1352"/>
                  </a:lnTo>
                  <a:lnTo>
                    <a:pt x="2619" y="1482"/>
                  </a:lnTo>
                  <a:lnTo>
                    <a:pt x="2614" y="1499"/>
                  </a:lnTo>
                  <a:lnTo>
                    <a:pt x="2614" y="1517"/>
                  </a:lnTo>
                  <a:lnTo>
                    <a:pt x="2622" y="1534"/>
                  </a:lnTo>
                  <a:lnTo>
                    <a:pt x="2636" y="1546"/>
                  </a:lnTo>
                  <a:lnTo>
                    <a:pt x="2698" y="1581"/>
                  </a:lnTo>
                  <a:lnTo>
                    <a:pt x="2690" y="1625"/>
                  </a:lnTo>
                  <a:lnTo>
                    <a:pt x="2687" y="1667"/>
                  </a:lnTo>
                  <a:lnTo>
                    <a:pt x="2617" y="1686"/>
                  </a:lnTo>
                  <a:lnTo>
                    <a:pt x="2600" y="1694"/>
                  </a:lnTo>
                  <a:lnTo>
                    <a:pt x="2589" y="1708"/>
                  </a:lnTo>
                  <a:lnTo>
                    <a:pt x="2584" y="1725"/>
                  </a:lnTo>
                  <a:lnTo>
                    <a:pt x="2585" y="1743"/>
                  </a:lnTo>
                  <a:lnTo>
                    <a:pt x="2624" y="1888"/>
                  </a:lnTo>
                  <a:lnTo>
                    <a:pt x="2633" y="1905"/>
                  </a:lnTo>
                  <a:lnTo>
                    <a:pt x="2646" y="1917"/>
                  </a:lnTo>
                  <a:lnTo>
                    <a:pt x="2663" y="1922"/>
                  </a:lnTo>
                  <a:lnTo>
                    <a:pt x="2681" y="1920"/>
                  </a:lnTo>
                  <a:lnTo>
                    <a:pt x="2749" y="1902"/>
                  </a:lnTo>
                  <a:lnTo>
                    <a:pt x="2774" y="1937"/>
                  </a:lnTo>
                  <a:lnTo>
                    <a:pt x="2803" y="1971"/>
                  </a:lnTo>
                  <a:lnTo>
                    <a:pt x="2768" y="2034"/>
                  </a:lnTo>
                  <a:lnTo>
                    <a:pt x="2761" y="2050"/>
                  </a:lnTo>
                  <a:lnTo>
                    <a:pt x="2762" y="2069"/>
                  </a:lnTo>
                  <a:lnTo>
                    <a:pt x="2771" y="2084"/>
                  </a:lnTo>
                  <a:lnTo>
                    <a:pt x="2784" y="2098"/>
                  </a:lnTo>
                  <a:lnTo>
                    <a:pt x="2914" y="2172"/>
                  </a:lnTo>
                  <a:lnTo>
                    <a:pt x="2931" y="2179"/>
                  </a:lnTo>
                  <a:lnTo>
                    <a:pt x="2950" y="2177"/>
                  </a:lnTo>
                  <a:lnTo>
                    <a:pt x="2965" y="2169"/>
                  </a:lnTo>
                  <a:lnTo>
                    <a:pt x="2978" y="2155"/>
                  </a:lnTo>
                  <a:lnTo>
                    <a:pt x="3014" y="2093"/>
                  </a:lnTo>
                  <a:lnTo>
                    <a:pt x="3056" y="2101"/>
                  </a:lnTo>
                  <a:lnTo>
                    <a:pt x="3100" y="2104"/>
                  </a:lnTo>
                  <a:lnTo>
                    <a:pt x="3119" y="2174"/>
                  </a:lnTo>
                  <a:lnTo>
                    <a:pt x="3127" y="2190"/>
                  </a:lnTo>
                  <a:lnTo>
                    <a:pt x="3140" y="2202"/>
                  </a:lnTo>
                  <a:lnTo>
                    <a:pt x="3157" y="2207"/>
                  </a:lnTo>
                  <a:lnTo>
                    <a:pt x="3176" y="2206"/>
                  </a:lnTo>
                  <a:lnTo>
                    <a:pt x="3321" y="2167"/>
                  </a:lnTo>
                  <a:lnTo>
                    <a:pt x="3336" y="2158"/>
                  </a:lnTo>
                  <a:lnTo>
                    <a:pt x="3348" y="2147"/>
                  </a:lnTo>
                  <a:lnTo>
                    <a:pt x="3355" y="2130"/>
                  </a:lnTo>
                  <a:lnTo>
                    <a:pt x="3353" y="2111"/>
                  </a:lnTo>
                  <a:lnTo>
                    <a:pt x="3335" y="2042"/>
                  </a:lnTo>
                  <a:lnTo>
                    <a:pt x="3370" y="2017"/>
                  </a:lnTo>
                  <a:lnTo>
                    <a:pt x="3404" y="1988"/>
                  </a:lnTo>
                  <a:lnTo>
                    <a:pt x="3466" y="2023"/>
                  </a:lnTo>
                  <a:lnTo>
                    <a:pt x="3483" y="2030"/>
                  </a:lnTo>
                  <a:lnTo>
                    <a:pt x="3502" y="2028"/>
                  </a:lnTo>
                  <a:lnTo>
                    <a:pt x="3517" y="2020"/>
                  </a:lnTo>
                  <a:lnTo>
                    <a:pt x="3529" y="2007"/>
                  </a:lnTo>
                  <a:lnTo>
                    <a:pt x="3605" y="1877"/>
                  </a:lnTo>
                  <a:lnTo>
                    <a:pt x="3610" y="1860"/>
                  </a:lnTo>
                  <a:lnTo>
                    <a:pt x="3610" y="1841"/>
                  </a:lnTo>
                  <a:lnTo>
                    <a:pt x="3601" y="1826"/>
                  </a:lnTo>
                  <a:lnTo>
                    <a:pt x="3588" y="1814"/>
                  </a:lnTo>
                  <a:lnTo>
                    <a:pt x="3525" y="1777"/>
                  </a:lnTo>
                  <a:lnTo>
                    <a:pt x="3534" y="1735"/>
                  </a:lnTo>
                  <a:lnTo>
                    <a:pt x="3537" y="1691"/>
                  </a:lnTo>
                  <a:lnTo>
                    <a:pt x="3606" y="1672"/>
                  </a:lnTo>
                  <a:lnTo>
                    <a:pt x="3621" y="1664"/>
                  </a:lnTo>
                  <a:lnTo>
                    <a:pt x="3633" y="1651"/>
                  </a:lnTo>
                  <a:lnTo>
                    <a:pt x="3640" y="1634"/>
                  </a:lnTo>
                  <a:lnTo>
                    <a:pt x="3638" y="1615"/>
                  </a:lnTo>
                  <a:lnTo>
                    <a:pt x="3599" y="1472"/>
                  </a:lnTo>
                  <a:lnTo>
                    <a:pt x="3591" y="1455"/>
                  </a:lnTo>
                  <a:lnTo>
                    <a:pt x="3578" y="1443"/>
                  </a:lnTo>
                  <a:lnTo>
                    <a:pt x="3561" y="1436"/>
                  </a:lnTo>
                  <a:lnTo>
                    <a:pt x="3542" y="1438"/>
                  </a:lnTo>
                  <a:lnTo>
                    <a:pt x="3473" y="1456"/>
                  </a:lnTo>
                  <a:lnTo>
                    <a:pt x="3449" y="1421"/>
                  </a:lnTo>
                  <a:lnTo>
                    <a:pt x="3421" y="1387"/>
                  </a:lnTo>
                  <a:lnTo>
                    <a:pt x="3456" y="1325"/>
                  </a:lnTo>
                  <a:lnTo>
                    <a:pt x="3463" y="1308"/>
                  </a:lnTo>
                  <a:lnTo>
                    <a:pt x="3461" y="1289"/>
                  </a:lnTo>
                  <a:lnTo>
                    <a:pt x="3453" y="1274"/>
                  </a:lnTo>
                  <a:lnTo>
                    <a:pt x="3439" y="1262"/>
                  </a:lnTo>
                  <a:lnTo>
                    <a:pt x="3309" y="1187"/>
                  </a:lnTo>
                  <a:lnTo>
                    <a:pt x="3292" y="1181"/>
                  </a:lnTo>
                  <a:lnTo>
                    <a:pt x="3274" y="1183"/>
                  </a:lnTo>
                  <a:lnTo>
                    <a:pt x="3259" y="1190"/>
                  </a:lnTo>
                  <a:lnTo>
                    <a:pt x="3245" y="1203"/>
                  </a:lnTo>
                  <a:lnTo>
                    <a:pt x="3210" y="1266"/>
                  </a:lnTo>
                  <a:lnTo>
                    <a:pt x="3167" y="1257"/>
                  </a:lnTo>
                  <a:lnTo>
                    <a:pt x="3124" y="1254"/>
                  </a:lnTo>
                  <a:lnTo>
                    <a:pt x="3105" y="1185"/>
                  </a:lnTo>
                  <a:lnTo>
                    <a:pt x="3097" y="1170"/>
                  </a:lnTo>
                  <a:lnTo>
                    <a:pt x="3083" y="1158"/>
                  </a:lnTo>
                  <a:lnTo>
                    <a:pt x="3066" y="1151"/>
                  </a:lnTo>
                  <a:close/>
                  <a:moveTo>
                    <a:pt x="1850" y="775"/>
                  </a:moveTo>
                  <a:lnTo>
                    <a:pt x="1831" y="780"/>
                  </a:lnTo>
                  <a:lnTo>
                    <a:pt x="1814" y="790"/>
                  </a:lnTo>
                  <a:lnTo>
                    <a:pt x="1802" y="805"/>
                  </a:lnTo>
                  <a:lnTo>
                    <a:pt x="1794" y="824"/>
                  </a:lnTo>
                  <a:lnTo>
                    <a:pt x="1774" y="917"/>
                  </a:lnTo>
                  <a:lnTo>
                    <a:pt x="1715" y="923"/>
                  </a:lnTo>
                  <a:lnTo>
                    <a:pt x="1657" y="937"/>
                  </a:lnTo>
                  <a:lnTo>
                    <a:pt x="1607" y="856"/>
                  </a:lnTo>
                  <a:lnTo>
                    <a:pt x="1593" y="841"/>
                  </a:lnTo>
                  <a:lnTo>
                    <a:pt x="1576" y="831"/>
                  </a:lnTo>
                  <a:lnTo>
                    <a:pt x="1558" y="825"/>
                  </a:lnTo>
                  <a:lnTo>
                    <a:pt x="1539" y="827"/>
                  </a:lnTo>
                  <a:lnTo>
                    <a:pt x="1520" y="836"/>
                  </a:lnTo>
                  <a:lnTo>
                    <a:pt x="1350" y="944"/>
                  </a:lnTo>
                  <a:lnTo>
                    <a:pt x="1335" y="955"/>
                  </a:lnTo>
                  <a:lnTo>
                    <a:pt x="1326" y="972"/>
                  </a:lnTo>
                  <a:lnTo>
                    <a:pt x="1321" y="991"/>
                  </a:lnTo>
                  <a:lnTo>
                    <a:pt x="1323" y="1011"/>
                  </a:lnTo>
                  <a:lnTo>
                    <a:pt x="1331" y="1030"/>
                  </a:lnTo>
                  <a:lnTo>
                    <a:pt x="1382" y="1111"/>
                  </a:lnTo>
                  <a:lnTo>
                    <a:pt x="1345" y="1156"/>
                  </a:lnTo>
                  <a:lnTo>
                    <a:pt x="1315" y="1205"/>
                  </a:lnTo>
                  <a:lnTo>
                    <a:pt x="1222" y="1185"/>
                  </a:lnTo>
                  <a:lnTo>
                    <a:pt x="1202" y="1183"/>
                  </a:lnTo>
                  <a:lnTo>
                    <a:pt x="1183" y="1188"/>
                  </a:lnTo>
                  <a:lnTo>
                    <a:pt x="1166" y="1198"/>
                  </a:lnTo>
                  <a:lnTo>
                    <a:pt x="1154" y="1214"/>
                  </a:lnTo>
                  <a:lnTo>
                    <a:pt x="1146" y="1232"/>
                  </a:lnTo>
                  <a:lnTo>
                    <a:pt x="1102" y="1428"/>
                  </a:lnTo>
                  <a:lnTo>
                    <a:pt x="1100" y="1448"/>
                  </a:lnTo>
                  <a:lnTo>
                    <a:pt x="1105" y="1467"/>
                  </a:lnTo>
                  <a:lnTo>
                    <a:pt x="1115" y="1482"/>
                  </a:lnTo>
                  <a:lnTo>
                    <a:pt x="1131" y="1495"/>
                  </a:lnTo>
                  <a:lnTo>
                    <a:pt x="1149" y="1502"/>
                  </a:lnTo>
                  <a:lnTo>
                    <a:pt x="1242" y="1524"/>
                  </a:lnTo>
                  <a:lnTo>
                    <a:pt x="1249" y="1581"/>
                  </a:lnTo>
                  <a:lnTo>
                    <a:pt x="1262" y="1639"/>
                  </a:lnTo>
                  <a:lnTo>
                    <a:pt x="1181" y="1689"/>
                  </a:lnTo>
                  <a:lnTo>
                    <a:pt x="1166" y="1703"/>
                  </a:lnTo>
                  <a:lnTo>
                    <a:pt x="1156" y="1720"/>
                  </a:lnTo>
                  <a:lnTo>
                    <a:pt x="1153" y="1738"/>
                  </a:lnTo>
                  <a:lnTo>
                    <a:pt x="1154" y="1757"/>
                  </a:lnTo>
                  <a:lnTo>
                    <a:pt x="1161" y="1775"/>
                  </a:lnTo>
                  <a:lnTo>
                    <a:pt x="1269" y="1946"/>
                  </a:lnTo>
                  <a:lnTo>
                    <a:pt x="1283" y="1961"/>
                  </a:lnTo>
                  <a:lnTo>
                    <a:pt x="1298" y="1971"/>
                  </a:lnTo>
                  <a:lnTo>
                    <a:pt x="1316" y="1974"/>
                  </a:lnTo>
                  <a:lnTo>
                    <a:pt x="1337" y="1973"/>
                  </a:lnTo>
                  <a:lnTo>
                    <a:pt x="1355" y="1966"/>
                  </a:lnTo>
                  <a:lnTo>
                    <a:pt x="1436" y="1914"/>
                  </a:lnTo>
                  <a:lnTo>
                    <a:pt x="1482" y="1951"/>
                  </a:lnTo>
                  <a:lnTo>
                    <a:pt x="1531" y="1981"/>
                  </a:lnTo>
                  <a:lnTo>
                    <a:pt x="1510" y="2076"/>
                  </a:lnTo>
                  <a:lnTo>
                    <a:pt x="1509" y="2094"/>
                  </a:lnTo>
                  <a:lnTo>
                    <a:pt x="1514" y="2115"/>
                  </a:lnTo>
                  <a:lnTo>
                    <a:pt x="1524" y="2130"/>
                  </a:lnTo>
                  <a:lnTo>
                    <a:pt x="1539" y="2142"/>
                  </a:lnTo>
                  <a:lnTo>
                    <a:pt x="1558" y="2150"/>
                  </a:lnTo>
                  <a:lnTo>
                    <a:pt x="1753" y="2194"/>
                  </a:lnTo>
                  <a:lnTo>
                    <a:pt x="1774" y="2196"/>
                  </a:lnTo>
                  <a:lnTo>
                    <a:pt x="1792" y="2190"/>
                  </a:lnTo>
                  <a:lnTo>
                    <a:pt x="1807" y="2180"/>
                  </a:lnTo>
                  <a:lnTo>
                    <a:pt x="1821" y="2165"/>
                  </a:lnTo>
                  <a:lnTo>
                    <a:pt x="1828" y="2147"/>
                  </a:lnTo>
                  <a:lnTo>
                    <a:pt x="1850" y="2054"/>
                  </a:lnTo>
                  <a:lnTo>
                    <a:pt x="1907" y="2047"/>
                  </a:lnTo>
                  <a:lnTo>
                    <a:pt x="1964" y="2034"/>
                  </a:lnTo>
                  <a:lnTo>
                    <a:pt x="2015" y="2115"/>
                  </a:lnTo>
                  <a:lnTo>
                    <a:pt x="2028" y="2130"/>
                  </a:lnTo>
                  <a:lnTo>
                    <a:pt x="2045" y="2140"/>
                  </a:lnTo>
                  <a:lnTo>
                    <a:pt x="2064" y="2145"/>
                  </a:lnTo>
                  <a:lnTo>
                    <a:pt x="2082" y="2143"/>
                  </a:lnTo>
                  <a:lnTo>
                    <a:pt x="2101" y="2135"/>
                  </a:lnTo>
                  <a:lnTo>
                    <a:pt x="2271" y="2027"/>
                  </a:lnTo>
                  <a:lnTo>
                    <a:pt x="2287" y="2015"/>
                  </a:lnTo>
                  <a:lnTo>
                    <a:pt x="2297" y="1998"/>
                  </a:lnTo>
                  <a:lnTo>
                    <a:pt x="2300" y="1980"/>
                  </a:lnTo>
                  <a:lnTo>
                    <a:pt x="2298" y="1959"/>
                  </a:lnTo>
                  <a:lnTo>
                    <a:pt x="2292" y="1941"/>
                  </a:lnTo>
                  <a:lnTo>
                    <a:pt x="2239" y="1860"/>
                  </a:lnTo>
                  <a:lnTo>
                    <a:pt x="2276" y="1814"/>
                  </a:lnTo>
                  <a:lnTo>
                    <a:pt x="2307" y="1765"/>
                  </a:lnTo>
                  <a:lnTo>
                    <a:pt x="2401" y="1786"/>
                  </a:lnTo>
                  <a:lnTo>
                    <a:pt x="2422" y="1787"/>
                  </a:lnTo>
                  <a:lnTo>
                    <a:pt x="2440" y="1782"/>
                  </a:lnTo>
                  <a:lnTo>
                    <a:pt x="2455" y="1772"/>
                  </a:lnTo>
                  <a:lnTo>
                    <a:pt x="2469" y="1759"/>
                  </a:lnTo>
                  <a:lnTo>
                    <a:pt x="2476" y="1740"/>
                  </a:lnTo>
                  <a:lnTo>
                    <a:pt x="2519" y="1543"/>
                  </a:lnTo>
                  <a:lnTo>
                    <a:pt x="2521" y="1524"/>
                  </a:lnTo>
                  <a:lnTo>
                    <a:pt x="2516" y="1504"/>
                  </a:lnTo>
                  <a:lnTo>
                    <a:pt x="2506" y="1489"/>
                  </a:lnTo>
                  <a:lnTo>
                    <a:pt x="2492" y="1475"/>
                  </a:lnTo>
                  <a:lnTo>
                    <a:pt x="2474" y="1468"/>
                  </a:lnTo>
                  <a:lnTo>
                    <a:pt x="2379" y="1446"/>
                  </a:lnTo>
                  <a:lnTo>
                    <a:pt x="2373" y="1389"/>
                  </a:lnTo>
                  <a:lnTo>
                    <a:pt x="2359" y="1332"/>
                  </a:lnTo>
                  <a:lnTo>
                    <a:pt x="2442" y="1281"/>
                  </a:lnTo>
                  <a:lnTo>
                    <a:pt x="2455" y="1268"/>
                  </a:lnTo>
                  <a:lnTo>
                    <a:pt x="2465" y="1251"/>
                  </a:lnTo>
                  <a:lnTo>
                    <a:pt x="2471" y="1232"/>
                  </a:lnTo>
                  <a:lnTo>
                    <a:pt x="2469" y="1214"/>
                  </a:lnTo>
                  <a:lnTo>
                    <a:pt x="2460" y="1195"/>
                  </a:lnTo>
                  <a:lnTo>
                    <a:pt x="2354" y="1025"/>
                  </a:lnTo>
                  <a:lnTo>
                    <a:pt x="2341" y="1009"/>
                  </a:lnTo>
                  <a:lnTo>
                    <a:pt x="2324" y="999"/>
                  </a:lnTo>
                  <a:lnTo>
                    <a:pt x="2305" y="996"/>
                  </a:lnTo>
                  <a:lnTo>
                    <a:pt x="2285" y="998"/>
                  </a:lnTo>
                  <a:lnTo>
                    <a:pt x="2268" y="1006"/>
                  </a:lnTo>
                  <a:lnTo>
                    <a:pt x="2185" y="1057"/>
                  </a:lnTo>
                  <a:lnTo>
                    <a:pt x="2140" y="1019"/>
                  </a:lnTo>
                  <a:lnTo>
                    <a:pt x="2091" y="989"/>
                  </a:lnTo>
                  <a:lnTo>
                    <a:pt x="2113" y="895"/>
                  </a:lnTo>
                  <a:lnTo>
                    <a:pt x="2113" y="876"/>
                  </a:lnTo>
                  <a:lnTo>
                    <a:pt x="2108" y="858"/>
                  </a:lnTo>
                  <a:lnTo>
                    <a:pt x="2098" y="841"/>
                  </a:lnTo>
                  <a:lnTo>
                    <a:pt x="2084" y="829"/>
                  </a:lnTo>
                  <a:lnTo>
                    <a:pt x="2066" y="820"/>
                  </a:lnTo>
                  <a:lnTo>
                    <a:pt x="1868" y="777"/>
                  </a:lnTo>
                  <a:lnTo>
                    <a:pt x="1850" y="775"/>
                  </a:lnTo>
                  <a:close/>
                  <a:moveTo>
                    <a:pt x="2207" y="0"/>
                  </a:moveTo>
                  <a:lnTo>
                    <a:pt x="2344" y="5"/>
                  </a:lnTo>
                  <a:lnTo>
                    <a:pt x="2476" y="19"/>
                  </a:lnTo>
                  <a:lnTo>
                    <a:pt x="2606" y="41"/>
                  </a:lnTo>
                  <a:lnTo>
                    <a:pt x="2729" y="70"/>
                  </a:lnTo>
                  <a:lnTo>
                    <a:pt x="2849" y="105"/>
                  </a:lnTo>
                  <a:lnTo>
                    <a:pt x="2963" y="145"/>
                  </a:lnTo>
                  <a:lnTo>
                    <a:pt x="3075" y="193"/>
                  </a:lnTo>
                  <a:lnTo>
                    <a:pt x="3179" y="243"/>
                  </a:lnTo>
                  <a:lnTo>
                    <a:pt x="3281" y="297"/>
                  </a:lnTo>
                  <a:lnTo>
                    <a:pt x="3375" y="355"/>
                  </a:lnTo>
                  <a:lnTo>
                    <a:pt x="3464" y="414"/>
                  </a:lnTo>
                  <a:lnTo>
                    <a:pt x="3547" y="474"/>
                  </a:lnTo>
                  <a:lnTo>
                    <a:pt x="3625" y="535"/>
                  </a:lnTo>
                  <a:lnTo>
                    <a:pt x="3696" y="596"/>
                  </a:lnTo>
                  <a:lnTo>
                    <a:pt x="3760" y="657"/>
                  </a:lnTo>
                  <a:lnTo>
                    <a:pt x="3819" y="714"/>
                  </a:lnTo>
                  <a:lnTo>
                    <a:pt x="3869" y="770"/>
                  </a:lnTo>
                  <a:lnTo>
                    <a:pt x="3915" y="824"/>
                  </a:lnTo>
                  <a:lnTo>
                    <a:pt x="3971" y="898"/>
                  </a:lnTo>
                  <a:lnTo>
                    <a:pt x="4023" y="979"/>
                  </a:lnTo>
                  <a:lnTo>
                    <a:pt x="4072" y="1065"/>
                  </a:lnTo>
                  <a:lnTo>
                    <a:pt x="4119" y="1156"/>
                  </a:lnTo>
                  <a:lnTo>
                    <a:pt x="4161" y="1252"/>
                  </a:lnTo>
                  <a:lnTo>
                    <a:pt x="4199" y="1352"/>
                  </a:lnTo>
                  <a:lnTo>
                    <a:pt x="4232" y="1455"/>
                  </a:lnTo>
                  <a:lnTo>
                    <a:pt x="4259" y="1559"/>
                  </a:lnTo>
                  <a:lnTo>
                    <a:pt x="4283" y="1667"/>
                  </a:lnTo>
                  <a:lnTo>
                    <a:pt x="4298" y="1777"/>
                  </a:lnTo>
                  <a:lnTo>
                    <a:pt x="4310" y="1888"/>
                  </a:lnTo>
                  <a:lnTo>
                    <a:pt x="4313" y="2000"/>
                  </a:lnTo>
                  <a:lnTo>
                    <a:pt x="4310" y="2111"/>
                  </a:lnTo>
                  <a:lnTo>
                    <a:pt x="4300" y="2223"/>
                  </a:lnTo>
                  <a:lnTo>
                    <a:pt x="4281" y="2332"/>
                  </a:lnTo>
                  <a:lnTo>
                    <a:pt x="4254" y="2440"/>
                  </a:lnTo>
                  <a:lnTo>
                    <a:pt x="4220" y="2546"/>
                  </a:lnTo>
                  <a:lnTo>
                    <a:pt x="4177" y="2649"/>
                  </a:lnTo>
                  <a:lnTo>
                    <a:pt x="4124" y="2751"/>
                  </a:lnTo>
                  <a:lnTo>
                    <a:pt x="4064" y="2852"/>
                  </a:lnTo>
                  <a:lnTo>
                    <a:pt x="3996" y="2955"/>
                  </a:lnTo>
                  <a:lnTo>
                    <a:pt x="3925" y="3059"/>
                  </a:lnTo>
                  <a:lnTo>
                    <a:pt x="3876" y="3130"/>
                  </a:lnTo>
                  <a:lnTo>
                    <a:pt x="3829" y="3203"/>
                  </a:lnTo>
                  <a:lnTo>
                    <a:pt x="3782" y="3275"/>
                  </a:lnTo>
                  <a:lnTo>
                    <a:pt x="3736" y="3350"/>
                  </a:lnTo>
                  <a:lnTo>
                    <a:pt x="3694" y="3426"/>
                  </a:lnTo>
                  <a:lnTo>
                    <a:pt x="3653" y="3501"/>
                  </a:lnTo>
                  <a:lnTo>
                    <a:pt x="3620" y="3579"/>
                  </a:lnTo>
                  <a:lnTo>
                    <a:pt x="3589" y="3657"/>
                  </a:lnTo>
                  <a:lnTo>
                    <a:pt x="3566" y="3734"/>
                  </a:lnTo>
                  <a:lnTo>
                    <a:pt x="3551" y="3814"/>
                  </a:lnTo>
                  <a:lnTo>
                    <a:pt x="3540" y="3895"/>
                  </a:lnTo>
                  <a:lnTo>
                    <a:pt x="3542" y="3974"/>
                  </a:lnTo>
                  <a:lnTo>
                    <a:pt x="3551" y="4055"/>
                  </a:lnTo>
                  <a:lnTo>
                    <a:pt x="3572" y="4136"/>
                  </a:lnTo>
                  <a:lnTo>
                    <a:pt x="3576" y="4158"/>
                  </a:lnTo>
                  <a:lnTo>
                    <a:pt x="3572" y="4178"/>
                  </a:lnTo>
                  <a:lnTo>
                    <a:pt x="3566" y="4198"/>
                  </a:lnTo>
                  <a:lnTo>
                    <a:pt x="3552" y="4215"/>
                  </a:lnTo>
                  <a:lnTo>
                    <a:pt x="2179" y="5526"/>
                  </a:lnTo>
                  <a:lnTo>
                    <a:pt x="2162" y="5538"/>
                  </a:lnTo>
                  <a:lnTo>
                    <a:pt x="2145" y="5545"/>
                  </a:lnTo>
                  <a:lnTo>
                    <a:pt x="2125" y="5548"/>
                  </a:lnTo>
                  <a:lnTo>
                    <a:pt x="2114" y="5546"/>
                  </a:lnTo>
                  <a:lnTo>
                    <a:pt x="2104" y="5545"/>
                  </a:lnTo>
                  <a:lnTo>
                    <a:pt x="2081" y="5533"/>
                  </a:lnTo>
                  <a:lnTo>
                    <a:pt x="2062" y="5514"/>
                  </a:lnTo>
                  <a:lnTo>
                    <a:pt x="2050" y="5489"/>
                  </a:lnTo>
                  <a:lnTo>
                    <a:pt x="2032" y="5422"/>
                  </a:lnTo>
                  <a:lnTo>
                    <a:pt x="2010" y="5351"/>
                  </a:lnTo>
                  <a:lnTo>
                    <a:pt x="1983" y="5275"/>
                  </a:lnTo>
                  <a:lnTo>
                    <a:pt x="1952" y="5197"/>
                  </a:lnTo>
                  <a:lnTo>
                    <a:pt x="1920" y="5118"/>
                  </a:lnTo>
                  <a:lnTo>
                    <a:pt x="1885" y="5040"/>
                  </a:lnTo>
                  <a:lnTo>
                    <a:pt x="1846" y="4963"/>
                  </a:lnTo>
                  <a:lnTo>
                    <a:pt x="1806" y="4890"/>
                  </a:lnTo>
                  <a:lnTo>
                    <a:pt x="1762" y="4819"/>
                  </a:lnTo>
                  <a:lnTo>
                    <a:pt x="1716" y="4755"/>
                  </a:lnTo>
                  <a:lnTo>
                    <a:pt x="1669" y="4696"/>
                  </a:lnTo>
                  <a:lnTo>
                    <a:pt x="1620" y="4645"/>
                  </a:lnTo>
                  <a:lnTo>
                    <a:pt x="1569" y="4603"/>
                  </a:lnTo>
                  <a:lnTo>
                    <a:pt x="1517" y="4571"/>
                  </a:lnTo>
                  <a:lnTo>
                    <a:pt x="1465" y="4551"/>
                  </a:lnTo>
                  <a:lnTo>
                    <a:pt x="1439" y="4546"/>
                  </a:lnTo>
                  <a:lnTo>
                    <a:pt x="1409" y="4543"/>
                  </a:lnTo>
                  <a:lnTo>
                    <a:pt x="1375" y="4543"/>
                  </a:lnTo>
                  <a:lnTo>
                    <a:pt x="1323" y="4544"/>
                  </a:lnTo>
                  <a:lnTo>
                    <a:pt x="1264" y="4548"/>
                  </a:lnTo>
                  <a:lnTo>
                    <a:pt x="1203" y="4554"/>
                  </a:lnTo>
                  <a:lnTo>
                    <a:pt x="1137" y="4561"/>
                  </a:lnTo>
                  <a:lnTo>
                    <a:pt x="1034" y="4573"/>
                  </a:lnTo>
                  <a:lnTo>
                    <a:pt x="932" y="4583"/>
                  </a:lnTo>
                  <a:lnTo>
                    <a:pt x="830" y="4586"/>
                  </a:lnTo>
                  <a:lnTo>
                    <a:pt x="759" y="4583"/>
                  </a:lnTo>
                  <a:lnTo>
                    <a:pt x="697" y="4576"/>
                  </a:lnTo>
                  <a:lnTo>
                    <a:pt x="641" y="4563"/>
                  </a:lnTo>
                  <a:lnTo>
                    <a:pt x="594" y="4544"/>
                  </a:lnTo>
                  <a:lnTo>
                    <a:pt x="554" y="4521"/>
                  </a:lnTo>
                  <a:lnTo>
                    <a:pt x="520" y="4492"/>
                  </a:lnTo>
                  <a:lnTo>
                    <a:pt x="494" y="4458"/>
                  </a:lnTo>
                  <a:lnTo>
                    <a:pt x="476" y="4419"/>
                  </a:lnTo>
                  <a:lnTo>
                    <a:pt x="464" y="4375"/>
                  </a:lnTo>
                  <a:lnTo>
                    <a:pt x="446" y="4251"/>
                  </a:lnTo>
                  <a:lnTo>
                    <a:pt x="429" y="4126"/>
                  </a:lnTo>
                  <a:lnTo>
                    <a:pt x="419" y="4052"/>
                  </a:lnTo>
                  <a:lnTo>
                    <a:pt x="408" y="3977"/>
                  </a:lnTo>
                  <a:lnTo>
                    <a:pt x="397" y="3905"/>
                  </a:lnTo>
                  <a:lnTo>
                    <a:pt x="385" y="3830"/>
                  </a:lnTo>
                  <a:lnTo>
                    <a:pt x="370" y="3760"/>
                  </a:lnTo>
                  <a:lnTo>
                    <a:pt x="353" y="3690"/>
                  </a:lnTo>
                  <a:lnTo>
                    <a:pt x="332" y="3623"/>
                  </a:lnTo>
                  <a:lnTo>
                    <a:pt x="309" y="3557"/>
                  </a:lnTo>
                  <a:lnTo>
                    <a:pt x="282" y="3495"/>
                  </a:lnTo>
                  <a:lnTo>
                    <a:pt x="251" y="3437"/>
                  </a:lnTo>
                  <a:lnTo>
                    <a:pt x="214" y="3382"/>
                  </a:lnTo>
                  <a:lnTo>
                    <a:pt x="172" y="3331"/>
                  </a:lnTo>
                  <a:lnTo>
                    <a:pt x="125" y="3284"/>
                  </a:lnTo>
                  <a:lnTo>
                    <a:pt x="71" y="3243"/>
                  </a:lnTo>
                  <a:lnTo>
                    <a:pt x="42" y="3218"/>
                  </a:lnTo>
                  <a:lnTo>
                    <a:pt x="22" y="3191"/>
                  </a:lnTo>
                  <a:lnTo>
                    <a:pt x="8" y="3159"/>
                  </a:lnTo>
                  <a:lnTo>
                    <a:pt x="2" y="3125"/>
                  </a:lnTo>
                  <a:lnTo>
                    <a:pt x="0" y="3090"/>
                  </a:lnTo>
                  <a:lnTo>
                    <a:pt x="5" y="3051"/>
                  </a:lnTo>
                  <a:lnTo>
                    <a:pt x="15" y="3010"/>
                  </a:lnTo>
                  <a:lnTo>
                    <a:pt x="29" y="2968"/>
                  </a:lnTo>
                  <a:lnTo>
                    <a:pt x="46" y="2924"/>
                  </a:lnTo>
                  <a:lnTo>
                    <a:pt x="68" y="2881"/>
                  </a:lnTo>
                  <a:lnTo>
                    <a:pt x="89" y="2835"/>
                  </a:lnTo>
                  <a:lnTo>
                    <a:pt x="115" y="2788"/>
                  </a:lnTo>
                  <a:lnTo>
                    <a:pt x="140" y="2742"/>
                  </a:lnTo>
                  <a:lnTo>
                    <a:pt x="167" y="2695"/>
                  </a:lnTo>
                  <a:lnTo>
                    <a:pt x="194" y="2646"/>
                  </a:lnTo>
                  <a:lnTo>
                    <a:pt x="221" y="2599"/>
                  </a:lnTo>
                  <a:lnTo>
                    <a:pt x="246" y="2552"/>
                  </a:lnTo>
                  <a:lnTo>
                    <a:pt x="268" y="2504"/>
                  </a:lnTo>
                  <a:lnTo>
                    <a:pt x="289" y="2460"/>
                  </a:lnTo>
                  <a:lnTo>
                    <a:pt x="304" y="2417"/>
                  </a:lnTo>
                  <a:lnTo>
                    <a:pt x="316" y="2376"/>
                  </a:lnTo>
                  <a:lnTo>
                    <a:pt x="321" y="2339"/>
                  </a:lnTo>
                  <a:lnTo>
                    <a:pt x="321" y="2305"/>
                  </a:lnTo>
                  <a:lnTo>
                    <a:pt x="305" y="2197"/>
                  </a:lnTo>
                  <a:lnTo>
                    <a:pt x="292" y="2093"/>
                  </a:lnTo>
                  <a:lnTo>
                    <a:pt x="278" y="1990"/>
                  </a:lnTo>
                  <a:lnTo>
                    <a:pt x="267" y="1888"/>
                  </a:lnTo>
                  <a:lnTo>
                    <a:pt x="258" y="1791"/>
                  </a:lnTo>
                  <a:lnTo>
                    <a:pt x="253" y="1694"/>
                  </a:lnTo>
                  <a:lnTo>
                    <a:pt x="251" y="1600"/>
                  </a:lnTo>
                  <a:lnTo>
                    <a:pt x="257" y="1505"/>
                  </a:lnTo>
                  <a:lnTo>
                    <a:pt x="265" y="1413"/>
                  </a:lnTo>
                  <a:lnTo>
                    <a:pt x="282" y="1322"/>
                  </a:lnTo>
                  <a:lnTo>
                    <a:pt x="305" y="1232"/>
                  </a:lnTo>
                  <a:lnTo>
                    <a:pt x="336" y="1141"/>
                  </a:lnTo>
                  <a:lnTo>
                    <a:pt x="376" y="1052"/>
                  </a:lnTo>
                  <a:lnTo>
                    <a:pt x="425" y="962"/>
                  </a:lnTo>
                  <a:lnTo>
                    <a:pt x="486" y="873"/>
                  </a:lnTo>
                  <a:lnTo>
                    <a:pt x="557" y="782"/>
                  </a:lnTo>
                  <a:lnTo>
                    <a:pt x="640" y="690"/>
                  </a:lnTo>
                  <a:lnTo>
                    <a:pt x="641" y="689"/>
                  </a:lnTo>
                  <a:lnTo>
                    <a:pt x="775" y="571"/>
                  </a:lnTo>
                  <a:lnTo>
                    <a:pt x="910" y="463"/>
                  </a:lnTo>
                  <a:lnTo>
                    <a:pt x="1048" y="365"/>
                  </a:lnTo>
                  <a:lnTo>
                    <a:pt x="1186" y="280"/>
                  </a:lnTo>
                  <a:lnTo>
                    <a:pt x="1328" y="206"/>
                  </a:lnTo>
                  <a:lnTo>
                    <a:pt x="1470" y="144"/>
                  </a:lnTo>
                  <a:lnTo>
                    <a:pt x="1615" y="91"/>
                  </a:lnTo>
                  <a:lnTo>
                    <a:pt x="1760" y="53"/>
                  </a:lnTo>
                  <a:lnTo>
                    <a:pt x="1909" y="24"/>
                  </a:lnTo>
                  <a:lnTo>
                    <a:pt x="2057" y="7"/>
                  </a:lnTo>
                  <a:lnTo>
                    <a:pt x="22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41" name="Group 4"/>
          <p:cNvGrpSpPr>
            <a:grpSpLocks noChangeAspect="1"/>
          </p:cNvGrpSpPr>
          <p:nvPr/>
        </p:nvGrpSpPr>
        <p:grpSpPr bwMode="auto">
          <a:xfrm>
            <a:off x="10332419" y="1621445"/>
            <a:ext cx="862547" cy="1067158"/>
            <a:chOff x="1348" y="540"/>
            <a:chExt cx="2171" cy="2686"/>
          </a:xfrm>
          <a:solidFill>
            <a:schemeClr val="tx1"/>
          </a:solidFill>
        </p:grpSpPr>
        <p:sp>
          <p:nvSpPr>
            <p:cNvPr id="142" name="Freeform 6"/>
            <p:cNvSpPr>
              <a:spLocks noEditPoints="1"/>
            </p:cNvSpPr>
            <p:nvPr/>
          </p:nvSpPr>
          <p:spPr bwMode="auto">
            <a:xfrm>
              <a:off x="1348" y="540"/>
              <a:ext cx="2171" cy="2686"/>
            </a:xfrm>
            <a:custGeom>
              <a:avLst/>
              <a:gdLst>
                <a:gd name="T0" fmla="*/ 854 w 4342"/>
                <a:gd name="T1" fmla="*/ 464 h 5372"/>
                <a:gd name="T2" fmla="*/ 728 w 4342"/>
                <a:gd name="T3" fmla="*/ 503 h 5372"/>
                <a:gd name="T4" fmla="*/ 620 w 4342"/>
                <a:gd name="T5" fmla="*/ 573 h 5372"/>
                <a:gd name="T6" fmla="*/ 535 w 4342"/>
                <a:gd name="T7" fmla="*/ 670 h 5372"/>
                <a:gd name="T8" fmla="*/ 481 w 4342"/>
                <a:gd name="T9" fmla="*/ 787 h 5372"/>
                <a:gd name="T10" fmla="*/ 462 w 4342"/>
                <a:gd name="T11" fmla="*/ 920 h 5372"/>
                <a:gd name="T12" fmla="*/ 467 w 4342"/>
                <a:gd name="T13" fmla="*/ 4520 h 5372"/>
                <a:gd name="T14" fmla="*/ 504 w 4342"/>
                <a:gd name="T15" fmla="*/ 4645 h 5372"/>
                <a:gd name="T16" fmla="*/ 575 w 4342"/>
                <a:gd name="T17" fmla="*/ 4753 h 5372"/>
                <a:gd name="T18" fmla="*/ 671 w 4342"/>
                <a:gd name="T19" fmla="*/ 4838 h 5372"/>
                <a:gd name="T20" fmla="*/ 789 w 4342"/>
                <a:gd name="T21" fmla="*/ 4892 h 5372"/>
                <a:gd name="T22" fmla="*/ 921 w 4342"/>
                <a:gd name="T23" fmla="*/ 4912 h 5372"/>
                <a:gd name="T24" fmla="*/ 2919 w 4342"/>
                <a:gd name="T25" fmla="*/ 4200 h 5372"/>
                <a:gd name="T26" fmla="*/ 2938 w 4342"/>
                <a:gd name="T27" fmla="*/ 4103 h 5372"/>
                <a:gd name="T28" fmla="*/ 2992 w 4342"/>
                <a:gd name="T29" fmla="*/ 4025 h 5372"/>
                <a:gd name="T30" fmla="*/ 3071 w 4342"/>
                <a:gd name="T31" fmla="*/ 3971 h 5372"/>
                <a:gd name="T32" fmla="*/ 3169 w 4342"/>
                <a:gd name="T33" fmla="*/ 3952 h 5372"/>
                <a:gd name="T34" fmla="*/ 3882 w 4342"/>
                <a:gd name="T35" fmla="*/ 920 h 5372"/>
                <a:gd name="T36" fmla="*/ 3862 w 4342"/>
                <a:gd name="T37" fmla="*/ 787 h 5372"/>
                <a:gd name="T38" fmla="*/ 3807 w 4342"/>
                <a:gd name="T39" fmla="*/ 670 h 5372"/>
                <a:gd name="T40" fmla="*/ 3723 w 4342"/>
                <a:gd name="T41" fmla="*/ 573 h 5372"/>
                <a:gd name="T42" fmla="*/ 3615 w 4342"/>
                <a:gd name="T43" fmla="*/ 503 h 5372"/>
                <a:gd name="T44" fmla="*/ 3489 w 4342"/>
                <a:gd name="T45" fmla="*/ 464 h 5372"/>
                <a:gd name="T46" fmla="*/ 921 w 4342"/>
                <a:gd name="T47" fmla="*/ 459 h 5372"/>
                <a:gd name="T48" fmla="*/ 3421 w 4342"/>
                <a:gd name="T49" fmla="*/ 0 h 5372"/>
                <a:gd name="T50" fmla="*/ 3606 w 4342"/>
                <a:gd name="T51" fmla="*/ 18 h 5372"/>
                <a:gd name="T52" fmla="*/ 3779 w 4342"/>
                <a:gd name="T53" fmla="*/ 72 h 5372"/>
                <a:gd name="T54" fmla="*/ 3936 w 4342"/>
                <a:gd name="T55" fmla="*/ 157 h 5372"/>
                <a:gd name="T56" fmla="*/ 4072 w 4342"/>
                <a:gd name="T57" fmla="*/ 270 h 5372"/>
                <a:gd name="T58" fmla="*/ 4185 w 4342"/>
                <a:gd name="T59" fmla="*/ 405 h 5372"/>
                <a:gd name="T60" fmla="*/ 4270 w 4342"/>
                <a:gd name="T61" fmla="*/ 562 h 5372"/>
                <a:gd name="T62" fmla="*/ 4324 w 4342"/>
                <a:gd name="T63" fmla="*/ 735 h 5372"/>
                <a:gd name="T64" fmla="*/ 4342 w 4342"/>
                <a:gd name="T65" fmla="*/ 920 h 5372"/>
                <a:gd name="T66" fmla="*/ 4337 w 4342"/>
                <a:gd name="T67" fmla="*/ 4497 h 5372"/>
                <a:gd name="T68" fmla="*/ 4302 w 4342"/>
                <a:gd name="T69" fmla="*/ 4580 h 5372"/>
                <a:gd name="T70" fmla="*/ 3584 w 4342"/>
                <a:gd name="T71" fmla="*/ 5305 h 5372"/>
                <a:gd name="T72" fmla="*/ 3509 w 4342"/>
                <a:gd name="T73" fmla="*/ 5354 h 5372"/>
                <a:gd name="T74" fmla="*/ 3421 w 4342"/>
                <a:gd name="T75" fmla="*/ 5372 h 5372"/>
                <a:gd name="T76" fmla="*/ 828 w 4342"/>
                <a:gd name="T77" fmla="*/ 5367 h 5372"/>
                <a:gd name="T78" fmla="*/ 648 w 4342"/>
                <a:gd name="T79" fmla="*/ 5331 h 5372"/>
                <a:gd name="T80" fmla="*/ 483 w 4342"/>
                <a:gd name="T81" fmla="*/ 5261 h 5372"/>
                <a:gd name="T82" fmla="*/ 336 w 4342"/>
                <a:gd name="T83" fmla="*/ 5161 h 5372"/>
                <a:gd name="T84" fmla="*/ 211 w 4342"/>
                <a:gd name="T85" fmla="*/ 5037 h 5372"/>
                <a:gd name="T86" fmla="*/ 112 w 4342"/>
                <a:gd name="T87" fmla="*/ 4890 h 5372"/>
                <a:gd name="T88" fmla="*/ 43 w 4342"/>
                <a:gd name="T89" fmla="*/ 4725 h 5372"/>
                <a:gd name="T90" fmla="*/ 5 w 4342"/>
                <a:gd name="T91" fmla="*/ 4546 h 5372"/>
                <a:gd name="T92" fmla="*/ 0 w 4342"/>
                <a:gd name="T93" fmla="*/ 920 h 5372"/>
                <a:gd name="T94" fmla="*/ 20 w 4342"/>
                <a:gd name="T95" fmla="*/ 735 h 5372"/>
                <a:gd name="T96" fmla="*/ 74 w 4342"/>
                <a:gd name="T97" fmla="*/ 562 h 5372"/>
                <a:gd name="T98" fmla="*/ 159 w 4342"/>
                <a:gd name="T99" fmla="*/ 405 h 5372"/>
                <a:gd name="T100" fmla="*/ 270 w 4342"/>
                <a:gd name="T101" fmla="*/ 270 h 5372"/>
                <a:gd name="T102" fmla="*/ 408 w 4342"/>
                <a:gd name="T103" fmla="*/ 157 h 5372"/>
                <a:gd name="T104" fmla="*/ 563 w 4342"/>
                <a:gd name="T105" fmla="*/ 72 h 5372"/>
                <a:gd name="T106" fmla="*/ 736 w 4342"/>
                <a:gd name="T107" fmla="*/ 18 h 5372"/>
                <a:gd name="T108" fmla="*/ 921 w 4342"/>
                <a:gd name="T109" fmla="*/ 0 h 5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42" h="5372">
                  <a:moveTo>
                    <a:pt x="921" y="459"/>
                  </a:moveTo>
                  <a:lnTo>
                    <a:pt x="854" y="464"/>
                  </a:lnTo>
                  <a:lnTo>
                    <a:pt x="789" y="479"/>
                  </a:lnTo>
                  <a:lnTo>
                    <a:pt x="728" y="503"/>
                  </a:lnTo>
                  <a:lnTo>
                    <a:pt x="671" y="534"/>
                  </a:lnTo>
                  <a:lnTo>
                    <a:pt x="620" y="573"/>
                  </a:lnTo>
                  <a:lnTo>
                    <a:pt x="575" y="617"/>
                  </a:lnTo>
                  <a:lnTo>
                    <a:pt x="535" y="670"/>
                  </a:lnTo>
                  <a:lnTo>
                    <a:pt x="504" y="725"/>
                  </a:lnTo>
                  <a:lnTo>
                    <a:pt x="481" y="787"/>
                  </a:lnTo>
                  <a:lnTo>
                    <a:pt x="467" y="851"/>
                  </a:lnTo>
                  <a:lnTo>
                    <a:pt x="462" y="920"/>
                  </a:lnTo>
                  <a:lnTo>
                    <a:pt x="462" y="4453"/>
                  </a:lnTo>
                  <a:lnTo>
                    <a:pt x="467" y="4520"/>
                  </a:lnTo>
                  <a:lnTo>
                    <a:pt x="481" y="4585"/>
                  </a:lnTo>
                  <a:lnTo>
                    <a:pt x="504" y="4645"/>
                  </a:lnTo>
                  <a:lnTo>
                    <a:pt x="535" y="4703"/>
                  </a:lnTo>
                  <a:lnTo>
                    <a:pt x="575" y="4753"/>
                  </a:lnTo>
                  <a:lnTo>
                    <a:pt x="620" y="4799"/>
                  </a:lnTo>
                  <a:lnTo>
                    <a:pt x="671" y="4838"/>
                  </a:lnTo>
                  <a:lnTo>
                    <a:pt x="728" y="4869"/>
                  </a:lnTo>
                  <a:lnTo>
                    <a:pt x="789" y="4892"/>
                  </a:lnTo>
                  <a:lnTo>
                    <a:pt x="854" y="4907"/>
                  </a:lnTo>
                  <a:lnTo>
                    <a:pt x="921" y="4912"/>
                  </a:lnTo>
                  <a:lnTo>
                    <a:pt x="2919" y="4912"/>
                  </a:lnTo>
                  <a:lnTo>
                    <a:pt x="2919" y="4200"/>
                  </a:lnTo>
                  <a:lnTo>
                    <a:pt x="2923" y="4151"/>
                  </a:lnTo>
                  <a:lnTo>
                    <a:pt x="2938" y="4103"/>
                  </a:lnTo>
                  <a:lnTo>
                    <a:pt x="2961" y="4061"/>
                  </a:lnTo>
                  <a:lnTo>
                    <a:pt x="2992" y="4025"/>
                  </a:lnTo>
                  <a:lnTo>
                    <a:pt x="3028" y="3994"/>
                  </a:lnTo>
                  <a:lnTo>
                    <a:pt x="3071" y="3971"/>
                  </a:lnTo>
                  <a:lnTo>
                    <a:pt x="3118" y="3956"/>
                  </a:lnTo>
                  <a:lnTo>
                    <a:pt x="3169" y="3952"/>
                  </a:lnTo>
                  <a:lnTo>
                    <a:pt x="3882" y="3952"/>
                  </a:lnTo>
                  <a:lnTo>
                    <a:pt x="3882" y="920"/>
                  </a:lnTo>
                  <a:lnTo>
                    <a:pt x="3877" y="851"/>
                  </a:lnTo>
                  <a:lnTo>
                    <a:pt x="3862" y="787"/>
                  </a:lnTo>
                  <a:lnTo>
                    <a:pt x="3838" y="725"/>
                  </a:lnTo>
                  <a:lnTo>
                    <a:pt x="3807" y="670"/>
                  </a:lnTo>
                  <a:lnTo>
                    <a:pt x="3767" y="617"/>
                  </a:lnTo>
                  <a:lnTo>
                    <a:pt x="3723" y="573"/>
                  </a:lnTo>
                  <a:lnTo>
                    <a:pt x="3671" y="534"/>
                  </a:lnTo>
                  <a:lnTo>
                    <a:pt x="3615" y="503"/>
                  </a:lnTo>
                  <a:lnTo>
                    <a:pt x="3553" y="479"/>
                  </a:lnTo>
                  <a:lnTo>
                    <a:pt x="3489" y="464"/>
                  </a:lnTo>
                  <a:lnTo>
                    <a:pt x="3421" y="459"/>
                  </a:lnTo>
                  <a:lnTo>
                    <a:pt x="921" y="459"/>
                  </a:lnTo>
                  <a:close/>
                  <a:moveTo>
                    <a:pt x="921" y="0"/>
                  </a:moveTo>
                  <a:lnTo>
                    <a:pt x="3421" y="0"/>
                  </a:lnTo>
                  <a:lnTo>
                    <a:pt x="3514" y="5"/>
                  </a:lnTo>
                  <a:lnTo>
                    <a:pt x="3606" y="18"/>
                  </a:lnTo>
                  <a:lnTo>
                    <a:pt x="3694" y="41"/>
                  </a:lnTo>
                  <a:lnTo>
                    <a:pt x="3779" y="72"/>
                  </a:lnTo>
                  <a:lnTo>
                    <a:pt x="3859" y="111"/>
                  </a:lnTo>
                  <a:lnTo>
                    <a:pt x="3936" y="157"/>
                  </a:lnTo>
                  <a:lnTo>
                    <a:pt x="4006" y="211"/>
                  </a:lnTo>
                  <a:lnTo>
                    <a:pt x="4072" y="270"/>
                  </a:lnTo>
                  <a:lnTo>
                    <a:pt x="4131" y="335"/>
                  </a:lnTo>
                  <a:lnTo>
                    <a:pt x="4185" y="405"/>
                  </a:lnTo>
                  <a:lnTo>
                    <a:pt x="4230" y="482"/>
                  </a:lnTo>
                  <a:lnTo>
                    <a:pt x="4270" y="562"/>
                  </a:lnTo>
                  <a:lnTo>
                    <a:pt x="4301" y="647"/>
                  </a:lnTo>
                  <a:lnTo>
                    <a:pt x="4324" y="735"/>
                  </a:lnTo>
                  <a:lnTo>
                    <a:pt x="4337" y="825"/>
                  </a:lnTo>
                  <a:lnTo>
                    <a:pt x="4342" y="920"/>
                  </a:lnTo>
                  <a:lnTo>
                    <a:pt x="4342" y="4453"/>
                  </a:lnTo>
                  <a:lnTo>
                    <a:pt x="4337" y="4497"/>
                  </a:lnTo>
                  <a:lnTo>
                    <a:pt x="4324" y="4541"/>
                  </a:lnTo>
                  <a:lnTo>
                    <a:pt x="4302" y="4580"/>
                  </a:lnTo>
                  <a:lnTo>
                    <a:pt x="4275" y="4614"/>
                  </a:lnTo>
                  <a:lnTo>
                    <a:pt x="3584" y="5305"/>
                  </a:lnTo>
                  <a:lnTo>
                    <a:pt x="3548" y="5333"/>
                  </a:lnTo>
                  <a:lnTo>
                    <a:pt x="3509" y="5354"/>
                  </a:lnTo>
                  <a:lnTo>
                    <a:pt x="3467" y="5367"/>
                  </a:lnTo>
                  <a:lnTo>
                    <a:pt x="3421" y="5372"/>
                  </a:lnTo>
                  <a:lnTo>
                    <a:pt x="921" y="5372"/>
                  </a:lnTo>
                  <a:lnTo>
                    <a:pt x="828" y="5367"/>
                  </a:lnTo>
                  <a:lnTo>
                    <a:pt x="736" y="5354"/>
                  </a:lnTo>
                  <a:lnTo>
                    <a:pt x="648" y="5331"/>
                  </a:lnTo>
                  <a:lnTo>
                    <a:pt x="563" y="5300"/>
                  </a:lnTo>
                  <a:lnTo>
                    <a:pt x="483" y="5261"/>
                  </a:lnTo>
                  <a:lnTo>
                    <a:pt x="408" y="5215"/>
                  </a:lnTo>
                  <a:lnTo>
                    <a:pt x="336" y="5161"/>
                  </a:lnTo>
                  <a:lnTo>
                    <a:pt x="270" y="5103"/>
                  </a:lnTo>
                  <a:lnTo>
                    <a:pt x="211" y="5037"/>
                  </a:lnTo>
                  <a:lnTo>
                    <a:pt x="159" y="4965"/>
                  </a:lnTo>
                  <a:lnTo>
                    <a:pt x="112" y="4890"/>
                  </a:lnTo>
                  <a:lnTo>
                    <a:pt x="74" y="4810"/>
                  </a:lnTo>
                  <a:lnTo>
                    <a:pt x="43" y="4725"/>
                  </a:lnTo>
                  <a:lnTo>
                    <a:pt x="20" y="4637"/>
                  </a:lnTo>
                  <a:lnTo>
                    <a:pt x="5" y="4546"/>
                  </a:lnTo>
                  <a:lnTo>
                    <a:pt x="0" y="4453"/>
                  </a:lnTo>
                  <a:lnTo>
                    <a:pt x="0" y="920"/>
                  </a:lnTo>
                  <a:lnTo>
                    <a:pt x="5" y="825"/>
                  </a:lnTo>
                  <a:lnTo>
                    <a:pt x="20" y="735"/>
                  </a:lnTo>
                  <a:lnTo>
                    <a:pt x="43" y="647"/>
                  </a:lnTo>
                  <a:lnTo>
                    <a:pt x="74" y="562"/>
                  </a:lnTo>
                  <a:lnTo>
                    <a:pt x="112" y="482"/>
                  </a:lnTo>
                  <a:lnTo>
                    <a:pt x="159" y="405"/>
                  </a:lnTo>
                  <a:lnTo>
                    <a:pt x="211" y="335"/>
                  </a:lnTo>
                  <a:lnTo>
                    <a:pt x="270" y="270"/>
                  </a:lnTo>
                  <a:lnTo>
                    <a:pt x="336" y="211"/>
                  </a:lnTo>
                  <a:lnTo>
                    <a:pt x="408" y="157"/>
                  </a:lnTo>
                  <a:lnTo>
                    <a:pt x="483" y="111"/>
                  </a:lnTo>
                  <a:lnTo>
                    <a:pt x="563" y="72"/>
                  </a:lnTo>
                  <a:lnTo>
                    <a:pt x="648" y="41"/>
                  </a:lnTo>
                  <a:lnTo>
                    <a:pt x="736" y="18"/>
                  </a:lnTo>
                  <a:lnTo>
                    <a:pt x="828" y="5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7"/>
            <p:cNvSpPr>
              <a:spLocks/>
            </p:cNvSpPr>
            <p:nvPr/>
          </p:nvSpPr>
          <p:spPr bwMode="auto">
            <a:xfrm>
              <a:off x="1821" y="969"/>
              <a:ext cx="545" cy="127"/>
            </a:xfrm>
            <a:custGeom>
              <a:avLst/>
              <a:gdLst>
                <a:gd name="T0" fmla="*/ 129 w 1089"/>
                <a:gd name="T1" fmla="*/ 0 h 254"/>
                <a:gd name="T2" fmla="*/ 962 w 1089"/>
                <a:gd name="T3" fmla="*/ 0 h 254"/>
                <a:gd name="T4" fmla="*/ 996 w 1089"/>
                <a:gd name="T5" fmla="*/ 3 h 254"/>
                <a:gd name="T6" fmla="*/ 1025 w 1089"/>
                <a:gd name="T7" fmla="*/ 16 h 254"/>
                <a:gd name="T8" fmla="*/ 1052 w 1089"/>
                <a:gd name="T9" fmla="*/ 37 h 254"/>
                <a:gd name="T10" fmla="*/ 1071 w 1089"/>
                <a:gd name="T11" fmla="*/ 62 h 254"/>
                <a:gd name="T12" fmla="*/ 1084 w 1089"/>
                <a:gd name="T13" fmla="*/ 93 h 254"/>
                <a:gd name="T14" fmla="*/ 1089 w 1089"/>
                <a:gd name="T15" fmla="*/ 127 h 254"/>
                <a:gd name="T16" fmla="*/ 1084 w 1089"/>
                <a:gd name="T17" fmla="*/ 161 h 254"/>
                <a:gd name="T18" fmla="*/ 1071 w 1089"/>
                <a:gd name="T19" fmla="*/ 192 h 254"/>
                <a:gd name="T20" fmla="*/ 1052 w 1089"/>
                <a:gd name="T21" fmla="*/ 217 h 254"/>
                <a:gd name="T22" fmla="*/ 1025 w 1089"/>
                <a:gd name="T23" fmla="*/ 238 h 254"/>
                <a:gd name="T24" fmla="*/ 996 w 1089"/>
                <a:gd name="T25" fmla="*/ 251 h 254"/>
                <a:gd name="T26" fmla="*/ 962 w 1089"/>
                <a:gd name="T27" fmla="*/ 254 h 254"/>
                <a:gd name="T28" fmla="*/ 129 w 1089"/>
                <a:gd name="T29" fmla="*/ 254 h 254"/>
                <a:gd name="T30" fmla="*/ 95 w 1089"/>
                <a:gd name="T31" fmla="*/ 251 h 254"/>
                <a:gd name="T32" fmla="*/ 64 w 1089"/>
                <a:gd name="T33" fmla="*/ 238 h 254"/>
                <a:gd name="T34" fmla="*/ 37 w 1089"/>
                <a:gd name="T35" fmla="*/ 217 h 254"/>
                <a:gd name="T36" fmla="*/ 18 w 1089"/>
                <a:gd name="T37" fmla="*/ 192 h 254"/>
                <a:gd name="T38" fmla="*/ 5 w 1089"/>
                <a:gd name="T39" fmla="*/ 161 h 254"/>
                <a:gd name="T40" fmla="*/ 0 w 1089"/>
                <a:gd name="T41" fmla="*/ 127 h 254"/>
                <a:gd name="T42" fmla="*/ 5 w 1089"/>
                <a:gd name="T43" fmla="*/ 93 h 254"/>
                <a:gd name="T44" fmla="*/ 18 w 1089"/>
                <a:gd name="T45" fmla="*/ 62 h 254"/>
                <a:gd name="T46" fmla="*/ 37 w 1089"/>
                <a:gd name="T47" fmla="*/ 37 h 254"/>
                <a:gd name="T48" fmla="*/ 64 w 1089"/>
                <a:gd name="T49" fmla="*/ 16 h 254"/>
                <a:gd name="T50" fmla="*/ 95 w 1089"/>
                <a:gd name="T51" fmla="*/ 3 h 254"/>
                <a:gd name="T52" fmla="*/ 129 w 1089"/>
                <a:gd name="T5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4">
                  <a:moveTo>
                    <a:pt x="129" y="0"/>
                  </a:moveTo>
                  <a:lnTo>
                    <a:pt x="962" y="0"/>
                  </a:lnTo>
                  <a:lnTo>
                    <a:pt x="996" y="3"/>
                  </a:lnTo>
                  <a:lnTo>
                    <a:pt x="1025" y="16"/>
                  </a:lnTo>
                  <a:lnTo>
                    <a:pt x="1052" y="37"/>
                  </a:lnTo>
                  <a:lnTo>
                    <a:pt x="1071" y="62"/>
                  </a:lnTo>
                  <a:lnTo>
                    <a:pt x="1084" y="93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7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4"/>
                  </a:lnTo>
                  <a:lnTo>
                    <a:pt x="129" y="254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2"/>
                  </a:lnTo>
                  <a:lnTo>
                    <a:pt x="37" y="37"/>
                  </a:lnTo>
                  <a:lnTo>
                    <a:pt x="64" y="16"/>
                  </a:lnTo>
                  <a:lnTo>
                    <a:pt x="95" y="3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8"/>
            <p:cNvSpPr>
              <a:spLocks/>
            </p:cNvSpPr>
            <p:nvPr/>
          </p:nvSpPr>
          <p:spPr bwMode="auto">
            <a:xfrm>
              <a:off x="1821" y="1224"/>
              <a:ext cx="545" cy="128"/>
            </a:xfrm>
            <a:custGeom>
              <a:avLst/>
              <a:gdLst>
                <a:gd name="T0" fmla="*/ 129 w 1089"/>
                <a:gd name="T1" fmla="*/ 0 h 256"/>
                <a:gd name="T2" fmla="*/ 962 w 1089"/>
                <a:gd name="T3" fmla="*/ 0 h 256"/>
                <a:gd name="T4" fmla="*/ 996 w 1089"/>
                <a:gd name="T5" fmla="*/ 4 h 256"/>
                <a:gd name="T6" fmla="*/ 1025 w 1089"/>
                <a:gd name="T7" fmla="*/ 18 h 256"/>
                <a:gd name="T8" fmla="*/ 1052 w 1089"/>
                <a:gd name="T9" fmla="*/ 37 h 256"/>
                <a:gd name="T10" fmla="*/ 1071 w 1089"/>
                <a:gd name="T11" fmla="*/ 63 h 256"/>
                <a:gd name="T12" fmla="*/ 1084 w 1089"/>
                <a:gd name="T13" fmla="*/ 94 h 256"/>
                <a:gd name="T14" fmla="*/ 1089 w 1089"/>
                <a:gd name="T15" fmla="*/ 127 h 256"/>
                <a:gd name="T16" fmla="*/ 1084 w 1089"/>
                <a:gd name="T17" fmla="*/ 161 h 256"/>
                <a:gd name="T18" fmla="*/ 1071 w 1089"/>
                <a:gd name="T19" fmla="*/ 192 h 256"/>
                <a:gd name="T20" fmla="*/ 1052 w 1089"/>
                <a:gd name="T21" fmla="*/ 218 h 256"/>
                <a:gd name="T22" fmla="*/ 1025 w 1089"/>
                <a:gd name="T23" fmla="*/ 238 h 256"/>
                <a:gd name="T24" fmla="*/ 996 w 1089"/>
                <a:gd name="T25" fmla="*/ 251 h 256"/>
                <a:gd name="T26" fmla="*/ 962 w 1089"/>
                <a:gd name="T27" fmla="*/ 256 h 256"/>
                <a:gd name="T28" fmla="*/ 129 w 1089"/>
                <a:gd name="T29" fmla="*/ 256 h 256"/>
                <a:gd name="T30" fmla="*/ 95 w 1089"/>
                <a:gd name="T31" fmla="*/ 251 h 256"/>
                <a:gd name="T32" fmla="*/ 64 w 1089"/>
                <a:gd name="T33" fmla="*/ 238 h 256"/>
                <a:gd name="T34" fmla="*/ 37 w 1089"/>
                <a:gd name="T35" fmla="*/ 218 h 256"/>
                <a:gd name="T36" fmla="*/ 18 w 1089"/>
                <a:gd name="T37" fmla="*/ 192 h 256"/>
                <a:gd name="T38" fmla="*/ 5 w 1089"/>
                <a:gd name="T39" fmla="*/ 161 h 256"/>
                <a:gd name="T40" fmla="*/ 0 w 1089"/>
                <a:gd name="T41" fmla="*/ 127 h 256"/>
                <a:gd name="T42" fmla="*/ 5 w 1089"/>
                <a:gd name="T43" fmla="*/ 94 h 256"/>
                <a:gd name="T44" fmla="*/ 18 w 1089"/>
                <a:gd name="T45" fmla="*/ 63 h 256"/>
                <a:gd name="T46" fmla="*/ 37 w 1089"/>
                <a:gd name="T47" fmla="*/ 37 h 256"/>
                <a:gd name="T48" fmla="*/ 64 w 1089"/>
                <a:gd name="T49" fmla="*/ 18 h 256"/>
                <a:gd name="T50" fmla="*/ 95 w 1089"/>
                <a:gd name="T51" fmla="*/ 4 h 256"/>
                <a:gd name="T52" fmla="*/ 129 w 1089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6">
                  <a:moveTo>
                    <a:pt x="129" y="0"/>
                  </a:moveTo>
                  <a:lnTo>
                    <a:pt x="962" y="0"/>
                  </a:lnTo>
                  <a:lnTo>
                    <a:pt x="996" y="4"/>
                  </a:lnTo>
                  <a:lnTo>
                    <a:pt x="1025" y="18"/>
                  </a:lnTo>
                  <a:lnTo>
                    <a:pt x="1052" y="37"/>
                  </a:lnTo>
                  <a:lnTo>
                    <a:pt x="1071" y="63"/>
                  </a:lnTo>
                  <a:lnTo>
                    <a:pt x="1084" y="94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8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6"/>
                  </a:lnTo>
                  <a:lnTo>
                    <a:pt x="129" y="256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8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4"/>
                  </a:lnTo>
                  <a:lnTo>
                    <a:pt x="18" y="63"/>
                  </a:lnTo>
                  <a:lnTo>
                    <a:pt x="37" y="37"/>
                  </a:lnTo>
                  <a:lnTo>
                    <a:pt x="64" y="18"/>
                  </a:lnTo>
                  <a:lnTo>
                    <a:pt x="9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9"/>
            <p:cNvSpPr>
              <a:spLocks/>
            </p:cNvSpPr>
            <p:nvPr/>
          </p:nvSpPr>
          <p:spPr bwMode="auto">
            <a:xfrm>
              <a:off x="1905" y="1659"/>
              <a:ext cx="1057" cy="128"/>
            </a:xfrm>
            <a:custGeom>
              <a:avLst/>
              <a:gdLst>
                <a:gd name="T0" fmla="*/ 128 w 2114"/>
                <a:gd name="T1" fmla="*/ 0 h 255"/>
                <a:gd name="T2" fmla="*/ 1986 w 2114"/>
                <a:gd name="T3" fmla="*/ 0 h 255"/>
                <a:gd name="T4" fmla="*/ 2020 w 2114"/>
                <a:gd name="T5" fmla="*/ 5 h 255"/>
                <a:gd name="T6" fmla="*/ 2052 w 2114"/>
                <a:gd name="T7" fmla="*/ 16 h 255"/>
                <a:gd name="T8" fmla="*/ 2078 w 2114"/>
                <a:gd name="T9" fmla="*/ 37 h 255"/>
                <a:gd name="T10" fmla="*/ 2097 w 2114"/>
                <a:gd name="T11" fmla="*/ 63 h 255"/>
                <a:gd name="T12" fmla="*/ 2110 w 2114"/>
                <a:gd name="T13" fmla="*/ 93 h 255"/>
                <a:gd name="T14" fmla="*/ 2114 w 2114"/>
                <a:gd name="T15" fmla="*/ 127 h 255"/>
                <a:gd name="T16" fmla="*/ 2110 w 2114"/>
                <a:gd name="T17" fmla="*/ 161 h 255"/>
                <a:gd name="T18" fmla="*/ 2097 w 2114"/>
                <a:gd name="T19" fmla="*/ 192 h 255"/>
                <a:gd name="T20" fmla="*/ 2078 w 2114"/>
                <a:gd name="T21" fmla="*/ 217 h 255"/>
                <a:gd name="T22" fmla="*/ 2052 w 2114"/>
                <a:gd name="T23" fmla="*/ 238 h 255"/>
                <a:gd name="T24" fmla="*/ 2020 w 2114"/>
                <a:gd name="T25" fmla="*/ 251 h 255"/>
                <a:gd name="T26" fmla="*/ 1986 w 2114"/>
                <a:gd name="T27" fmla="*/ 255 h 255"/>
                <a:gd name="T28" fmla="*/ 128 w 2114"/>
                <a:gd name="T29" fmla="*/ 255 h 255"/>
                <a:gd name="T30" fmla="*/ 94 w 2114"/>
                <a:gd name="T31" fmla="*/ 251 h 255"/>
                <a:gd name="T32" fmla="*/ 64 w 2114"/>
                <a:gd name="T33" fmla="*/ 238 h 255"/>
                <a:gd name="T34" fmla="*/ 38 w 2114"/>
                <a:gd name="T35" fmla="*/ 217 h 255"/>
                <a:gd name="T36" fmla="*/ 18 w 2114"/>
                <a:gd name="T37" fmla="*/ 192 h 255"/>
                <a:gd name="T38" fmla="*/ 5 w 2114"/>
                <a:gd name="T39" fmla="*/ 161 h 255"/>
                <a:gd name="T40" fmla="*/ 0 w 2114"/>
                <a:gd name="T41" fmla="*/ 127 h 255"/>
                <a:gd name="T42" fmla="*/ 5 w 2114"/>
                <a:gd name="T43" fmla="*/ 93 h 255"/>
                <a:gd name="T44" fmla="*/ 18 w 2114"/>
                <a:gd name="T45" fmla="*/ 63 h 255"/>
                <a:gd name="T46" fmla="*/ 38 w 2114"/>
                <a:gd name="T47" fmla="*/ 37 h 255"/>
                <a:gd name="T48" fmla="*/ 64 w 2114"/>
                <a:gd name="T49" fmla="*/ 16 h 255"/>
                <a:gd name="T50" fmla="*/ 94 w 2114"/>
                <a:gd name="T51" fmla="*/ 5 h 255"/>
                <a:gd name="T52" fmla="*/ 128 w 2114"/>
                <a:gd name="T5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5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6"/>
                  </a:lnTo>
                  <a:lnTo>
                    <a:pt x="2078" y="37"/>
                  </a:lnTo>
                  <a:lnTo>
                    <a:pt x="2097" y="63"/>
                  </a:lnTo>
                  <a:lnTo>
                    <a:pt x="2110" y="93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2"/>
                  </a:lnTo>
                  <a:lnTo>
                    <a:pt x="2078" y="217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5"/>
                  </a:lnTo>
                  <a:lnTo>
                    <a:pt x="128" y="255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3"/>
                  </a:lnTo>
                  <a:lnTo>
                    <a:pt x="38" y="37"/>
                  </a:lnTo>
                  <a:lnTo>
                    <a:pt x="64" y="16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0"/>
            <p:cNvSpPr>
              <a:spLocks/>
            </p:cNvSpPr>
            <p:nvPr/>
          </p:nvSpPr>
          <p:spPr bwMode="auto">
            <a:xfrm>
              <a:off x="1905" y="1915"/>
              <a:ext cx="1057" cy="128"/>
            </a:xfrm>
            <a:custGeom>
              <a:avLst/>
              <a:gdLst>
                <a:gd name="T0" fmla="*/ 128 w 2114"/>
                <a:gd name="T1" fmla="*/ 0 h 256"/>
                <a:gd name="T2" fmla="*/ 1986 w 2114"/>
                <a:gd name="T3" fmla="*/ 0 h 256"/>
                <a:gd name="T4" fmla="*/ 2020 w 2114"/>
                <a:gd name="T5" fmla="*/ 5 h 256"/>
                <a:gd name="T6" fmla="*/ 2052 w 2114"/>
                <a:gd name="T7" fmla="*/ 18 h 256"/>
                <a:gd name="T8" fmla="*/ 2078 w 2114"/>
                <a:gd name="T9" fmla="*/ 37 h 256"/>
                <a:gd name="T10" fmla="*/ 2097 w 2114"/>
                <a:gd name="T11" fmla="*/ 64 h 256"/>
                <a:gd name="T12" fmla="*/ 2110 w 2114"/>
                <a:gd name="T13" fmla="*/ 95 h 256"/>
                <a:gd name="T14" fmla="*/ 2114 w 2114"/>
                <a:gd name="T15" fmla="*/ 127 h 256"/>
                <a:gd name="T16" fmla="*/ 2110 w 2114"/>
                <a:gd name="T17" fmla="*/ 161 h 256"/>
                <a:gd name="T18" fmla="*/ 2097 w 2114"/>
                <a:gd name="T19" fmla="*/ 193 h 256"/>
                <a:gd name="T20" fmla="*/ 2078 w 2114"/>
                <a:gd name="T21" fmla="*/ 219 h 256"/>
                <a:gd name="T22" fmla="*/ 2052 w 2114"/>
                <a:gd name="T23" fmla="*/ 238 h 256"/>
                <a:gd name="T24" fmla="*/ 2020 w 2114"/>
                <a:gd name="T25" fmla="*/ 251 h 256"/>
                <a:gd name="T26" fmla="*/ 1986 w 2114"/>
                <a:gd name="T27" fmla="*/ 256 h 256"/>
                <a:gd name="T28" fmla="*/ 128 w 2114"/>
                <a:gd name="T29" fmla="*/ 256 h 256"/>
                <a:gd name="T30" fmla="*/ 94 w 2114"/>
                <a:gd name="T31" fmla="*/ 251 h 256"/>
                <a:gd name="T32" fmla="*/ 64 w 2114"/>
                <a:gd name="T33" fmla="*/ 238 h 256"/>
                <a:gd name="T34" fmla="*/ 38 w 2114"/>
                <a:gd name="T35" fmla="*/ 219 h 256"/>
                <a:gd name="T36" fmla="*/ 18 w 2114"/>
                <a:gd name="T37" fmla="*/ 193 h 256"/>
                <a:gd name="T38" fmla="*/ 5 w 2114"/>
                <a:gd name="T39" fmla="*/ 161 h 256"/>
                <a:gd name="T40" fmla="*/ 0 w 2114"/>
                <a:gd name="T41" fmla="*/ 127 h 256"/>
                <a:gd name="T42" fmla="*/ 5 w 2114"/>
                <a:gd name="T43" fmla="*/ 95 h 256"/>
                <a:gd name="T44" fmla="*/ 18 w 2114"/>
                <a:gd name="T45" fmla="*/ 64 h 256"/>
                <a:gd name="T46" fmla="*/ 38 w 2114"/>
                <a:gd name="T47" fmla="*/ 37 h 256"/>
                <a:gd name="T48" fmla="*/ 64 w 2114"/>
                <a:gd name="T49" fmla="*/ 18 h 256"/>
                <a:gd name="T50" fmla="*/ 94 w 2114"/>
                <a:gd name="T51" fmla="*/ 5 h 256"/>
                <a:gd name="T52" fmla="*/ 128 w 2114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6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8"/>
                  </a:lnTo>
                  <a:lnTo>
                    <a:pt x="2078" y="37"/>
                  </a:lnTo>
                  <a:lnTo>
                    <a:pt x="2097" y="64"/>
                  </a:lnTo>
                  <a:lnTo>
                    <a:pt x="2110" y="95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3"/>
                  </a:lnTo>
                  <a:lnTo>
                    <a:pt x="2078" y="219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6"/>
                  </a:lnTo>
                  <a:lnTo>
                    <a:pt x="128" y="256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9"/>
                  </a:lnTo>
                  <a:lnTo>
                    <a:pt x="18" y="193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5"/>
                  </a:lnTo>
                  <a:lnTo>
                    <a:pt x="18" y="64"/>
                  </a:lnTo>
                  <a:lnTo>
                    <a:pt x="38" y="37"/>
                  </a:lnTo>
                  <a:lnTo>
                    <a:pt x="64" y="18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11"/>
            <p:cNvSpPr>
              <a:spLocks/>
            </p:cNvSpPr>
            <p:nvPr/>
          </p:nvSpPr>
          <p:spPr bwMode="auto">
            <a:xfrm>
              <a:off x="1841" y="2420"/>
              <a:ext cx="384" cy="384"/>
            </a:xfrm>
            <a:custGeom>
              <a:avLst/>
              <a:gdLst>
                <a:gd name="T0" fmla="*/ 384 w 769"/>
                <a:gd name="T1" fmla="*/ 0 h 768"/>
                <a:gd name="T2" fmla="*/ 447 w 769"/>
                <a:gd name="T3" fmla="*/ 5 h 768"/>
                <a:gd name="T4" fmla="*/ 506 w 769"/>
                <a:gd name="T5" fmla="*/ 20 h 768"/>
                <a:gd name="T6" fmla="*/ 561 w 769"/>
                <a:gd name="T7" fmla="*/ 43 h 768"/>
                <a:gd name="T8" fmla="*/ 612 w 769"/>
                <a:gd name="T9" fmla="*/ 74 h 768"/>
                <a:gd name="T10" fmla="*/ 656 w 769"/>
                <a:gd name="T11" fmla="*/ 113 h 768"/>
                <a:gd name="T12" fmla="*/ 694 w 769"/>
                <a:gd name="T13" fmla="*/ 157 h 768"/>
                <a:gd name="T14" fmla="*/ 726 w 769"/>
                <a:gd name="T15" fmla="*/ 208 h 768"/>
                <a:gd name="T16" fmla="*/ 749 w 769"/>
                <a:gd name="T17" fmla="*/ 263 h 768"/>
                <a:gd name="T18" fmla="*/ 764 w 769"/>
                <a:gd name="T19" fmla="*/ 322 h 768"/>
                <a:gd name="T20" fmla="*/ 769 w 769"/>
                <a:gd name="T21" fmla="*/ 384 h 768"/>
                <a:gd name="T22" fmla="*/ 764 w 769"/>
                <a:gd name="T23" fmla="*/ 446 h 768"/>
                <a:gd name="T24" fmla="*/ 749 w 769"/>
                <a:gd name="T25" fmla="*/ 505 h 768"/>
                <a:gd name="T26" fmla="*/ 726 w 769"/>
                <a:gd name="T27" fmla="*/ 561 h 768"/>
                <a:gd name="T28" fmla="*/ 694 w 769"/>
                <a:gd name="T29" fmla="*/ 611 h 768"/>
                <a:gd name="T30" fmla="*/ 656 w 769"/>
                <a:gd name="T31" fmla="*/ 655 h 768"/>
                <a:gd name="T32" fmla="*/ 612 w 769"/>
                <a:gd name="T33" fmla="*/ 694 h 768"/>
                <a:gd name="T34" fmla="*/ 561 w 769"/>
                <a:gd name="T35" fmla="*/ 725 h 768"/>
                <a:gd name="T36" fmla="*/ 506 w 769"/>
                <a:gd name="T37" fmla="*/ 748 h 768"/>
                <a:gd name="T38" fmla="*/ 447 w 769"/>
                <a:gd name="T39" fmla="*/ 763 h 768"/>
                <a:gd name="T40" fmla="*/ 384 w 769"/>
                <a:gd name="T41" fmla="*/ 768 h 768"/>
                <a:gd name="T42" fmla="*/ 322 w 769"/>
                <a:gd name="T43" fmla="*/ 763 h 768"/>
                <a:gd name="T44" fmla="*/ 263 w 769"/>
                <a:gd name="T45" fmla="*/ 748 h 768"/>
                <a:gd name="T46" fmla="*/ 208 w 769"/>
                <a:gd name="T47" fmla="*/ 725 h 768"/>
                <a:gd name="T48" fmla="*/ 157 w 769"/>
                <a:gd name="T49" fmla="*/ 694 h 768"/>
                <a:gd name="T50" fmla="*/ 113 w 769"/>
                <a:gd name="T51" fmla="*/ 655 h 768"/>
                <a:gd name="T52" fmla="*/ 74 w 769"/>
                <a:gd name="T53" fmla="*/ 611 h 768"/>
                <a:gd name="T54" fmla="*/ 43 w 769"/>
                <a:gd name="T55" fmla="*/ 561 h 768"/>
                <a:gd name="T56" fmla="*/ 20 w 769"/>
                <a:gd name="T57" fmla="*/ 505 h 768"/>
                <a:gd name="T58" fmla="*/ 5 w 769"/>
                <a:gd name="T59" fmla="*/ 446 h 768"/>
                <a:gd name="T60" fmla="*/ 0 w 769"/>
                <a:gd name="T61" fmla="*/ 384 h 768"/>
                <a:gd name="T62" fmla="*/ 5 w 769"/>
                <a:gd name="T63" fmla="*/ 322 h 768"/>
                <a:gd name="T64" fmla="*/ 20 w 769"/>
                <a:gd name="T65" fmla="*/ 263 h 768"/>
                <a:gd name="T66" fmla="*/ 43 w 769"/>
                <a:gd name="T67" fmla="*/ 208 h 768"/>
                <a:gd name="T68" fmla="*/ 74 w 769"/>
                <a:gd name="T69" fmla="*/ 157 h 768"/>
                <a:gd name="T70" fmla="*/ 113 w 769"/>
                <a:gd name="T71" fmla="*/ 113 h 768"/>
                <a:gd name="T72" fmla="*/ 157 w 769"/>
                <a:gd name="T73" fmla="*/ 74 h 768"/>
                <a:gd name="T74" fmla="*/ 208 w 769"/>
                <a:gd name="T75" fmla="*/ 43 h 768"/>
                <a:gd name="T76" fmla="*/ 263 w 769"/>
                <a:gd name="T77" fmla="*/ 20 h 768"/>
                <a:gd name="T78" fmla="*/ 322 w 769"/>
                <a:gd name="T79" fmla="*/ 5 h 768"/>
                <a:gd name="T80" fmla="*/ 384 w 769"/>
                <a:gd name="T81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68">
                  <a:moveTo>
                    <a:pt x="384" y="0"/>
                  </a:moveTo>
                  <a:lnTo>
                    <a:pt x="447" y="5"/>
                  </a:lnTo>
                  <a:lnTo>
                    <a:pt x="506" y="20"/>
                  </a:lnTo>
                  <a:lnTo>
                    <a:pt x="561" y="43"/>
                  </a:lnTo>
                  <a:lnTo>
                    <a:pt x="612" y="74"/>
                  </a:lnTo>
                  <a:lnTo>
                    <a:pt x="656" y="113"/>
                  </a:lnTo>
                  <a:lnTo>
                    <a:pt x="694" y="157"/>
                  </a:lnTo>
                  <a:lnTo>
                    <a:pt x="726" y="208"/>
                  </a:lnTo>
                  <a:lnTo>
                    <a:pt x="749" y="263"/>
                  </a:lnTo>
                  <a:lnTo>
                    <a:pt x="764" y="322"/>
                  </a:lnTo>
                  <a:lnTo>
                    <a:pt x="769" y="384"/>
                  </a:lnTo>
                  <a:lnTo>
                    <a:pt x="764" y="446"/>
                  </a:lnTo>
                  <a:lnTo>
                    <a:pt x="749" y="505"/>
                  </a:lnTo>
                  <a:lnTo>
                    <a:pt x="726" y="561"/>
                  </a:lnTo>
                  <a:lnTo>
                    <a:pt x="694" y="611"/>
                  </a:lnTo>
                  <a:lnTo>
                    <a:pt x="656" y="655"/>
                  </a:lnTo>
                  <a:lnTo>
                    <a:pt x="612" y="694"/>
                  </a:lnTo>
                  <a:lnTo>
                    <a:pt x="561" y="725"/>
                  </a:lnTo>
                  <a:lnTo>
                    <a:pt x="506" y="748"/>
                  </a:lnTo>
                  <a:lnTo>
                    <a:pt x="447" y="763"/>
                  </a:lnTo>
                  <a:lnTo>
                    <a:pt x="384" y="768"/>
                  </a:lnTo>
                  <a:lnTo>
                    <a:pt x="322" y="763"/>
                  </a:lnTo>
                  <a:lnTo>
                    <a:pt x="263" y="748"/>
                  </a:lnTo>
                  <a:lnTo>
                    <a:pt x="208" y="725"/>
                  </a:lnTo>
                  <a:lnTo>
                    <a:pt x="157" y="694"/>
                  </a:lnTo>
                  <a:lnTo>
                    <a:pt x="113" y="655"/>
                  </a:lnTo>
                  <a:lnTo>
                    <a:pt x="74" y="611"/>
                  </a:lnTo>
                  <a:lnTo>
                    <a:pt x="43" y="561"/>
                  </a:lnTo>
                  <a:lnTo>
                    <a:pt x="20" y="505"/>
                  </a:lnTo>
                  <a:lnTo>
                    <a:pt x="5" y="446"/>
                  </a:lnTo>
                  <a:lnTo>
                    <a:pt x="0" y="384"/>
                  </a:lnTo>
                  <a:lnTo>
                    <a:pt x="5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3" y="113"/>
                  </a:lnTo>
                  <a:lnTo>
                    <a:pt x="157" y="74"/>
                  </a:lnTo>
                  <a:lnTo>
                    <a:pt x="208" y="43"/>
                  </a:lnTo>
                  <a:lnTo>
                    <a:pt x="263" y="20"/>
                  </a:lnTo>
                  <a:lnTo>
                    <a:pt x="322" y="5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671745" y="947467"/>
            <a:ext cx="5458878" cy="662940"/>
            <a:chOff x="493328" y="947467"/>
            <a:chExt cx="5458878" cy="662940"/>
          </a:xfrm>
        </p:grpSpPr>
        <p:grpSp>
          <p:nvGrpSpPr>
            <p:cNvPr id="148" name="그룹 147"/>
            <p:cNvGrpSpPr/>
            <p:nvPr/>
          </p:nvGrpSpPr>
          <p:grpSpPr>
            <a:xfrm flipH="1">
              <a:off x="493328" y="947467"/>
              <a:ext cx="5458878" cy="662940"/>
              <a:chOff x="1336033" y="3811326"/>
              <a:chExt cx="5240158" cy="662940"/>
            </a:xfrm>
          </p:grpSpPr>
          <p:sp>
            <p:nvSpPr>
              <p:cNvPr id="149" name="오각형 148"/>
              <p:cNvSpPr/>
              <p:nvPr/>
            </p:nvSpPr>
            <p:spPr>
              <a:xfrm>
                <a:off x="1805940" y="3811326"/>
                <a:ext cx="4770251" cy="662940"/>
              </a:xfrm>
              <a:prstGeom prst="homePlate">
                <a:avLst>
                  <a:gd name="adj" fmla="val 34483"/>
                </a:avLst>
              </a:prstGeom>
              <a:solidFill>
                <a:schemeClr val="accent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갈매기형 수장 149"/>
              <p:cNvSpPr/>
              <p:nvPr/>
            </p:nvSpPr>
            <p:spPr>
              <a:xfrm>
                <a:off x="1336033" y="3811326"/>
                <a:ext cx="1237910" cy="662940"/>
              </a:xfrm>
              <a:prstGeom prst="chevron">
                <a:avLst>
                  <a:gd name="adj" fmla="val 31034"/>
                </a:avLst>
              </a:prstGeom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1" name="육각형 150"/>
            <p:cNvSpPr/>
            <p:nvPr/>
          </p:nvSpPr>
          <p:spPr>
            <a:xfrm>
              <a:off x="1316244" y="980344"/>
              <a:ext cx="4474699" cy="597187"/>
            </a:xfrm>
            <a:prstGeom prst="hexagon">
              <a:avLst>
                <a:gd name="adj" fmla="val 38128"/>
                <a:gd name="vf" fmla="val 11547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62430" y="1048105"/>
              <a:ext cx="4978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/>
                <a:t>01</a:t>
              </a:r>
              <a:endParaRPr lang="ko-KR" altLang="en-US" sz="2400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724500" y="1048105"/>
              <a:ext cx="3844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>
                  <a:solidFill>
                    <a:schemeClr val="accent1"/>
                  </a:solidFill>
                </a:rPr>
                <a:t>제목을 입력하십시오</a:t>
              </a:r>
            </a:p>
          </p:txBody>
        </p:sp>
        <p:sp>
          <p:nvSpPr>
            <p:cNvPr id="154" name="육각형 153"/>
            <p:cNvSpPr/>
            <p:nvPr/>
          </p:nvSpPr>
          <p:spPr>
            <a:xfrm>
              <a:off x="555138" y="980343"/>
              <a:ext cx="761106" cy="597188"/>
            </a:xfrm>
            <a:prstGeom prst="hexagon">
              <a:avLst>
                <a:gd name="adj" fmla="val 34570"/>
                <a:gd name="vf" fmla="val 11547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8" name="그룹 167"/>
          <p:cNvGrpSpPr/>
          <p:nvPr/>
        </p:nvGrpSpPr>
        <p:grpSpPr>
          <a:xfrm>
            <a:off x="596353" y="2277271"/>
            <a:ext cx="5678065" cy="769096"/>
            <a:chOff x="417936" y="2069311"/>
            <a:chExt cx="5678065" cy="769096"/>
          </a:xfrm>
        </p:grpSpPr>
        <p:sp>
          <p:nvSpPr>
            <p:cNvPr id="155" name="순서도: 수행의 시작/종료 154"/>
            <p:cNvSpPr/>
            <p:nvPr/>
          </p:nvSpPr>
          <p:spPr>
            <a:xfrm>
              <a:off x="925631" y="2405245"/>
              <a:ext cx="479229" cy="97228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6" name="그룹 155"/>
            <p:cNvGrpSpPr/>
            <p:nvPr/>
          </p:nvGrpSpPr>
          <p:grpSpPr>
            <a:xfrm>
              <a:off x="1308973" y="2077117"/>
              <a:ext cx="4787028" cy="753485"/>
              <a:chOff x="1275338" y="3827476"/>
              <a:chExt cx="5134059" cy="651510"/>
            </a:xfrm>
          </p:grpSpPr>
          <p:sp>
            <p:nvSpPr>
              <p:cNvPr id="157" name="순서도: 지연 156"/>
              <p:cNvSpPr/>
              <p:nvPr/>
            </p:nvSpPr>
            <p:spPr>
              <a:xfrm>
                <a:off x="5670059" y="3827476"/>
                <a:ext cx="739338" cy="651510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8" name="직사각형 157"/>
              <p:cNvSpPr/>
              <p:nvPr/>
            </p:nvSpPr>
            <p:spPr>
              <a:xfrm>
                <a:off x="1975036" y="3827476"/>
                <a:ext cx="3706453" cy="6515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9" name="순서도: 지연 158"/>
              <p:cNvSpPr/>
              <p:nvPr/>
            </p:nvSpPr>
            <p:spPr>
              <a:xfrm rot="10800000">
                <a:off x="1275338" y="3827476"/>
                <a:ext cx="739338" cy="651510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0" name="그룹 159"/>
            <p:cNvGrpSpPr/>
            <p:nvPr/>
          </p:nvGrpSpPr>
          <p:grpSpPr>
            <a:xfrm>
              <a:off x="1441737" y="2142864"/>
              <a:ext cx="4521500" cy="621990"/>
              <a:chOff x="1275338" y="3827476"/>
              <a:chExt cx="5134059" cy="621371"/>
            </a:xfrm>
            <a:solidFill>
              <a:schemeClr val="tx1"/>
            </a:solidFill>
          </p:grpSpPr>
          <p:sp>
            <p:nvSpPr>
              <p:cNvPr id="161" name="순서도: 지연 160"/>
              <p:cNvSpPr/>
              <p:nvPr/>
            </p:nvSpPr>
            <p:spPr>
              <a:xfrm>
                <a:off x="5670059" y="3827477"/>
                <a:ext cx="739338" cy="621370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2" name="직사각형 161"/>
              <p:cNvSpPr/>
              <p:nvPr/>
            </p:nvSpPr>
            <p:spPr>
              <a:xfrm>
                <a:off x="1975036" y="3827477"/>
                <a:ext cx="3706453" cy="6213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3" name="순서도: 지연 162"/>
              <p:cNvSpPr/>
              <p:nvPr/>
            </p:nvSpPr>
            <p:spPr>
              <a:xfrm rot="10800000">
                <a:off x="1275338" y="3827476"/>
                <a:ext cx="739338" cy="621370"/>
              </a:xfrm>
              <a:prstGeom prst="flowChartDelay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4" name="타원 163"/>
            <p:cNvSpPr/>
            <p:nvPr/>
          </p:nvSpPr>
          <p:spPr>
            <a:xfrm>
              <a:off x="417936" y="2069311"/>
              <a:ext cx="769096" cy="7690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65" name="타원 164"/>
            <p:cNvSpPr/>
            <p:nvPr/>
          </p:nvSpPr>
          <p:spPr>
            <a:xfrm flipH="1">
              <a:off x="487613" y="2153828"/>
              <a:ext cx="600062" cy="60006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616456" y="2223027"/>
              <a:ext cx="4172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accent1"/>
                  </a:solidFill>
                  <a:latin typeface="+mj-ea"/>
                  <a:ea typeface="+mj-ea"/>
                </a:rPr>
                <a:t>내용을 입력해 주세요</a:t>
              </a:r>
              <a:r>
                <a:rPr lang="en-US" altLang="ko-KR" sz="2400" b="1" dirty="0" smtClean="0">
                  <a:solidFill>
                    <a:schemeClr val="accent1"/>
                  </a:solidFill>
                  <a:latin typeface="+mj-ea"/>
                  <a:ea typeface="+mj-ea"/>
                </a:rPr>
                <a:t>.</a:t>
              </a:r>
              <a:endParaRPr lang="ko-KR" altLang="en-US" sz="2400" b="1" dirty="0">
                <a:solidFill>
                  <a:schemeClr val="accent1"/>
                </a:solidFill>
                <a:latin typeface="+mj-ea"/>
                <a:ea typeface="+mj-ea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91712" y="2223027"/>
              <a:ext cx="5901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smtClean="0"/>
                <a:t>01</a:t>
              </a:r>
              <a:endParaRPr lang="ko-KR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517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6606968" y="1854088"/>
            <a:ext cx="5183989" cy="631825"/>
          </a:xfrm>
          <a:prstGeom prst="roundRect">
            <a:avLst>
              <a:gd name="adj" fmla="val 47748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9" name="눈물 방울 8"/>
          <p:cNvSpPr/>
          <p:nvPr/>
        </p:nvSpPr>
        <p:spPr>
          <a:xfrm rot="8100000">
            <a:off x="6049527" y="1844352"/>
            <a:ext cx="636198" cy="648205"/>
          </a:xfrm>
          <a:prstGeom prst="teardrop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0" h="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25195" y="1935494"/>
            <a:ext cx="48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+mn-ea"/>
              </a:rPr>
              <a:t>1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5351" y="1935494"/>
            <a:ext cx="46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첫 번째</a:t>
            </a:r>
            <a:endParaRPr lang="ko-KR" altLang="en-US" sz="2400" b="1" dirty="0"/>
          </a:p>
        </p:txBody>
      </p:sp>
      <p:sp>
        <p:nvSpPr>
          <p:cNvPr id="33" name="순서도: 수행의 시작/종료 32"/>
          <p:cNvSpPr/>
          <p:nvPr/>
        </p:nvSpPr>
        <p:spPr>
          <a:xfrm>
            <a:off x="6359158" y="1060160"/>
            <a:ext cx="711556" cy="67468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grpSp>
        <p:nvGrpSpPr>
          <p:cNvPr id="34" name="그룹 33"/>
          <p:cNvGrpSpPr/>
          <p:nvPr/>
        </p:nvGrpSpPr>
        <p:grpSpPr>
          <a:xfrm>
            <a:off x="6871071" y="699160"/>
            <a:ext cx="4919886" cy="789469"/>
            <a:chOff x="1275338" y="3827476"/>
            <a:chExt cx="5134059" cy="651510"/>
          </a:xfrm>
        </p:grpSpPr>
        <p:sp>
          <p:nvSpPr>
            <p:cNvPr id="35" name="순서도: 지연 34"/>
            <p:cNvSpPr/>
            <p:nvPr/>
          </p:nvSpPr>
          <p:spPr>
            <a:xfrm>
              <a:off x="5670059" y="3827476"/>
              <a:ext cx="739338" cy="65151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975036" y="3827476"/>
              <a:ext cx="3706453" cy="6515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37" name="순서도: 지연 36"/>
            <p:cNvSpPr/>
            <p:nvPr/>
          </p:nvSpPr>
          <p:spPr>
            <a:xfrm rot="10800000">
              <a:off x="1275338" y="3827476"/>
              <a:ext cx="739338" cy="65151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6957823" y="768047"/>
            <a:ext cx="4737435" cy="651694"/>
            <a:chOff x="1275338" y="3827476"/>
            <a:chExt cx="5134059" cy="621371"/>
          </a:xfrm>
          <a:solidFill>
            <a:schemeClr val="tx1"/>
          </a:solidFill>
        </p:grpSpPr>
        <p:sp>
          <p:nvSpPr>
            <p:cNvPr id="39" name="순서도: 지연 38"/>
            <p:cNvSpPr/>
            <p:nvPr/>
          </p:nvSpPr>
          <p:spPr>
            <a:xfrm>
              <a:off x="5670059" y="3827477"/>
              <a:ext cx="739338" cy="62137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975036" y="3827477"/>
              <a:ext cx="3706453" cy="6213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1" name="순서도: 지연 40"/>
            <p:cNvSpPr/>
            <p:nvPr/>
          </p:nvSpPr>
          <p:spPr>
            <a:xfrm rot="10800000">
              <a:off x="1275338" y="3827476"/>
              <a:ext cx="739338" cy="62137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42" name="타원 41"/>
          <p:cNvSpPr/>
          <p:nvPr/>
        </p:nvSpPr>
        <p:spPr>
          <a:xfrm>
            <a:off x="5831693" y="683120"/>
            <a:ext cx="821549" cy="8215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43" name="타원 42"/>
          <p:cNvSpPr/>
          <p:nvPr/>
        </p:nvSpPr>
        <p:spPr>
          <a:xfrm flipH="1">
            <a:off x="5912898" y="773401"/>
            <a:ext cx="640987" cy="6409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44" name="TextBox 43"/>
          <p:cNvSpPr txBox="1"/>
          <p:nvPr/>
        </p:nvSpPr>
        <p:spPr>
          <a:xfrm>
            <a:off x="7117557" y="851138"/>
            <a:ext cx="4371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accent1"/>
                </a:solidFill>
                <a:latin typeface="+mj-ea"/>
                <a:ea typeface="+mj-ea"/>
              </a:rPr>
              <a:t>내용을 입력해 주세요</a:t>
            </a:r>
            <a:r>
              <a:rPr lang="en-US" altLang="ko-KR" sz="2400" b="1" dirty="0" smtClean="0">
                <a:solidFill>
                  <a:schemeClr val="accent1"/>
                </a:solidFill>
                <a:latin typeface="+mj-ea"/>
                <a:ea typeface="+mj-ea"/>
              </a:rPr>
              <a:t>.</a:t>
            </a:r>
            <a:endParaRPr lang="ko-KR" altLang="en-US" sz="2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17677" y="832284"/>
            <a:ext cx="63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01</a:t>
            </a:r>
            <a:endParaRPr lang="ko-KR" altLang="en-US" sz="2800" b="1" dirty="0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6606968" y="2674126"/>
            <a:ext cx="5183989" cy="631825"/>
          </a:xfrm>
          <a:prstGeom prst="roundRect">
            <a:avLst>
              <a:gd name="adj" fmla="val 47748"/>
            </a:avLst>
          </a:prstGeom>
          <a:solidFill>
            <a:schemeClr val="tx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67" name="눈물 방울 66"/>
          <p:cNvSpPr/>
          <p:nvPr/>
        </p:nvSpPr>
        <p:spPr>
          <a:xfrm rot="8100000">
            <a:off x="6049527" y="2664390"/>
            <a:ext cx="636198" cy="648205"/>
          </a:xfrm>
          <a:prstGeom prst="teardrop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0" h="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125195" y="2755532"/>
            <a:ext cx="48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latin typeface="+mn-ea"/>
              </a:rPr>
              <a:t>2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05351" y="2755532"/>
            <a:ext cx="461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두</a:t>
            </a:r>
            <a:r>
              <a:rPr lang="ko-KR" altLang="en-US" sz="2400" b="1" dirty="0" smtClean="0"/>
              <a:t> 번째</a:t>
            </a:r>
            <a:endParaRPr lang="ko-KR" altLang="en-US" sz="2400" b="1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6606968" y="3493873"/>
            <a:ext cx="5148359" cy="631825"/>
          </a:xfrm>
          <a:prstGeom prst="roundRect">
            <a:avLst>
              <a:gd name="adj" fmla="val 47748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1" name="눈물 방울 70"/>
          <p:cNvSpPr/>
          <p:nvPr/>
        </p:nvSpPr>
        <p:spPr>
          <a:xfrm rot="8100000">
            <a:off x="6050168" y="3485683"/>
            <a:ext cx="631825" cy="648205"/>
          </a:xfrm>
          <a:prstGeom prst="teardrop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0" h="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6125195" y="3575279"/>
            <a:ext cx="48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latin typeface="+mn-ea"/>
              </a:rPr>
              <a:t>3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05351" y="3575279"/>
            <a:ext cx="458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세</a:t>
            </a:r>
            <a:r>
              <a:rPr lang="ko-KR" altLang="en-US" sz="2400" b="1" dirty="0" smtClean="0"/>
              <a:t> 번째</a:t>
            </a:r>
            <a:endParaRPr lang="ko-KR" altLang="en-US" sz="2400" b="1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6606968" y="4323900"/>
            <a:ext cx="5148359" cy="631825"/>
          </a:xfrm>
          <a:prstGeom prst="roundRect">
            <a:avLst>
              <a:gd name="adj" fmla="val 47748"/>
            </a:avLst>
          </a:prstGeom>
          <a:solidFill>
            <a:schemeClr val="tx2">
              <a:lumMod val="5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5" name="눈물 방울 74"/>
          <p:cNvSpPr/>
          <p:nvPr/>
        </p:nvSpPr>
        <p:spPr>
          <a:xfrm rot="8100000">
            <a:off x="6050168" y="4315710"/>
            <a:ext cx="631825" cy="648205"/>
          </a:xfrm>
          <a:prstGeom prst="teardrop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0" h="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6125195" y="4405306"/>
            <a:ext cx="48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+mn-ea"/>
              </a:rPr>
              <a:t>4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05351" y="4405306"/>
            <a:ext cx="458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네</a:t>
            </a:r>
            <a:r>
              <a:rPr lang="ko-KR" altLang="en-US" sz="2400" b="1" dirty="0" smtClean="0"/>
              <a:t> 번째</a:t>
            </a:r>
            <a:endParaRPr lang="ko-KR" altLang="en-US" sz="2400" b="1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6606968" y="5160115"/>
            <a:ext cx="5148359" cy="631825"/>
          </a:xfrm>
          <a:prstGeom prst="roundRect">
            <a:avLst>
              <a:gd name="adj" fmla="val 47748"/>
            </a:avLst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79" name="눈물 방울 78"/>
          <p:cNvSpPr/>
          <p:nvPr/>
        </p:nvSpPr>
        <p:spPr>
          <a:xfrm rot="8100000">
            <a:off x="6050168" y="5151925"/>
            <a:ext cx="631825" cy="648205"/>
          </a:xfrm>
          <a:prstGeom prst="teardrop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0" h="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6125195" y="5241521"/>
            <a:ext cx="481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+mn-ea"/>
              </a:rPr>
              <a:t>5</a:t>
            </a:r>
            <a:endParaRPr lang="ko-KR" altLang="en-US" sz="2400" b="1" dirty="0">
              <a:latin typeface="+mn-ea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05351" y="5241521"/>
            <a:ext cx="458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다섯 번째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5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1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9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750"/>
                            </p:stCondLst>
                            <p:childTnLst>
                              <p:par>
                                <p:cTn id="6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250"/>
                            </p:stCondLst>
                            <p:childTnLst>
                              <p:par>
                                <p:cTn id="8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5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/>
      <p:bldP spid="11" grpId="0"/>
      <p:bldP spid="66" grpId="0" animBg="1"/>
      <p:bldP spid="67" grpId="0" animBg="1"/>
      <p:bldP spid="67" grpId="1" animBg="1"/>
      <p:bldP spid="68" grpId="0"/>
      <p:bldP spid="69" grpId="0"/>
      <p:bldP spid="70" grpId="0" animBg="1"/>
      <p:bldP spid="71" grpId="0" animBg="1"/>
      <p:bldP spid="71" grpId="1" animBg="1"/>
      <p:bldP spid="72" grpId="0"/>
      <p:bldP spid="73" grpId="0"/>
      <p:bldP spid="74" grpId="0" animBg="1"/>
      <p:bldP spid="75" grpId="0" animBg="1"/>
      <p:bldP spid="75" grpId="1" animBg="1"/>
      <p:bldP spid="76" grpId="0"/>
      <p:bldP spid="77" grpId="0"/>
      <p:bldP spid="78" grpId="0" animBg="1"/>
      <p:bldP spid="79" grpId="0" animBg="1"/>
      <p:bldP spid="79" grpId="1" animBg="1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3"/>
          </p:nvPr>
        </p:nvSpPr>
        <p:spPr>
          <a:xfrm>
            <a:off x="5673724" y="1107831"/>
            <a:ext cx="6104145" cy="5040557"/>
          </a:xfrm>
        </p:spPr>
        <p:txBody>
          <a:bodyPr>
            <a:normAutofit/>
          </a:bodyPr>
          <a:lstStyle/>
          <a:p>
            <a:r>
              <a:rPr lang="ko-KR" altLang="en-US" sz="2000" b="0" smtClean="0"/>
              <a:t>학습내용을 </a:t>
            </a:r>
            <a:r>
              <a:rPr lang="ko-KR" altLang="en-US" sz="2000" b="0" dirty="0" smtClean="0"/>
              <a:t>입력하십시오</a:t>
            </a:r>
            <a:endParaRPr lang="en-US" altLang="ko-KR" sz="2000" b="0" dirty="0" smtClean="0"/>
          </a:p>
          <a:p>
            <a:r>
              <a:rPr lang="ko-KR" altLang="en-US" sz="2000" b="0" dirty="0" smtClean="0"/>
              <a:t>줄 간격은 </a:t>
            </a:r>
            <a:r>
              <a:rPr lang="en-US" altLang="ko-KR" sz="2000" b="0" dirty="0" smtClean="0"/>
              <a:t>1.5</a:t>
            </a:r>
            <a:r>
              <a:rPr lang="ko-KR" altLang="en-US" sz="2000" b="0" dirty="0" smtClean="0"/>
              <a:t>로 설정 되어 있습니다</a:t>
            </a:r>
            <a:r>
              <a:rPr lang="en-US" altLang="ko-KR" sz="2000" b="0" dirty="0" smtClean="0"/>
              <a:t>.</a:t>
            </a:r>
          </a:p>
          <a:p>
            <a:r>
              <a:rPr lang="ko-KR" altLang="en-US" sz="2000" b="0" dirty="0" smtClean="0"/>
              <a:t>서식의 단락에서 수정 가능합니다</a:t>
            </a:r>
            <a:r>
              <a:rPr lang="en-US" altLang="ko-KR" sz="2000" b="0" dirty="0" smtClean="0"/>
              <a:t>.</a:t>
            </a:r>
            <a:endParaRPr lang="ko-KR" altLang="en-US" sz="20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제목을 입력하십시오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5176709" y="5514975"/>
            <a:ext cx="7269889" cy="633413"/>
            <a:chOff x="5724525" y="5860256"/>
            <a:chExt cx="7269889" cy="633413"/>
          </a:xfrm>
        </p:grpSpPr>
        <p:sp>
          <p:nvSpPr>
            <p:cNvPr id="4" name="톱니 모양의 오른쪽 화살표 3"/>
            <p:cNvSpPr/>
            <p:nvPr/>
          </p:nvSpPr>
          <p:spPr>
            <a:xfrm>
              <a:off x="5724525" y="5860256"/>
              <a:ext cx="7269889" cy="633413"/>
            </a:xfrm>
            <a:prstGeom prst="notchedRightArrow">
              <a:avLst>
                <a:gd name="adj1" fmla="val 100000"/>
                <a:gd name="adj2" fmla="val 38111"/>
              </a:avLst>
            </a:prstGeom>
            <a:solidFill>
              <a:schemeClr val="accent2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23458" y="5946130"/>
              <a:ext cx="67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>
                  <a:solidFill>
                    <a:schemeClr val="bg1">
                      <a:lumMod val="85000"/>
                      <a:lumOff val="15000"/>
                    </a:schemeClr>
                  </a:solidFill>
                </a:rPr>
                <a:t>텍스트를 입력하십시오</a:t>
              </a:r>
              <a:endParaRPr lang="ko-KR" altLang="en-US" sz="2400" b="1" dirty="0">
                <a:solidFill>
                  <a:schemeClr val="bg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톱니 모양의 오른쪽 화살표 4"/>
            <p:cNvSpPr/>
            <p:nvPr/>
          </p:nvSpPr>
          <p:spPr>
            <a:xfrm rot="10800000" flipH="1">
              <a:off x="5842410" y="5914995"/>
              <a:ext cx="7152004" cy="525074"/>
            </a:xfrm>
            <a:prstGeom prst="notchedRightArrow">
              <a:avLst>
                <a:gd name="adj1" fmla="val 100000"/>
                <a:gd name="adj2" fmla="val 40859"/>
              </a:avLst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955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535007"/>
              </p:ext>
            </p:extLst>
          </p:nvPr>
        </p:nvGraphicFramePr>
        <p:xfrm>
          <a:off x="6110290" y="1620957"/>
          <a:ext cx="5584968" cy="30879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61656"/>
                <a:gridCol w="1861656"/>
                <a:gridCol w="1861656"/>
              </a:tblGrid>
              <a:tr h="5535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ko-KR" altLang="en-US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번</a:t>
                      </a:r>
                      <a:endParaRPr lang="ko-KR" altLang="en-US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2065" marR="82065" marT="41032" marB="41032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ko-KR" altLang="en-US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번</a:t>
                      </a:r>
                      <a:endParaRPr lang="ko-KR" altLang="en-US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ko-KR" altLang="en-US" sz="2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번</a:t>
                      </a:r>
                      <a:endParaRPr lang="ko-KR" altLang="en-US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  <a:tr h="633615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065" marR="82065" marT="41032" marB="410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7" name="그룹 26"/>
          <p:cNvGrpSpPr/>
          <p:nvPr/>
        </p:nvGrpSpPr>
        <p:grpSpPr>
          <a:xfrm>
            <a:off x="6041967" y="4802257"/>
            <a:ext cx="5653293" cy="1618890"/>
            <a:chOff x="6104618" y="4942592"/>
            <a:chExt cx="6280519" cy="1618890"/>
          </a:xfrm>
        </p:grpSpPr>
        <p:sp>
          <p:nvSpPr>
            <p:cNvPr id="28" name="한쪽 모서리가 잘린 사각형 27"/>
            <p:cNvSpPr/>
            <p:nvPr/>
          </p:nvSpPr>
          <p:spPr>
            <a:xfrm flipH="1">
              <a:off x="6206051" y="4977482"/>
              <a:ext cx="6179086" cy="1584000"/>
            </a:xfrm>
            <a:prstGeom prst="snip1Rect">
              <a:avLst>
                <a:gd name="adj" fmla="val 39234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대각선 줄무늬 28"/>
            <p:cNvSpPr/>
            <p:nvPr/>
          </p:nvSpPr>
          <p:spPr>
            <a:xfrm rot="10974953">
              <a:off x="6172885" y="4942592"/>
              <a:ext cx="687345" cy="661377"/>
            </a:xfrm>
            <a:prstGeom prst="diagStripe">
              <a:avLst>
                <a:gd name="adj" fmla="val 72046"/>
              </a:avLst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이등변 삼각형 29"/>
            <p:cNvSpPr/>
            <p:nvPr/>
          </p:nvSpPr>
          <p:spPr>
            <a:xfrm rot="18989921">
              <a:off x="6104618" y="5079283"/>
              <a:ext cx="746658" cy="35671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766803" y="4948027"/>
            <a:ext cx="4797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95000"/>
                  </a:schemeClr>
                </a:solidFill>
              </a:rPr>
              <a:t>이곳에 내용을 입력해 주세요</a:t>
            </a:r>
            <a:endParaRPr lang="ko-KR" altLang="en-US" sz="1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1" name="순서도: 수행의 시작/종료 20"/>
          <p:cNvSpPr/>
          <p:nvPr/>
        </p:nvSpPr>
        <p:spPr>
          <a:xfrm>
            <a:off x="6359158" y="1060160"/>
            <a:ext cx="711556" cy="67468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grpSp>
        <p:nvGrpSpPr>
          <p:cNvPr id="22" name="그룹 21"/>
          <p:cNvGrpSpPr/>
          <p:nvPr/>
        </p:nvGrpSpPr>
        <p:grpSpPr>
          <a:xfrm>
            <a:off x="6871071" y="699160"/>
            <a:ext cx="4919886" cy="789469"/>
            <a:chOff x="1275338" y="3827476"/>
            <a:chExt cx="5134059" cy="651510"/>
          </a:xfrm>
        </p:grpSpPr>
        <p:sp>
          <p:nvSpPr>
            <p:cNvPr id="23" name="순서도: 지연 22"/>
            <p:cNvSpPr/>
            <p:nvPr/>
          </p:nvSpPr>
          <p:spPr>
            <a:xfrm>
              <a:off x="5670059" y="3827476"/>
              <a:ext cx="739338" cy="65151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975036" y="3827476"/>
              <a:ext cx="3706453" cy="6515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25" name="순서도: 지연 24"/>
            <p:cNvSpPr/>
            <p:nvPr/>
          </p:nvSpPr>
          <p:spPr>
            <a:xfrm rot="10800000">
              <a:off x="1275338" y="3827476"/>
              <a:ext cx="739338" cy="65151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6957823" y="768047"/>
            <a:ext cx="4737435" cy="651694"/>
            <a:chOff x="1275338" y="3827476"/>
            <a:chExt cx="5134059" cy="621371"/>
          </a:xfrm>
          <a:solidFill>
            <a:schemeClr val="tx1"/>
          </a:solidFill>
        </p:grpSpPr>
        <p:sp>
          <p:nvSpPr>
            <p:cNvPr id="45" name="순서도: 지연 44"/>
            <p:cNvSpPr/>
            <p:nvPr/>
          </p:nvSpPr>
          <p:spPr>
            <a:xfrm>
              <a:off x="5670059" y="3827477"/>
              <a:ext cx="739338" cy="62137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975036" y="3827477"/>
              <a:ext cx="3706453" cy="6213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47" name="순서도: 지연 46"/>
            <p:cNvSpPr/>
            <p:nvPr/>
          </p:nvSpPr>
          <p:spPr>
            <a:xfrm rot="10800000">
              <a:off x="1275338" y="3827476"/>
              <a:ext cx="739338" cy="62137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48" name="타원 47"/>
          <p:cNvSpPr/>
          <p:nvPr/>
        </p:nvSpPr>
        <p:spPr>
          <a:xfrm>
            <a:off x="5831693" y="683120"/>
            <a:ext cx="821549" cy="8215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49" name="타원 48"/>
          <p:cNvSpPr/>
          <p:nvPr/>
        </p:nvSpPr>
        <p:spPr>
          <a:xfrm flipH="1">
            <a:off x="5912898" y="773401"/>
            <a:ext cx="640987" cy="6409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/>
          </a:p>
        </p:txBody>
      </p:sp>
      <p:sp>
        <p:nvSpPr>
          <p:cNvPr id="50" name="TextBox 49"/>
          <p:cNvSpPr txBox="1"/>
          <p:nvPr/>
        </p:nvSpPr>
        <p:spPr>
          <a:xfrm>
            <a:off x="7079850" y="832284"/>
            <a:ext cx="4371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accent1"/>
                </a:solidFill>
                <a:latin typeface="+mj-ea"/>
                <a:ea typeface="+mj-ea"/>
              </a:rPr>
              <a:t>내용을 입력해 주세요</a:t>
            </a:r>
            <a:r>
              <a:rPr lang="en-US" altLang="ko-KR" sz="2400" b="1" dirty="0" smtClean="0">
                <a:solidFill>
                  <a:schemeClr val="accent1"/>
                </a:solidFill>
                <a:latin typeface="+mj-ea"/>
                <a:ea typeface="+mj-ea"/>
              </a:rPr>
              <a:t>.</a:t>
            </a:r>
            <a:endParaRPr lang="ko-KR" altLang="en-US" sz="2400" b="1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17677" y="832284"/>
            <a:ext cx="63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/>
              <a:t>01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32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차트 5"/>
          <p:cNvGraphicFramePr/>
          <p:nvPr>
            <p:extLst>
              <p:ext uri="{D42A27DB-BD31-4B8C-83A1-F6EECF244321}">
                <p14:modId xmlns:p14="http://schemas.microsoft.com/office/powerpoint/2010/main" val="2849042560"/>
              </p:ext>
            </p:extLst>
          </p:nvPr>
        </p:nvGraphicFramePr>
        <p:xfrm>
          <a:off x="5746837" y="1274806"/>
          <a:ext cx="6230909" cy="416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" name="그룹 25"/>
          <p:cNvGrpSpPr/>
          <p:nvPr/>
        </p:nvGrpSpPr>
        <p:grpSpPr>
          <a:xfrm>
            <a:off x="5714939" y="438314"/>
            <a:ext cx="6321347" cy="811681"/>
            <a:chOff x="3551359" y="1637456"/>
            <a:chExt cx="6321347" cy="811681"/>
          </a:xfrm>
        </p:grpSpPr>
        <p:sp>
          <p:nvSpPr>
            <p:cNvPr id="27" name="톱니 모양의 오른쪽 화살표 26"/>
            <p:cNvSpPr/>
            <p:nvPr/>
          </p:nvSpPr>
          <p:spPr>
            <a:xfrm>
              <a:off x="3551359" y="1893861"/>
              <a:ext cx="1266864" cy="547255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8" name="순서도: 데이터 27"/>
            <p:cNvSpPr/>
            <p:nvPr/>
          </p:nvSpPr>
          <p:spPr>
            <a:xfrm flipH="1">
              <a:off x="4045476" y="2287264"/>
              <a:ext cx="869512" cy="161873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9" name="톱니 모양의 오른쪽 화살표 28"/>
            <p:cNvSpPr/>
            <p:nvPr/>
          </p:nvSpPr>
          <p:spPr>
            <a:xfrm flipH="1">
              <a:off x="8597453" y="1893861"/>
              <a:ext cx="1275253" cy="547256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0" name="순서도: 데이터 29"/>
            <p:cNvSpPr/>
            <p:nvPr/>
          </p:nvSpPr>
          <p:spPr>
            <a:xfrm>
              <a:off x="8400304" y="2277946"/>
              <a:ext cx="892712" cy="163170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4045476" y="1637456"/>
              <a:ext cx="5252714" cy="6498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5186919" y="1714540"/>
              <a:ext cx="30235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/>
                <a:t>제목을 입력하십시오</a:t>
              </a:r>
              <a:endPara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밝은고딕 EB" panose="02020603020101020101" pitchFamily="18" charset="-127"/>
                <a:ea typeface="Rix밝은고딕 E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8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2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차트 18"/>
          <p:cNvGraphicFramePr/>
          <p:nvPr>
            <p:extLst>
              <p:ext uri="{D42A27DB-BD31-4B8C-83A1-F6EECF244321}">
                <p14:modId xmlns:p14="http://schemas.microsoft.com/office/powerpoint/2010/main" val="528291845"/>
              </p:ext>
            </p:extLst>
          </p:nvPr>
        </p:nvGraphicFramePr>
        <p:xfrm>
          <a:off x="5701618" y="1148810"/>
          <a:ext cx="6321347" cy="422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5714939" y="438314"/>
            <a:ext cx="6321347" cy="811681"/>
            <a:chOff x="3551359" y="1637456"/>
            <a:chExt cx="6321347" cy="811681"/>
          </a:xfrm>
        </p:grpSpPr>
        <p:sp>
          <p:nvSpPr>
            <p:cNvPr id="11" name="톱니 모양의 오른쪽 화살표 10"/>
            <p:cNvSpPr/>
            <p:nvPr/>
          </p:nvSpPr>
          <p:spPr>
            <a:xfrm>
              <a:off x="3551359" y="1893861"/>
              <a:ext cx="1266864" cy="547255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순서도: 데이터 19"/>
            <p:cNvSpPr/>
            <p:nvPr/>
          </p:nvSpPr>
          <p:spPr>
            <a:xfrm flipH="1">
              <a:off x="4045476" y="2287264"/>
              <a:ext cx="869512" cy="161873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톱니 모양의 오른쪽 화살표 20"/>
            <p:cNvSpPr/>
            <p:nvPr/>
          </p:nvSpPr>
          <p:spPr>
            <a:xfrm flipH="1">
              <a:off x="8597453" y="1893861"/>
              <a:ext cx="1275253" cy="547256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순서도: 데이터 21"/>
            <p:cNvSpPr/>
            <p:nvPr/>
          </p:nvSpPr>
          <p:spPr>
            <a:xfrm>
              <a:off x="8400304" y="2277946"/>
              <a:ext cx="892712" cy="163170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4045476" y="1637456"/>
              <a:ext cx="5252714" cy="6498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186919" y="1723967"/>
              <a:ext cx="30235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/>
                <a:t>제목을 입력하십시오</a:t>
              </a:r>
              <a:endPara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밝은고딕 EB" panose="02020603020101020101" pitchFamily="18" charset="-127"/>
                <a:ea typeface="Rix밝은고딕 E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/>
          <p:nvPr/>
        </p:nvSpPr>
        <p:spPr>
          <a:xfrm rot="2879098">
            <a:off x="9798980" y="4825953"/>
            <a:ext cx="2685423" cy="3501144"/>
          </a:xfrm>
          <a:custGeom>
            <a:avLst/>
            <a:gdLst>
              <a:gd name="connsiteX0" fmla="*/ 1023114 w 3643089"/>
              <a:gd name="connsiteY0" fmla="*/ 0 h 2626180"/>
              <a:gd name="connsiteX1" fmla="*/ 3643089 w 3643089"/>
              <a:gd name="connsiteY1" fmla="*/ 0 h 2626180"/>
              <a:gd name="connsiteX2" fmla="*/ 3643089 w 3643089"/>
              <a:gd name="connsiteY2" fmla="*/ 2626180 h 2626180"/>
              <a:gd name="connsiteX3" fmla="*/ 0 w 3643089"/>
              <a:gd name="connsiteY3" fmla="*/ 2626180 h 262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3089" h="2626180">
                <a:moveTo>
                  <a:pt x="1023114" y="0"/>
                </a:moveTo>
                <a:lnTo>
                  <a:pt x="3643089" y="0"/>
                </a:lnTo>
                <a:lnTo>
                  <a:pt x="3643089" y="2626180"/>
                </a:lnTo>
                <a:lnTo>
                  <a:pt x="0" y="2626180"/>
                </a:lnTo>
                <a:close/>
              </a:path>
            </a:pathLst>
          </a:custGeom>
          <a:gradFill flip="none" rotWithShape="1">
            <a:gsLst>
              <a:gs pos="80000">
                <a:schemeClr val="bg1">
                  <a:alpha val="0"/>
                </a:schemeClr>
              </a:gs>
              <a:gs pos="6000">
                <a:schemeClr val="bg1">
                  <a:lumMod val="75000"/>
                  <a:lumOff val="2500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이등변 삼각형 52"/>
          <p:cNvSpPr/>
          <p:nvPr/>
        </p:nvSpPr>
        <p:spPr>
          <a:xfrm rot="10800000">
            <a:off x="6228300" y="4217580"/>
            <a:ext cx="5323898" cy="2032320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이등변 삼각형 51"/>
          <p:cNvSpPr/>
          <p:nvPr/>
        </p:nvSpPr>
        <p:spPr>
          <a:xfrm rot="10800000">
            <a:off x="6836419" y="3548246"/>
            <a:ext cx="4109429" cy="1514926"/>
          </a:xfrm>
          <a:prstGeom prst="triangle">
            <a:avLst/>
          </a:prstGeom>
          <a:solidFill>
            <a:srgbClr val="0D3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이등변 삼각형 50"/>
          <p:cNvSpPr/>
          <p:nvPr/>
        </p:nvSpPr>
        <p:spPr>
          <a:xfrm rot="10800000">
            <a:off x="7427583" y="2888904"/>
            <a:ext cx="2903129" cy="1043992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이등변 삼각형 49"/>
          <p:cNvSpPr/>
          <p:nvPr/>
        </p:nvSpPr>
        <p:spPr>
          <a:xfrm rot="10800000">
            <a:off x="8011305" y="2229023"/>
            <a:ext cx="1748209" cy="497205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이등변 삼각형 48"/>
          <p:cNvSpPr/>
          <p:nvPr/>
        </p:nvSpPr>
        <p:spPr>
          <a:xfrm rot="10800000">
            <a:off x="8614218" y="1559691"/>
            <a:ext cx="530159" cy="27241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각 삼각형 3"/>
          <p:cNvSpPr/>
          <p:nvPr/>
        </p:nvSpPr>
        <p:spPr>
          <a:xfrm>
            <a:off x="8870282" y="1305151"/>
            <a:ext cx="3170906" cy="5413753"/>
          </a:xfrm>
          <a:custGeom>
            <a:avLst/>
            <a:gdLst>
              <a:gd name="connsiteX0" fmla="*/ 0 w 2484000"/>
              <a:gd name="connsiteY0" fmla="*/ 3429095 h 3429095"/>
              <a:gd name="connsiteX1" fmla="*/ 0 w 2484000"/>
              <a:gd name="connsiteY1" fmla="*/ 0 h 3429095"/>
              <a:gd name="connsiteX2" fmla="*/ 2484000 w 2484000"/>
              <a:gd name="connsiteY2" fmla="*/ 3429095 h 3429095"/>
              <a:gd name="connsiteX3" fmla="*/ 0 w 2484000"/>
              <a:gd name="connsiteY3" fmla="*/ 3429095 h 3429095"/>
              <a:gd name="connsiteX0" fmla="*/ 0 w 2484000"/>
              <a:gd name="connsiteY0" fmla="*/ 3429095 h 3429095"/>
              <a:gd name="connsiteX1" fmla="*/ 0 w 2484000"/>
              <a:gd name="connsiteY1" fmla="*/ 0 h 3429095"/>
              <a:gd name="connsiteX2" fmla="*/ 2484000 w 2484000"/>
              <a:gd name="connsiteY2" fmla="*/ 2295239 h 3429095"/>
              <a:gd name="connsiteX3" fmla="*/ 0 w 2484000"/>
              <a:gd name="connsiteY3" fmla="*/ 3429095 h 34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4000" h="3429095">
                <a:moveTo>
                  <a:pt x="0" y="3429095"/>
                </a:moveTo>
                <a:lnTo>
                  <a:pt x="0" y="0"/>
                </a:lnTo>
                <a:lnTo>
                  <a:pt x="2484000" y="2295239"/>
                </a:lnTo>
                <a:lnTo>
                  <a:pt x="0" y="3429095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lumOff val="15000"/>
                </a:schemeClr>
              </a:gs>
              <a:gs pos="88000">
                <a:schemeClr val="bg1">
                  <a:lumMod val="95000"/>
                  <a:lumOff val="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각 삼각형 4"/>
          <p:cNvSpPr/>
          <p:nvPr/>
        </p:nvSpPr>
        <p:spPr>
          <a:xfrm flipH="1">
            <a:off x="5714940" y="1305151"/>
            <a:ext cx="3170906" cy="5413753"/>
          </a:xfrm>
          <a:custGeom>
            <a:avLst/>
            <a:gdLst>
              <a:gd name="connsiteX0" fmla="*/ 0 w 2484000"/>
              <a:gd name="connsiteY0" fmla="*/ 3429095 h 3429095"/>
              <a:gd name="connsiteX1" fmla="*/ 0 w 2484000"/>
              <a:gd name="connsiteY1" fmla="*/ 0 h 3429095"/>
              <a:gd name="connsiteX2" fmla="*/ 2484000 w 2484000"/>
              <a:gd name="connsiteY2" fmla="*/ 3429095 h 3429095"/>
              <a:gd name="connsiteX3" fmla="*/ 0 w 2484000"/>
              <a:gd name="connsiteY3" fmla="*/ 3429095 h 3429095"/>
              <a:gd name="connsiteX0" fmla="*/ 0 w 2471808"/>
              <a:gd name="connsiteY0" fmla="*/ 3429095 h 3429095"/>
              <a:gd name="connsiteX1" fmla="*/ 0 w 2471808"/>
              <a:gd name="connsiteY1" fmla="*/ 0 h 3429095"/>
              <a:gd name="connsiteX2" fmla="*/ 2471808 w 2471808"/>
              <a:gd name="connsiteY2" fmla="*/ 2295239 h 3429095"/>
              <a:gd name="connsiteX3" fmla="*/ 0 w 2471808"/>
              <a:gd name="connsiteY3" fmla="*/ 3429095 h 342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808" h="3429095">
                <a:moveTo>
                  <a:pt x="0" y="3429095"/>
                </a:moveTo>
                <a:lnTo>
                  <a:pt x="0" y="0"/>
                </a:lnTo>
                <a:lnTo>
                  <a:pt x="2471808" y="2295239"/>
                </a:lnTo>
                <a:lnTo>
                  <a:pt x="0" y="3429095"/>
                </a:lnTo>
                <a:close/>
              </a:path>
            </a:pathLst>
          </a:custGeom>
          <a:gradFill flip="none" rotWithShape="1">
            <a:gsLst>
              <a:gs pos="62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자유형 35"/>
          <p:cNvSpPr/>
          <p:nvPr/>
        </p:nvSpPr>
        <p:spPr>
          <a:xfrm rot="1717021">
            <a:off x="5682448" y="4948593"/>
            <a:ext cx="3622629" cy="788292"/>
          </a:xfrm>
          <a:custGeom>
            <a:avLst/>
            <a:gdLst>
              <a:gd name="connsiteX0" fmla="*/ 190915 w 3926590"/>
              <a:gd name="connsiteY0" fmla="*/ 0 h 854434"/>
              <a:gd name="connsiteX1" fmla="*/ 3460409 w 3926590"/>
              <a:gd name="connsiteY1" fmla="*/ 0 h 854434"/>
              <a:gd name="connsiteX2" fmla="*/ 3926590 w 3926590"/>
              <a:gd name="connsiteY2" fmla="*/ 854434 h 854434"/>
              <a:gd name="connsiteX3" fmla="*/ 0 w 3926590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590" h="854434">
                <a:moveTo>
                  <a:pt x="190915" y="0"/>
                </a:moveTo>
                <a:lnTo>
                  <a:pt x="3460409" y="0"/>
                </a:lnTo>
                <a:lnTo>
                  <a:pt x="3926590" y="854434"/>
                </a:lnTo>
                <a:lnTo>
                  <a:pt x="0" y="854434"/>
                </a:lnTo>
                <a:close/>
              </a:path>
            </a:pathLst>
          </a:custGeom>
          <a:gradFill flip="none" rotWithShape="1">
            <a:gsLst>
              <a:gs pos="7000">
                <a:schemeClr val="tx1"/>
              </a:gs>
              <a:gs pos="15000">
                <a:schemeClr val="bg2">
                  <a:lumMod val="75000"/>
                </a:schemeClr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자유형 33"/>
          <p:cNvSpPr/>
          <p:nvPr/>
        </p:nvSpPr>
        <p:spPr>
          <a:xfrm rot="1717021">
            <a:off x="6952558" y="3303473"/>
            <a:ext cx="2269895" cy="788292"/>
          </a:xfrm>
          <a:custGeom>
            <a:avLst/>
            <a:gdLst>
              <a:gd name="connsiteX0" fmla="*/ 190915 w 2460353"/>
              <a:gd name="connsiteY0" fmla="*/ 0 h 854434"/>
              <a:gd name="connsiteX1" fmla="*/ 1994171 w 2460353"/>
              <a:gd name="connsiteY1" fmla="*/ 0 h 854434"/>
              <a:gd name="connsiteX2" fmla="*/ 2460353 w 2460353"/>
              <a:gd name="connsiteY2" fmla="*/ 854434 h 854434"/>
              <a:gd name="connsiteX3" fmla="*/ 0 w 2460353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353" h="854434">
                <a:moveTo>
                  <a:pt x="190915" y="0"/>
                </a:moveTo>
                <a:lnTo>
                  <a:pt x="1994171" y="0"/>
                </a:lnTo>
                <a:lnTo>
                  <a:pt x="2460353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13000">
                <a:schemeClr val="tx1"/>
              </a:gs>
              <a:gs pos="23000">
                <a:schemeClr val="accent1">
                  <a:lumMod val="7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자유형 32"/>
          <p:cNvSpPr/>
          <p:nvPr/>
        </p:nvSpPr>
        <p:spPr>
          <a:xfrm rot="1717021">
            <a:off x="7587613" y="2472126"/>
            <a:ext cx="1593528" cy="788292"/>
          </a:xfrm>
          <a:custGeom>
            <a:avLst/>
            <a:gdLst>
              <a:gd name="connsiteX0" fmla="*/ 190915 w 1727235"/>
              <a:gd name="connsiteY0" fmla="*/ 0 h 854434"/>
              <a:gd name="connsiteX1" fmla="*/ 1261053 w 1727235"/>
              <a:gd name="connsiteY1" fmla="*/ 0 h 854434"/>
              <a:gd name="connsiteX2" fmla="*/ 1727235 w 1727235"/>
              <a:gd name="connsiteY2" fmla="*/ 854434 h 854434"/>
              <a:gd name="connsiteX3" fmla="*/ 0 w 1727235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35" h="854434">
                <a:moveTo>
                  <a:pt x="190915" y="0"/>
                </a:moveTo>
                <a:lnTo>
                  <a:pt x="1261053" y="0"/>
                </a:lnTo>
                <a:lnTo>
                  <a:pt x="1727235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17000">
                <a:schemeClr val="tx1"/>
              </a:gs>
              <a:gs pos="3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 29"/>
          <p:cNvSpPr/>
          <p:nvPr/>
        </p:nvSpPr>
        <p:spPr>
          <a:xfrm rot="1717021">
            <a:off x="8223307" y="1638271"/>
            <a:ext cx="906697" cy="788292"/>
          </a:xfrm>
          <a:custGeom>
            <a:avLst/>
            <a:gdLst>
              <a:gd name="connsiteX0" fmla="*/ 190915 w 982774"/>
              <a:gd name="connsiteY0" fmla="*/ 0 h 854434"/>
              <a:gd name="connsiteX1" fmla="*/ 516592 w 982774"/>
              <a:gd name="connsiteY1" fmla="*/ 0 h 854434"/>
              <a:gd name="connsiteX2" fmla="*/ 982774 w 982774"/>
              <a:gd name="connsiteY2" fmla="*/ 854434 h 854434"/>
              <a:gd name="connsiteX3" fmla="*/ 0 w 982774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774" h="854434">
                <a:moveTo>
                  <a:pt x="190915" y="0"/>
                </a:moveTo>
                <a:lnTo>
                  <a:pt x="516592" y="0"/>
                </a:lnTo>
                <a:lnTo>
                  <a:pt x="982774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20000">
                <a:schemeClr val="tx1"/>
              </a:gs>
              <a:gs pos="46000">
                <a:schemeClr val="accent1">
                  <a:lumMod val="60000"/>
                  <a:lumOff val="40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자유형 34"/>
          <p:cNvSpPr/>
          <p:nvPr/>
        </p:nvSpPr>
        <p:spPr>
          <a:xfrm rot="1717021">
            <a:off x="6317504" y="4134822"/>
            <a:ext cx="2946261" cy="788292"/>
          </a:xfrm>
          <a:custGeom>
            <a:avLst/>
            <a:gdLst>
              <a:gd name="connsiteX0" fmla="*/ 190915 w 3193471"/>
              <a:gd name="connsiteY0" fmla="*/ 0 h 854434"/>
              <a:gd name="connsiteX1" fmla="*/ 2727290 w 3193471"/>
              <a:gd name="connsiteY1" fmla="*/ 0 h 854434"/>
              <a:gd name="connsiteX2" fmla="*/ 3193471 w 3193471"/>
              <a:gd name="connsiteY2" fmla="*/ 854434 h 854434"/>
              <a:gd name="connsiteX3" fmla="*/ 0 w 3193471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471" h="854434">
                <a:moveTo>
                  <a:pt x="190915" y="0"/>
                </a:moveTo>
                <a:lnTo>
                  <a:pt x="2727290" y="0"/>
                </a:lnTo>
                <a:lnTo>
                  <a:pt x="3193471" y="854434"/>
                </a:lnTo>
                <a:lnTo>
                  <a:pt x="0" y="854434"/>
                </a:lnTo>
                <a:close/>
              </a:path>
            </a:pathLst>
          </a:custGeom>
          <a:gradFill flip="none" rotWithShape="1">
            <a:gsLst>
              <a:gs pos="10000">
                <a:schemeClr val="tx1"/>
              </a:gs>
              <a:gs pos="18000">
                <a:schemeClr val="accent1">
                  <a:lumMod val="50000"/>
                </a:schemeClr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자유형 40"/>
          <p:cNvSpPr/>
          <p:nvPr/>
        </p:nvSpPr>
        <p:spPr>
          <a:xfrm rot="19882979" flipH="1">
            <a:off x="8467460" y="4948593"/>
            <a:ext cx="3623561" cy="788292"/>
          </a:xfrm>
          <a:custGeom>
            <a:avLst/>
            <a:gdLst>
              <a:gd name="connsiteX0" fmla="*/ 190915 w 3926590"/>
              <a:gd name="connsiteY0" fmla="*/ 0 h 854434"/>
              <a:gd name="connsiteX1" fmla="*/ 3460409 w 3926590"/>
              <a:gd name="connsiteY1" fmla="*/ 0 h 854434"/>
              <a:gd name="connsiteX2" fmla="*/ 3926590 w 3926590"/>
              <a:gd name="connsiteY2" fmla="*/ 854434 h 854434"/>
              <a:gd name="connsiteX3" fmla="*/ 0 w 3926590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6590" h="854434">
                <a:moveTo>
                  <a:pt x="190915" y="0"/>
                </a:moveTo>
                <a:lnTo>
                  <a:pt x="3460409" y="0"/>
                </a:lnTo>
                <a:lnTo>
                  <a:pt x="3926590" y="854434"/>
                </a:lnTo>
                <a:lnTo>
                  <a:pt x="0" y="854434"/>
                </a:lnTo>
                <a:close/>
              </a:path>
            </a:pathLst>
          </a:custGeom>
          <a:gradFill flip="none" rotWithShape="1">
            <a:gsLst>
              <a:gs pos="7000">
                <a:schemeClr val="tx1"/>
              </a:gs>
              <a:gs pos="15000">
                <a:schemeClr val="bg2">
                  <a:lumMod val="75000"/>
                </a:schemeClr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자유형 41"/>
          <p:cNvSpPr/>
          <p:nvPr/>
        </p:nvSpPr>
        <p:spPr>
          <a:xfrm rot="19882979" flipH="1">
            <a:off x="8550106" y="3303473"/>
            <a:ext cx="2270479" cy="788292"/>
          </a:xfrm>
          <a:custGeom>
            <a:avLst/>
            <a:gdLst>
              <a:gd name="connsiteX0" fmla="*/ 190915 w 2460353"/>
              <a:gd name="connsiteY0" fmla="*/ 0 h 854434"/>
              <a:gd name="connsiteX1" fmla="*/ 1994171 w 2460353"/>
              <a:gd name="connsiteY1" fmla="*/ 0 h 854434"/>
              <a:gd name="connsiteX2" fmla="*/ 2460353 w 2460353"/>
              <a:gd name="connsiteY2" fmla="*/ 854434 h 854434"/>
              <a:gd name="connsiteX3" fmla="*/ 0 w 2460353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353" h="854434">
                <a:moveTo>
                  <a:pt x="190915" y="0"/>
                </a:moveTo>
                <a:lnTo>
                  <a:pt x="1994171" y="0"/>
                </a:lnTo>
                <a:lnTo>
                  <a:pt x="2460353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13000">
                <a:schemeClr val="tx1"/>
              </a:gs>
              <a:gs pos="23000">
                <a:schemeClr val="accent1">
                  <a:lumMod val="7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자유형 42"/>
          <p:cNvSpPr/>
          <p:nvPr/>
        </p:nvSpPr>
        <p:spPr>
          <a:xfrm rot="19882979" flipH="1">
            <a:off x="8591429" y="2472126"/>
            <a:ext cx="1593938" cy="788292"/>
          </a:xfrm>
          <a:custGeom>
            <a:avLst/>
            <a:gdLst>
              <a:gd name="connsiteX0" fmla="*/ 190915 w 1727235"/>
              <a:gd name="connsiteY0" fmla="*/ 0 h 854434"/>
              <a:gd name="connsiteX1" fmla="*/ 1261053 w 1727235"/>
              <a:gd name="connsiteY1" fmla="*/ 0 h 854434"/>
              <a:gd name="connsiteX2" fmla="*/ 1727235 w 1727235"/>
              <a:gd name="connsiteY2" fmla="*/ 854434 h 854434"/>
              <a:gd name="connsiteX3" fmla="*/ 0 w 1727235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235" h="854434">
                <a:moveTo>
                  <a:pt x="190915" y="0"/>
                </a:moveTo>
                <a:lnTo>
                  <a:pt x="1261053" y="0"/>
                </a:lnTo>
                <a:lnTo>
                  <a:pt x="1727235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17000">
                <a:schemeClr val="tx1"/>
              </a:gs>
              <a:gs pos="3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자유형 43"/>
          <p:cNvSpPr/>
          <p:nvPr/>
        </p:nvSpPr>
        <p:spPr>
          <a:xfrm rot="19882979" flipH="1">
            <a:off x="8633791" y="1638271"/>
            <a:ext cx="906930" cy="788292"/>
          </a:xfrm>
          <a:custGeom>
            <a:avLst/>
            <a:gdLst>
              <a:gd name="connsiteX0" fmla="*/ 190915 w 982774"/>
              <a:gd name="connsiteY0" fmla="*/ 0 h 854434"/>
              <a:gd name="connsiteX1" fmla="*/ 516592 w 982774"/>
              <a:gd name="connsiteY1" fmla="*/ 0 h 854434"/>
              <a:gd name="connsiteX2" fmla="*/ 982774 w 982774"/>
              <a:gd name="connsiteY2" fmla="*/ 854434 h 854434"/>
              <a:gd name="connsiteX3" fmla="*/ 0 w 982774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774" h="854434">
                <a:moveTo>
                  <a:pt x="190915" y="0"/>
                </a:moveTo>
                <a:lnTo>
                  <a:pt x="516592" y="0"/>
                </a:lnTo>
                <a:lnTo>
                  <a:pt x="982774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20000">
                <a:schemeClr val="tx1"/>
              </a:gs>
              <a:gs pos="46000">
                <a:schemeClr val="accent1">
                  <a:lumMod val="60000"/>
                  <a:lumOff val="40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 44"/>
          <p:cNvSpPr/>
          <p:nvPr/>
        </p:nvSpPr>
        <p:spPr>
          <a:xfrm rot="19882979" flipH="1">
            <a:off x="8508783" y="4134822"/>
            <a:ext cx="2947019" cy="788292"/>
          </a:xfrm>
          <a:custGeom>
            <a:avLst/>
            <a:gdLst>
              <a:gd name="connsiteX0" fmla="*/ 190915 w 3193471"/>
              <a:gd name="connsiteY0" fmla="*/ 0 h 854434"/>
              <a:gd name="connsiteX1" fmla="*/ 2727290 w 3193471"/>
              <a:gd name="connsiteY1" fmla="*/ 0 h 854434"/>
              <a:gd name="connsiteX2" fmla="*/ 3193471 w 3193471"/>
              <a:gd name="connsiteY2" fmla="*/ 854434 h 854434"/>
              <a:gd name="connsiteX3" fmla="*/ 0 w 3193471"/>
              <a:gd name="connsiteY3" fmla="*/ 854434 h 85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471" h="854434">
                <a:moveTo>
                  <a:pt x="190915" y="0"/>
                </a:moveTo>
                <a:lnTo>
                  <a:pt x="2727290" y="0"/>
                </a:lnTo>
                <a:lnTo>
                  <a:pt x="3193471" y="854434"/>
                </a:lnTo>
                <a:lnTo>
                  <a:pt x="0" y="854434"/>
                </a:lnTo>
                <a:close/>
              </a:path>
            </a:pathLst>
          </a:custGeom>
          <a:gradFill>
            <a:gsLst>
              <a:gs pos="7000">
                <a:schemeClr val="tx1"/>
              </a:gs>
              <a:gs pos="17000">
                <a:schemeClr val="accent1">
                  <a:lumMod val="7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8276535" y="1806281"/>
            <a:ext cx="608129" cy="539507"/>
          </a:xfrm>
          <a:prstGeom prst="rect">
            <a:avLst/>
          </a:prstGeom>
          <a:noFill/>
          <a:scene3d>
            <a:camera prst="perspectiveContrastingLeftFacing" fov="2100000">
              <a:rot lat="874917" lon="2001452" rev="2130132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01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76535" y="2730384"/>
            <a:ext cx="608129" cy="539507"/>
          </a:xfrm>
          <a:prstGeom prst="rect">
            <a:avLst/>
          </a:prstGeom>
          <a:noFill/>
          <a:scene3d>
            <a:camera prst="perspectiveContrastingLeftFacing" fov="2100000">
              <a:rot lat="874917" lon="2001452" rev="2130132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02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5859598" y="4835511"/>
            <a:ext cx="2958169" cy="1351658"/>
            <a:chOff x="5307375" y="4229227"/>
            <a:chExt cx="3206375" cy="1465069"/>
          </a:xfrm>
        </p:grpSpPr>
        <p:sp>
          <p:nvSpPr>
            <p:cNvPr id="60" name="TextBox 59"/>
            <p:cNvSpPr txBox="1"/>
            <p:nvPr/>
          </p:nvSpPr>
          <p:spPr>
            <a:xfrm>
              <a:off x="7854596" y="5109520"/>
              <a:ext cx="659154" cy="584776"/>
            </a:xfrm>
            <a:prstGeom prst="rect">
              <a:avLst/>
            </a:prstGeom>
            <a:noFill/>
            <a:scene3d>
              <a:camera prst="perspectiveContrastingLeftFacing" fov="2100000">
                <a:rot lat="874917" lon="2001452" rev="21301322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05</a:t>
              </a:r>
              <a:endPara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307375" y="4229227"/>
              <a:ext cx="2818399" cy="615553"/>
            </a:xfrm>
            <a:prstGeom prst="rect">
              <a:avLst/>
            </a:prstGeom>
            <a:noFill/>
            <a:scene3d>
              <a:camera prst="perspectiveContrastingLeftFacing">
                <a:rot lat="841734" lon="2264142" rev="20421036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pPr algn="ctr"/>
              <a:r>
                <a:rPr lang="ko-KR" altLang="en-US" sz="1400" dirty="0" smtClean="0"/>
                <a:t>이곳에 원하는 내용을 입력하시오</a:t>
              </a:r>
              <a:endParaRPr lang="ko-KR" altLang="en-US" sz="1400" dirty="0"/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6120092" y="4032429"/>
            <a:ext cx="2719976" cy="1141435"/>
            <a:chOff x="5589727" y="3358757"/>
            <a:chExt cx="2948197" cy="1237205"/>
          </a:xfrm>
        </p:grpSpPr>
        <p:sp>
          <p:nvSpPr>
            <p:cNvPr id="59" name="TextBox 58"/>
            <p:cNvSpPr txBox="1"/>
            <p:nvPr/>
          </p:nvSpPr>
          <p:spPr>
            <a:xfrm>
              <a:off x="7878770" y="4011187"/>
              <a:ext cx="659154" cy="584775"/>
            </a:xfrm>
            <a:prstGeom prst="rect">
              <a:avLst/>
            </a:prstGeom>
            <a:noFill/>
            <a:scene3d>
              <a:camera prst="perspectiveContrastingLeftFacing" fov="2100000">
                <a:rot lat="874917" lon="2001452" rev="21301322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04</a:t>
              </a:r>
              <a:endPara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89727" y="3358757"/>
              <a:ext cx="2818399" cy="615553"/>
            </a:xfrm>
            <a:prstGeom prst="rect">
              <a:avLst/>
            </a:prstGeom>
            <a:noFill/>
            <a:scene3d>
              <a:camera prst="perspectiveContrastingLeftFacing">
                <a:rot lat="913070" lon="2564092" rev="20822964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pPr algn="ctr"/>
              <a:r>
                <a:rPr lang="ko-KR" altLang="en-US" sz="1400" dirty="0" smtClean="0"/>
                <a:t>이곳에 원하는 내용을 입력하시오</a:t>
              </a:r>
              <a:endParaRPr lang="ko-KR" altLang="en-US" sz="1400" dirty="0"/>
            </a:p>
          </p:txBody>
        </p:sp>
      </p:grpSp>
      <p:grpSp>
        <p:nvGrpSpPr>
          <p:cNvPr id="67" name="그룹 66"/>
          <p:cNvGrpSpPr/>
          <p:nvPr/>
        </p:nvGrpSpPr>
        <p:grpSpPr>
          <a:xfrm>
            <a:off x="7015592" y="3216801"/>
            <a:ext cx="1846773" cy="1010648"/>
            <a:chOff x="6560368" y="2474699"/>
            <a:chExt cx="2001728" cy="1095447"/>
          </a:xfrm>
        </p:grpSpPr>
        <p:sp>
          <p:nvSpPr>
            <p:cNvPr id="58" name="TextBox 57"/>
            <p:cNvSpPr txBox="1"/>
            <p:nvPr/>
          </p:nvSpPr>
          <p:spPr>
            <a:xfrm>
              <a:off x="7902941" y="2985371"/>
              <a:ext cx="659155" cy="584775"/>
            </a:xfrm>
            <a:prstGeom prst="rect">
              <a:avLst/>
            </a:prstGeom>
            <a:noFill/>
            <a:scene3d>
              <a:camera prst="perspectiveContrastingLeftFacing" fov="2100000">
                <a:rot lat="874917" lon="2001452" rev="21301322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03</a:t>
              </a:r>
              <a:endParaRPr lang="ko-K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560368" y="2474699"/>
              <a:ext cx="1661031" cy="615553"/>
            </a:xfrm>
            <a:prstGeom prst="rect">
              <a:avLst/>
            </a:prstGeom>
            <a:noFill/>
            <a:scene3d>
              <a:camera prst="perspectiveContrastingLeftFacing">
                <a:rot lat="841734" lon="2264142" rev="20721036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/>
                <a:t>텍스트</a:t>
              </a:r>
              <a:endParaRPr lang="en-US" altLang="ko-KR" sz="2000" b="1" dirty="0" smtClean="0"/>
            </a:p>
            <a:p>
              <a:pPr algn="ctr"/>
              <a:r>
                <a:rPr lang="ko-KR" altLang="en-US" sz="1400" dirty="0" smtClean="0"/>
                <a:t>내용을 입력하시오</a:t>
              </a:r>
              <a:endParaRPr lang="ko-KR" altLang="en-US" sz="1400" dirty="0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9887184" y="4167428"/>
            <a:ext cx="554790" cy="537989"/>
            <a:chOff x="9803301" y="4802174"/>
            <a:chExt cx="845092" cy="819500"/>
          </a:xfr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grpSpPr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9803301" y="4802174"/>
              <a:ext cx="818221" cy="819500"/>
            </a:xfrm>
            <a:custGeom>
              <a:avLst/>
              <a:gdLst>
                <a:gd name="T0" fmla="*/ 2879 w 5116"/>
                <a:gd name="T1" fmla="*/ 19 h 5124"/>
                <a:gd name="T2" fmla="*/ 3336 w 5116"/>
                <a:gd name="T3" fmla="*/ 120 h 5124"/>
                <a:gd name="T4" fmla="*/ 3759 w 5116"/>
                <a:gd name="T5" fmla="*/ 300 h 5124"/>
                <a:gd name="T6" fmla="*/ 4141 w 5116"/>
                <a:gd name="T7" fmla="*/ 549 h 5124"/>
                <a:gd name="T8" fmla="*/ 4469 w 5116"/>
                <a:gd name="T9" fmla="*/ 861 h 5124"/>
                <a:gd name="T10" fmla="*/ 4740 w 5116"/>
                <a:gd name="T11" fmla="*/ 1226 h 5124"/>
                <a:gd name="T12" fmla="*/ 4944 w 5116"/>
                <a:gd name="T13" fmla="*/ 1637 h 5124"/>
                <a:gd name="T14" fmla="*/ 5072 w 5116"/>
                <a:gd name="T15" fmla="*/ 2085 h 5124"/>
                <a:gd name="T16" fmla="*/ 5116 w 5116"/>
                <a:gd name="T17" fmla="*/ 2562 h 5124"/>
                <a:gd name="T18" fmla="*/ 5047 w 5116"/>
                <a:gd name="T19" fmla="*/ 2821 h 5124"/>
                <a:gd name="T20" fmla="*/ 4873 w 5116"/>
                <a:gd name="T21" fmla="*/ 2793 h 5124"/>
                <a:gd name="T22" fmla="*/ 4819 w 5116"/>
                <a:gd name="T23" fmla="*/ 2710 h 5124"/>
                <a:gd name="T24" fmla="*/ 4699 w 5116"/>
                <a:gd name="T25" fmla="*/ 2626 h 5124"/>
                <a:gd name="T26" fmla="*/ 4572 w 5116"/>
                <a:gd name="T27" fmla="*/ 2610 h 5124"/>
                <a:gd name="T28" fmla="*/ 4553 w 5116"/>
                <a:gd name="T29" fmla="*/ 2278 h 5124"/>
                <a:gd name="T30" fmla="*/ 4452 w 5116"/>
                <a:gd name="T31" fmla="*/ 1873 h 5124"/>
                <a:gd name="T32" fmla="*/ 4274 w 5116"/>
                <a:gd name="T33" fmla="*/ 1507 h 5124"/>
                <a:gd name="T34" fmla="*/ 4028 w 5116"/>
                <a:gd name="T35" fmla="*/ 1185 h 5124"/>
                <a:gd name="T36" fmla="*/ 3725 w 5116"/>
                <a:gd name="T37" fmla="*/ 919 h 5124"/>
                <a:gd name="T38" fmla="*/ 3372 w 5116"/>
                <a:gd name="T39" fmla="*/ 716 h 5124"/>
                <a:gd name="T40" fmla="*/ 2981 w 5116"/>
                <a:gd name="T41" fmla="*/ 590 h 5124"/>
                <a:gd name="T42" fmla="*/ 2558 w 5116"/>
                <a:gd name="T43" fmla="*/ 545 h 5124"/>
                <a:gd name="T44" fmla="*/ 2136 w 5116"/>
                <a:gd name="T45" fmla="*/ 590 h 5124"/>
                <a:gd name="T46" fmla="*/ 1743 w 5116"/>
                <a:gd name="T47" fmla="*/ 716 h 5124"/>
                <a:gd name="T48" fmla="*/ 1392 w 5116"/>
                <a:gd name="T49" fmla="*/ 919 h 5124"/>
                <a:gd name="T50" fmla="*/ 1087 w 5116"/>
                <a:gd name="T51" fmla="*/ 1185 h 5124"/>
                <a:gd name="T52" fmla="*/ 844 w 5116"/>
                <a:gd name="T53" fmla="*/ 1507 h 5124"/>
                <a:gd name="T54" fmla="*/ 666 w 5116"/>
                <a:gd name="T55" fmla="*/ 1873 h 5124"/>
                <a:gd name="T56" fmla="*/ 564 w 5116"/>
                <a:gd name="T57" fmla="*/ 2278 h 5124"/>
                <a:gd name="T58" fmla="*/ 548 w 5116"/>
                <a:gd name="T59" fmla="*/ 2707 h 5124"/>
                <a:gd name="T60" fmla="*/ 622 w 5116"/>
                <a:gd name="T61" fmla="*/ 3119 h 5124"/>
                <a:gd name="T62" fmla="*/ 776 w 5116"/>
                <a:gd name="T63" fmla="*/ 3500 h 5124"/>
                <a:gd name="T64" fmla="*/ 999 w 5116"/>
                <a:gd name="T65" fmla="*/ 3837 h 5124"/>
                <a:gd name="T66" fmla="*/ 1285 w 5116"/>
                <a:gd name="T67" fmla="*/ 4123 h 5124"/>
                <a:gd name="T68" fmla="*/ 1621 w 5116"/>
                <a:gd name="T69" fmla="*/ 4348 h 5124"/>
                <a:gd name="T70" fmla="*/ 2001 w 5116"/>
                <a:gd name="T71" fmla="*/ 4501 h 5124"/>
                <a:gd name="T72" fmla="*/ 2415 w 5116"/>
                <a:gd name="T73" fmla="*/ 4575 h 5124"/>
                <a:gd name="T74" fmla="*/ 2805 w 5116"/>
                <a:gd name="T75" fmla="*/ 4563 h 5124"/>
                <a:gd name="T76" fmla="*/ 2930 w 5116"/>
                <a:gd name="T77" fmla="*/ 4714 h 5124"/>
                <a:gd name="T78" fmla="*/ 2986 w 5116"/>
                <a:gd name="T79" fmla="*/ 4907 h 5124"/>
                <a:gd name="T80" fmla="*/ 3100 w 5116"/>
                <a:gd name="T81" fmla="*/ 5066 h 5124"/>
                <a:gd name="T82" fmla="*/ 2697 w 5116"/>
                <a:gd name="T83" fmla="*/ 5121 h 5124"/>
                <a:gd name="T84" fmla="*/ 2237 w 5116"/>
                <a:gd name="T85" fmla="*/ 5105 h 5124"/>
                <a:gd name="T86" fmla="*/ 1780 w 5116"/>
                <a:gd name="T87" fmla="*/ 5004 h 5124"/>
                <a:gd name="T88" fmla="*/ 1357 w 5116"/>
                <a:gd name="T89" fmla="*/ 4824 h 5124"/>
                <a:gd name="T90" fmla="*/ 977 w 5116"/>
                <a:gd name="T91" fmla="*/ 4575 h 5124"/>
                <a:gd name="T92" fmla="*/ 646 w 5116"/>
                <a:gd name="T93" fmla="*/ 4263 h 5124"/>
                <a:gd name="T94" fmla="*/ 375 w 5116"/>
                <a:gd name="T95" fmla="*/ 3898 h 5124"/>
                <a:gd name="T96" fmla="*/ 173 w 5116"/>
                <a:gd name="T97" fmla="*/ 3487 h 5124"/>
                <a:gd name="T98" fmla="*/ 45 w 5116"/>
                <a:gd name="T99" fmla="*/ 3039 h 5124"/>
                <a:gd name="T100" fmla="*/ 0 w 5116"/>
                <a:gd name="T101" fmla="*/ 2562 h 5124"/>
                <a:gd name="T102" fmla="*/ 45 w 5116"/>
                <a:gd name="T103" fmla="*/ 2085 h 5124"/>
                <a:gd name="T104" fmla="*/ 173 w 5116"/>
                <a:gd name="T105" fmla="*/ 1637 h 5124"/>
                <a:gd name="T106" fmla="*/ 375 w 5116"/>
                <a:gd name="T107" fmla="*/ 1226 h 5124"/>
                <a:gd name="T108" fmla="*/ 646 w 5116"/>
                <a:gd name="T109" fmla="*/ 861 h 5124"/>
                <a:gd name="T110" fmla="*/ 977 w 5116"/>
                <a:gd name="T111" fmla="*/ 549 h 5124"/>
                <a:gd name="T112" fmla="*/ 1357 w 5116"/>
                <a:gd name="T113" fmla="*/ 300 h 5124"/>
                <a:gd name="T114" fmla="*/ 1780 w 5116"/>
                <a:gd name="T115" fmla="*/ 120 h 5124"/>
                <a:gd name="T116" fmla="*/ 2237 w 5116"/>
                <a:gd name="T117" fmla="*/ 19 h 5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16" h="5124">
                  <a:moveTo>
                    <a:pt x="2558" y="0"/>
                  </a:moveTo>
                  <a:lnTo>
                    <a:pt x="2720" y="5"/>
                  </a:lnTo>
                  <a:lnTo>
                    <a:pt x="2879" y="19"/>
                  </a:lnTo>
                  <a:lnTo>
                    <a:pt x="3034" y="45"/>
                  </a:lnTo>
                  <a:lnTo>
                    <a:pt x="3186" y="79"/>
                  </a:lnTo>
                  <a:lnTo>
                    <a:pt x="3336" y="120"/>
                  </a:lnTo>
                  <a:lnTo>
                    <a:pt x="3481" y="172"/>
                  </a:lnTo>
                  <a:lnTo>
                    <a:pt x="3623" y="233"/>
                  </a:lnTo>
                  <a:lnTo>
                    <a:pt x="3759" y="300"/>
                  </a:lnTo>
                  <a:lnTo>
                    <a:pt x="3892" y="376"/>
                  </a:lnTo>
                  <a:lnTo>
                    <a:pt x="4019" y="459"/>
                  </a:lnTo>
                  <a:lnTo>
                    <a:pt x="4141" y="549"/>
                  </a:lnTo>
                  <a:lnTo>
                    <a:pt x="4256" y="647"/>
                  </a:lnTo>
                  <a:lnTo>
                    <a:pt x="4367" y="752"/>
                  </a:lnTo>
                  <a:lnTo>
                    <a:pt x="4469" y="861"/>
                  </a:lnTo>
                  <a:lnTo>
                    <a:pt x="4567" y="977"/>
                  </a:lnTo>
                  <a:lnTo>
                    <a:pt x="4657" y="1099"/>
                  </a:lnTo>
                  <a:lnTo>
                    <a:pt x="4740" y="1226"/>
                  </a:lnTo>
                  <a:lnTo>
                    <a:pt x="4816" y="1359"/>
                  </a:lnTo>
                  <a:lnTo>
                    <a:pt x="4883" y="1495"/>
                  </a:lnTo>
                  <a:lnTo>
                    <a:pt x="4944" y="1637"/>
                  </a:lnTo>
                  <a:lnTo>
                    <a:pt x="4995" y="1783"/>
                  </a:lnTo>
                  <a:lnTo>
                    <a:pt x="5039" y="1932"/>
                  </a:lnTo>
                  <a:lnTo>
                    <a:pt x="5072" y="2085"/>
                  </a:lnTo>
                  <a:lnTo>
                    <a:pt x="5096" y="2241"/>
                  </a:lnTo>
                  <a:lnTo>
                    <a:pt x="5111" y="2400"/>
                  </a:lnTo>
                  <a:lnTo>
                    <a:pt x="5116" y="2562"/>
                  </a:lnTo>
                  <a:lnTo>
                    <a:pt x="5112" y="2702"/>
                  </a:lnTo>
                  <a:lnTo>
                    <a:pt x="5101" y="2840"/>
                  </a:lnTo>
                  <a:lnTo>
                    <a:pt x="5047" y="2821"/>
                  </a:lnTo>
                  <a:lnTo>
                    <a:pt x="4991" y="2806"/>
                  </a:lnTo>
                  <a:lnTo>
                    <a:pt x="4933" y="2797"/>
                  </a:lnTo>
                  <a:lnTo>
                    <a:pt x="4873" y="2793"/>
                  </a:lnTo>
                  <a:lnTo>
                    <a:pt x="4870" y="2793"/>
                  </a:lnTo>
                  <a:lnTo>
                    <a:pt x="4848" y="2750"/>
                  </a:lnTo>
                  <a:lnTo>
                    <a:pt x="4819" y="2710"/>
                  </a:lnTo>
                  <a:lnTo>
                    <a:pt x="4784" y="2676"/>
                  </a:lnTo>
                  <a:lnTo>
                    <a:pt x="4744" y="2647"/>
                  </a:lnTo>
                  <a:lnTo>
                    <a:pt x="4699" y="2626"/>
                  </a:lnTo>
                  <a:lnTo>
                    <a:pt x="4651" y="2613"/>
                  </a:lnTo>
                  <a:lnTo>
                    <a:pt x="4599" y="2609"/>
                  </a:lnTo>
                  <a:lnTo>
                    <a:pt x="4572" y="2610"/>
                  </a:lnTo>
                  <a:lnTo>
                    <a:pt x="4572" y="2562"/>
                  </a:lnTo>
                  <a:lnTo>
                    <a:pt x="4567" y="2417"/>
                  </a:lnTo>
                  <a:lnTo>
                    <a:pt x="4553" y="2278"/>
                  </a:lnTo>
                  <a:lnTo>
                    <a:pt x="4527" y="2140"/>
                  </a:lnTo>
                  <a:lnTo>
                    <a:pt x="4493" y="2005"/>
                  </a:lnTo>
                  <a:lnTo>
                    <a:pt x="4452" y="1873"/>
                  </a:lnTo>
                  <a:lnTo>
                    <a:pt x="4400" y="1746"/>
                  </a:lnTo>
                  <a:lnTo>
                    <a:pt x="4341" y="1624"/>
                  </a:lnTo>
                  <a:lnTo>
                    <a:pt x="4274" y="1507"/>
                  </a:lnTo>
                  <a:lnTo>
                    <a:pt x="4198" y="1393"/>
                  </a:lnTo>
                  <a:lnTo>
                    <a:pt x="4117" y="1287"/>
                  </a:lnTo>
                  <a:lnTo>
                    <a:pt x="4028" y="1185"/>
                  </a:lnTo>
                  <a:lnTo>
                    <a:pt x="3934" y="1089"/>
                  </a:lnTo>
                  <a:lnTo>
                    <a:pt x="3833" y="1001"/>
                  </a:lnTo>
                  <a:lnTo>
                    <a:pt x="3725" y="919"/>
                  </a:lnTo>
                  <a:lnTo>
                    <a:pt x="3613" y="843"/>
                  </a:lnTo>
                  <a:lnTo>
                    <a:pt x="3494" y="776"/>
                  </a:lnTo>
                  <a:lnTo>
                    <a:pt x="3372" y="716"/>
                  </a:lnTo>
                  <a:lnTo>
                    <a:pt x="3246" y="667"/>
                  </a:lnTo>
                  <a:lnTo>
                    <a:pt x="3114" y="623"/>
                  </a:lnTo>
                  <a:lnTo>
                    <a:pt x="2981" y="590"/>
                  </a:lnTo>
                  <a:lnTo>
                    <a:pt x="2843" y="565"/>
                  </a:lnTo>
                  <a:lnTo>
                    <a:pt x="2702" y="549"/>
                  </a:lnTo>
                  <a:lnTo>
                    <a:pt x="2558" y="545"/>
                  </a:lnTo>
                  <a:lnTo>
                    <a:pt x="2415" y="549"/>
                  </a:lnTo>
                  <a:lnTo>
                    <a:pt x="2274" y="565"/>
                  </a:lnTo>
                  <a:lnTo>
                    <a:pt x="2136" y="590"/>
                  </a:lnTo>
                  <a:lnTo>
                    <a:pt x="2001" y="623"/>
                  </a:lnTo>
                  <a:lnTo>
                    <a:pt x="1870" y="667"/>
                  </a:lnTo>
                  <a:lnTo>
                    <a:pt x="1743" y="716"/>
                  </a:lnTo>
                  <a:lnTo>
                    <a:pt x="1621" y="776"/>
                  </a:lnTo>
                  <a:lnTo>
                    <a:pt x="1504" y="843"/>
                  </a:lnTo>
                  <a:lnTo>
                    <a:pt x="1392" y="919"/>
                  </a:lnTo>
                  <a:lnTo>
                    <a:pt x="1285" y="1001"/>
                  </a:lnTo>
                  <a:lnTo>
                    <a:pt x="1183" y="1089"/>
                  </a:lnTo>
                  <a:lnTo>
                    <a:pt x="1087" y="1185"/>
                  </a:lnTo>
                  <a:lnTo>
                    <a:pt x="999" y="1287"/>
                  </a:lnTo>
                  <a:lnTo>
                    <a:pt x="917" y="1393"/>
                  </a:lnTo>
                  <a:lnTo>
                    <a:pt x="844" y="1507"/>
                  </a:lnTo>
                  <a:lnTo>
                    <a:pt x="776" y="1624"/>
                  </a:lnTo>
                  <a:lnTo>
                    <a:pt x="717" y="1746"/>
                  </a:lnTo>
                  <a:lnTo>
                    <a:pt x="666" y="1873"/>
                  </a:lnTo>
                  <a:lnTo>
                    <a:pt x="622" y="2005"/>
                  </a:lnTo>
                  <a:lnTo>
                    <a:pt x="589" y="2140"/>
                  </a:lnTo>
                  <a:lnTo>
                    <a:pt x="564" y="2278"/>
                  </a:lnTo>
                  <a:lnTo>
                    <a:pt x="548" y="2417"/>
                  </a:lnTo>
                  <a:lnTo>
                    <a:pt x="544" y="2562"/>
                  </a:lnTo>
                  <a:lnTo>
                    <a:pt x="548" y="2707"/>
                  </a:lnTo>
                  <a:lnTo>
                    <a:pt x="564" y="2846"/>
                  </a:lnTo>
                  <a:lnTo>
                    <a:pt x="589" y="2984"/>
                  </a:lnTo>
                  <a:lnTo>
                    <a:pt x="622" y="3119"/>
                  </a:lnTo>
                  <a:lnTo>
                    <a:pt x="666" y="3251"/>
                  </a:lnTo>
                  <a:lnTo>
                    <a:pt x="717" y="3378"/>
                  </a:lnTo>
                  <a:lnTo>
                    <a:pt x="776" y="3500"/>
                  </a:lnTo>
                  <a:lnTo>
                    <a:pt x="844" y="3617"/>
                  </a:lnTo>
                  <a:lnTo>
                    <a:pt x="917" y="3731"/>
                  </a:lnTo>
                  <a:lnTo>
                    <a:pt x="999" y="3837"/>
                  </a:lnTo>
                  <a:lnTo>
                    <a:pt x="1087" y="3939"/>
                  </a:lnTo>
                  <a:lnTo>
                    <a:pt x="1183" y="4035"/>
                  </a:lnTo>
                  <a:lnTo>
                    <a:pt x="1285" y="4123"/>
                  </a:lnTo>
                  <a:lnTo>
                    <a:pt x="1392" y="4205"/>
                  </a:lnTo>
                  <a:lnTo>
                    <a:pt x="1504" y="4281"/>
                  </a:lnTo>
                  <a:lnTo>
                    <a:pt x="1621" y="4348"/>
                  </a:lnTo>
                  <a:lnTo>
                    <a:pt x="1743" y="4408"/>
                  </a:lnTo>
                  <a:lnTo>
                    <a:pt x="1870" y="4457"/>
                  </a:lnTo>
                  <a:lnTo>
                    <a:pt x="2001" y="4501"/>
                  </a:lnTo>
                  <a:lnTo>
                    <a:pt x="2136" y="4534"/>
                  </a:lnTo>
                  <a:lnTo>
                    <a:pt x="2274" y="4559"/>
                  </a:lnTo>
                  <a:lnTo>
                    <a:pt x="2415" y="4575"/>
                  </a:lnTo>
                  <a:lnTo>
                    <a:pt x="2558" y="4579"/>
                  </a:lnTo>
                  <a:lnTo>
                    <a:pt x="2683" y="4575"/>
                  </a:lnTo>
                  <a:lnTo>
                    <a:pt x="2805" y="4563"/>
                  </a:lnTo>
                  <a:lnTo>
                    <a:pt x="2925" y="4546"/>
                  </a:lnTo>
                  <a:lnTo>
                    <a:pt x="2925" y="4645"/>
                  </a:lnTo>
                  <a:lnTo>
                    <a:pt x="2930" y="4714"/>
                  </a:lnTo>
                  <a:lnTo>
                    <a:pt x="2941" y="4782"/>
                  </a:lnTo>
                  <a:lnTo>
                    <a:pt x="2960" y="4846"/>
                  </a:lnTo>
                  <a:lnTo>
                    <a:pt x="2986" y="4907"/>
                  </a:lnTo>
                  <a:lnTo>
                    <a:pt x="3018" y="4965"/>
                  </a:lnTo>
                  <a:lnTo>
                    <a:pt x="3057" y="5018"/>
                  </a:lnTo>
                  <a:lnTo>
                    <a:pt x="3100" y="5066"/>
                  </a:lnTo>
                  <a:lnTo>
                    <a:pt x="2968" y="5092"/>
                  </a:lnTo>
                  <a:lnTo>
                    <a:pt x="2834" y="5110"/>
                  </a:lnTo>
                  <a:lnTo>
                    <a:pt x="2697" y="5121"/>
                  </a:lnTo>
                  <a:lnTo>
                    <a:pt x="2558" y="5124"/>
                  </a:lnTo>
                  <a:lnTo>
                    <a:pt x="2396" y="5119"/>
                  </a:lnTo>
                  <a:lnTo>
                    <a:pt x="2237" y="5105"/>
                  </a:lnTo>
                  <a:lnTo>
                    <a:pt x="2082" y="5079"/>
                  </a:lnTo>
                  <a:lnTo>
                    <a:pt x="1929" y="5045"/>
                  </a:lnTo>
                  <a:lnTo>
                    <a:pt x="1780" y="5004"/>
                  </a:lnTo>
                  <a:lnTo>
                    <a:pt x="1634" y="4952"/>
                  </a:lnTo>
                  <a:lnTo>
                    <a:pt x="1493" y="4891"/>
                  </a:lnTo>
                  <a:lnTo>
                    <a:pt x="1357" y="4824"/>
                  </a:lnTo>
                  <a:lnTo>
                    <a:pt x="1225" y="4748"/>
                  </a:lnTo>
                  <a:lnTo>
                    <a:pt x="1097" y="4665"/>
                  </a:lnTo>
                  <a:lnTo>
                    <a:pt x="977" y="4575"/>
                  </a:lnTo>
                  <a:lnTo>
                    <a:pt x="860" y="4477"/>
                  </a:lnTo>
                  <a:lnTo>
                    <a:pt x="751" y="4372"/>
                  </a:lnTo>
                  <a:lnTo>
                    <a:pt x="646" y="4263"/>
                  </a:lnTo>
                  <a:lnTo>
                    <a:pt x="548" y="4147"/>
                  </a:lnTo>
                  <a:lnTo>
                    <a:pt x="459" y="4025"/>
                  </a:lnTo>
                  <a:lnTo>
                    <a:pt x="375" y="3898"/>
                  </a:lnTo>
                  <a:lnTo>
                    <a:pt x="300" y="3765"/>
                  </a:lnTo>
                  <a:lnTo>
                    <a:pt x="233" y="3629"/>
                  </a:lnTo>
                  <a:lnTo>
                    <a:pt x="173" y="3487"/>
                  </a:lnTo>
                  <a:lnTo>
                    <a:pt x="120" y="3341"/>
                  </a:lnTo>
                  <a:lnTo>
                    <a:pt x="79" y="3192"/>
                  </a:lnTo>
                  <a:lnTo>
                    <a:pt x="45" y="3039"/>
                  </a:lnTo>
                  <a:lnTo>
                    <a:pt x="19" y="2883"/>
                  </a:lnTo>
                  <a:lnTo>
                    <a:pt x="5" y="2724"/>
                  </a:lnTo>
                  <a:lnTo>
                    <a:pt x="0" y="2562"/>
                  </a:lnTo>
                  <a:lnTo>
                    <a:pt x="5" y="2400"/>
                  </a:lnTo>
                  <a:lnTo>
                    <a:pt x="19" y="2241"/>
                  </a:lnTo>
                  <a:lnTo>
                    <a:pt x="45" y="2085"/>
                  </a:lnTo>
                  <a:lnTo>
                    <a:pt x="79" y="1932"/>
                  </a:lnTo>
                  <a:lnTo>
                    <a:pt x="120" y="1783"/>
                  </a:lnTo>
                  <a:lnTo>
                    <a:pt x="173" y="1637"/>
                  </a:lnTo>
                  <a:lnTo>
                    <a:pt x="233" y="1495"/>
                  </a:lnTo>
                  <a:lnTo>
                    <a:pt x="300" y="1359"/>
                  </a:lnTo>
                  <a:lnTo>
                    <a:pt x="375" y="1226"/>
                  </a:lnTo>
                  <a:lnTo>
                    <a:pt x="459" y="1099"/>
                  </a:lnTo>
                  <a:lnTo>
                    <a:pt x="548" y="977"/>
                  </a:lnTo>
                  <a:lnTo>
                    <a:pt x="646" y="861"/>
                  </a:lnTo>
                  <a:lnTo>
                    <a:pt x="751" y="752"/>
                  </a:lnTo>
                  <a:lnTo>
                    <a:pt x="860" y="647"/>
                  </a:lnTo>
                  <a:lnTo>
                    <a:pt x="977" y="549"/>
                  </a:lnTo>
                  <a:lnTo>
                    <a:pt x="1097" y="459"/>
                  </a:lnTo>
                  <a:lnTo>
                    <a:pt x="1225" y="376"/>
                  </a:lnTo>
                  <a:lnTo>
                    <a:pt x="1357" y="300"/>
                  </a:lnTo>
                  <a:lnTo>
                    <a:pt x="1493" y="233"/>
                  </a:lnTo>
                  <a:lnTo>
                    <a:pt x="1634" y="172"/>
                  </a:lnTo>
                  <a:lnTo>
                    <a:pt x="1780" y="120"/>
                  </a:lnTo>
                  <a:lnTo>
                    <a:pt x="1929" y="79"/>
                  </a:lnTo>
                  <a:lnTo>
                    <a:pt x="2082" y="45"/>
                  </a:lnTo>
                  <a:lnTo>
                    <a:pt x="2237" y="19"/>
                  </a:lnTo>
                  <a:lnTo>
                    <a:pt x="2396" y="5"/>
                  </a:lnTo>
                  <a:lnTo>
                    <a:pt x="2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>
              <a:off x="10012177" y="4960825"/>
              <a:ext cx="243739" cy="310911"/>
            </a:xfrm>
            <a:custGeom>
              <a:avLst/>
              <a:gdLst>
                <a:gd name="T0" fmla="*/ 1251 w 1523"/>
                <a:gd name="T1" fmla="*/ 0 h 1943"/>
                <a:gd name="T2" fmla="*/ 1301 w 1523"/>
                <a:gd name="T3" fmla="*/ 3 h 1943"/>
                <a:gd name="T4" fmla="*/ 1345 w 1523"/>
                <a:gd name="T5" fmla="*/ 16 h 1943"/>
                <a:gd name="T6" fmla="*/ 1389 w 1523"/>
                <a:gd name="T7" fmla="*/ 37 h 1943"/>
                <a:gd name="T8" fmla="*/ 1427 w 1523"/>
                <a:gd name="T9" fmla="*/ 64 h 1943"/>
                <a:gd name="T10" fmla="*/ 1459 w 1523"/>
                <a:gd name="T11" fmla="*/ 96 h 1943"/>
                <a:gd name="T12" fmla="*/ 1487 w 1523"/>
                <a:gd name="T13" fmla="*/ 135 h 1943"/>
                <a:gd name="T14" fmla="*/ 1506 w 1523"/>
                <a:gd name="T15" fmla="*/ 176 h 1943"/>
                <a:gd name="T16" fmla="*/ 1519 w 1523"/>
                <a:gd name="T17" fmla="*/ 223 h 1943"/>
                <a:gd name="T18" fmla="*/ 1523 w 1523"/>
                <a:gd name="T19" fmla="*/ 271 h 1943"/>
                <a:gd name="T20" fmla="*/ 1523 w 1523"/>
                <a:gd name="T21" fmla="*/ 1670 h 1943"/>
                <a:gd name="T22" fmla="*/ 1519 w 1523"/>
                <a:gd name="T23" fmla="*/ 1720 h 1943"/>
                <a:gd name="T24" fmla="*/ 1506 w 1523"/>
                <a:gd name="T25" fmla="*/ 1767 h 1943"/>
                <a:gd name="T26" fmla="*/ 1487 w 1523"/>
                <a:gd name="T27" fmla="*/ 1808 h 1943"/>
                <a:gd name="T28" fmla="*/ 1459 w 1523"/>
                <a:gd name="T29" fmla="*/ 1847 h 1943"/>
                <a:gd name="T30" fmla="*/ 1427 w 1523"/>
                <a:gd name="T31" fmla="*/ 1879 h 1943"/>
                <a:gd name="T32" fmla="*/ 1389 w 1523"/>
                <a:gd name="T33" fmla="*/ 1906 h 1943"/>
                <a:gd name="T34" fmla="*/ 1345 w 1523"/>
                <a:gd name="T35" fmla="*/ 1926 h 1943"/>
                <a:gd name="T36" fmla="*/ 1301 w 1523"/>
                <a:gd name="T37" fmla="*/ 1938 h 1943"/>
                <a:gd name="T38" fmla="*/ 1251 w 1523"/>
                <a:gd name="T39" fmla="*/ 1943 h 1943"/>
                <a:gd name="T40" fmla="*/ 271 w 1523"/>
                <a:gd name="T41" fmla="*/ 1943 h 1943"/>
                <a:gd name="T42" fmla="*/ 223 w 1523"/>
                <a:gd name="T43" fmla="*/ 1938 h 1943"/>
                <a:gd name="T44" fmla="*/ 176 w 1523"/>
                <a:gd name="T45" fmla="*/ 1926 h 1943"/>
                <a:gd name="T46" fmla="*/ 135 w 1523"/>
                <a:gd name="T47" fmla="*/ 1906 h 1943"/>
                <a:gd name="T48" fmla="*/ 96 w 1523"/>
                <a:gd name="T49" fmla="*/ 1879 h 1943"/>
                <a:gd name="T50" fmla="*/ 64 w 1523"/>
                <a:gd name="T51" fmla="*/ 1847 h 1943"/>
                <a:gd name="T52" fmla="*/ 37 w 1523"/>
                <a:gd name="T53" fmla="*/ 1808 h 1943"/>
                <a:gd name="T54" fmla="*/ 16 w 1523"/>
                <a:gd name="T55" fmla="*/ 1767 h 1943"/>
                <a:gd name="T56" fmla="*/ 3 w 1523"/>
                <a:gd name="T57" fmla="*/ 1720 h 1943"/>
                <a:gd name="T58" fmla="*/ 0 w 1523"/>
                <a:gd name="T59" fmla="*/ 1670 h 1943"/>
                <a:gd name="T60" fmla="*/ 3 w 1523"/>
                <a:gd name="T61" fmla="*/ 1622 h 1943"/>
                <a:gd name="T62" fmla="*/ 16 w 1523"/>
                <a:gd name="T63" fmla="*/ 1575 h 1943"/>
                <a:gd name="T64" fmla="*/ 37 w 1523"/>
                <a:gd name="T65" fmla="*/ 1534 h 1943"/>
                <a:gd name="T66" fmla="*/ 64 w 1523"/>
                <a:gd name="T67" fmla="*/ 1495 h 1943"/>
                <a:gd name="T68" fmla="*/ 96 w 1523"/>
                <a:gd name="T69" fmla="*/ 1463 h 1943"/>
                <a:gd name="T70" fmla="*/ 135 w 1523"/>
                <a:gd name="T71" fmla="*/ 1436 h 1943"/>
                <a:gd name="T72" fmla="*/ 176 w 1523"/>
                <a:gd name="T73" fmla="*/ 1415 h 1943"/>
                <a:gd name="T74" fmla="*/ 223 w 1523"/>
                <a:gd name="T75" fmla="*/ 1402 h 1943"/>
                <a:gd name="T76" fmla="*/ 271 w 1523"/>
                <a:gd name="T77" fmla="*/ 1399 h 1943"/>
                <a:gd name="T78" fmla="*/ 978 w 1523"/>
                <a:gd name="T79" fmla="*/ 1399 h 1943"/>
                <a:gd name="T80" fmla="*/ 978 w 1523"/>
                <a:gd name="T81" fmla="*/ 271 h 1943"/>
                <a:gd name="T82" fmla="*/ 983 w 1523"/>
                <a:gd name="T83" fmla="*/ 223 h 1943"/>
                <a:gd name="T84" fmla="*/ 996 w 1523"/>
                <a:gd name="T85" fmla="*/ 176 h 1943"/>
                <a:gd name="T86" fmla="*/ 1017 w 1523"/>
                <a:gd name="T87" fmla="*/ 135 h 1943"/>
                <a:gd name="T88" fmla="*/ 1042 w 1523"/>
                <a:gd name="T89" fmla="*/ 96 h 1943"/>
                <a:gd name="T90" fmla="*/ 1076 w 1523"/>
                <a:gd name="T91" fmla="*/ 64 h 1943"/>
                <a:gd name="T92" fmla="*/ 1113 w 1523"/>
                <a:gd name="T93" fmla="*/ 37 h 1943"/>
                <a:gd name="T94" fmla="*/ 1156 w 1523"/>
                <a:gd name="T95" fmla="*/ 16 h 1943"/>
                <a:gd name="T96" fmla="*/ 1203 w 1523"/>
                <a:gd name="T97" fmla="*/ 3 h 1943"/>
                <a:gd name="T98" fmla="*/ 1251 w 1523"/>
                <a:gd name="T99" fmla="*/ 0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23" h="1943">
                  <a:moveTo>
                    <a:pt x="1251" y="0"/>
                  </a:moveTo>
                  <a:lnTo>
                    <a:pt x="1301" y="3"/>
                  </a:lnTo>
                  <a:lnTo>
                    <a:pt x="1345" y="16"/>
                  </a:lnTo>
                  <a:lnTo>
                    <a:pt x="1389" y="37"/>
                  </a:lnTo>
                  <a:lnTo>
                    <a:pt x="1427" y="64"/>
                  </a:lnTo>
                  <a:lnTo>
                    <a:pt x="1459" y="96"/>
                  </a:lnTo>
                  <a:lnTo>
                    <a:pt x="1487" y="135"/>
                  </a:lnTo>
                  <a:lnTo>
                    <a:pt x="1506" y="176"/>
                  </a:lnTo>
                  <a:lnTo>
                    <a:pt x="1519" y="223"/>
                  </a:lnTo>
                  <a:lnTo>
                    <a:pt x="1523" y="271"/>
                  </a:lnTo>
                  <a:lnTo>
                    <a:pt x="1523" y="1670"/>
                  </a:lnTo>
                  <a:lnTo>
                    <a:pt x="1519" y="1720"/>
                  </a:lnTo>
                  <a:lnTo>
                    <a:pt x="1506" y="1767"/>
                  </a:lnTo>
                  <a:lnTo>
                    <a:pt x="1487" y="1808"/>
                  </a:lnTo>
                  <a:lnTo>
                    <a:pt x="1459" y="1847"/>
                  </a:lnTo>
                  <a:lnTo>
                    <a:pt x="1427" y="1879"/>
                  </a:lnTo>
                  <a:lnTo>
                    <a:pt x="1389" y="1906"/>
                  </a:lnTo>
                  <a:lnTo>
                    <a:pt x="1345" y="1926"/>
                  </a:lnTo>
                  <a:lnTo>
                    <a:pt x="1301" y="1938"/>
                  </a:lnTo>
                  <a:lnTo>
                    <a:pt x="1251" y="1943"/>
                  </a:lnTo>
                  <a:lnTo>
                    <a:pt x="271" y="1943"/>
                  </a:lnTo>
                  <a:lnTo>
                    <a:pt x="223" y="1938"/>
                  </a:lnTo>
                  <a:lnTo>
                    <a:pt x="176" y="1926"/>
                  </a:lnTo>
                  <a:lnTo>
                    <a:pt x="135" y="1906"/>
                  </a:lnTo>
                  <a:lnTo>
                    <a:pt x="96" y="1879"/>
                  </a:lnTo>
                  <a:lnTo>
                    <a:pt x="64" y="1847"/>
                  </a:lnTo>
                  <a:lnTo>
                    <a:pt x="37" y="1808"/>
                  </a:lnTo>
                  <a:lnTo>
                    <a:pt x="16" y="1767"/>
                  </a:lnTo>
                  <a:lnTo>
                    <a:pt x="3" y="1720"/>
                  </a:lnTo>
                  <a:lnTo>
                    <a:pt x="0" y="1670"/>
                  </a:lnTo>
                  <a:lnTo>
                    <a:pt x="3" y="1622"/>
                  </a:lnTo>
                  <a:lnTo>
                    <a:pt x="16" y="1575"/>
                  </a:lnTo>
                  <a:lnTo>
                    <a:pt x="37" y="1534"/>
                  </a:lnTo>
                  <a:lnTo>
                    <a:pt x="64" y="1495"/>
                  </a:lnTo>
                  <a:lnTo>
                    <a:pt x="96" y="1463"/>
                  </a:lnTo>
                  <a:lnTo>
                    <a:pt x="135" y="1436"/>
                  </a:lnTo>
                  <a:lnTo>
                    <a:pt x="176" y="1415"/>
                  </a:lnTo>
                  <a:lnTo>
                    <a:pt x="223" y="1402"/>
                  </a:lnTo>
                  <a:lnTo>
                    <a:pt x="271" y="1399"/>
                  </a:lnTo>
                  <a:lnTo>
                    <a:pt x="978" y="1399"/>
                  </a:lnTo>
                  <a:lnTo>
                    <a:pt x="978" y="271"/>
                  </a:lnTo>
                  <a:lnTo>
                    <a:pt x="983" y="223"/>
                  </a:lnTo>
                  <a:lnTo>
                    <a:pt x="996" y="176"/>
                  </a:lnTo>
                  <a:lnTo>
                    <a:pt x="1017" y="135"/>
                  </a:lnTo>
                  <a:lnTo>
                    <a:pt x="1042" y="96"/>
                  </a:lnTo>
                  <a:lnTo>
                    <a:pt x="1076" y="64"/>
                  </a:lnTo>
                  <a:lnTo>
                    <a:pt x="1113" y="37"/>
                  </a:lnTo>
                  <a:lnTo>
                    <a:pt x="1156" y="16"/>
                  </a:lnTo>
                  <a:lnTo>
                    <a:pt x="1203" y="3"/>
                  </a:lnTo>
                  <a:lnTo>
                    <a:pt x="12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17"/>
            <p:cNvSpPr>
              <a:spLocks/>
            </p:cNvSpPr>
            <p:nvPr/>
          </p:nvSpPr>
          <p:spPr bwMode="auto">
            <a:xfrm>
              <a:off x="10383543" y="5247108"/>
              <a:ext cx="50219" cy="99158"/>
            </a:xfrm>
            <a:custGeom>
              <a:avLst/>
              <a:gdLst>
                <a:gd name="T0" fmla="*/ 156 w 315"/>
                <a:gd name="T1" fmla="*/ 0 h 620"/>
                <a:gd name="T2" fmla="*/ 159 w 315"/>
                <a:gd name="T3" fmla="*/ 0 h 620"/>
                <a:gd name="T4" fmla="*/ 191 w 315"/>
                <a:gd name="T5" fmla="*/ 3 h 620"/>
                <a:gd name="T6" fmla="*/ 220 w 315"/>
                <a:gd name="T7" fmla="*/ 16 h 620"/>
                <a:gd name="T8" fmla="*/ 244 w 315"/>
                <a:gd name="T9" fmla="*/ 35 h 620"/>
                <a:gd name="T10" fmla="*/ 262 w 315"/>
                <a:gd name="T11" fmla="*/ 59 h 620"/>
                <a:gd name="T12" fmla="*/ 275 w 315"/>
                <a:gd name="T13" fmla="*/ 87 h 620"/>
                <a:gd name="T14" fmla="*/ 279 w 315"/>
                <a:gd name="T15" fmla="*/ 119 h 620"/>
                <a:gd name="T16" fmla="*/ 279 w 315"/>
                <a:gd name="T17" fmla="*/ 366 h 620"/>
                <a:gd name="T18" fmla="*/ 299 w 315"/>
                <a:gd name="T19" fmla="*/ 395 h 620"/>
                <a:gd name="T20" fmla="*/ 310 w 315"/>
                <a:gd name="T21" fmla="*/ 429 h 620"/>
                <a:gd name="T22" fmla="*/ 315 w 315"/>
                <a:gd name="T23" fmla="*/ 466 h 620"/>
                <a:gd name="T24" fmla="*/ 310 w 315"/>
                <a:gd name="T25" fmla="*/ 501 h 620"/>
                <a:gd name="T26" fmla="*/ 299 w 315"/>
                <a:gd name="T27" fmla="*/ 533 h 620"/>
                <a:gd name="T28" fmla="*/ 281 w 315"/>
                <a:gd name="T29" fmla="*/ 562 h 620"/>
                <a:gd name="T30" fmla="*/ 257 w 315"/>
                <a:gd name="T31" fmla="*/ 586 h 620"/>
                <a:gd name="T32" fmla="*/ 228 w 315"/>
                <a:gd name="T33" fmla="*/ 606 h 620"/>
                <a:gd name="T34" fmla="*/ 194 w 315"/>
                <a:gd name="T35" fmla="*/ 617 h 620"/>
                <a:gd name="T36" fmla="*/ 159 w 315"/>
                <a:gd name="T37" fmla="*/ 620 h 620"/>
                <a:gd name="T38" fmla="*/ 158 w 315"/>
                <a:gd name="T39" fmla="*/ 620 h 620"/>
                <a:gd name="T40" fmla="*/ 122 w 315"/>
                <a:gd name="T41" fmla="*/ 617 h 620"/>
                <a:gd name="T42" fmla="*/ 89 w 315"/>
                <a:gd name="T43" fmla="*/ 606 h 620"/>
                <a:gd name="T44" fmla="*/ 60 w 315"/>
                <a:gd name="T45" fmla="*/ 586 h 620"/>
                <a:gd name="T46" fmla="*/ 36 w 315"/>
                <a:gd name="T47" fmla="*/ 562 h 620"/>
                <a:gd name="T48" fmla="*/ 16 w 315"/>
                <a:gd name="T49" fmla="*/ 533 h 620"/>
                <a:gd name="T50" fmla="*/ 5 w 315"/>
                <a:gd name="T51" fmla="*/ 501 h 620"/>
                <a:gd name="T52" fmla="*/ 0 w 315"/>
                <a:gd name="T53" fmla="*/ 466 h 620"/>
                <a:gd name="T54" fmla="*/ 5 w 315"/>
                <a:gd name="T55" fmla="*/ 429 h 620"/>
                <a:gd name="T56" fmla="*/ 18 w 315"/>
                <a:gd name="T57" fmla="*/ 395 h 620"/>
                <a:gd name="T58" fmla="*/ 37 w 315"/>
                <a:gd name="T59" fmla="*/ 366 h 620"/>
                <a:gd name="T60" fmla="*/ 37 w 315"/>
                <a:gd name="T61" fmla="*/ 119 h 620"/>
                <a:gd name="T62" fmla="*/ 42 w 315"/>
                <a:gd name="T63" fmla="*/ 87 h 620"/>
                <a:gd name="T64" fmla="*/ 53 w 315"/>
                <a:gd name="T65" fmla="*/ 59 h 620"/>
                <a:gd name="T66" fmla="*/ 73 w 315"/>
                <a:gd name="T67" fmla="*/ 35 h 620"/>
                <a:gd name="T68" fmla="*/ 97 w 315"/>
                <a:gd name="T69" fmla="*/ 16 h 620"/>
                <a:gd name="T70" fmla="*/ 126 w 315"/>
                <a:gd name="T71" fmla="*/ 3 h 620"/>
                <a:gd name="T72" fmla="*/ 156 w 31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5" h="620">
                  <a:moveTo>
                    <a:pt x="156" y="0"/>
                  </a:moveTo>
                  <a:lnTo>
                    <a:pt x="159" y="0"/>
                  </a:lnTo>
                  <a:lnTo>
                    <a:pt x="191" y="3"/>
                  </a:lnTo>
                  <a:lnTo>
                    <a:pt x="220" y="16"/>
                  </a:lnTo>
                  <a:lnTo>
                    <a:pt x="244" y="35"/>
                  </a:lnTo>
                  <a:lnTo>
                    <a:pt x="262" y="59"/>
                  </a:lnTo>
                  <a:lnTo>
                    <a:pt x="275" y="87"/>
                  </a:lnTo>
                  <a:lnTo>
                    <a:pt x="279" y="119"/>
                  </a:lnTo>
                  <a:lnTo>
                    <a:pt x="279" y="366"/>
                  </a:lnTo>
                  <a:lnTo>
                    <a:pt x="299" y="395"/>
                  </a:lnTo>
                  <a:lnTo>
                    <a:pt x="310" y="429"/>
                  </a:lnTo>
                  <a:lnTo>
                    <a:pt x="315" y="466"/>
                  </a:lnTo>
                  <a:lnTo>
                    <a:pt x="310" y="501"/>
                  </a:lnTo>
                  <a:lnTo>
                    <a:pt x="299" y="533"/>
                  </a:lnTo>
                  <a:lnTo>
                    <a:pt x="281" y="562"/>
                  </a:lnTo>
                  <a:lnTo>
                    <a:pt x="257" y="586"/>
                  </a:lnTo>
                  <a:lnTo>
                    <a:pt x="228" y="606"/>
                  </a:lnTo>
                  <a:lnTo>
                    <a:pt x="194" y="617"/>
                  </a:lnTo>
                  <a:lnTo>
                    <a:pt x="159" y="620"/>
                  </a:lnTo>
                  <a:lnTo>
                    <a:pt x="158" y="620"/>
                  </a:lnTo>
                  <a:lnTo>
                    <a:pt x="122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18"/>
            <p:cNvSpPr>
              <a:spLocks/>
            </p:cNvSpPr>
            <p:nvPr/>
          </p:nvSpPr>
          <p:spPr bwMode="auto">
            <a:xfrm>
              <a:off x="10448156" y="5247107"/>
              <a:ext cx="49580" cy="99159"/>
            </a:xfrm>
            <a:custGeom>
              <a:avLst/>
              <a:gdLst>
                <a:gd name="T0" fmla="*/ 155 w 311"/>
                <a:gd name="T1" fmla="*/ 0 h 620"/>
                <a:gd name="T2" fmla="*/ 187 w 311"/>
                <a:gd name="T3" fmla="*/ 3 h 620"/>
                <a:gd name="T4" fmla="*/ 216 w 311"/>
                <a:gd name="T5" fmla="*/ 16 h 620"/>
                <a:gd name="T6" fmla="*/ 240 w 311"/>
                <a:gd name="T7" fmla="*/ 35 h 620"/>
                <a:gd name="T8" fmla="*/ 259 w 311"/>
                <a:gd name="T9" fmla="*/ 59 h 620"/>
                <a:gd name="T10" fmla="*/ 271 w 311"/>
                <a:gd name="T11" fmla="*/ 87 h 620"/>
                <a:gd name="T12" fmla="*/ 275 w 311"/>
                <a:gd name="T13" fmla="*/ 119 h 620"/>
                <a:gd name="T14" fmla="*/ 275 w 311"/>
                <a:gd name="T15" fmla="*/ 366 h 620"/>
                <a:gd name="T16" fmla="*/ 295 w 311"/>
                <a:gd name="T17" fmla="*/ 395 h 620"/>
                <a:gd name="T18" fmla="*/ 307 w 311"/>
                <a:gd name="T19" fmla="*/ 429 h 620"/>
                <a:gd name="T20" fmla="*/ 311 w 311"/>
                <a:gd name="T21" fmla="*/ 466 h 620"/>
                <a:gd name="T22" fmla="*/ 307 w 311"/>
                <a:gd name="T23" fmla="*/ 501 h 620"/>
                <a:gd name="T24" fmla="*/ 295 w 311"/>
                <a:gd name="T25" fmla="*/ 533 h 620"/>
                <a:gd name="T26" fmla="*/ 277 w 311"/>
                <a:gd name="T27" fmla="*/ 562 h 620"/>
                <a:gd name="T28" fmla="*/ 253 w 311"/>
                <a:gd name="T29" fmla="*/ 586 h 620"/>
                <a:gd name="T30" fmla="*/ 224 w 311"/>
                <a:gd name="T31" fmla="*/ 606 h 620"/>
                <a:gd name="T32" fmla="*/ 190 w 311"/>
                <a:gd name="T33" fmla="*/ 617 h 620"/>
                <a:gd name="T34" fmla="*/ 155 w 311"/>
                <a:gd name="T35" fmla="*/ 620 h 620"/>
                <a:gd name="T36" fmla="*/ 120 w 311"/>
                <a:gd name="T37" fmla="*/ 617 h 620"/>
                <a:gd name="T38" fmla="*/ 88 w 311"/>
                <a:gd name="T39" fmla="*/ 606 h 620"/>
                <a:gd name="T40" fmla="*/ 59 w 311"/>
                <a:gd name="T41" fmla="*/ 586 h 620"/>
                <a:gd name="T42" fmla="*/ 35 w 311"/>
                <a:gd name="T43" fmla="*/ 562 h 620"/>
                <a:gd name="T44" fmla="*/ 16 w 311"/>
                <a:gd name="T45" fmla="*/ 533 h 620"/>
                <a:gd name="T46" fmla="*/ 4 w 311"/>
                <a:gd name="T47" fmla="*/ 501 h 620"/>
                <a:gd name="T48" fmla="*/ 0 w 311"/>
                <a:gd name="T49" fmla="*/ 466 h 620"/>
                <a:gd name="T50" fmla="*/ 4 w 311"/>
                <a:gd name="T51" fmla="*/ 429 h 620"/>
                <a:gd name="T52" fmla="*/ 16 w 311"/>
                <a:gd name="T53" fmla="*/ 395 h 620"/>
                <a:gd name="T54" fmla="*/ 36 w 311"/>
                <a:gd name="T55" fmla="*/ 366 h 620"/>
                <a:gd name="T56" fmla="*/ 36 w 311"/>
                <a:gd name="T57" fmla="*/ 119 h 620"/>
                <a:gd name="T58" fmla="*/ 40 w 311"/>
                <a:gd name="T59" fmla="*/ 87 h 620"/>
                <a:gd name="T60" fmla="*/ 52 w 311"/>
                <a:gd name="T61" fmla="*/ 59 h 620"/>
                <a:gd name="T62" fmla="*/ 72 w 311"/>
                <a:gd name="T63" fmla="*/ 35 h 620"/>
                <a:gd name="T64" fmla="*/ 96 w 311"/>
                <a:gd name="T65" fmla="*/ 16 h 620"/>
                <a:gd name="T66" fmla="*/ 123 w 311"/>
                <a:gd name="T67" fmla="*/ 3 h 620"/>
                <a:gd name="T68" fmla="*/ 155 w 311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1" h="620">
                  <a:moveTo>
                    <a:pt x="155" y="0"/>
                  </a:moveTo>
                  <a:lnTo>
                    <a:pt x="187" y="3"/>
                  </a:lnTo>
                  <a:lnTo>
                    <a:pt x="216" y="16"/>
                  </a:lnTo>
                  <a:lnTo>
                    <a:pt x="240" y="35"/>
                  </a:lnTo>
                  <a:lnTo>
                    <a:pt x="259" y="59"/>
                  </a:lnTo>
                  <a:lnTo>
                    <a:pt x="271" y="87"/>
                  </a:lnTo>
                  <a:lnTo>
                    <a:pt x="275" y="119"/>
                  </a:lnTo>
                  <a:lnTo>
                    <a:pt x="275" y="366"/>
                  </a:lnTo>
                  <a:lnTo>
                    <a:pt x="295" y="395"/>
                  </a:lnTo>
                  <a:lnTo>
                    <a:pt x="307" y="429"/>
                  </a:lnTo>
                  <a:lnTo>
                    <a:pt x="311" y="466"/>
                  </a:lnTo>
                  <a:lnTo>
                    <a:pt x="307" y="501"/>
                  </a:lnTo>
                  <a:lnTo>
                    <a:pt x="295" y="533"/>
                  </a:lnTo>
                  <a:lnTo>
                    <a:pt x="277" y="562"/>
                  </a:lnTo>
                  <a:lnTo>
                    <a:pt x="253" y="586"/>
                  </a:lnTo>
                  <a:lnTo>
                    <a:pt x="224" y="606"/>
                  </a:lnTo>
                  <a:lnTo>
                    <a:pt x="190" y="617"/>
                  </a:lnTo>
                  <a:lnTo>
                    <a:pt x="155" y="620"/>
                  </a:lnTo>
                  <a:lnTo>
                    <a:pt x="120" y="617"/>
                  </a:lnTo>
                  <a:lnTo>
                    <a:pt x="88" y="606"/>
                  </a:lnTo>
                  <a:lnTo>
                    <a:pt x="59" y="586"/>
                  </a:lnTo>
                  <a:lnTo>
                    <a:pt x="35" y="562"/>
                  </a:lnTo>
                  <a:lnTo>
                    <a:pt x="16" y="533"/>
                  </a:lnTo>
                  <a:lnTo>
                    <a:pt x="4" y="501"/>
                  </a:lnTo>
                  <a:lnTo>
                    <a:pt x="0" y="466"/>
                  </a:lnTo>
                  <a:lnTo>
                    <a:pt x="4" y="429"/>
                  </a:lnTo>
                  <a:lnTo>
                    <a:pt x="16" y="395"/>
                  </a:lnTo>
                  <a:lnTo>
                    <a:pt x="36" y="366"/>
                  </a:lnTo>
                  <a:lnTo>
                    <a:pt x="36" y="119"/>
                  </a:lnTo>
                  <a:lnTo>
                    <a:pt x="40" y="87"/>
                  </a:lnTo>
                  <a:lnTo>
                    <a:pt x="52" y="59"/>
                  </a:lnTo>
                  <a:lnTo>
                    <a:pt x="72" y="35"/>
                  </a:lnTo>
                  <a:lnTo>
                    <a:pt x="96" y="16"/>
                  </a:lnTo>
                  <a:lnTo>
                    <a:pt x="123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19"/>
            <p:cNvSpPr>
              <a:spLocks/>
            </p:cNvSpPr>
            <p:nvPr/>
          </p:nvSpPr>
          <p:spPr bwMode="auto">
            <a:xfrm>
              <a:off x="10512129" y="5247107"/>
              <a:ext cx="49899" cy="99159"/>
            </a:xfrm>
            <a:custGeom>
              <a:avLst/>
              <a:gdLst>
                <a:gd name="T0" fmla="*/ 156 w 312"/>
                <a:gd name="T1" fmla="*/ 0 h 620"/>
                <a:gd name="T2" fmla="*/ 188 w 312"/>
                <a:gd name="T3" fmla="*/ 3 h 620"/>
                <a:gd name="T4" fmla="*/ 217 w 312"/>
                <a:gd name="T5" fmla="*/ 16 h 620"/>
                <a:gd name="T6" fmla="*/ 241 w 312"/>
                <a:gd name="T7" fmla="*/ 35 h 620"/>
                <a:gd name="T8" fmla="*/ 260 w 312"/>
                <a:gd name="T9" fmla="*/ 59 h 620"/>
                <a:gd name="T10" fmla="*/ 271 w 312"/>
                <a:gd name="T11" fmla="*/ 87 h 620"/>
                <a:gd name="T12" fmla="*/ 276 w 312"/>
                <a:gd name="T13" fmla="*/ 119 h 620"/>
                <a:gd name="T14" fmla="*/ 276 w 312"/>
                <a:gd name="T15" fmla="*/ 366 h 620"/>
                <a:gd name="T16" fmla="*/ 296 w 312"/>
                <a:gd name="T17" fmla="*/ 395 h 620"/>
                <a:gd name="T18" fmla="*/ 308 w 312"/>
                <a:gd name="T19" fmla="*/ 429 h 620"/>
                <a:gd name="T20" fmla="*/ 312 w 312"/>
                <a:gd name="T21" fmla="*/ 466 h 620"/>
                <a:gd name="T22" fmla="*/ 308 w 312"/>
                <a:gd name="T23" fmla="*/ 501 h 620"/>
                <a:gd name="T24" fmla="*/ 297 w 312"/>
                <a:gd name="T25" fmla="*/ 533 h 620"/>
                <a:gd name="T26" fmla="*/ 278 w 312"/>
                <a:gd name="T27" fmla="*/ 562 h 620"/>
                <a:gd name="T28" fmla="*/ 254 w 312"/>
                <a:gd name="T29" fmla="*/ 586 h 620"/>
                <a:gd name="T30" fmla="*/ 225 w 312"/>
                <a:gd name="T31" fmla="*/ 606 h 620"/>
                <a:gd name="T32" fmla="*/ 193 w 312"/>
                <a:gd name="T33" fmla="*/ 617 h 620"/>
                <a:gd name="T34" fmla="*/ 156 w 312"/>
                <a:gd name="T35" fmla="*/ 620 h 620"/>
                <a:gd name="T36" fmla="*/ 121 w 312"/>
                <a:gd name="T37" fmla="*/ 617 h 620"/>
                <a:gd name="T38" fmla="*/ 89 w 312"/>
                <a:gd name="T39" fmla="*/ 606 h 620"/>
                <a:gd name="T40" fmla="*/ 60 w 312"/>
                <a:gd name="T41" fmla="*/ 586 h 620"/>
                <a:gd name="T42" fmla="*/ 36 w 312"/>
                <a:gd name="T43" fmla="*/ 562 h 620"/>
                <a:gd name="T44" fmla="*/ 16 w 312"/>
                <a:gd name="T45" fmla="*/ 533 h 620"/>
                <a:gd name="T46" fmla="*/ 5 w 312"/>
                <a:gd name="T47" fmla="*/ 501 h 620"/>
                <a:gd name="T48" fmla="*/ 0 w 312"/>
                <a:gd name="T49" fmla="*/ 466 h 620"/>
                <a:gd name="T50" fmla="*/ 5 w 312"/>
                <a:gd name="T51" fmla="*/ 429 h 620"/>
                <a:gd name="T52" fmla="*/ 18 w 312"/>
                <a:gd name="T53" fmla="*/ 395 h 620"/>
                <a:gd name="T54" fmla="*/ 37 w 312"/>
                <a:gd name="T55" fmla="*/ 366 h 620"/>
                <a:gd name="T56" fmla="*/ 37 w 312"/>
                <a:gd name="T57" fmla="*/ 119 h 620"/>
                <a:gd name="T58" fmla="*/ 42 w 312"/>
                <a:gd name="T59" fmla="*/ 87 h 620"/>
                <a:gd name="T60" fmla="*/ 53 w 312"/>
                <a:gd name="T61" fmla="*/ 59 h 620"/>
                <a:gd name="T62" fmla="*/ 73 w 312"/>
                <a:gd name="T63" fmla="*/ 35 h 620"/>
                <a:gd name="T64" fmla="*/ 97 w 312"/>
                <a:gd name="T65" fmla="*/ 16 h 620"/>
                <a:gd name="T66" fmla="*/ 126 w 312"/>
                <a:gd name="T67" fmla="*/ 3 h 620"/>
                <a:gd name="T68" fmla="*/ 156 w 312"/>
                <a:gd name="T69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2" h="620">
                  <a:moveTo>
                    <a:pt x="156" y="0"/>
                  </a:moveTo>
                  <a:lnTo>
                    <a:pt x="188" y="3"/>
                  </a:lnTo>
                  <a:lnTo>
                    <a:pt x="217" y="16"/>
                  </a:lnTo>
                  <a:lnTo>
                    <a:pt x="241" y="35"/>
                  </a:lnTo>
                  <a:lnTo>
                    <a:pt x="260" y="59"/>
                  </a:lnTo>
                  <a:lnTo>
                    <a:pt x="271" y="87"/>
                  </a:lnTo>
                  <a:lnTo>
                    <a:pt x="276" y="119"/>
                  </a:lnTo>
                  <a:lnTo>
                    <a:pt x="276" y="366"/>
                  </a:lnTo>
                  <a:lnTo>
                    <a:pt x="296" y="395"/>
                  </a:lnTo>
                  <a:lnTo>
                    <a:pt x="308" y="429"/>
                  </a:lnTo>
                  <a:lnTo>
                    <a:pt x="312" y="466"/>
                  </a:lnTo>
                  <a:lnTo>
                    <a:pt x="308" y="501"/>
                  </a:lnTo>
                  <a:lnTo>
                    <a:pt x="297" y="533"/>
                  </a:lnTo>
                  <a:lnTo>
                    <a:pt x="278" y="562"/>
                  </a:lnTo>
                  <a:lnTo>
                    <a:pt x="254" y="586"/>
                  </a:lnTo>
                  <a:lnTo>
                    <a:pt x="225" y="606"/>
                  </a:lnTo>
                  <a:lnTo>
                    <a:pt x="193" y="617"/>
                  </a:lnTo>
                  <a:lnTo>
                    <a:pt x="156" y="620"/>
                  </a:lnTo>
                  <a:lnTo>
                    <a:pt x="121" y="617"/>
                  </a:lnTo>
                  <a:lnTo>
                    <a:pt x="89" y="606"/>
                  </a:lnTo>
                  <a:lnTo>
                    <a:pt x="60" y="586"/>
                  </a:lnTo>
                  <a:lnTo>
                    <a:pt x="36" y="562"/>
                  </a:lnTo>
                  <a:lnTo>
                    <a:pt x="16" y="533"/>
                  </a:lnTo>
                  <a:lnTo>
                    <a:pt x="5" y="501"/>
                  </a:lnTo>
                  <a:lnTo>
                    <a:pt x="0" y="466"/>
                  </a:lnTo>
                  <a:lnTo>
                    <a:pt x="5" y="429"/>
                  </a:lnTo>
                  <a:lnTo>
                    <a:pt x="18" y="395"/>
                  </a:lnTo>
                  <a:lnTo>
                    <a:pt x="37" y="366"/>
                  </a:lnTo>
                  <a:lnTo>
                    <a:pt x="37" y="119"/>
                  </a:lnTo>
                  <a:lnTo>
                    <a:pt x="42" y="87"/>
                  </a:lnTo>
                  <a:lnTo>
                    <a:pt x="53" y="59"/>
                  </a:lnTo>
                  <a:lnTo>
                    <a:pt x="73" y="35"/>
                  </a:lnTo>
                  <a:lnTo>
                    <a:pt x="97" y="16"/>
                  </a:lnTo>
                  <a:lnTo>
                    <a:pt x="126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20"/>
            <p:cNvSpPr>
              <a:spLocks/>
            </p:cNvSpPr>
            <p:nvPr/>
          </p:nvSpPr>
          <p:spPr bwMode="auto">
            <a:xfrm>
              <a:off x="10297178" y="5276534"/>
              <a:ext cx="351215" cy="335861"/>
            </a:xfrm>
            <a:custGeom>
              <a:avLst/>
              <a:gdLst>
                <a:gd name="T0" fmla="*/ 465 w 2195"/>
                <a:gd name="T1" fmla="*/ 0 h 2099"/>
                <a:gd name="T2" fmla="*/ 420 w 2195"/>
                <a:gd name="T3" fmla="*/ 239 h 2099"/>
                <a:gd name="T4" fmla="*/ 340 w 2195"/>
                <a:gd name="T5" fmla="*/ 257 h 2099"/>
                <a:gd name="T6" fmla="*/ 279 w 2195"/>
                <a:gd name="T7" fmla="*/ 307 h 2099"/>
                <a:gd name="T8" fmla="*/ 243 w 2195"/>
                <a:gd name="T9" fmla="*/ 379 h 2099"/>
                <a:gd name="T10" fmla="*/ 239 w 2195"/>
                <a:gd name="T11" fmla="*/ 1678 h 2099"/>
                <a:gd name="T12" fmla="*/ 258 w 2195"/>
                <a:gd name="T13" fmla="*/ 1759 h 2099"/>
                <a:gd name="T14" fmla="*/ 306 w 2195"/>
                <a:gd name="T15" fmla="*/ 1820 h 2099"/>
                <a:gd name="T16" fmla="*/ 378 w 2195"/>
                <a:gd name="T17" fmla="*/ 1855 h 2099"/>
                <a:gd name="T18" fmla="*/ 1775 w 2195"/>
                <a:gd name="T19" fmla="*/ 1860 h 2099"/>
                <a:gd name="T20" fmla="*/ 1853 w 2195"/>
                <a:gd name="T21" fmla="*/ 1842 h 2099"/>
                <a:gd name="T22" fmla="*/ 1916 w 2195"/>
                <a:gd name="T23" fmla="*/ 1792 h 2099"/>
                <a:gd name="T24" fmla="*/ 1951 w 2195"/>
                <a:gd name="T25" fmla="*/ 1720 h 2099"/>
                <a:gd name="T26" fmla="*/ 1956 w 2195"/>
                <a:gd name="T27" fmla="*/ 421 h 2099"/>
                <a:gd name="T28" fmla="*/ 1937 w 2195"/>
                <a:gd name="T29" fmla="*/ 340 h 2099"/>
                <a:gd name="T30" fmla="*/ 1887 w 2195"/>
                <a:gd name="T31" fmla="*/ 279 h 2099"/>
                <a:gd name="T32" fmla="*/ 1817 w 2195"/>
                <a:gd name="T33" fmla="*/ 244 h 2099"/>
                <a:gd name="T34" fmla="*/ 1730 w 2195"/>
                <a:gd name="T35" fmla="*/ 239 h 2099"/>
                <a:gd name="T36" fmla="*/ 1775 w 2195"/>
                <a:gd name="T37" fmla="*/ 0 h 2099"/>
                <a:gd name="T38" fmla="*/ 1895 w 2195"/>
                <a:gd name="T39" fmla="*/ 17 h 2099"/>
                <a:gd name="T40" fmla="*/ 2003 w 2195"/>
                <a:gd name="T41" fmla="*/ 67 h 2099"/>
                <a:gd name="T42" fmla="*/ 2091 w 2195"/>
                <a:gd name="T43" fmla="*/ 144 h 2099"/>
                <a:gd name="T44" fmla="*/ 2155 w 2195"/>
                <a:gd name="T45" fmla="*/ 244 h 2099"/>
                <a:gd name="T46" fmla="*/ 2190 w 2195"/>
                <a:gd name="T47" fmla="*/ 358 h 2099"/>
                <a:gd name="T48" fmla="*/ 2195 w 2195"/>
                <a:gd name="T49" fmla="*/ 1678 h 2099"/>
                <a:gd name="T50" fmla="*/ 2177 w 2195"/>
                <a:gd name="T51" fmla="*/ 1800 h 2099"/>
                <a:gd name="T52" fmla="*/ 2128 w 2195"/>
                <a:gd name="T53" fmla="*/ 1908 h 2099"/>
                <a:gd name="T54" fmla="*/ 2051 w 2195"/>
                <a:gd name="T55" fmla="*/ 1996 h 2099"/>
                <a:gd name="T56" fmla="*/ 1951 w 2195"/>
                <a:gd name="T57" fmla="*/ 2061 h 2099"/>
                <a:gd name="T58" fmla="*/ 1836 w 2195"/>
                <a:gd name="T59" fmla="*/ 2096 h 2099"/>
                <a:gd name="T60" fmla="*/ 420 w 2195"/>
                <a:gd name="T61" fmla="*/ 2099 h 2099"/>
                <a:gd name="T62" fmla="*/ 299 w 2195"/>
                <a:gd name="T63" fmla="*/ 2082 h 2099"/>
                <a:gd name="T64" fmla="*/ 192 w 2195"/>
                <a:gd name="T65" fmla="*/ 2032 h 2099"/>
                <a:gd name="T66" fmla="*/ 102 w 2195"/>
                <a:gd name="T67" fmla="*/ 1955 h 2099"/>
                <a:gd name="T68" fmla="*/ 38 w 2195"/>
                <a:gd name="T69" fmla="*/ 1857 h 2099"/>
                <a:gd name="T70" fmla="*/ 4 w 2195"/>
                <a:gd name="T71" fmla="*/ 1741 h 2099"/>
                <a:gd name="T72" fmla="*/ 0 w 2195"/>
                <a:gd name="T73" fmla="*/ 421 h 2099"/>
                <a:gd name="T74" fmla="*/ 17 w 2195"/>
                <a:gd name="T75" fmla="*/ 299 h 2099"/>
                <a:gd name="T76" fmla="*/ 67 w 2195"/>
                <a:gd name="T77" fmla="*/ 191 h 2099"/>
                <a:gd name="T78" fmla="*/ 144 w 2195"/>
                <a:gd name="T79" fmla="*/ 103 h 2099"/>
                <a:gd name="T80" fmla="*/ 243 w 2195"/>
                <a:gd name="T81" fmla="*/ 38 h 2099"/>
                <a:gd name="T82" fmla="*/ 357 w 2195"/>
                <a:gd name="T83" fmla="*/ 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95" h="2099">
                  <a:moveTo>
                    <a:pt x="420" y="0"/>
                  </a:moveTo>
                  <a:lnTo>
                    <a:pt x="465" y="0"/>
                  </a:lnTo>
                  <a:lnTo>
                    <a:pt x="465" y="239"/>
                  </a:lnTo>
                  <a:lnTo>
                    <a:pt x="420" y="239"/>
                  </a:lnTo>
                  <a:lnTo>
                    <a:pt x="378" y="244"/>
                  </a:lnTo>
                  <a:lnTo>
                    <a:pt x="340" y="257"/>
                  </a:lnTo>
                  <a:lnTo>
                    <a:pt x="306" y="279"/>
                  </a:lnTo>
                  <a:lnTo>
                    <a:pt x="279" y="307"/>
                  </a:lnTo>
                  <a:lnTo>
                    <a:pt x="258" y="340"/>
                  </a:lnTo>
                  <a:lnTo>
                    <a:pt x="243" y="379"/>
                  </a:lnTo>
                  <a:lnTo>
                    <a:pt x="239" y="421"/>
                  </a:lnTo>
                  <a:lnTo>
                    <a:pt x="239" y="1678"/>
                  </a:lnTo>
                  <a:lnTo>
                    <a:pt x="243" y="1720"/>
                  </a:lnTo>
                  <a:lnTo>
                    <a:pt x="258" y="1759"/>
                  </a:lnTo>
                  <a:lnTo>
                    <a:pt x="279" y="1792"/>
                  </a:lnTo>
                  <a:lnTo>
                    <a:pt x="306" y="1820"/>
                  </a:lnTo>
                  <a:lnTo>
                    <a:pt x="340" y="1842"/>
                  </a:lnTo>
                  <a:lnTo>
                    <a:pt x="378" y="1855"/>
                  </a:lnTo>
                  <a:lnTo>
                    <a:pt x="420" y="1860"/>
                  </a:lnTo>
                  <a:lnTo>
                    <a:pt x="1775" y="1860"/>
                  </a:lnTo>
                  <a:lnTo>
                    <a:pt x="1817" y="1855"/>
                  </a:lnTo>
                  <a:lnTo>
                    <a:pt x="1853" y="1842"/>
                  </a:lnTo>
                  <a:lnTo>
                    <a:pt x="1887" y="1820"/>
                  </a:lnTo>
                  <a:lnTo>
                    <a:pt x="1916" y="1792"/>
                  </a:lnTo>
                  <a:lnTo>
                    <a:pt x="1937" y="1759"/>
                  </a:lnTo>
                  <a:lnTo>
                    <a:pt x="1951" y="1720"/>
                  </a:lnTo>
                  <a:lnTo>
                    <a:pt x="1956" y="1678"/>
                  </a:lnTo>
                  <a:lnTo>
                    <a:pt x="1956" y="421"/>
                  </a:lnTo>
                  <a:lnTo>
                    <a:pt x="1951" y="379"/>
                  </a:lnTo>
                  <a:lnTo>
                    <a:pt x="1937" y="340"/>
                  </a:lnTo>
                  <a:lnTo>
                    <a:pt x="1916" y="307"/>
                  </a:lnTo>
                  <a:lnTo>
                    <a:pt x="1887" y="279"/>
                  </a:lnTo>
                  <a:lnTo>
                    <a:pt x="1853" y="257"/>
                  </a:lnTo>
                  <a:lnTo>
                    <a:pt x="1817" y="244"/>
                  </a:lnTo>
                  <a:lnTo>
                    <a:pt x="1775" y="239"/>
                  </a:lnTo>
                  <a:lnTo>
                    <a:pt x="1730" y="239"/>
                  </a:lnTo>
                  <a:lnTo>
                    <a:pt x="1730" y="0"/>
                  </a:lnTo>
                  <a:lnTo>
                    <a:pt x="1775" y="0"/>
                  </a:lnTo>
                  <a:lnTo>
                    <a:pt x="1836" y="5"/>
                  </a:lnTo>
                  <a:lnTo>
                    <a:pt x="1895" y="17"/>
                  </a:lnTo>
                  <a:lnTo>
                    <a:pt x="1951" y="38"/>
                  </a:lnTo>
                  <a:lnTo>
                    <a:pt x="2003" y="67"/>
                  </a:lnTo>
                  <a:lnTo>
                    <a:pt x="2051" y="103"/>
                  </a:lnTo>
                  <a:lnTo>
                    <a:pt x="2091" y="144"/>
                  </a:lnTo>
                  <a:lnTo>
                    <a:pt x="2128" y="191"/>
                  </a:lnTo>
                  <a:lnTo>
                    <a:pt x="2155" y="244"/>
                  </a:lnTo>
                  <a:lnTo>
                    <a:pt x="2177" y="299"/>
                  </a:lnTo>
                  <a:lnTo>
                    <a:pt x="2190" y="358"/>
                  </a:lnTo>
                  <a:lnTo>
                    <a:pt x="2195" y="421"/>
                  </a:lnTo>
                  <a:lnTo>
                    <a:pt x="2195" y="1678"/>
                  </a:lnTo>
                  <a:lnTo>
                    <a:pt x="2190" y="1741"/>
                  </a:lnTo>
                  <a:lnTo>
                    <a:pt x="2177" y="1800"/>
                  </a:lnTo>
                  <a:lnTo>
                    <a:pt x="2155" y="1857"/>
                  </a:lnTo>
                  <a:lnTo>
                    <a:pt x="2128" y="1908"/>
                  </a:lnTo>
                  <a:lnTo>
                    <a:pt x="2091" y="1955"/>
                  </a:lnTo>
                  <a:lnTo>
                    <a:pt x="2051" y="1996"/>
                  </a:lnTo>
                  <a:lnTo>
                    <a:pt x="2003" y="2032"/>
                  </a:lnTo>
                  <a:lnTo>
                    <a:pt x="1951" y="2061"/>
                  </a:lnTo>
                  <a:lnTo>
                    <a:pt x="1895" y="2082"/>
                  </a:lnTo>
                  <a:lnTo>
                    <a:pt x="1836" y="2096"/>
                  </a:lnTo>
                  <a:lnTo>
                    <a:pt x="1775" y="2099"/>
                  </a:lnTo>
                  <a:lnTo>
                    <a:pt x="420" y="2099"/>
                  </a:lnTo>
                  <a:lnTo>
                    <a:pt x="357" y="2096"/>
                  </a:lnTo>
                  <a:lnTo>
                    <a:pt x="299" y="2082"/>
                  </a:lnTo>
                  <a:lnTo>
                    <a:pt x="243" y="2061"/>
                  </a:lnTo>
                  <a:lnTo>
                    <a:pt x="192" y="2032"/>
                  </a:lnTo>
                  <a:lnTo>
                    <a:pt x="144" y="1996"/>
                  </a:lnTo>
                  <a:lnTo>
                    <a:pt x="102" y="1955"/>
                  </a:lnTo>
                  <a:lnTo>
                    <a:pt x="67" y="1908"/>
                  </a:lnTo>
                  <a:lnTo>
                    <a:pt x="38" y="1857"/>
                  </a:lnTo>
                  <a:lnTo>
                    <a:pt x="17" y="1800"/>
                  </a:lnTo>
                  <a:lnTo>
                    <a:pt x="4" y="1741"/>
                  </a:lnTo>
                  <a:lnTo>
                    <a:pt x="0" y="1678"/>
                  </a:lnTo>
                  <a:lnTo>
                    <a:pt x="0" y="421"/>
                  </a:lnTo>
                  <a:lnTo>
                    <a:pt x="4" y="358"/>
                  </a:lnTo>
                  <a:lnTo>
                    <a:pt x="17" y="299"/>
                  </a:lnTo>
                  <a:lnTo>
                    <a:pt x="38" y="244"/>
                  </a:lnTo>
                  <a:lnTo>
                    <a:pt x="67" y="191"/>
                  </a:lnTo>
                  <a:lnTo>
                    <a:pt x="102" y="144"/>
                  </a:lnTo>
                  <a:lnTo>
                    <a:pt x="144" y="103"/>
                  </a:lnTo>
                  <a:lnTo>
                    <a:pt x="192" y="67"/>
                  </a:lnTo>
                  <a:lnTo>
                    <a:pt x="243" y="38"/>
                  </a:lnTo>
                  <a:lnTo>
                    <a:pt x="299" y="17"/>
                  </a:lnTo>
                  <a:lnTo>
                    <a:pt x="357" y="5"/>
                  </a:lnTo>
                  <a:lnTo>
                    <a:pt x="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21"/>
            <p:cNvSpPr>
              <a:spLocks/>
            </p:cNvSpPr>
            <p:nvPr/>
          </p:nvSpPr>
          <p:spPr bwMode="auto">
            <a:xfrm>
              <a:off x="10364351" y="5434869"/>
              <a:ext cx="50219" cy="49899"/>
            </a:xfrm>
            <a:custGeom>
              <a:avLst/>
              <a:gdLst>
                <a:gd name="T0" fmla="*/ 157 w 312"/>
                <a:gd name="T1" fmla="*/ 0 h 312"/>
                <a:gd name="T2" fmla="*/ 192 w 312"/>
                <a:gd name="T3" fmla="*/ 3 h 312"/>
                <a:gd name="T4" fmla="*/ 224 w 312"/>
                <a:gd name="T5" fmla="*/ 15 h 312"/>
                <a:gd name="T6" fmla="*/ 255 w 312"/>
                <a:gd name="T7" fmla="*/ 34 h 312"/>
                <a:gd name="T8" fmla="*/ 279 w 312"/>
                <a:gd name="T9" fmla="*/ 58 h 312"/>
                <a:gd name="T10" fmla="*/ 296 w 312"/>
                <a:gd name="T11" fmla="*/ 87 h 312"/>
                <a:gd name="T12" fmla="*/ 308 w 312"/>
                <a:gd name="T13" fmla="*/ 121 h 312"/>
                <a:gd name="T14" fmla="*/ 312 w 312"/>
                <a:gd name="T15" fmla="*/ 156 h 312"/>
                <a:gd name="T16" fmla="*/ 308 w 312"/>
                <a:gd name="T17" fmla="*/ 191 h 312"/>
                <a:gd name="T18" fmla="*/ 296 w 312"/>
                <a:gd name="T19" fmla="*/ 225 h 312"/>
                <a:gd name="T20" fmla="*/ 279 w 312"/>
                <a:gd name="T21" fmla="*/ 254 h 312"/>
                <a:gd name="T22" fmla="*/ 255 w 312"/>
                <a:gd name="T23" fmla="*/ 278 h 312"/>
                <a:gd name="T24" fmla="*/ 224 w 312"/>
                <a:gd name="T25" fmla="*/ 296 h 312"/>
                <a:gd name="T26" fmla="*/ 192 w 312"/>
                <a:gd name="T27" fmla="*/ 307 h 312"/>
                <a:gd name="T28" fmla="*/ 157 w 312"/>
                <a:gd name="T29" fmla="*/ 312 h 312"/>
                <a:gd name="T30" fmla="*/ 120 w 312"/>
                <a:gd name="T31" fmla="*/ 307 h 312"/>
                <a:gd name="T32" fmla="*/ 88 w 312"/>
                <a:gd name="T33" fmla="*/ 296 h 312"/>
                <a:gd name="T34" fmla="*/ 59 w 312"/>
                <a:gd name="T35" fmla="*/ 278 h 312"/>
                <a:gd name="T36" fmla="*/ 35 w 312"/>
                <a:gd name="T37" fmla="*/ 254 h 312"/>
                <a:gd name="T38" fmla="*/ 16 w 312"/>
                <a:gd name="T39" fmla="*/ 225 h 312"/>
                <a:gd name="T40" fmla="*/ 5 w 312"/>
                <a:gd name="T41" fmla="*/ 191 h 312"/>
                <a:gd name="T42" fmla="*/ 0 w 312"/>
                <a:gd name="T43" fmla="*/ 156 h 312"/>
                <a:gd name="T44" fmla="*/ 5 w 312"/>
                <a:gd name="T45" fmla="*/ 121 h 312"/>
                <a:gd name="T46" fmla="*/ 16 w 312"/>
                <a:gd name="T47" fmla="*/ 87 h 312"/>
                <a:gd name="T48" fmla="*/ 35 w 312"/>
                <a:gd name="T49" fmla="*/ 58 h 312"/>
                <a:gd name="T50" fmla="*/ 59 w 312"/>
                <a:gd name="T51" fmla="*/ 34 h 312"/>
                <a:gd name="T52" fmla="*/ 88 w 312"/>
                <a:gd name="T53" fmla="*/ 15 h 312"/>
                <a:gd name="T54" fmla="*/ 120 w 312"/>
                <a:gd name="T55" fmla="*/ 3 h 312"/>
                <a:gd name="T56" fmla="*/ 157 w 312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2">
                  <a:moveTo>
                    <a:pt x="157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5" y="34"/>
                  </a:lnTo>
                  <a:lnTo>
                    <a:pt x="279" y="58"/>
                  </a:lnTo>
                  <a:lnTo>
                    <a:pt x="296" y="87"/>
                  </a:lnTo>
                  <a:lnTo>
                    <a:pt x="308" y="121"/>
                  </a:lnTo>
                  <a:lnTo>
                    <a:pt x="312" y="156"/>
                  </a:lnTo>
                  <a:lnTo>
                    <a:pt x="308" y="191"/>
                  </a:lnTo>
                  <a:lnTo>
                    <a:pt x="296" y="225"/>
                  </a:lnTo>
                  <a:lnTo>
                    <a:pt x="279" y="254"/>
                  </a:lnTo>
                  <a:lnTo>
                    <a:pt x="255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7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22"/>
            <p:cNvSpPr>
              <a:spLocks/>
            </p:cNvSpPr>
            <p:nvPr/>
          </p:nvSpPr>
          <p:spPr bwMode="auto">
            <a:xfrm>
              <a:off x="10447836" y="5434869"/>
              <a:ext cx="49899" cy="49899"/>
            </a:xfrm>
            <a:custGeom>
              <a:avLst/>
              <a:gdLst>
                <a:gd name="T0" fmla="*/ 155 w 313"/>
                <a:gd name="T1" fmla="*/ 0 h 312"/>
                <a:gd name="T2" fmla="*/ 192 w 313"/>
                <a:gd name="T3" fmla="*/ 3 h 312"/>
                <a:gd name="T4" fmla="*/ 224 w 313"/>
                <a:gd name="T5" fmla="*/ 15 h 312"/>
                <a:gd name="T6" fmla="*/ 253 w 313"/>
                <a:gd name="T7" fmla="*/ 34 h 312"/>
                <a:gd name="T8" fmla="*/ 277 w 313"/>
                <a:gd name="T9" fmla="*/ 58 h 312"/>
                <a:gd name="T10" fmla="*/ 297 w 313"/>
                <a:gd name="T11" fmla="*/ 87 h 312"/>
                <a:gd name="T12" fmla="*/ 308 w 313"/>
                <a:gd name="T13" fmla="*/ 121 h 312"/>
                <a:gd name="T14" fmla="*/ 313 w 313"/>
                <a:gd name="T15" fmla="*/ 156 h 312"/>
                <a:gd name="T16" fmla="*/ 308 w 313"/>
                <a:gd name="T17" fmla="*/ 191 h 312"/>
                <a:gd name="T18" fmla="*/ 297 w 313"/>
                <a:gd name="T19" fmla="*/ 225 h 312"/>
                <a:gd name="T20" fmla="*/ 277 w 313"/>
                <a:gd name="T21" fmla="*/ 254 h 312"/>
                <a:gd name="T22" fmla="*/ 253 w 313"/>
                <a:gd name="T23" fmla="*/ 278 h 312"/>
                <a:gd name="T24" fmla="*/ 224 w 313"/>
                <a:gd name="T25" fmla="*/ 296 h 312"/>
                <a:gd name="T26" fmla="*/ 192 w 313"/>
                <a:gd name="T27" fmla="*/ 307 h 312"/>
                <a:gd name="T28" fmla="*/ 155 w 313"/>
                <a:gd name="T29" fmla="*/ 312 h 312"/>
                <a:gd name="T30" fmla="*/ 120 w 313"/>
                <a:gd name="T31" fmla="*/ 307 h 312"/>
                <a:gd name="T32" fmla="*/ 88 w 313"/>
                <a:gd name="T33" fmla="*/ 296 h 312"/>
                <a:gd name="T34" fmla="*/ 59 w 313"/>
                <a:gd name="T35" fmla="*/ 278 h 312"/>
                <a:gd name="T36" fmla="*/ 35 w 313"/>
                <a:gd name="T37" fmla="*/ 254 h 312"/>
                <a:gd name="T38" fmla="*/ 16 w 313"/>
                <a:gd name="T39" fmla="*/ 225 h 312"/>
                <a:gd name="T40" fmla="*/ 5 w 313"/>
                <a:gd name="T41" fmla="*/ 191 h 312"/>
                <a:gd name="T42" fmla="*/ 0 w 313"/>
                <a:gd name="T43" fmla="*/ 156 h 312"/>
                <a:gd name="T44" fmla="*/ 5 w 313"/>
                <a:gd name="T45" fmla="*/ 121 h 312"/>
                <a:gd name="T46" fmla="*/ 16 w 313"/>
                <a:gd name="T47" fmla="*/ 87 h 312"/>
                <a:gd name="T48" fmla="*/ 35 w 313"/>
                <a:gd name="T49" fmla="*/ 58 h 312"/>
                <a:gd name="T50" fmla="*/ 59 w 313"/>
                <a:gd name="T51" fmla="*/ 34 h 312"/>
                <a:gd name="T52" fmla="*/ 88 w 313"/>
                <a:gd name="T53" fmla="*/ 15 h 312"/>
                <a:gd name="T54" fmla="*/ 120 w 313"/>
                <a:gd name="T55" fmla="*/ 3 h 312"/>
                <a:gd name="T56" fmla="*/ 155 w 313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2">
                  <a:moveTo>
                    <a:pt x="155" y="0"/>
                  </a:moveTo>
                  <a:lnTo>
                    <a:pt x="192" y="3"/>
                  </a:lnTo>
                  <a:lnTo>
                    <a:pt x="224" y="15"/>
                  </a:lnTo>
                  <a:lnTo>
                    <a:pt x="253" y="34"/>
                  </a:lnTo>
                  <a:lnTo>
                    <a:pt x="277" y="58"/>
                  </a:lnTo>
                  <a:lnTo>
                    <a:pt x="297" y="87"/>
                  </a:lnTo>
                  <a:lnTo>
                    <a:pt x="308" y="121"/>
                  </a:lnTo>
                  <a:lnTo>
                    <a:pt x="313" y="156"/>
                  </a:lnTo>
                  <a:lnTo>
                    <a:pt x="308" y="191"/>
                  </a:lnTo>
                  <a:lnTo>
                    <a:pt x="297" y="225"/>
                  </a:lnTo>
                  <a:lnTo>
                    <a:pt x="277" y="254"/>
                  </a:lnTo>
                  <a:lnTo>
                    <a:pt x="253" y="278"/>
                  </a:lnTo>
                  <a:lnTo>
                    <a:pt x="224" y="296"/>
                  </a:lnTo>
                  <a:lnTo>
                    <a:pt x="192" y="307"/>
                  </a:lnTo>
                  <a:lnTo>
                    <a:pt x="155" y="312"/>
                  </a:lnTo>
                  <a:lnTo>
                    <a:pt x="120" y="307"/>
                  </a:lnTo>
                  <a:lnTo>
                    <a:pt x="88" y="296"/>
                  </a:lnTo>
                  <a:lnTo>
                    <a:pt x="59" y="278"/>
                  </a:lnTo>
                  <a:lnTo>
                    <a:pt x="35" y="254"/>
                  </a:lnTo>
                  <a:lnTo>
                    <a:pt x="16" y="225"/>
                  </a:lnTo>
                  <a:lnTo>
                    <a:pt x="5" y="191"/>
                  </a:lnTo>
                  <a:lnTo>
                    <a:pt x="0" y="156"/>
                  </a:lnTo>
                  <a:lnTo>
                    <a:pt x="5" y="121"/>
                  </a:lnTo>
                  <a:lnTo>
                    <a:pt x="16" y="87"/>
                  </a:lnTo>
                  <a:lnTo>
                    <a:pt x="35" y="58"/>
                  </a:lnTo>
                  <a:lnTo>
                    <a:pt x="59" y="34"/>
                  </a:lnTo>
                  <a:lnTo>
                    <a:pt x="88" y="15"/>
                  </a:lnTo>
                  <a:lnTo>
                    <a:pt x="120" y="3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23"/>
            <p:cNvSpPr>
              <a:spLocks/>
            </p:cNvSpPr>
            <p:nvPr/>
          </p:nvSpPr>
          <p:spPr bwMode="auto">
            <a:xfrm>
              <a:off x="10531321" y="5434869"/>
              <a:ext cx="49580" cy="49899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5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1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7 h 312"/>
                <a:gd name="T28" fmla="*/ 156 w 311"/>
                <a:gd name="T29" fmla="*/ 312 h 312"/>
                <a:gd name="T30" fmla="*/ 120 w 311"/>
                <a:gd name="T31" fmla="*/ 307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1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5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5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1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7"/>
                  </a:lnTo>
                  <a:lnTo>
                    <a:pt x="156" y="312"/>
                  </a:lnTo>
                  <a:lnTo>
                    <a:pt x="120" y="307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1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5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24"/>
            <p:cNvSpPr>
              <a:spLocks/>
            </p:cNvSpPr>
            <p:nvPr/>
          </p:nvSpPr>
          <p:spPr bwMode="auto">
            <a:xfrm>
              <a:off x="10364351" y="5501721"/>
              <a:ext cx="50219" cy="50219"/>
            </a:xfrm>
            <a:custGeom>
              <a:avLst/>
              <a:gdLst>
                <a:gd name="T0" fmla="*/ 157 w 312"/>
                <a:gd name="T1" fmla="*/ 0 h 313"/>
                <a:gd name="T2" fmla="*/ 192 w 312"/>
                <a:gd name="T3" fmla="*/ 5 h 313"/>
                <a:gd name="T4" fmla="*/ 224 w 312"/>
                <a:gd name="T5" fmla="*/ 16 h 313"/>
                <a:gd name="T6" fmla="*/ 255 w 312"/>
                <a:gd name="T7" fmla="*/ 35 h 313"/>
                <a:gd name="T8" fmla="*/ 279 w 312"/>
                <a:gd name="T9" fmla="*/ 59 h 313"/>
                <a:gd name="T10" fmla="*/ 296 w 312"/>
                <a:gd name="T11" fmla="*/ 88 h 313"/>
                <a:gd name="T12" fmla="*/ 308 w 312"/>
                <a:gd name="T13" fmla="*/ 120 h 313"/>
                <a:gd name="T14" fmla="*/ 312 w 312"/>
                <a:gd name="T15" fmla="*/ 157 h 313"/>
                <a:gd name="T16" fmla="*/ 308 w 312"/>
                <a:gd name="T17" fmla="*/ 193 h 313"/>
                <a:gd name="T18" fmla="*/ 296 w 312"/>
                <a:gd name="T19" fmla="*/ 225 h 313"/>
                <a:gd name="T20" fmla="*/ 279 w 312"/>
                <a:gd name="T21" fmla="*/ 255 h 313"/>
                <a:gd name="T22" fmla="*/ 255 w 312"/>
                <a:gd name="T23" fmla="*/ 279 h 313"/>
                <a:gd name="T24" fmla="*/ 224 w 312"/>
                <a:gd name="T25" fmla="*/ 297 h 313"/>
                <a:gd name="T26" fmla="*/ 192 w 312"/>
                <a:gd name="T27" fmla="*/ 308 h 313"/>
                <a:gd name="T28" fmla="*/ 157 w 312"/>
                <a:gd name="T29" fmla="*/ 313 h 313"/>
                <a:gd name="T30" fmla="*/ 120 w 312"/>
                <a:gd name="T31" fmla="*/ 308 h 313"/>
                <a:gd name="T32" fmla="*/ 88 w 312"/>
                <a:gd name="T33" fmla="*/ 297 h 313"/>
                <a:gd name="T34" fmla="*/ 59 w 312"/>
                <a:gd name="T35" fmla="*/ 279 h 313"/>
                <a:gd name="T36" fmla="*/ 35 w 312"/>
                <a:gd name="T37" fmla="*/ 255 h 313"/>
                <a:gd name="T38" fmla="*/ 16 w 312"/>
                <a:gd name="T39" fmla="*/ 225 h 313"/>
                <a:gd name="T40" fmla="*/ 5 w 312"/>
                <a:gd name="T41" fmla="*/ 193 h 313"/>
                <a:gd name="T42" fmla="*/ 0 w 312"/>
                <a:gd name="T43" fmla="*/ 157 h 313"/>
                <a:gd name="T44" fmla="*/ 5 w 312"/>
                <a:gd name="T45" fmla="*/ 120 h 313"/>
                <a:gd name="T46" fmla="*/ 16 w 312"/>
                <a:gd name="T47" fmla="*/ 88 h 313"/>
                <a:gd name="T48" fmla="*/ 35 w 312"/>
                <a:gd name="T49" fmla="*/ 59 h 313"/>
                <a:gd name="T50" fmla="*/ 59 w 312"/>
                <a:gd name="T51" fmla="*/ 35 h 313"/>
                <a:gd name="T52" fmla="*/ 88 w 312"/>
                <a:gd name="T53" fmla="*/ 16 h 313"/>
                <a:gd name="T54" fmla="*/ 120 w 312"/>
                <a:gd name="T55" fmla="*/ 5 h 313"/>
                <a:gd name="T56" fmla="*/ 157 w 312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3">
                  <a:moveTo>
                    <a:pt x="157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5" y="35"/>
                  </a:lnTo>
                  <a:lnTo>
                    <a:pt x="279" y="59"/>
                  </a:lnTo>
                  <a:lnTo>
                    <a:pt x="296" y="88"/>
                  </a:lnTo>
                  <a:lnTo>
                    <a:pt x="308" y="120"/>
                  </a:lnTo>
                  <a:lnTo>
                    <a:pt x="312" y="157"/>
                  </a:lnTo>
                  <a:lnTo>
                    <a:pt x="308" y="193"/>
                  </a:lnTo>
                  <a:lnTo>
                    <a:pt x="296" y="225"/>
                  </a:lnTo>
                  <a:lnTo>
                    <a:pt x="279" y="255"/>
                  </a:lnTo>
                  <a:lnTo>
                    <a:pt x="255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7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10447836" y="5501721"/>
              <a:ext cx="49899" cy="50219"/>
            </a:xfrm>
            <a:custGeom>
              <a:avLst/>
              <a:gdLst>
                <a:gd name="T0" fmla="*/ 155 w 313"/>
                <a:gd name="T1" fmla="*/ 0 h 313"/>
                <a:gd name="T2" fmla="*/ 192 w 313"/>
                <a:gd name="T3" fmla="*/ 5 h 313"/>
                <a:gd name="T4" fmla="*/ 224 w 313"/>
                <a:gd name="T5" fmla="*/ 16 h 313"/>
                <a:gd name="T6" fmla="*/ 253 w 313"/>
                <a:gd name="T7" fmla="*/ 35 h 313"/>
                <a:gd name="T8" fmla="*/ 277 w 313"/>
                <a:gd name="T9" fmla="*/ 59 h 313"/>
                <a:gd name="T10" fmla="*/ 297 w 313"/>
                <a:gd name="T11" fmla="*/ 88 h 313"/>
                <a:gd name="T12" fmla="*/ 308 w 313"/>
                <a:gd name="T13" fmla="*/ 120 h 313"/>
                <a:gd name="T14" fmla="*/ 313 w 313"/>
                <a:gd name="T15" fmla="*/ 157 h 313"/>
                <a:gd name="T16" fmla="*/ 308 w 313"/>
                <a:gd name="T17" fmla="*/ 193 h 313"/>
                <a:gd name="T18" fmla="*/ 297 w 313"/>
                <a:gd name="T19" fmla="*/ 225 h 313"/>
                <a:gd name="T20" fmla="*/ 277 w 313"/>
                <a:gd name="T21" fmla="*/ 255 h 313"/>
                <a:gd name="T22" fmla="*/ 253 w 313"/>
                <a:gd name="T23" fmla="*/ 279 h 313"/>
                <a:gd name="T24" fmla="*/ 224 w 313"/>
                <a:gd name="T25" fmla="*/ 297 h 313"/>
                <a:gd name="T26" fmla="*/ 192 w 313"/>
                <a:gd name="T27" fmla="*/ 308 h 313"/>
                <a:gd name="T28" fmla="*/ 155 w 313"/>
                <a:gd name="T29" fmla="*/ 313 h 313"/>
                <a:gd name="T30" fmla="*/ 120 w 313"/>
                <a:gd name="T31" fmla="*/ 308 h 313"/>
                <a:gd name="T32" fmla="*/ 88 w 313"/>
                <a:gd name="T33" fmla="*/ 297 h 313"/>
                <a:gd name="T34" fmla="*/ 59 w 313"/>
                <a:gd name="T35" fmla="*/ 279 h 313"/>
                <a:gd name="T36" fmla="*/ 35 w 313"/>
                <a:gd name="T37" fmla="*/ 255 h 313"/>
                <a:gd name="T38" fmla="*/ 16 w 313"/>
                <a:gd name="T39" fmla="*/ 225 h 313"/>
                <a:gd name="T40" fmla="*/ 5 w 313"/>
                <a:gd name="T41" fmla="*/ 193 h 313"/>
                <a:gd name="T42" fmla="*/ 0 w 313"/>
                <a:gd name="T43" fmla="*/ 157 h 313"/>
                <a:gd name="T44" fmla="*/ 5 w 313"/>
                <a:gd name="T45" fmla="*/ 120 h 313"/>
                <a:gd name="T46" fmla="*/ 16 w 313"/>
                <a:gd name="T47" fmla="*/ 88 h 313"/>
                <a:gd name="T48" fmla="*/ 35 w 313"/>
                <a:gd name="T49" fmla="*/ 59 h 313"/>
                <a:gd name="T50" fmla="*/ 59 w 313"/>
                <a:gd name="T51" fmla="*/ 35 h 313"/>
                <a:gd name="T52" fmla="*/ 88 w 313"/>
                <a:gd name="T53" fmla="*/ 16 h 313"/>
                <a:gd name="T54" fmla="*/ 120 w 313"/>
                <a:gd name="T55" fmla="*/ 5 h 313"/>
                <a:gd name="T56" fmla="*/ 155 w 313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3" h="313">
                  <a:moveTo>
                    <a:pt x="155" y="0"/>
                  </a:moveTo>
                  <a:lnTo>
                    <a:pt x="192" y="5"/>
                  </a:lnTo>
                  <a:lnTo>
                    <a:pt x="224" y="16"/>
                  </a:lnTo>
                  <a:lnTo>
                    <a:pt x="253" y="35"/>
                  </a:lnTo>
                  <a:lnTo>
                    <a:pt x="277" y="59"/>
                  </a:lnTo>
                  <a:lnTo>
                    <a:pt x="297" y="88"/>
                  </a:lnTo>
                  <a:lnTo>
                    <a:pt x="308" y="120"/>
                  </a:lnTo>
                  <a:lnTo>
                    <a:pt x="313" y="157"/>
                  </a:lnTo>
                  <a:lnTo>
                    <a:pt x="308" y="193"/>
                  </a:lnTo>
                  <a:lnTo>
                    <a:pt x="297" y="225"/>
                  </a:lnTo>
                  <a:lnTo>
                    <a:pt x="277" y="255"/>
                  </a:lnTo>
                  <a:lnTo>
                    <a:pt x="253" y="279"/>
                  </a:lnTo>
                  <a:lnTo>
                    <a:pt x="224" y="297"/>
                  </a:lnTo>
                  <a:lnTo>
                    <a:pt x="192" y="308"/>
                  </a:lnTo>
                  <a:lnTo>
                    <a:pt x="155" y="313"/>
                  </a:lnTo>
                  <a:lnTo>
                    <a:pt x="120" y="308"/>
                  </a:lnTo>
                  <a:lnTo>
                    <a:pt x="88" y="297"/>
                  </a:lnTo>
                  <a:lnTo>
                    <a:pt x="59" y="279"/>
                  </a:lnTo>
                  <a:lnTo>
                    <a:pt x="35" y="255"/>
                  </a:lnTo>
                  <a:lnTo>
                    <a:pt x="16" y="225"/>
                  </a:lnTo>
                  <a:lnTo>
                    <a:pt x="5" y="193"/>
                  </a:lnTo>
                  <a:lnTo>
                    <a:pt x="0" y="157"/>
                  </a:lnTo>
                  <a:lnTo>
                    <a:pt x="5" y="120"/>
                  </a:lnTo>
                  <a:lnTo>
                    <a:pt x="16" y="88"/>
                  </a:lnTo>
                  <a:lnTo>
                    <a:pt x="35" y="59"/>
                  </a:lnTo>
                  <a:lnTo>
                    <a:pt x="59" y="35"/>
                  </a:lnTo>
                  <a:lnTo>
                    <a:pt x="88" y="16"/>
                  </a:lnTo>
                  <a:lnTo>
                    <a:pt x="120" y="5"/>
                  </a:lnTo>
                  <a:lnTo>
                    <a:pt x="1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26"/>
            <p:cNvSpPr>
              <a:spLocks/>
            </p:cNvSpPr>
            <p:nvPr/>
          </p:nvSpPr>
          <p:spPr bwMode="auto">
            <a:xfrm>
              <a:off x="10531321" y="5501721"/>
              <a:ext cx="49580" cy="50219"/>
            </a:xfrm>
            <a:custGeom>
              <a:avLst/>
              <a:gdLst>
                <a:gd name="T0" fmla="*/ 156 w 311"/>
                <a:gd name="T1" fmla="*/ 0 h 313"/>
                <a:gd name="T2" fmla="*/ 191 w 311"/>
                <a:gd name="T3" fmla="*/ 5 h 313"/>
                <a:gd name="T4" fmla="*/ 225 w 311"/>
                <a:gd name="T5" fmla="*/ 16 h 313"/>
                <a:gd name="T6" fmla="*/ 253 w 311"/>
                <a:gd name="T7" fmla="*/ 35 h 313"/>
                <a:gd name="T8" fmla="*/ 278 w 311"/>
                <a:gd name="T9" fmla="*/ 59 h 313"/>
                <a:gd name="T10" fmla="*/ 295 w 311"/>
                <a:gd name="T11" fmla="*/ 88 h 313"/>
                <a:gd name="T12" fmla="*/ 308 w 311"/>
                <a:gd name="T13" fmla="*/ 120 h 313"/>
                <a:gd name="T14" fmla="*/ 311 w 311"/>
                <a:gd name="T15" fmla="*/ 157 h 313"/>
                <a:gd name="T16" fmla="*/ 308 w 311"/>
                <a:gd name="T17" fmla="*/ 193 h 313"/>
                <a:gd name="T18" fmla="*/ 295 w 311"/>
                <a:gd name="T19" fmla="*/ 225 h 313"/>
                <a:gd name="T20" fmla="*/ 278 w 311"/>
                <a:gd name="T21" fmla="*/ 255 h 313"/>
                <a:gd name="T22" fmla="*/ 253 w 311"/>
                <a:gd name="T23" fmla="*/ 279 h 313"/>
                <a:gd name="T24" fmla="*/ 225 w 311"/>
                <a:gd name="T25" fmla="*/ 297 h 313"/>
                <a:gd name="T26" fmla="*/ 191 w 311"/>
                <a:gd name="T27" fmla="*/ 308 h 313"/>
                <a:gd name="T28" fmla="*/ 156 w 311"/>
                <a:gd name="T29" fmla="*/ 313 h 313"/>
                <a:gd name="T30" fmla="*/ 120 w 311"/>
                <a:gd name="T31" fmla="*/ 308 h 313"/>
                <a:gd name="T32" fmla="*/ 87 w 311"/>
                <a:gd name="T33" fmla="*/ 297 h 313"/>
                <a:gd name="T34" fmla="*/ 58 w 311"/>
                <a:gd name="T35" fmla="*/ 279 h 313"/>
                <a:gd name="T36" fmla="*/ 34 w 311"/>
                <a:gd name="T37" fmla="*/ 255 h 313"/>
                <a:gd name="T38" fmla="*/ 16 w 311"/>
                <a:gd name="T39" fmla="*/ 225 h 313"/>
                <a:gd name="T40" fmla="*/ 3 w 311"/>
                <a:gd name="T41" fmla="*/ 193 h 313"/>
                <a:gd name="T42" fmla="*/ 0 w 311"/>
                <a:gd name="T43" fmla="*/ 157 h 313"/>
                <a:gd name="T44" fmla="*/ 3 w 311"/>
                <a:gd name="T45" fmla="*/ 120 h 313"/>
                <a:gd name="T46" fmla="*/ 16 w 311"/>
                <a:gd name="T47" fmla="*/ 88 h 313"/>
                <a:gd name="T48" fmla="*/ 34 w 311"/>
                <a:gd name="T49" fmla="*/ 59 h 313"/>
                <a:gd name="T50" fmla="*/ 58 w 311"/>
                <a:gd name="T51" fmla="*/ 35 h 313"/>
                <a:gd name="T52" fmla="*/ 87 w 311"/>
                <a:gd name="T53" fmla="*/ 16 h 313"/>
                <a:gd name="T54" fmla="*/ 120 w 311"/>
                <a:gd name="T55" fmla="*/ 5 h 313"/>
                <a:gd name="T56" fmla="*/ 156 w 311"/>
                <a:gd name="T5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3">
                  <a:moveTo>
                    <a:pt x="156" y="0"/>
                  </a:moveTo>
                  <a:lnTo>
                    <a:pt x="191" y="5"/>
                  </a:lnTo>
                  <a:lnTo>
                    <a:pt x="225" y="16"/>
                  </a:lnTo>
                  <a:lnTo>
                    <a:pt x="253" y="35"/>
                  </a:lnTo>
                  <a:lnTo>
                    <a:pt x="278" y="59"/>
                  </a:lnTo>
                  <a:lnTo>
                    <a:pt x="295" y="88"/>
                  </a:lnTo>
                  <a:lnTo>
                    <a:pt x="308" y="120"/>
                  </a:lnTo>
                  <a:lnTo>
                    <a:pt x="311" y="157"/>
                  </a:lnTo>
                  <a:lnTo>
                    <a:pt x="308" y="193"/>
                  </a:lnTo>
                  <a:lnTo>
                    <a:pt x="295" y="225"/>
                  </a:lnTo>
                  <a:lnTo>
                    <a:pt x="278" y="255"/>
                  </a:lnTo>
                  <a:lnTo>
                    <a:pt x="253" y="279"/>
                  </a:lnTo>
                  <a:lnTo>
                    <a:pt x="225" y="297"/>
                  </a:lnTo>
                  <a:lnTo>
                    <a:pt x="191" y="308"/>
                  </a:lnTo>
                  <a:lnTo>
                    <a:pt x="156" y="313"/>
                  </a:lnTo>
                  <a:lnTo>
                    <a:pt x="120" y="308"/>
                  </a:lnTo>
                  <a:lnTo>
                    <a:pt x="87" y="297"/>
                  </a:lnTo>
                  <a:lnTo>
                    <a:pt x="58" y="279"/>
                  </a:lnTo>
                  <a:lnTo>
                    <a:pt x="34" y="255"/>
                  </a:lnTo>
                  <a:lnTo>
                    <a:pt x="16" y="225"/>
                  </a:lnTo>
                  <a:lnTo>
                    <a:pt x="3" y="193"/>
                  </a:lnTo>
                  <a:lnTo>
                    <a:pt x="0" y="157"/>
                  </a:lnTo>
                  <a:lnTo>
                    <a:pt x="3" y="120"/>
                  </a:lnTo>
                  <a:lnTo>
                    <a:pt x="16" y="88"/>
                  </a:lnTo>
                  <a:lnTo>
                    <a:pt x="34" y="59"/>
                  </a:lnTo>
                  <a:lnTo>
                    <a:pt x="58" y="35"/>
                  </a:lnTo>
                  <a:lnTo>
                    <a:pt x="87" y="16"/>
                  </a:lnTo>
                  <a:lnTo>
                    <a:pt x="120" y="5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27"/>
            <p:cNvSpPr>
              <a:spLocks/>
            </p:cNvSpPr>
            <p:nvPr/>
          </p:nvSpPr>
          <p:spPr bwMode="auto">
            <a:xfrm>
              <a:off x="10531321" y="5368016"/>
              <a:ext cx="49580" cy="49580"/>
            </a:xfrm>
            <a:custGeom>
              <a:avLst/>
              <a:gdLst>
                <a:gd name="T0" fmla="*/ 156 w 311"/>
                <a:gd name="T1" fmla="*/ 0 h 312"/>
                <a:gd name="T2" fmla="*/ 191 w 311"/>
                <a:gd name="T3" fmla="*/ 3 h 312"/>
                <a:gd name="T4" fmla="*/ 225 w 311"/>
                <a:gd name="T5" fmla="*/ 16 h 312"/>
                <a:gd name="T6" fmla="*/ 253 w 311"/>
                <a:gd name="T7" fmla="*/ 34 h 312"/>
                <a:gd name="T8" fmla="*/ 278 w 311"/>
                <a:gd name="T9" fmla="*/ 58 h 312"/>
                <a:gd name="T10" fmla="*/ 295 w 311"/>
                <a:gd name="T11" fmla="*/ 87 h 312"/>
                <a:gd name="T12" fmla="*/ 308 w 311"/>
                <a:gd name="T13" fmla="*/ 120 h 312"/>
                <a:gd name="T14" fmla="*/ 311 w 311"/>
                <a:gd name="T15" fmla="*/ 156 h 312"/>
                <a:gd name="T16" fmla="*/ 308 w 311"/>
                <a:gd name="T17" fmla="*/ 191 h 312"/>
                <a:gd name="T18" fmla="*/ 295 w 311"/>
                <a:gd name="T19" fmla="*/ 225 h 312"/>
                <a:gd name="T20" fmla="*/ 278 w 311"/>
                <a:gd name="T21" fmla="*/ 254 h 312"/>
                <a:gd name="T22" fmla="*/ 253 w 311"/>
                <a:gd name="T23" fmla="*/ 278 h 312"/>
                <a:gd name="T24" fmla="*/ 225 w 311"/>
                <a:gd name="T25" fmla="*/ 296 h 312"/>
                <a:gd name="T26" fmla="*/ 191 w 311"/>
                <a:gd name="T27" fmla="*/ 308 h 312"/>
                <a:gd name="T28" fmla="*/ 156 w 311"/>
                <a:gd name="T29" fmla="*/ 312 h 312"/>
                <a:gd name="T30" fmla="*/ 120 w 311"/>
                <a:gd name="T31" fmla="*/ 308 h 312"/>
                <a:gd name="T32" fmla="*/ 87 w 311"/>
                <a:gd name="T33" fmla="*/ 296 h 312"/>
                <a:gd name="T34" fmla="*/ 58 w 311"/>
                <a:gd name="T35" fmla="*/ 278 h 312"/>
                <a:gd name="T36" fmla="*/ 34 w 311"/>
                <a:gd name="T37" fmla="*/ 254 h 312"/>
                <a:gd name="T38" fmla="*/ 16 w 311"/>
                <a:gd name="T39" fmla="*/ 225 h 312"/>
                <a:gd name="T40" fmla="*/ 3 w 311"/>
                <a:gd name="T41" fmla="*/ 191 h 312"/>
                <a:gd name="T42" fmla="*/ 0 w 311"/>
                <a:gd name="T43" fmla="*/ 156 h 312"/>
                <a:gd name="T44" fmla="*/ 3 w 311"/>
                <a:gd name="T45" fmla="*/ 120 h 312"/>
                <a:gd name="T46" fmla="*/ 16 w 311"/>
                <a:gd name="T47" fmla="*/ 87 h 312"/>
                <a:gd name="T48" fmla="*/ 34 w 311"/>
                <a:gd name="T49" fmla="*/ 58 h 312"/>
                <a:gd name="T50" fmla="*/ 58 w 311"/>
                <a:gd name="T51" fmla="*/ 34 h 312"/>
                <a:gd name="T52" fmla="*/ 87 w 311"/>
                <a:gd name="T53" fmla="*/ 16 h 312"/>
                <a:gd name="T54" fmla="*/ 120 w 311"/>
                <a:gd name="T55" fmla="*/ 3 h 312"/>
                <a:gd name="T56" fmla="*/ 156 w 311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1" h="312">
                  <a:moveTo>
                    <a:pt x="156" y="0"/>
                  </a:moveTo>
                  <a:lnTo>
                    <a:pt x="191" y="3"/>
                  </a:lnTo>
                  <a:lnTo>
                    <a:pt x="225" y="16"/>
                  </a:lnTo>
                  <a:lnTo>
                    <a:pt x="253" y="34"/>
                  </a:lnTo>
                  <a:lnTo>
                    <a:pt x="278" y="58"/>
                  </a:lnTo>
                  <a:lnTo>
                    <a:pt x="295" y="87"/>
                  </a:lnTo>
                  <a:lnTo>
                    <a:pt x="308" y="120"/>
                  </a:lnTo>
                  <a:lnTo>
                    <a:pt x="311" y="156"/>
                  </a:lnTo>
                  <a:lnTo>
                    <a:pt x="308" y="191"/>
                  </a:lnTo>
                  <a:lnTo>
                    <a:pt x="295" y="225"/>
                  </a:lnTo>
                  <a:lnTo>
                    <a:pt x="278" y="254"/>
                  </a:lnTo>
                  <a:lnTo>
                    <a:pt x="253" y="278"/>
                  </a:lnTo>
                  <a:lnTo>
                    <a:pt x="225" y="296"/>
                  </a:lnTo>
                  <a:lnTo>
                    <a:pt x="191" y="308"/>
                  </a:lnTo>
                  <a:lnTo>
                    <a:pt x="156" y="312"/>
                  </a:lnTo>
                  <a:lnTo>
                    <a:pt x="120" y="308"/>
                  </a:lnTo>
                  <a:lnTo>
                    <a:pt x="87" y="296"/>
                  </a:lnTo>
                  <a:lnTo>
                    <a:pt x="58" y="278"/>
                  </a:lnTo>
                  <a:lnTo>
                    <a:pt x="34" y="254"/>
                  </a:lnTo>
                  <a:lnTo>
                    <a:pt x="16" y="225"/>
                  </a:lnTo>
                  <a:lnTo>
                    <a:pt x="3" y="191"/>
                  </a:lnTo>
                  <a:lnTo>
                    <a:pt x="0" y="156"/>
                  </a:lnTo>
                  <a:lnTo>
                    <a:pt x="3" y="120"/>
                  </a:lnTo>
                  <a:lnTo>
                    <a:pt x="16" y="87"/>
                  </a:lnTo>
                  <a:lnTo>
                    <a:pt x="34" y="58"/>
                  </a:lnTo>
                  <a:lnTo>
                    <a:pt x="58" y="34"/>
                  </a:lnTo>
                  <a:lnTo>
                    <a:pt x="87" y="16"/>
                  </a:lnTo>
                  <a:lnTo>
                    <a:pt x="120" y="3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6" name="그룹 85"/>
          <p:cNvGrpSpPr/>
          <p:nvPr/>
        </p:nvGrpSpPr>
        <p:grpSpPr>
          <a:xfrm>
            <a:off x="9198895" y="2494543"/>
            <a:ext cx="582852" cy="582196"/>
            <a:chOff x="722711" y="494665"/>
            <a:chExt cx="4225918" cy="4221163"/>
          </a:xfr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grpSpPr>
        <p:sp>
          <p:nvSpPr>
            <p:cNvPr id="87" name="Freeform 54"/>
            <p:cNvSpPr>
              <a:spLocks/>
            </p:cNvSpPr>
            <p:nvPr/>
          </p:nvSpPr>
          <p:spPr bwMode="auto">
            <a:xfrm>
              <a:off x="1591067" y="1936115"/>
              <a:ext cx="1912938" cy="1911350"/>
            </a:xfrm>
            <a:custGeom>
              <a:avLst/>
              <a:gdLst>
                <a:gd name="T0" fmla="*/ 1305 w 2409"/>
                <a:gd name="T1" fmla="*/ 5 h 2408"/>
                <a:gd name="T2" fmla="*/ 1501 w 2409"/>
                <a:gd name="T3" fmla="*/ 38 h 2408"/>
                <a:gd name="T4" fmla="*/ 1684 w 2409"/>
                <a:gd name="T5" fmla="*/ 99 h 2408"/>
                <a:gd name="T6" fmla="*/ 1297 w 2409"/>
                <a:gd name="T7" fmla="*/ 615 h 2408"/>
                <a:gd name="T8" fmla="*/ 1205 w 2409"/>
                <a:gd name="T9" fmla="*/ 607 h 2408"/>
                <a:gd name="T10" fmla="*/ 1057 w 2409"/>
                <a:gd name="T11" fmla="*/ 627 h 2408"/>
                <a:gd name="T12" fmla="*/ 924 w 2409"/>
                <a:gd name="T13" fmla="*/ 678 h 2408"/>
                <a:gd name="T14" fmla="*/ 808 w 2409"/>
                <a:gd name="T15" fmla="*/ 759 h 2408"/>
                <a:gd name="T16" fmla="*/ 714 w 2409"/>
                <a:gd name="T17" fmla="*/ 865 h 2408"/>
                <a:gd name="T18" fmla="*/ 648 w 2409"/>
                <a:gd name="T19" fmla="*/ 989 h 2408"/>
                <a:gd name="T20" fmla="*/ 612 w 2409"/>
                <a:gd name="T21" fmla="*/ 1130 h 2408"/>
                <a:gd name="T22" fmla="*/ 612 w 2409"/>
                <a:gd name="T23" fmla="*/ 1279 h 2408"/>
                <a:gd name="T24" fmla="*/ 648 w 2409"/>
                <a:gd name="T25" fmla="*/ 1420 h 2408"/>
                <a:gd name="T26" fmla="*/ 714 w 2409"/>
                <a:gd name="T27" fmla="*/ 1546 h 2408"/>
                <a:gd name="T28" fmla="*/ 808 w 2409"/>
                <a:gd name="T29" fmla="*/ 1651 h 2408"/>
                <a:gd name="T30" fmla="*/ 924 w 2409"/>
                <a:gd name="T31" fmla="*/ 1732 h 2408"/>
                <a:gd name="T32" fmla="*/ 1057 w 2409"/>
                <a:gd name="T33" fmla="*/ 1784 h 2408"/>
                <a:gd name="T34" fmla="*/ 1205 w 2409"/>
                <a:gd name="T35" fmla="*/ 1801 h 2408"/>
                <a:gd name="T36" fmla="*/ 1352 w 2409"/>
                <a:gd name="T37" fmla="*/ 1784 h 2408"/>
                <a:gd name="T38" fmla="*/ 1485 w 2409"/>
                <a:gd name="T39" fmla="*/ 1732 h 2408"/>
                <a:gd name="T40" fmla="*/ 1601 w 2409"/>
                <a:gd name="T41" fmla="*/ 1651 h 2408"/>
                <a:gd name="T42" fmla="*/ 1695 w 2409"/>
                <a:gd name="T43" fmla="*/ 1546 h 2408"/>
                <a:gd name="T44" fmla="*/ 1762 w 2409"/>
                <a:gd name="T45" fmla="*/ 1420 h 2408"/>
                <a:gd name="T46" fmla="*/ 1797 w 2409"/>
                <a:gd name="T47" fmla="*/ 1279 h 2408"/>
                <a:gd name="T48" fmla="*/ 1801 w 2409"/>
                <a:gd name="T49" fmla="*/ 1157 h 2408"/>
                <a:gd name="T50" fmla="*/ 2269 w 2409"/>
                <a:gd name="T51" fmla="*/ 640 h 2408"/>
                <a:gd name="T52" fmla="*/ 2345 w 2409"/>
                <a:gd name="T53" fmla="*/ 816 h 2408"/>
                <a:gd name="T54" fmla="*/ 2393 w 2409"/>
                <a:gd name="T55" fmla="*/ 1005 h 2408"/>
                <a:gd name="T56" fmla="*/ 2409 w 2409"/>
                <a:gd name="T57" fmla="*/ 1204 h 2408"/>
                <a:gd name="T58" fmla="*/ 2390 w 2409"/>
                <a:gd name="T59" fmla="*/ 1421 h 2408"/>
                <a:gd name="T60" fmla="*/ 2333 w 2409"/>
                <a:gd name="T61" fmla="*/ 1625 h 2408"/>
                <a:gd name="T62" fmla="*/ 2244 w 2409"/>
                <a:gd name="T63" fmla="*/ 1813 h 2408"/>
                <a:gd name="T64" fmla="*/ 2126 w 2409"/>
                <a:gd name="T65" fmla="*/ 1979 h 2408"/>
                <a:gd name="T66" fmla="*/ 1980 w 2409"/>
                <a:gd name="T67" fmla="*/ 2125 h 2408"/>
                <a:gd name="T68" fmla="*/ 1812 w 2409"/>
                <a:gd name="T69" fmla="*/ 2245 h 2408"/>
                <a:gd name="T70" fmla="*/ 1624 w 2409"/>
                <a:gd name="T71" fmla="*/ 2334 h 2408"/>
                <a:gd name="T72" fmla="*/ 1420 w 2409"/>
                <a:gd name="T73" fmla="*/ 2389 h 2408"/>
                <a:gd name="T74" fmla="*/ 1205 w 2409"/>
                <a:gd name="T75" fmla="*/ 2408 h 2408"/>
                <a:gd name="T76" fmla="*/ 988 w 2409"/>
                <a:gd name="T77" fmla="*/ 2389 h 2408"/>
                <a:gd name="T78" fmla="*/ 784 w 2409"/>
                <a:gd name="T79" fmla="*/ 2334 h 2408"/>
                <a:gd name="T80" fmla="*/ 596 w 2409"/>
                <a:gd name="T81" fmla="*/ 2245 h 2408"/>
                <a:gd name="T82" fmla="*/ 429 w 2409"/>
                <a:gd name="T83" fmla="*/ 2125 h 2408"/>
                <a:gd name="T84" fmla="*/ 283 w 2409"/>
                <a:gd name="T85" fmla="*/ 1979 h 2408"/>
                <a:gd name="T86" fmla="*/ 163 w 2409"/>
                <a:gd name="T87" fmla="*/ 1813 h 2408"/>
                <a:gd name="T88" fmla="*/ 74 w 2409"/>
                <a:gd name="T89" fmla="*/ 1625 h 2408"/>
                <a:gd name="T90" fmla="*/ 19 w 2409"/>
                <a:gd name="T91" fmla="*/ 1421 h 2408"/>
                <a:gd name="T92" fmla="*/ 0 w 2409"/>
                <a:gd name="T93" fmla="*/ 1204 h 2408"/>
                <a:gd name="T94" fmla="*/ 19 w 2409"/>
                <a:gd name="T95" fmla="*/ 989 h 2408"/>
                <a:gd name="T96" fmla="*/ 74 w 2409"/>
                <a:gd name="T97" fmla="*/ 785 h 2408"/>
                <a:gd name="T98" fmla="*/ 163 w 2409"/>
                <a:gd name="T99" fmla="*/ 598 h 2408"/>
                <a:gd name="T100" fmla="*/ 283 w 2409"/>
                <a:gd name="T101" fmla="*/ 429 h 2408"/>
                <a:gd name="T102" fmla="*/ 429 w 2409"/>
                <a:gd name="T103" fmla="*/ 284 h 2408"/>
                <a:gd name="T104" fmla="*/ 596 w 2409"/>
                <a:gd name="T105" fmla="*/ 166 h 2408"/>
                <a:gd name="T106" fmla="*/ 784 w 2409"/>
                <a:gd name="T107" fmla="*/ 77 h 2408"/>
                <a:gd name="T108" fmla="*/ 988 w 2409"/>
                <a:gd name="T109" fmla="*/ 20 h 2408"/>
                <a:gd name="T110" fmla="*/ 1205 w 2409"/>
                <a:gd name="T111" fmla="*/ 0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09" h="2408">
                  <a:moveTo>
                    <a:pt x="1205" y="0"/>
                  </a:moveTo>
                  <a:lnTo>
                    <a:pt x="1305" y="5"/>
                  </a:lnTo>
                  <a:lnTo>
                    <a:pt x="1404" y="17"/>
                  </a:lnTo>
                  <a:lnTo>
                    <a:pt x="1501" y="38"/>
                  </a:lnTo>
                  <a:lnTo>
                    <a:pt x="1593" y="65"/>
                  </a:lnTo>
                  <a:lnTo>
                    <a:pt x="1684" y="99"/>
                  </a:lnTo>
                  <a:lnTo>
                    <a:pt x="1770" y="141"/>
                  </a:lnTo>
                  <a:lnTo>
                    <a:pt x="1297" y="615"/>
                  </a:lnTo>
                  <a:lnTo>
                    <a:pt x="1252" y="609"/>
                  </a:lnTo>
                  <a:lnTo>
                    <a:pt x="1205" y="607"/>
                  </a:lnTo>
                  <a:lnTo>
                    <a:pt x="1130" y="612"/>
                  </a:lnTo>
                  <a:lnTo>
                    <a:pt x="1057" y="627"/>
                  </a:lnTo>
                  <a:lnTo>
                    <a:pt x="989" y="648"/>
                  </a:lnTo>
                  <a:lnTo>
                    <a:pt x="924" y="678"/>
                  </a:lnTo>
                  <a:lnTo>
                    <a:pt x="863" y="714"/>
                  </a:lnTo>
                  <a:lnTo>
                    <a:pt x="808" y="759"/>
                  </a:lnTo>
                  <a:lnTo>
                    <a:pt x="758" y="808"/>
                  </a:lnTo>
                  <a:lnTo>
                    <a:pt x="714" y="865"/>
                  </a:lnTo>
                  <a:lnTo>
                    <a:pt x="677" y="924"/>
                  </a:lnTo>
                  <a:lnTo>
                    <a:pt x="648" y="989"/>
                  </a:lnTo>
                  <a:lnTo>
                    <a:pt x="625" y="1057"/>
                  </a:lnTo>
                  <a:lnTo>
                    <a:pt x="612" y="1130"/>
                  </a:lnTo>
                  <a:lnTo>
                    <a:pt x="607" y="1204"/>
                  </a:lnTo>
                  <a:lnTo>
                    <a:pt x="612" y="1279"/>
                  </a:lnTo>
                  <a:lnTo>
                    <a:pt x="625" y="1352"/>
                  </a:lnTo>
                  <a:lnTo>
                    <a:pt x="648" y="1420"/>
                  </a:lnTo>
                  <a:lnTo>
                    <a:pt x="677" y="1484"/>
                  </a:lnTo>
                  <a:lnTo>
                    <a:pt x="714" y="1546"/>
                  </a:lnTo>
                  <a:lnTo>
                    <a:pt x="758" y="1601"/>
                  </a:lnTo>
                  <a:lnTo>
                    <a:pt x="808" y="1651"/>
                  </a:lnTo>
                  <a:lnTo>
                    <a:pt x="863" y="1695"/>
                  </a:lnTo>
                  <a:lnTo>
                    <a:pt x="924" y="1732"/>
                  </a:lnTo>
                  <a:lnTo>
                    <a:pt x="989" y="1761"/>
                  </a:lnTo>
                  <a:lnTo>
                    <a:pt x="1057" y="1784"/>
                  </a:lnTo>
                  <a:lnTo>
                    <a:pt x="1130" y="1797"/>
                  </a:lnTo>
                  <a:lnTo>
                    <a:pt x="1205" y="1801"/>
                  </a:lnTo>
                  <a:lnTo>
                    <a:pt x="1279" y="1797"/>
                  </a:lnTo>
                  <a:lnTo>
                    <a:pt x="1352" y="1784"/>
                  </a:lnTo>
                  <a:lnTo>
                    <a:pt x="1420" y="1761"/>
                  </a:lnTo>
                  <a:lnTo>
                    <a:pt x="1485" y="1732"/>
                  </a:lnTo>
                  <a:lnTo>
                    <a:pt x="1545" y="1695"/>
                  </a:lnTo>
                  <a:lnTo>
                    <a:pt x="1601" y="1651"/>
                  </a:lnTo>
                  <a:lnTo>
                    <a:pt x="1652" y="1601"/>
                  </a:lnTo>
                  <a:lnTo>
                    <a:pt x="1695" y="1546"/>
                  </a:lnTo>
                  <a:lnTo>
                    <a:pt x="1731" y="1484"/>
                  </a:lnTo>
                  <a:lnTo>
                    <a:pt x="1762" y="1420"/>
                  </a:lnTo>
                  <a:lnTo>
                    <a:pt x="1783" y="1352"/>
                  </a:lnTo>
                  <a:lnTo>
                    <a:pt x="1797" y="1279"/>
                  </a:lnTo>
                  <a:lnTo>
                    <a:pt x="1802" y="1204"/>
                  </a:lnTo>
                  <a:lnTo>
                    <a:pt x="1801" y="1157"/>
                  </a:lnTo>
                  <a:lnTo>
                    <a:pt x="1794" y="1112"/>
                  </a:lnTo>
                  <a:lnTo>
                    <a:pt x="2269" y="640"/>
                  </a:lnTo>
                  <a:lnTo>
                    <a:pt x="2311" y="725"/>
                  </a:lnTo>
                  <a:lnTo>
                    <a:pt x="2345" y="816"/>
                  </a:lnTo>
                  <a:lnTo>
                    <a:pt x="2372" y="908"/>
                  </a:lnTo>
                  <a:lnTo>
                    <a:pt x="2393" y="1005"/>
                  </a:lnTo>
                  <a:lnTo>
                    <a:pt x="2405" y="1104"/>
                  </a:lnTo>
                  <a:lnTo>
                    <a:pt x="2409" y="1204"/>
                  </a:lnTo>
                  <a:lnTo>
                    <a:pt x="2405" y="1314"/>
                  </a:lnTo>
                  <a:lnTo>
                    <a:pt x="2390" y="1421"/>
                  </a:lnTo>
                  <a:lnTo>
                    <a:pt x="2366" y="1525"/>
                  </a:lnTo>
                  <a:lnTo>
                    <a:pt x="2333" y="1625"/>
                  </a:lnTo>
                  <a:lnTo>
                    <a:pt x="2293" y="1721"/>
                  </a:lnTo>
                  <a:lnTo>
                    <a:pt x="2244" y="1813"/>
                  </a:lnTo>
                  <a:lnTo>
                    <a:pt x="2189" y="1899"/>
                  </a:lnTo>
                  <a:lnTo>
                    <a:pt x="2126" y="1979"/>
                  </a:lnTo>
                  <a:lnTo>
                    <a:pt x="2056" y="2056"/>
                  </a:lnTo>
                  <a:lnTo>
                    <a:pt x="1980" y="2125"/>
                  </a:lnTo>
                  <a:lnTo>
                    <a:pt x="1899" y="2188"/>
                  </a:lnTo>
                  <a:lnTo>
                    <a:pt x="1812" y="2245"/>
                  </a:lnTo>
                  <a:lnTo>
                    <a:pt x="1721" y="2293"/>
                  </a:lnTo>
                  <a:lnTo>
                    <a:pt x="1624" y="2334"/>
                  </a:lnTo>
                  <a:lnTo>
                    <a:pt x="1524" y="2366"/>
                  </a:lnTo>
                  <a:lnTo>
                    <a:pt x="1420" y="2389"/>
                  </a:lnTo>
                  <a:lnTo>
                    <a:pt x="1313" y="2403"/>
                  </a:lnTo>
                  <a:lnTo>
                    <a:pt x="1205" y="2408"/>
                  </a:lnTo>
                  <a:lnTo>
                    <a:pt x="1095" y="2403"/>
                  </a:lnTo>
                  <a:lnTo>
                    <a:pt x="988" y="2389"/>
                  </a:lnTo>
                  <a:lnTo>
                    <a:pt x="884" y="2366"/>
                  </a:lnTo>
                  <a:lnTo>
                    <a:pt x="784" y="2334"/>
                  </a:lnTo>
                  <a:lnTo>
                    <a:pt x="688" y="2293"/>
                  </a:lnTo>
                  <a:lnTo>
                    <a:pt x="596" y="2245"/>
                  </a:lnTo>
                  <a:lnTo>
                    <a:pt x="510" y="2188"/>
                  </a:lnTo>
                  <a:lnTo>
                    <a:pt x="429" y="2125"/>
                  </a:lnTo>
                  <a:lnTo>
                    <a:pt x="353" y="2056"/>
                  </a:lnTo>
                  <a:lnTo>
                    <a:pt x="283" y="1979"/>
                  </a:lnTo>
                  <a:lnTo>
                    <a:pt x="220" y="1899"/>
                  </a:lnTo>
                  <a:lnTo>
                    <a:pt x="163" y="1813"/>
                  </a:lnTo>
                  <a:lnTo>
                    <a:pt x="115" y="1721"/>
                  </a:lnTo>
                  <a:lnTo>
                    <a:pt x="74" y="1625"/>
                  </a:lnTo>
                  <a:lnTo>
                    <a:pt x="42" y="1525"/>
                  </a:lnTo>
                  <a:lnTo>
                    <a:pt x="19" y="1421"/>
                  </a:lnTo>
                  <a:lnTo>
                    <a:pt x="5" y="1314"/>
                  </a:lnTo>
                  <a:lnTo>
                    <a:pt x="0" y="1204"/>
                  </a:lnTo>
                  <a:lnTo>
                    <a:pt x="5" y="1096"/>
                  </a:lnTo>
                  <a:lnTo>
                    <a:pt x="19" y="989"/>
                  </a:lnTo>
                  <a:lnTo>
                    <a:pt x="42" y="886"/>
                  </a:lnTo>
                  <a:lnTo>
                    <a:pt x="74" y="785"/>
                  </a:lnTo>
                  <a:lnTo>
                    <a:pt x="115" y="688"/>
                  </a:lnTo>
                  <a:lnTo>
                    <a:pt x="163" y="598"/>
                  </a:lnTo>
                  <a:lnTo>
                    <a:pt x="220" y="510"/>
                  </a:lnTo>
                  <a:lnTo>
                    <a:pt x="283" y="429"/>
                  </a:lnTo>
                  <a:lnTo>
                    <a:pt x="353" y="353"/>
                  </a:lnTo>
                  <a:lnTo>
                    <a:pt x="429" y="284"/>
                  </a:lnTo>
                  <a:lnTo>
                    <a:pt x="510" y="221"/>
                  </a:lnTo>
                  <a:lnTo>
                    <a:pt x="596" y="166"/>
                  </a:lnTo>
                  <a:lnTo>
                    <a:pt x="688" y="117"/>
                  </a:lnTo>
                  <a:lnTo>
                    <a:pt x="784" y="77"/>
                  </a:lnTo>
                  <a:lnTo>
                    <a:pt x="884" y="44"/>
                  </a:lnTo>
                  <a:lnTo>
                    <a:pt x="988" y="20"/>
                  </a:lnTo>
                  <a:lnTo>
                    <a:pt x="1095" y="5"/>
                  </a:lnTo>
                  <a:lnTo>
                    <a:pt x="12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55"/>
            <p:cNvSpPr>
              <a:spLocks/>
            </p:cNvSpPr>
            <p:nvPr/>
          </p:nvSpPr>
          <p:spPr bwMode="auto">
            <a:xfrm>
              <a:off x="722711" y="1067752"/>
              <a:ext cx="3651250" cy="3648076"/>
            </a:xfrm>
            <a:custGeom>
              <a:avLst/>
              <a:gdLst>
                <a:gd name="T0" fmla="*/ 2599 w 4599"/>
                <a:gd name="T1" fmla="*/ 19 h 4595"/>
                <a:gd name="T2" fmla="*/ 3025 w 4599"/>
                <a:gd name="T3" fmla="*/ 118 h 4595"/>
                <a:gd name="T4" fmla="*/ 3419 w 4599"/>
                <a:gd name="T5" fmla="*/ 291 h 4595"/>
                <a:gd name="T6" fmla="*/ 3219 w 4599"/>
                <a:gd name="T7" fmla="*/ 880 h 4595"/>
                <a:gd name="T8" fmla="*/ 2902 w 4599"/>
                <a:gd name="T9" fmla="*/ 718 h 4595"/>
                <a:gd name="T10" fmla="*/ 2549 w 4599"/>
                <a:gd name="T11" fmla="*/ 626 h 4595"/>
                <a:gd name="T12" fmla="*/ 2167 w 4599"/>
                <a:gd name="T13" fmla="*/ 613 h 4595"/>
                <a:gd name="T14" fmla="*/ 1789 w 4599"/>
                <a:gd name="T15" fmla="*/ 686 h 4595"/>
                <a:gd name="T16" fmla="*/ 1446 w 4599"/>
                <a:gd name="T17" fmla="*/ 838 h 4595"/>
                <a:gd name="T18" fmla="*/ 1148 w 4599"/>
                <a:gd name="T19" fmla="*/ 1059 h 4595"/>
                <a:gd name="T20" fmla="*/ 905 w 4599"/>
                <a:gd name="T21" fmla="*/ 1341 h 4595"/>
                <a:gd name="T22" fmla="*/ 729 w 4599"/>
                <a:gd name="T23" fmla="*/ 1670 h 4595"/>
                <a:gd name="T24" fmla="*/ 628 w 4599"/>
                <a:gd name="T25" fmla="*/ 2037 h 4595"/>
                <a:gd name="T26" fmla="*/ 612 w 4599"/>
                <a:gd name="T27" fmla="*/ 2430 h 4595"/>
                <a:gd name="T28" fmla="*/ 687 w 4599"/>
                <a:gd name="T29" fmla="*/ 2807 h 4595"/>
                <a:gd name="T30" fmla="*/ 839 w 4599"/>
                <a:gd name="T31" fmla="*/ 3150 h 4595"/>
                <a:gd name="T32" fmla="*/ 1061 w 4599"/>
                <a:gd name="T33" fmla="*/ 3448 h 4595"/>
                <a:gd name="T34" fmla="*/ 1341 w 4599"/>
                <a:gd name="T35" fmla="*/ 3691 h 4595"/>
                <a:gd name="T36" fmla="*/ 1671 w 4599"/>
                <a:gd name="T37" fmla="*/ 3867 h 4595"/>
                <a:gd name="T38" fmla="*/ 2039 w 4599"/>
                <a:gd name="T39" fmla="*/ 3967 h 4595"/>
                <a:gd name="T40" fmla="*/ 2431 w 4599"/>
                <a:gd name="T41" fmla="*/ 3984 h 4595"/>
                <a:gd name="T42" fmla="*/ 2810 w 4599"/>
                <a:gd name="T43" fmla="*/ 3909 h 4595"/>
                <a:gd name="T44" fmla="*/ 3153 w 4599"/>
                <a:gd name="T45" fmla="*/ 3757 h 4595"/>
                <a:gd name="T46" fmla="*/ 3451 w 4599"/>
                <a:gd name="T47" fmla="*/ 3535 h 4595"/>
                <a:gd name="T48" fmla="*/ 3692 w 4599"/>
                <a:gd name="T49" fmla="*/ 3255 h 4595"/>
                <a:gd name="T50" fmla="*/ 3870 w 4599"/>
                <a:gd name="T51" fmla="*/ 2925 h 4595"/>
                <a:gd name="T52" fmla="*/ 3971 w 4599"/>
                <a:gd name="T53" fmla="*/ 2560 h 4595"/>
                <a:gd name="T54" fmla="*/ 3987 w 4599"/>
                <a:gd name="T55" fmla="*/ 2171 h 4595"/>
                <a:gd name="T56" fmla="*/ 3919 w 4599"/>
                <a:gd name="T57" fmla="*/ 1810 h 4595"/>
                <a:gd name="T58" fmla="*/ 3780 w 4599"/>
                <a:gd name="T59" fmla="*/ 1480 h 4595"/>
                <a:gd name="T60" fmla="*/ 4235 w 4599"/>
                <a:gd name="T61" fmla="*/ 1058 h 4595"/>
                <a:gd name="T62" fmla="*/ 4431 w 4599"/>
                <a:gd name="T63" fmla="*/ 1437 h 4595"/>
                <a:gd name="T64" fmla="*/ 4556 w 4599"/>
                <a:gd name="T65" fmla="*/ 1852 h 4595"/>
                <a:gd name="T66" fmla="*/ 4599 w 4599"/>
                <a:gd name="T67" fmla="*/ 2297 h 4595"/>
                <a:gd name="T68" fmla="*/ 4556 w 4599"/>
                <a:gd name="T69" fmla="*/ 2742 h 4595"/>
                <a:gd name="T70" fmla="*/ 4431 w 4599"/>
                <a:gd name="T71" fmla="*/ 3158 h 4595"/>
                <a:gd name="T72" fmla="*/ 4235 w 4599"/>
                <a:gd name="T73" fmla="*/ 3537 h 4595"/>
                <a:gd name="T74" fmla="*/ 3974 w 4599"/>
                <a:gd name="T75" fmla="*/ 3870 h 4595"/>
                <a:gd name="T76" fmla="*/ 3657 w 4599"/>
                <a:gd name="T77" fmla="*/ 4152 h 4595"/>
                <a:gd name="T78" fmla="*/ 3291 w 4599"/>
                <a:gd name="T79" fmla="*/ 4370 h 4595"/>
                <a:gd name="T80" fmla="*/ 2886 w 4599"/>
                <a:gd name="T81" fmla="*/ 4519 h 4595"/>
                <a:gd name="T82" fmla="*/ 2450 w 4599"/>
                <a:gd name="T83" fmla="*/ 4590 h 4595"/>
                <a:gd name="T84" fmla="*/ 2000 w 4599"/>
                <a:gd name="T85" fmla="*/ 4576 h 4595"/>
                <a:gd name="T86" fmla="*/ 1574 w 4599"/>
                <a:gd name="T87" fmla="*/ 4479 h 4595"/>
                <a:gd name="T88" fmla="*/ 1181 w 4599"/>
                <a:gd name="T89" fmla="*/ 4306 h 4595"/>
                <a:gd name="T90" fmla="*/ 831 w 4599"/>
                <a:gd name="T91" fmla="*/ 4064 h 4595"/>
                <a:gd name="T92" fmla="*/ 531 w 4599"/>
                <a:gd name="T93" fmla="*/ 3765 h 4595"/>
                <a:gd name="T94" fmla="*/ 292 w 4599"/>
                <a:gd name="T95" fmla="*/ 3416 h 4595"/>
                <a:gd name="T96" fmla="*/ 117 w 4599"/>
                <a:gd name="T97" fmla="*/ 3024 h 4595"/>
                <a:gd name="T98" fmla="*/ 19 w 4599"/>
                <a:gd name="T99" fmla="*/ 2597 h 4595"/>
                <a:gd name="T100" fmla="*/ 5 w 4599"/>
                <a:gd name="T101" fmla="*/ 2147 h 4595"/>
                <a:gd name="T102" fmla="*/ 76 w 4599"/>
                <a:gd name="T103" fmla="*/ 1712 h 4595"/>
                <a:gd name="T104" fmla="*/ 225 w 4599"/>
                <a:gd name="T105" fmla="*/ 1307 h 4595"/>
                <a:gd name="T106" fmla="*/ 444 w 4599"/>
                <a:gd name="T107" fmla="*/ 941 h 4595"/>
                <a:gd name="T108" fmla="*/ 726 w 4599"/>
                <a:gd name="T109" fmla="*/ 624 h 4595"/>
                <a:gd name="T110" fmla="*/ 1059 w 4599"/>
                <a:gd name="T111" fmla="*/ 364 h 4595"/>
                <a:gd name="T112" fmla="*/ 1438 w 4599"/>
                <a:gd name="T113" fmla="*/ 168 h 4595"/>
                <a:gd name="T114" fmla="*/ 1854 w 4599"/>
                <a:gd name="T115" fmla="*/ 43 h 4595"/>
                <a:gd name="T116" fmla="*/ 2300 w 4599"/>
                <a:gd name="T117" fmla="*/ 0 h 4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599" h="4595">
                  <a:moveTo>
                    <a:pt x="2300" y="0"/>
                  </a:moveTo>
                  <a:lnTo>
                    <a:pt x="2450" y="4"/>
                  </a:lnTo>
                  <a:lnTo>
                    <a:pt x="2599" y="19"/>
                  </a:lnTo>
                  <a:lnTo>
                    <a:pt x="2745" y="43"/>
                  </a:lnTo>
                  <a:lnTo>
                    <a:pt x="2886" y="76"/>
                  </a:lnTo>
                  <a:lnTo>
                    <a:pt x="3025" y="118"/>
                  </a:lnTo>
                  <a:lnTo>
                    <a:pt x="3161" y="168"/>
                  </a:lnTo>
                  <a:lnTo>
                    <a:pt x="3291" y="224"/>
                  </a:lnTo>
                  <a:lnTo>
                    <a:pt x="3419" y="291"/>
                  </a:lnTo>
                  <a:lnTo>
                    <a:pt x="3540" y="364"/>
                  </a:lnTo>
                  <a:lnTo>
                    <a:pt x="3657" y="445"/>
                  </a:lnTo>
                  <a:lnTo>
                    <a:pt x="3219" y="880"/>
                  </a:lnTo>
                  <a:lnTo>
                    <a:pt x="3119" y="818"/>
                  </a:lnTo>
                  <a:lnTo>
                    <a:pt x="3012" y="765"/>
                  </a:lnTo>
                  <a:lnTo>
                    <a:pt x="2902" y="718"/>
                  </a:lnTo>
                  <a:lnTo>
                    <a:pt x="2787" y="679"/>
                  </a:lnTo>
                  <a:lnTo>
                    <a:pt x="2670" y="648"/>
                  </a:lnTo>
                  <a:lnTo>
                    <a:pt x="2549" y="626"/>
                  </a:lnTo>
                  <a:lnTo>
                    <a:pt x="2426" y="613"/>
                  </a:lnTo>
                  <a:lnTo>
                    <a:pt x="2300" y="608"/>
                  </a:lnTo>
                  <a:lnTo>
                    <a:pt x="2167" y="613"/>
                  </a:lnTo>
                  <a:lnTo>
                    <a:pt x="2039" y="627"/>
                  </a:lnTo>
                  <a:lnTo>
                    <a:pt x="1913" y="652"/>
                  </a:lnTo>
                  <a:lnTo>
                    <a:pt x="1789" y="686"/>
                  </a:lnTo>
                  <a:lnTo>
                    <a:pt x="1671" y="728"/>
                  </a:lnTo>
                  <a:lnTo>
                    <a:pt x="1556" y="780"/>
                  </a:lnTo>
                  <a:lnTo>
                    <a:pt x="1446" y="838"/>
                  </a:lnTo>
                  <a:lnTo>
                    <a:pt x="1341" y="906"/>
                  </a:lnTo>
                  <a:lnTo>
                    <a:pt x="1242" y="979"/>
                  </a:lnTo>
                  <a:lnTo>
                    <a:pt x="1148" y="1059"/>
                  </a:lnTo>
                  <a:lnTo>
                    <a:pt x="1061" y="1147"/>
                  </a:lnTo>
                  <a:lnTo>
                    <a:pt x="980" y="1241"/>
                  </a:lnTo>
                  <a:lnTo>
                    <a:pt x="905" y="1341"/>
                  </a:lnTo>
                  <a:lnTo>
                    <a:pt x="839" y="1445"/>
                  </a:lnTo>
                  <a:lnTo>
                    <a:pt x="781" y="1555"/>
                  </a:lnTo>
                  <a:lnTo>
                    <a:pt x="729" y="1670"/>
                  </a:lnTo>
                  <a:lnTo>
                    <a:pt x="687" y="1788"/>
                  </a:lnTo>
                  <a:lnTo>
                    <a:pt x="653" y="1911"/>
                  </a:lnTo>
                  <a:lnTo>
                    <a:pt x="628" y="2037"/>
                  </a:lnTo>
                  <a:lnTo>
                    <a:pt x="612" y="2166"/>
                  </a:lnTo>
                  <a:lnTo>
                    <a:pt x="607" y="2297"/>
                  </a:lnTo>
                  <a:lnTo>
                    <a:pt x="612" y="2430"/>
                  </a:lnTo>
                  <a:lnTo>
                    <a:pt x="628" y="2560"/>
                  </a:lnTo>
                  <a:lnTo>
                    <a:pt x="653" y="2684"/>
                  </a:lnTo>
                  <a:lnTo>
                    <a:pt x="687" y="2807"/>
                  </a:lnTo>
                  <a:lnTo>
                    <a:pt x="729" y="2925"/>
                  </a:lnTo>
                  <a:lnTo>
                    <a:pt x="781" y="3040"/>
                  </a:lnTo>
                  <a:lnTo>
                    <a:pt x="839" y="3150"/>
                  </a:lnTo>
                  <a:lnTo>
                    <a:pt x="905" y="3255"/>
                  </a:lnTo>
                  <a:lnTo>
                    <a:pt x="980" y="3354"/>
                  </a:lnTo>
                  <a:lnTo>
                    <a:pt x="1061" y="3448"/>
                  </a:lnTo>
                  <a:lnTo>
                    <a:pt x="1148" y="3535"/>
                  </a:lnTo>
                  <a:lnTo>
                    <a:pt x="1242" y="3616"/>
                  </a:lnTo>
                  <a:lnTo>
                    <a:pt x="1341" y="3691"/>
                  </a:lnTo>
                  <a:lnTo>
                    <a:pt x="1446" y="3757"/>
                  </a:lnTo>
                  <a:lnTo>
                    <a:pt x="1556" y="3815"/>
                  </a:lnTo>
                  <a:lnTo>
                    <a:pt x="1671" y="3867"/>
                  </a:lnTo>
                  <a:lnTo>
                    <a:pt x="1789" y="3909"/>
                  </a:lnTo>
                  <a:lnTo>
                    <a:pt x="1913" y="3943"/>
                  </a:lnTo>
                  <a:lnTo>
                    <a:pt x="2039" y="3967"/>
                  </a:lnTo>
                  <a:lnTo>
                    <a:pt x="2167" y="3984"/>
                  </a:lnTo>
                  <a:lnTo>
                    <a:pt x="2300" y="3988"/>
                  </a:lnTo>
                  <a:lnTo>
                    <a:pt x="2431" y="3984"/>
                  </a:lnTo>
                  <a:lnTo>
                    <a:pt x="2560" y="3967"/>
                  </a:lnTo>
                  <a:lnTo>
                    <a:pt x="2687" y="3943"/>
                  </a:lnTo>
                  <a:lnTo>
                    <a:pt x="2810" y="3909"/>
                  </a:lnTo>
                  <a:lnTo>
                    <a:pt x="2928" y="3867"/>
                  </a:lnTo>
                  <a:lnTo>
                    <a:pt x="3043" y="3815"/>
                  </a:lnTo>
                  <a:lnTo>
                    <a:pt x="3153" y="3757"/>
                  </a:lnTo>
                  <a:lnTo>
                    <a:pt x="3257" y="3691"/>
                  </a:lnTo>
                  <a:lnTo>
                    <a:pt x="3357" y="3616"/>
                  </a:lnTo>
                  <a:lnTo>
                    <a:pt x="3451" y="3535"/>
                  </a:lnTo>
                  <a:lnTo>
                    <a:pt x="3539" y="3448"/>
                  </a:lnTo>
                  <a:lnTo>
                    <a:pt x="3619" y="3354"/>
                  </a:lnTo>
                  <a:lnTo>
                    <a:pt x="3692" y="3255"/>
                  </a:lnTo>
                  <a:lnTo>
                    <a:pt x="3760" y="3150"/>
                  </a:lnTo>
                  <a:lnTo>
                    <a:pt x="3819" y="3040"/>
                  </a:lnTo>
                  <a:lnTo>
                    <a:pt x="3870" y="2925"/>
                  </a:lnTo>
                  <a:lnTo>
                    <a:pt x="3913" y="2807"/>
                  </a:lnTo>
                  <a:lnTo>
                    <a:pt x="3947" y="2684"/>
                  </a:lnTo>
                  <a:lnTo>
                    <a:pt x="3971" y="2560"/>
                  </a:lnTo>
                  <a:lnTo>
                    <a:pt x="3985" y="2430"/>
                  </a:lnTo>
                  <a:lnTo>
                    <a:pt x="3990" y="2297"/>
                  </a:lnTo>
                  <a:lnTo>
                    <a:pt x="3987" y="2171"/>
                  </a:lnTo>
                  <a:lnTo>
                    <a:pt x="3973" y="2048"/>
                  </a:lnTo>
                  <a:lnTo>
                    <a:pt x="3950" y="1927"/>
                  </a:lnTo>
                  <a:lnTo>
                    <a:pt x="3919" y="1810"/>
                  </a:lnTo>
                  <a:lnTo>
                    <a:pt x="3880" y="1695"/>
                  </a:lnTo>
                  <a:lnTo>
                    <a:pt x="3833" y="1585"/>
                  </a:lnTo>
                  <a:lnTo>
                    <a:pt x="3780" y="1480"/>
                  </a:lnTo>
                  <a:lnTo>
                    <a:pt x="3718" y="1378"/>
                  </a:lnTo>
                  <a:lnTo>
                    <a:pt x="4154" y="941"/>
                  </a:lnTo>
                  <a:lnTo>
                    <a:pt x="4235" y="1058"/>
                  </a:lnTo>
                  <a:lnTo>
                    <a:pt x="4308" y="1181"/>
                  </a:lnTo>
                  <a:lnTo>
                    <a:pt x="4374" y="1307"/>
                  </a:lnTo>
                  <a:lnTo>
                    <a:pt x="4431" y="1437"/>
                  </a:lnTo>
                  <a:lnTo>
                    <a:pt x="4481" y="1572"/>
                  </a:lnTo>
                  <a:lnTo>
                    <a:pt x="4523" y="1712"/>
                  </a:lnTo>
                  <a:lnTo>
                    <a:pt x="4556" y="1852"/>
                  </a:lnTo>
                  <a:lnTo>
                    <a:pt x="4580" y="1998"/>
                  </a:lnTo>
                  <a:lnTo>
                    <a:pt x="4594" y="2147"/>
                  </a:lnTo>
                  <a:lnTo>
                    <a:pt x="4599" y="2297"/>
                  </a:lnTo>
                  <a:lnTo>
                    <a:pt x="4594" y="2448"/>
                  </a:lnTo>
                  <a:lnTo>
                    <a:pt x="4580" y="2597"/>
                  </a:lnTo>
                  <a:lnTo>
                    <a:pt x="4556" y="2742"/>
                  </a:lnTo>
                  <a:lnTo>
                    <a:pt x="4523" y="2885"/>
                  </a:lnTo>
                  <a:lnTo>
                    <a:pt x="4481" y="3024"/>
                  </a:lnTo>
                  <a:lnTo>
                    <a:pt x="4431" y="3158"/>
                  </a:lnTo>
                  <a:lnTo>
                    <a:pt x="4374" y="3289"/>
                  </a:lnTo>
                  <a:lnTo>
                    <a:pt x="4308" y="3416"/>
                  </a:lnTo>
                  <a:lnTo>
                    <a:pt x="4235" y="3537"/>
                  </a:lnTo>
                  <a:lnTo>
                    <a:pt x="4154" y="3653"/>
                  </a:lnTo>
                  <a:lnTo>
                    <a:pt x="4068" y="3765"/>
                  </a:lnTo>
                  <a:lnTo>
                    <a:pt x="3974" y="3870"/>
                  </a:lnTo>
                  <a:lnTo>
                    <a:pt x="3874" y="3971"/>
                  </a:lnTo>
                  <a:lnTo>
                    <a:pt x="3768" y="4064"/>
                  </a:lnTo>
                  <a:lnTo>
                    <a:pt x="3657" y="4152"/>
                  </a:lnTo>
                  <a:lnTo>
                    <a:pt x="3540" y="4231"/>
                  </a:lnTo>
                  <a:lnTo>
                    <a:pt x="3419" y="4306"/>
                  </a:lnTo>
                  <a:lnTo>
                    <a:pt x="3291" y="4370"/>
                  </a:lnTo>
                  <a:lnTo>
                    <a:pt x="3161" y="4429"/>
                  </a:lnTo>
                  <a:lnTo>
                    <a:pt x="3025" y="4479"/>
                  </a:lnTo>
                  <a:lnTo>
                    <a:pt x="2886" y="4519"/>
                  </a:lnTo>
                  <a:lnTo>
                    <a:pt x="2745" y="4552"/>
                  </a:lnTo>
                  <a:lnTo>
                    <a:pt x="2599" y="4576"/>
                  </a:lnTo>
                  <a:lnTo>
                    <a:pt x="2450" y="4590"/>
                  </a:lnTo>
                  <a:lnTo>
                    <a:pt x="2300" y="4595"/>
                  </a:lnTo>
                  <a:lnTo>
                    <a:pt x="2149" y="4590"/>
                  </a:lnTo>
                  <a:lnTo>
                    <a:pt x="2000" y="4576"/>
                  </a:lnTo>
                  <a:lnTo>
                    <a:pt x="1854" y="4552"/>
                  </a:lnTo>
                  <a:lnTo>
                    <a:pt x="1712" y="4519"/>
                  </a:lnTo>
                  <a:lnTo>
                    <a:pt x="1574" y="4479"/>
                  </a:lnTo>
                  <a:lnTo>
                    <a:pt x="1438" y="4429"/>
                  </a:lnTo>
                  <a:lnTo>
                    <a:pt x="1307" y="4370"/>
                  </a:lnTo>
                  <a:lnTo>
                    <a:pt x="1181" y="4306"/>
                  </a:lnTo>
                  <a:lnTo>
                    <a:pt x="1059" y="4231"/>
                  </a:lnTo>
                  <a:lnTo>
                    <a:pt x="943" y="4152"/>
                  </a:lnTo>
                  <a:lnTo>
                    <a:pt x="831" y="4064"/>
                  </a:lnTo>
                  <a:lnTo>
                    <a:pt x="726" y="3971"/>
                  </a:lnTo>
                  <a:lnTo>
                    <a:pt x="625" y="3870"/>
                  </a:lnTo>
                  <a:lnTo>
                    <a:pt x="531" y="3765"/>
                  </a:lnTo>
                  <a:lnTo>
                    <a:pt x="444" y="3653"/>
                  </a:lnTo>
                  <a:lnTo>
                    <a:pt x="364" y="3537"/>
                  </a:lnTo>
                  <a:lnTo>
                    <a:pt x="292" y="3416"/>
                  </a:lnTo>
                  <a:lnTo>
                    <a:pt x="225" y="3289"/>
                  </a:lnTo>
                  <a:lnTo>
                    <a:pt x="167" y="3158"/>
                  </a:lnTo>
                  <a:lnTo>
                    <a:pt x="117" y="3024"/>
                  </a:lnTo>
                  <a:lnTo>
                    <a:pt x="76" y="2885"/>
                  </a:lnTo>
                  <a:lnTo>
                    <a:pt x="44" y="2742"/>
                  </a:lnTo>
                  <a:lnTo>
                    <a:pt x="19" y="2597"/>
                  </a:lnTo>
                  <a:lnTo>
                    <a:pt x="5" y="2448"/>
                  </a:lnTo>
                  <a:lnTo>
                    <a:pt x="0" y="2297"/>
                  </a:lnTo>
                  <a:lnTo>
                    <a:pt x="5" y="2147"/>
                  </a:lnTo>
                  <a:lnTo>
                    <a:pt x="19" y="1998"/>
                  </a:lnTo>
                  <a:lnTo>
                    <a:pt x="44" y="1852"/>
                  </a:lnTo>
                  <a:lnTo>
                    <a:pt x="76" y="1712"/>
                  </a:lnTo>
                  <a:lnTo>
                    <a:pt x="117" y="1572"/>
                  </a:lnTo>
                  <a:lnTo>
                    <a:pt x="167" y="1437"/>
                  </a:lnTo>
                  <a:lnTo>
                    <a:pt x="225" y="1307"/>
                  </a:lnTo>
                  <a:lnTo>
                    <a:pt x="292" y="1179"/>
                  </a:lnTo>
                  <a:lnTo>
                    <a:pt x="364" y="1058"/>
                  </a:lnTo>
                  <a:lnTo>
                    <a:pt x="444" y="941"/>
                  </a:lnTo>
                  <a:lnTo>
                    <a:pt x="531" y="830"/>
                  </a:lnTo>
                  <a:lnTo>
                    <a:pt x="625" y="725"/>
                  </a:lnTo>
                  <a:lnTo>
                    <a:pt x="726" y="624"/>
                  </a:lnTo>
                  <a:lnTo>
                    <a:pt x="831" y="530"/>
                  </a:lnTo>
                  <a:lnTo>
                    <a:pt x="943" y="445"/>
                  </a:lnTo>
                  <a:lnTo>
                    <a:pt x="1059" y="364"/>
                  </a:lnTo>
                  <a:lnTo>
                    <a:pt x="1181" y="291"/>
                  </a:lnTo>
                  <a:lnTo>
                    <a:pt x="1307" y="224"/>
                  </a:lnTo>
                  <a:lnTo>
                    <a:pt x="1438" y="168"/>
                  </a:lnTo>
                  <a:lnTo>
                    <a:pt x="1574" y="118"/>
                  </a:lnTo>
                  <a:lnTo>
                    <a:pt x="1712" y="76"/>
                  </a:lnTo>
                  <a:lnTo>
                    <a:pt x="1854" y="43"/>
                  </a:lnTo>
                  <a:lnTo>
                    <a:pt x="2000" y="19"/>
                  </a:lnTo>
                  <a:lnTo>
                    <a:pt x="2149" y="4"/>
                  </a:lnTo>
                  <a:lnTo>
                    <a:pt x="2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56"/>
            <p:cNvSpPr>
              <a:spLocks/>
            </p:cNvSpPr>
            <p:nvPr/>
          </p:nvSpPr>
          <p:spPr bwMode="auto">
            <a:xfrm>
              <a:off x="2418154" y="494665"/>
              <a:ext cx="2530475" cy="2527300"/>
            </a:xfrm>
            <a:custGeom>
              <a:avLst/>
              <a:gdLst>
                <a:gd name="T0" fmla="*/ 2434 w 3187"/>
                <a:gd name="T1" fmla="*/ 0 h 3185"/>
                <a:gd name="T2" fmla="*/ 2462 w 3187"/>
                <a:gd name="T3" fmla="*/ 7 h 3185"/>
                <a:gd name="T4" fmla="*/ 2488 w 3187"/>
                <a:gd name="T5" fmla="*/ 18 h 3185"/>
                <a:gd name="T6" fmla="*/ 2510 w 3187"/>
                <a:gd name="T7" fmla="*/ 34 h 3185"/>
                <a:gd name="T8" fmla="*/ 2528 w 3187"/>
                <a:gd name="T9" fmla="*/ 54 h 3185"/>
                <a:gd name="T10" fmla="*/ 2541 w 3187"/>
                <a:gd name="T11" fmla="*/ 78 h 3185"/>
                <a:gd name="T12" fmla="*/ 2549 w 3187"/>
                <a:gd name="T13" fmla="*/ 105 h 3185"/>
                <a:gd name="T14" fmla="*/ 2628 w 3187"/>
                <a:gd name="T15" fmla="*/ 559 h 3185"/>
                <a:gd name="T16" fmla="*/ 3082 w 3187"/>
                <a:gd name="T17" fmla="*/ 638 h 3185"/>
                <a:gd name="T18" fmla="*/ 3109 w 3187"/>
                <a:gd name="T19" fmla="*/ 646 h 3185"/>
                <a:gd name="T20" fmla="*/ 3134 w 3187"/>
                <a:gd name="T21" fmla="*/ 659 h 3185"/>
                <a:gd name="T22" fmla="*/ 3153 w 3187"/>
                <a:gd name="T23" fmla="*/ 677 h 3185"/>
                <a:gd name="T24" fmla="*/ 3169 w 3187"/>
                <a:gd name="T25" fmla="*/ 699 h 3185"/>
                <a:gd name="T26" fmla="*/ 3181 w 3187"/>
                <a:gd name="T27" fmla="*/ 725 h 3185"/>
                <a:gd name="T28" fmla="*/ 3187 w 3187"/>
                <a:gd name="T29" fmla="*/ 753 h 3185"/>
                <a:gd name="T30" fmla="*/ 3186 w 3187"/>
                <a:gd name="T31" fmla="*/ 780 h 3185"/>
                <a:gd name="T32" fmla="*/ 3179 w 3187"/>
                <a:gd name="T33" fmla="*/ 806 h 3185"/>
                <a:gd name="T34" fmla="*/ 3168 w 3187"/>
                <a:gd name="T35" fmla="*/ 830 h 3185"/>
                <a:gd name="T36" fmla="*/ 3150 w 3187"/>
                <a:gd name="T37" fmla="*/ 853 h 3185"/>
                <a:gd name="T38" fmla="*/ 2798 w 3187"/>
                <a:gd name="T39" fmla="*/ 1204 h 3185"/>
                <a:gd name="T40" fmla="*/ 2773 w 3187"/>
                <a:gd name="T41" fmla="*/ 1224 h 3185"/>
                <a:gd name="T42" fmla="*/ 2742 w 3187"/>
                <a:gd name="T43" fmla="*/ 1237 h 3185"/>
                <a:gd name="T44" fmla="*/ 2709 w 3187"/>
                <a:gd name="T45" fmla="*/ 1241 h 3185"/>
                <a:gd name="T46" fmla="*/ 2186 w 3187"/>
                <a:gd name="T47" fmla="*/ 1241 h 3185"/>
                <a:gd name="T48" fmla="*/ 290 w 3187"/>
                <a:gd name="T49" fmla="*/ 3135 h 3185"/>
                <a:gd name="T50" fmla="*/ 264 w 3187"/>
                <a:gd name="T51" fmla="*/ 3157 h 3185"/>
                <a:gd name="T52" fmla="*/ 233 w 3187"/>
                <a:gd name="T53" fmla="*/ 3172 h 3185"/>
                <a:gd name="T54" fmla="*/ 202 w 3187"/>
                <a:gd name="T55" fmla="*/ 3182 h 3185"/>
                <a:gd name="T56" fmla="*/ 170 w 3187"/>
                <a:gd name="T57" fmla="*/ 3185 h 3185"/>
                <a:gd name="T58" fmla="*/ 138 w 3187"/>
                <a:gd name="T59" fmla="*/ 3182 h 3185"/>
                <a:gd name="T60" fmla="*/ 107 w 3187"/>
                <a:gd name="T61" fmla="*/ 3172 h 3185"/>
                <a:gd name="T62" fmla="*/ 76 w 3187"/>
                <a:gd name="T63" fmla="*/ 3157 h 3185"/>
                <a:gd name="T64" fmla="*/ 50 w 3187"/>
                <a:gd name="T65" fmla="*/ 3135 h 3185"/>
                <a:gd name="T66" fmla="*/ 28 w 3187"/>
                <a:gd name="T67" fmla="*/ 3109 h 3185"/>
                <a:gd name="T68" fmla="*/ 13 w 3187"/>
                <a:gd name="T69" fmla="*/ 3078 h 3185"/>
                <a:gd name="T70" fmla="*/ 3 w 3187"/>
                <a:gd name="T71" fmla="*/ 3047 h 3185"/>
                <a:gd name="T72" fmla="*/ 0 w 3187"/>
                <a:gd name="T73" fmla="*/ 3015 h 3185"/>
                <a:gd name="T74" fmla="*/ 3 w 3187"/>
                <a:gd name="T75" fmla="*/ 2983 h 3185"/>
                <a:gd name="T76" fmla="*/ 13 w 3187"/>
                <a:gd name="T77" fmla="*/ 2952 h 3185"/>
                <a:gd name="T78" fmla="*/ 28 w 3187"/>
                <a:gd name="T79" fmla="*/ 2921 h 3185"/>
                <a:gd name="T80" fmla="*/ 50 w 3187"/>
                <a:gd name="T81" fmla="*/ 2895 h 3185"/>
                <a:gd name="T82" fmla="*/ 1947 w 3187"/>
                <a:gd name="T83" fmla="*/ 1000 h 3185"/>
                <a:gd name="T84" fmla="*/ 1945 w 3187"/>
                <a:gd name="T85" fmla="*/ 478 h 3185"/>
                <a:gd name="T86" fmla="*/ 1950 w 3187"/>
                <a:gd name="T87" fmla="*/ 445 h 3185"/>
                <a:gd name="T88" fmla="*/ 1963 w 3187"/>
                <a:gd name="T89" fmla="*/ 414 h 3185"/>
                <a:gd name="T90" fmla="*/ 1984 w 3187"/>
                <a:gd name="T91" fmla="*/ 389 h 3185"/>
                <a:gd name="T92" fmla="*/ 2334 w 3187"/>
                <a:gd name="T93" fmla="*/ 37 h 3185"/>
                <a:gd name="T94" fmla="*/ 2356 w 3187"/>
                <a:gd name="T95" fmla="*/ 20 h 3185"/>
                <a:gd name="T96" fmla="*/ 2381 w 3187"/>
                <a:gd name="T97" fmla="*/ 8 h 3185"/>
                <a:gd name="T98" fmla="*/ 2407 w 3187"/>
                <a:gd name="T99" fmla="*/ 2 h 3185"/>
                <a:gd name="T100" fmla="*/ 2434 w 3187"/>
                <a:gd name="T101" fmla="*/ 0 h 3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7" h="3185">
                  <a:moveTo>
                    <a:pt x="2434" y="0"/>
                  </a:moveTo>
                  <a:lnTo>
                    <a:pt x="2462" y="7"/>
                  </a:lnTo>
                  <a:lnTo>
                    <a:pt x="2488" y="18"/>
                  </a:lnTo>
                  <a:lnTo>
                    <a:pt x="2510" y="34"/>
                  </a:lnTo>
                  <a:lnTo>
                    <a:pt x="2528" y="54"/>
                  </a:lnTo>
                  <a:lnTo>
                    <a:pt x="2541" y="78"/>
                  </a:lnTo>
                  <a:lnTo>
                    <a:pt x="2549" y="105"/>
                  </a:lnTo>
                  <a:lnTo>
                    <a:pt x="2628" y="559"/>
                  </a:lnTo>
                  <a:lnTo>
                    <a:pt x="3082" y="638"/>
                  </a:lnTo>
                  <a:lnTo>
                    <a:pt x="3109" y="646"/>
                  </a:lnTo>
                  <a:lnTo>
                    <a:pt x="3134" y="659"/>
                  </a:lnTo>
                  <a:lnTo>
                    <a:pt x="3153" y="677"/>
                  </a:lnTo>
                  <a:lnTo>
                    <a:pt x="3169" y="699"/>
                  </a:lnTo>
                  <a:lnTo>
                    <a:pt x="3181" y="725"/>
                  </a:lnTo>
                  <a:lnTo>
                    <a:pt x="3187" y="753"/>
                  </a:lnTo>
                  <a:lnTo>
                    <a:pt x="3186" y="780"/>
                  </a:lnTo>
                  <a:lnTo>
                    <a:pt x="3179" y="806"/>
                  </a:lnTo>
                  <a:lnTo>
                    <a:pt x="3168" y="830"/>
                  </a:lnTo>
                  <a:lnTo>
                    <a:pt x="3150" y="853"/>
                  </a:lnTo>
                  <a:lnTo>
                    <a:pt x="2798" y="1204"/>
                  </a:lnTo>
                  <a:lnTo>
                    <a:pt x="2773" y="1224"/>
                  </a:lnTo>
                  <a:lnTo>
                    <a:pt x="2742" y="1237"/>
                  </a:lnTo>
                  <a:lnTo>
                    <a:pt x="2709" y="1241"/>
                  </a:lnTo>
                  <a:lnTo>
                    <a:pt x="2186" y="1241"/>
                  </a:lnTo>
                  <a:lnTo>
                    <a:pt x="290" y="3135"/>
                  </a:lnTo>
                  <a:lnTo>
                    <a:pt x="264" y="3157"/>
                  </a:lnTo>
                  <a:lnTo>
                    <a:pt x="233" y="3172"/>
                  </a:lnTo>
                  <a:lnTo>
                    <a:pt x="202" y="3182"/>
                  </a:lnTo>
                  <a:lnTo>
                    <a:pt x="170" y="3185"/>
                  </a:lnTo>
                  <a:lnTo>
                    <a:pt x="138" y="3182"/>
                  </a:lnTo>
                  <a:lnTo>
                    <a:pt x="107" y="3172"/>
                  </a:lnTo>
                  <a:lnTo>
                    <a:pt x="76" y="3157"/>
                  </a:lnTo>
                  <a:lnTo>
                    <a:pt x="50" y="3135"/>
                  </a:lnTo>
                  <a:lnTo>
                    <a:pt x="28" y="3109"/>
                  </a:lnTo>
                  <a:lnTo>
                    <a:pt x="13" y="3078"/>
                  </a:lnTo>
                  <a:lnTo>
                    <a:pt x="3" y="3047"/>
                  </a:lnTo>
                  <a:lnTo>
                    <a:pt x="0" y="3015"/>
                  </a:lnTo>
                  <a:lnTo>
                    <a:pt x="3" y="2983"/>
                  </a:lnTo>
                  <a:lnTo>
                    <a:pt x="13" y="2952"/>
                  </a:lnTo>
                  <a:lnTo>
                    <a:pt x="28" y="2921"/>
                  </a:lnTo>
                  <a:lnTo>
                    <a:pt x="50" y="2895"/>
                  </a:lnTo>
                  <a:lnTo>
                    <a:pt x="1947" y="1000"/>
                  </a:lnTo>
                  <a:lnTo>
                    <a:pt x="1945" y="478"/>
                  </a:lnTo>
                  <a:lnTo>
                    <a:pt x="1950" y="445"/>
                  </a:lnTo>
                  <a:lnTo>
                    <a:pt x="1963" y="414"/>
                  </a:lnTo>
                  <a:lnTo>
                    <a:pt x="1984" y="389"/>
                  </a:lnTo>
                  <a:lnTo>
                    <a:pt x="2334" y="37"/>
                  </a:lnTo>
                  <a:lnTo>
                    <a:pt x="2356" y="20"/>
                  </a:lnTo>
                  <a:lnTo>
                    <a:pt x="2381" y="8"/>
                  </a:lnTo>
                  <a:lnTo>
                    <a:pt x="2407" y="2"/>
                  </a:lnTo>
                  <a:lnTo>
                    <a:pt x="2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0" name="그룹 89"/>
          <p:cNvGrpSpPr/>
          <p:nvPr/>
        </p:nvGrpSpPr>
        <p:grpSpPr>
          <a:xfrm>
            <a:off x="9055335" y="1796905"/>
            <a:ext cx="344467" cy="485086"/>
            <a:chOff x="1473860" y="1096413"/>
            <a:chExt cx="2819399" cy="3970339"/>
          </a:xfr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grpSpPr>
        <p:sp>
          <p:nvSpPr>
            <p:cNvPr id="91" name="Freeform 61"/>
            <p:cNvSpPr>
              <a:spLocks noEditPoints="1"/>
            </p:cNvSpPr>
            <p:nvPr/>
          </p:nvSpPr>
          <p:spPr bwMode="auto">
            <a:xfrm>
              <a:off x="1473860" y="2963314"/>
              <a:ext cx="2819399" cy="2103438"/>
            </a:xfrm>
            <a:custGeom>
              <a:avLst/>
              <a:gdLst>
                <a:gd name="T0" fmla="*/ 2869 w 3552"/>
                <a:gd name="T1" fmla="*/ 1308 h 2649"/>
                <a:gd name="T2" fmla="*/ 3001 w 3552"/>
                <a:gd name="T3" fmla="*/ 1196 h 2649"/>
                <a:gd name="T4" fmla="*/ 3087 w 3552"/>
                <a:gd name="T5" fmla="*/ 1071 h 2649"/>
                <a:gd name="T6" fmla="*/ 3132 w 3552"/>
                <a:gd name="T7" fmla="*/ 972 h 2649"/>
                <a:gd name="T8" fmla="*/ 3152 w 3552"/>
                <a:gd name="T9" fmla="*/ 911 h 2649"/>
                <a:gd name="T10" fmla="*/ 3169 w 3552"/>
                <a:gd name="T11" fmla="*/ 793 h 2649"/>
                <a:gd name="T12" fmla="*/ 3155 w 3552"/>
                <a:gd name="T13" fmla="*/ 664 h 2649"/>
                <a:gd name="T14" fmla="*/ 3097 w 3552"/>
                <a:gd name="T15" fmla="*/ 577 h 2649"/>
                <a:gd name="T16" fmla="*/ 3000 w 3552"/>
                <a:gd name="T17" fmla="*/ 527 h 2649"/>
                <a:gd name="T18" fmla="*/ 2889 w 3552"/>
                <a:gd name="T19" fmla="*/ 502 h 2649"/>
                <a:gd name="T20" fmla="*/ 130 w 3552"/>
                <a:gd name="T21" fmla="*/ 0 h 2649"/>
                <a:gd name="T22" fmla="*/ 2752 w 3552"/>
                <a:gd name="T23" fmla="*/ 15 h 2649"/>
                <a:gd name="T24" fmla="*/ 2809 w 3552"/>
                <a:gd name="T25" fmla="*/ 82 h 2649"/>
                <a:gd name="T26" fmla="*/ 2986 w 3552"/>
                <a:gd name="T27" fmla="*/ 129 h 2649"/>
                <a:gd name="T28" fmla="*/ 3204 w 3552"/>
                <a:gd name="T29" fmla="*/ 195 h 2649"/>
                <a:gd name="T30" fmla="*/ 3373 w 3552"/>
                <a:gd name="T31" fmla="*/ 310 h 2649"/>
                <a:gd name="T32" fmla="*/ 3490 w 3552"/>
                <a:gd name="T33" fmla="*/ 470 h 2649"/>
                <a:gd name="T34" fmla="*/ 3546 w 3552"/>
                <a:gd name="T35" fmla="*/ 667 h 2649"/>
                <a:gd name="T36" fmla="*/ 3545 w 3552"/>
                <a:gd name="T37" fmla="*/ 899 h 2649"/>
                <a:gd name="T38" fmla="*/ 3527 w 3552"/>
                <a:gd name="T39" fmla="*/ 998 h 2649"/>
                <a:gd name="T40" fmla="*/ 3502 w 3552"/>
                <a:gd name="T41" fmla="*/ 1077 h 2649"/>
                <a:gd name="T42" fmla="*/ 3447 w 3552"/>
                <a:gd name="T43" fmla="*/ 1209 h 2649"/>
                <a:gd name="T44" fmla="*/ 3353 w 3552"/>
                <a:gd name="T45" fmla="*/ 1368 h 2649"/>
                <a:gd name="T46" fmla="*/ 3176 w 3552"/>
                <a:gd name="T47" fmla="*/ 1560 h 2649"/>
                <a:gd name="T48" fmla="*/ 2966 w 3552"/>
                <a:gd name="T49" fmla="*/ 1688 h 2649"/>
                <a:gd name="T50" fmla="*/ 2793 w 3552"/>
                <a:gd name="T51" fmla="*/ 1811 h 2649"/>
                <a:gd name="T52" fmla="*/ 2709 w 3552"/>
                <a:gd name="T53" fmla="*/ 2011 h 2649"/>
                <a:gd name="T54" fmla="*/ 2572 w 3552"/>
                <a:gd name="T55" fmla="*/ 2178 h 2649"/>
                <a:gd name="T56" fmla="*/ 2389 w 3552"/>
                <a:gd name="T57" fmla="*/ 2303 h 2649"/>
                <a:gd name="T58" fmla="*/ 2405 w 3552"/>
                <a:gd name="T59" fmla="*/ 2445 h 2649"/>
                <a:gd name="T60" fmla="*/ 2350 w 3552"/>
                <a:gd name="T61" fmla="*/ 2561 h 2649"/>
                <a:gd name="T62" fmla="*/ 2246 w 3552"/>
                <a:gd name="T63" fmla="*/ 2634 h 2649"/>
                <a:gd name="T64" fmla="*/ 661 w 3552"/>
                <a:gd name="T65" fmla="*/ 2649 h 2649"/>
                <a:gd name="T66" fmla="*/ 535 w 3552"/>
                <a:gd name="T67" fmla="*/ 2616 h 2649"/>
                <a:gd name="T68" fmla="*/ 445 w 3552"/>
                <a:gd name="T69" fmla="*/ 2526 h 2649"/>
                <a:gd name="T70" fmla="*/ 412 w 3552"/>
                <a:gd name="T71" fmla="*/ 2401 h 2649"/>
                <a:gd name="T72" fmla="*/ 361 w 3552"/>
                <a:gd name="T73" fmla="*/ 2265 h 2649"/>
                <a:gd name="T74" fmla="*/ 185 w 3552"/>
                <a:gd name="T75" fmla="*/ 2113 h 2649"/>
                <a:gd name="T76" fmla="*/ 63 w 3552"/>
                <a:gd name="T77" fmla="*/ 1918 h 2649"/>
                <a:gd name="T78" fmla="*/ 5 w 3552"/>
                <a:gd name="T79" fmla="*/ 1694 h 2649"/>
                <a:gd name="T80" fmla="*/ 5 w 3552"/>
                <a:gd name="T81" fmla="*/ 94 h 2649"/>
                <a:gd name="T82" fmla="*/ 64 w 3552"/>
                <a:gd name="T83" fmla="*/ 16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2" h="2649">
                  <a:moveTo>
                    <a:pt x="2819" y="498"/>
                  </a:moveTo>
                  <a:lnTo>
                    <a:pt x="2819" y="1334"/>
                  </a:lnTo>
                  <a:lnTo>
                    <a:pt x="2869" y="1308"/>
                  </a:lnTo>
                  <a:lnTo>
                    <a:pt x="2916" y="1276"/>
                  </a:lnTo>
                  <a:lnTo>
                    <a:pt x="2959" y="1238"/>
                  </a:lnTo>
                  <a:lnTo>
                    <a:pt x="3001" y="1196"/>
                  </a:lnTo>
                  <a:lnTo>
                    <a:pt x="3039" y="1145"/>
                  </a:lnTo>
                  <a:lnTo>
                    <a:pt x="3065" y="1109"/>
                  </a:lnTo>
                  <a:lnTo>
                    <a:pt x="3087" y="1071"/>
                  </a:lnTo>
                  <a:lnTo>
                    <a:pt x="3105" y="1036"/>
                  </a:lnTo>
                  <a:lnTo>
                    <a:pt x="3120" y="1002"/>
                  </a:lnTo>
                  <a:lnTo>
                    <a:pt x="3132" y="972"/>
                  </a:lnTo>
                  <a:lnTo>
                    <a:pt x="3141" y="947"/>
                  </a:lnTo>
                  <a:lnTo>
                    <a:pt x="3147" y="926"/>
                  </a:lnTo>
                  <a:lnTo>
                    <a:pt x="3152" y="911"/>
                  </a:lnTo>
                  <a:lnTo>
                    <a:pt x="3155" y="903"/>
                  </a:lnTo>
                  <a:lnTo>
                    <a:pt x="3164" y="847"/>
                  </a:lnTo>
                  <a:lnTo>
                    <a:pt x="3169" y="793"/>
                  </a:lnTo>
                  <a:lnTo>
                    <a:pt x="3169" y="746"/>
                  </a:lnTo>
                  <a:lnTo>
                    <a:pt x="3164" y="702"/>
                  </a:lnTo>
                  <a:lnTo>
                    <a:pt x="3155" y="664"/>
                  </a:lnTo>
                  <a:lnTo>
                    <a:pt x="3140" y="630"/>
                  </a:lnTo>
                  <a:lnTo>
                    <a:pt x="3122" y="603"/>
                  </a:lnTo>
                  <a:lnTo>
                    <a:pt x="3097" y="577"/>
                  </a:lnTo>
                  <a:lnTo>
                    <a:pt x="3067" y="557"/>
                  </a:lnTo>
                  <a:lnTo>
                    <a:pt x="3035" y="539"/>
                  </a:lnTo>
                  <a:lnTo>
                    <a:pt x="3000" y="527"/>
                  </a:lnTo>
                  <a:lnTo>
                    <a:pt x="2963" y="516"/>
                  </a:lnTo>
                  <a:lnTo>
                    <a:pt x="2925" y="509"/>
                  </a:lnTo>
                  <a:lnTo>
                    <a:pt x="2889" y="502"/>
                  </a:lnTo>
                  <a:lnTo>
                    <a:pt x="2852" y="499"/>
                  </a:lnTo>
                  <a:lnTo>
                    <a:pt x="2819" y="498"/>
                  </a:lnTo>
                  <a:close/>
                  <a:moveTo>
                    <a:pt x="130" y="0"/>
                  </a:moveTo>
                  <a:lnTo>
                    <a:pt x="2691" y="0"/>
                  </a:lnTo>
                  <a:lnTo>
                    <a:pt x="2723" y="4"/>
                  </a:lnTo>
                  <a:lnTo>
                    <a:pt x="2752" y="15"/>
                  </a:lnTo>
                  <a:lnTo>
                    <a:pt x="2776" y="32"/>
                  </a:lnTo>
                  <a:lnTo>
                    <a:pt x="2796" y="54"/>
                  </a:lnTo>
                  <a:lnTo>
                    <a:pt x="2809" y="82"/>
                  </a:lnTo>
                  <a:lnTo>
                    <a:pt x="2817" y="112"/>
                  </a:lnTo>
                  <a:lnTo>
                    <a:pt x="2904" y="118"/>
                  </a:lnTo>
                  <a:lnTo>
                    <a:pt x="2986" y="129"/>
                  </a:lnTo>
                  <a:lnTo>
                    <a:pt x="3064" y="146"/>
                  </a:lnTo>
                  <a:lnTo>
                    <a:pt x="3137" y="167"/>
                  </a:lnTo>
                  <a:lnTo>
                    <a:pt x="3204" y="195"/>
                  </a:lnTo>
                  <a:lnTo>
                    <a:pt x="3266" y="228"/>
                  </a:lnTo>
                  <a:lnTo>
                    <a:pt x="3323" y="266"/>
                  </a:lnTo>
                  <a:lnTo>
                    <a:pt x="3373" y="310"/>
                  </a:lnTo>
                  <a:lnTo>
                    <a:pt x="3418" y="359"/>
                  </a:lnTo>
                  <a:lnTo>
                    <a:pt x="3458" y="413"/>
                  </a:lnTo>
                  <a:lnTo>
                    <a:pt x="3490" y="470"/>
                  </a:lnTo>
                  <a:lnTo>
                    <a:pt x="3516" y="531"/>
                  </a:lnTo>
                  <a:lnTo>
                    <a:pt x="3534" y="597"/>
                  </a:lnTo>
                  <a:lnTo>
                    <a:pt x="3546" y="667"/>
                  </a:lnTo>
                  <a:lnTo>
                    <a:pt x="3552" y="740"/>
                  </a:lnTo>
                  <a:lnTo>
                    <a:pt x="3552" y="818"/>
                  </a:lnTo>
                  <a:lnTo>
                    <a:pt x="3545" y="899"/>
                  </a:lnTo>
                  <a:lnTo>
                    <a:pt x="3531" y="982"/>
                  </a:lnTo>
                  <a:lnTo>
                    <a:pt x="3530" y="987"/>
                  </a:lnTo>
                  <a:lnTo>
                    <a:pt x="3527" y="998"/>
                  </a:lnTo>
                  <a:lnTo>
                    <a:pt x="3522" y="1017"/>
                  </a:lnTo>
                  <a:lnTo>
                    <a:pt x="3514" y="1043"/>
                  </a:lnTo>
                  <a:lnTo>
                    <a:pt x="3502" y="1077"/>
                  </a:lnTo>
                  <a:lnTo>
                    <a:pt x="3489" y="1116"/>
                  </a:lnTo>
                  <a:lnTo>
                    <a:pt x="3470" y="1161"/>
                  </a:lnTo>
                  <a:lnTo>
                    <a:pt x="3447" y="1209"/>
                  </a:lnTo>
                  <a:lnTo>
                    <a:pt x="3420" y="1261"/>
                  </a:lnTo>
                  <a:lnTo>
                    <a:pt x="3390" y="1315"/>
                  </a:lnTo>
                  <a:lnTo>
                    <a:pt x="3353" y="1368"/>
                  </a:lnTo>
                  <a:lnTo>
                    <a:pt x="3298" y="1439"/>
                  </a:lnTo>
                  <a:lnTo>
                    <a:pt x="3239" y="1502"/>
                  </a:lnTo>
                  <a:lnTo>
                    <a:pt x="3176" y="1560"/>
                  </a:lnTo>
                  <a:lnTo>
                    <a:pt x="3109" y="1610"/>
                  </a:lnTo>
                  <a:lnTo>
                    <a:pt x="3039" y="1653"/>
                  </a:lnTo>
                  <a:lnTo>
                    <a:pt x="2966" y="1688"/>
                  </a:lnTo>
                  <a:lnTo>
                    <a:pt x="2889" y="1718"/>
                  </a:lnTo>
                  <a:lnTo>
                    <a:pt x="2808" y="1740"/>
                  </a:lnTo>
                  <a:lnTo>
                    <a:pt x="2793" y="1811"/>
                  </a:lnTo>
                  <a:lnTo>
                    <a:pt x="2771" y="1881"/>
                  </a:lnTo>
                  <a:lnTo>
                    <a:pt x="2743" y="1947"/>
                  </a:lnTo>
                  <a:lnTo>
                    <a:pt x="2709" y="2011"/>
                  </a:lnTo>
                  <a:lnTo>
                    <a:pt x="2669" y="2070"/>
                  </a:lnTo>
                  <a:lnTo>
                    <a:pt x="2624" y="2127"/>
                  </a:lnTo>
                  <a:lnTo>
                    <a:pt x="2572" y="2178"/>
                  </a:lnTo>
                  <a:lnTo>
                    <a:pt x="2516" y="2226"/>
                  </a:lnTo>
                  <a:lnTo>
                    <a:pt x="2455" y="2267"/>
                  </a:lnTo>
                  <a:lnTo>
                    <a:pt x="2389" y="2303"/>
                  </a:lnTo>
                  <a:lnTo>
                    <a:pt x="2403" y="2351"/>
                  </a:lnTo>
                  <a:lnTo>
                    <a:pt x="2408" y="2401"/>
                  </a:lnTo>
                  <a:lnTo>
                    <a:pt x="2405" y="2445"/>
                  </a:lnTo>
                  <a:lnTo>
                    <a:pt x="2392" y="2488"/>
                  </a:lnTo>
                  <a:lnTo>
                    <a:pt x="2374" y="2526"/>
                  </a:lnTo>
                  <a:lnTo>
                    <a:pt x="2350" y="2561"/>
                  </a:lnTo>
                  <a:lnTo>
                    <a:pt x="2319" y="2591"/>
                  </a:lnTo>
                  <a:lnTo>
                    <a:pt x="2284" y="2616"/>
                  </a:lnTo>
                  <a:lnTo>
                    <a:pt x="2246" y="2634"/>
                  </a:lnTo>
                  <a:lnTo>
                    <a:pt x="2204" y="2646"/>
                  </a:lnTo>
                  <a:lnTo>
                    <a:pt x="2159" y="2649"/>
                  </a:lnTo>
                  <a:lnTo>
                    <a:pt x="661" y="2649"/>
                  </a:lnTo>
                  <a:lnTo>
                    <a:pt x="616" y="2646"/>
                  </a:lnTo>
                  <a:lnTo>
                    <a:pt x="574" y="2634"/>
                  </a:lnTo>
                  <a:lnTo>
                    <a:pt x="535" y="2616"/>
                  </a:lnTo>
                  <a:lnTo>
                    <a:pt x="500" y="2591"/>
                  </a:lnTo>
                  <a:lnTo>
                    <a:pt x="469" y="2561"/>
                  </a:lnTo>
                  <a:lnTo>
                    <a:pt x="445" y="2526"/>
                  </a:lnTo>
                  <a:lnTo>
                    <a:pt x="427" y="2488"/>
                  </a:lnTo>
                  <a:lnTo>
                    <a:pt x="416" y="2445"/>
                  </a:lnTo>
                  <a:lnTo>
                    <a:pt x="412" y="2401"/>
                  </a:lnTo>
                  <a:lnTo>
                    <a:pt x="416" y="2351"/>
                  </a:lnTo>
                  <a:lnTo>
                    <a:pt x="431" y="2303"/>
                  </a:lnTo>
                  <a:lnTo>
                    <a:pt x="361" y="2265"/>
                  </a:lnTo>
                  <a:lnTo>
                    <a:pt x="296" y="2220"/>
                  </a:lnTo>
                  <a:lnTo>
                    <a:pt x="238" y="2169"/>
                  </a:lnTo>
                  <a:lnTo>
                    <a:pt x="185" y="2113"/>
                  </a:lnTo>
                  <a:lnTo>
                    <a:pt x="138" y="2052"/>
                  </a:lnTo>
                  <a:lnTo>
                    <a:pt x="96" y="1988"/>
                  </a:lnTo>
                  <a:lnTo>
                    <a:pt x="63" y="1918"/>
                  </a:lnTo>
                  <a:lnTo>
                    <a:pt x="37" y="1846"/>
                  </a:lnTo>
                  <a:lnTo>
                    <a:pt x="17" y="1772"/>
                  </a:lnTo>
                  <a:lnTo>
                    <a:pt x="5" y="1694"/>
                  </a:lnTo>
                  <a:lnTo>
                    <a:pt x="0" y="1613"/>
                  </a:lnTo>
                  <a:lnTo>
                    <a:pt x="0" y="128"/>
                  </a:lnTo>
                  <a:lnTo>
                    <a:pt x="5" y="94"/>
                  </a:lnTo>
                  <a:lnTo>
                    <a:pt x="19" y="64"/>
                  </a:lnTo>
                  <a:lnTo>
                    <a:pt x="39" y="38"/>
                  </a:lnTo>
                  <a:lnTo>
                    <a:pt x="64" y="16"/>
                  </a:lnTo>
                  <a:lnTo>
                    <a:pt x="95" y="4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62"/>
            <p:cNvSpPr>
              <a:spLocks/>
            </p:cNvSpPr>
            <p:nvPr/>
          </p:nvSpPr>
          <p:spPr bwMode="auto">
            <a:xfrm>
              <a:off x="1645304" y="1096413"/>
              <a:ext cx="1895475" cy="1782763"/>
            </a:xfrm>
            <a:custGeom>
              <a:avLst/>
              <a:gdLst>
                <a:gd name="T0" fmla="*/ 1264 w 2389"/>
                <a:gd name="T1" fmla="*/ 33 h 2246"/>
                <a:gd name="T2" fmla="*/ 1541 w 2389"/>
                <a:gd name="T3" fmla="*/ 117 h 2246"/>
                <a:gd name="T4" fmla="*/ 1512 w 2389"/>
                <a:gd name="T5" fmla="*/ 141 h 2246"/>
                <a:gd name="T6" fmla="*/ 967 w 2389"/>
                <a:gd name="T7" fmla="*/ 144 h 2246"/>
                <a:gd name="T8" fmla="*/ 606 w 2389"/>
                <a:gd name="T9" fmla="*/ 207 h 2246"/>
                <a:gd name="T10" fmla="*/ 373 w 2389"/>
                <a:gd name="T11" fmla="*/ 312 h 2246"/>
                <a:gd name="T12" fmla="*/ 268 w 2389"/>
                <a:gd name="T13" fmla="*/ 432 h 2246"/>
                <a:gd name="T14" fmla="*/ 256 w 2389"/>
                <a:gd name="T15" fmla="*/ 527 h 2246"/>
                <a:gd name="T16" fmla="*/ 391 w 2389"/>
                <a:gd name="T17" fmla="*/ 595 h 2246"/>
                <a:gd name="T18" fmla="*/ 693 w 2389"/>
                <a:gd name="T19" fmla="*/ 635 h 2246"/>
                <a:gd name="T20" fmla="*/ 1329 w 2389"/>
                <a:gd name="T21" fmla="*/ 638 h 2246"/>
                <a:gd name="T22" fmla="*/ 1883 w 2389"/>
                <a:gd name="T23" fmla="*/ 635 h 2246"/>
                <a:gd name="T24" fmla="*/ 2215 w 2389"/>
                <a:gd name="T25" fmla="*/ 690 h 2246"/>
                <a:gd name="T26" fmla="*/ 2378 w 2389"/>
                <a:gd name="T27" fmla="*/ 850 h 2246"/>
                <a:gd name="T28" fmla="*/ 2389 w 2389"/>
                <a:gd name="T29" fmla="*/ 902 h 2246"/>
                <a:gd name="T30" fmla="*/ 2380 w 2389"/>
                <a:gd name="T31" fmla="*/ 979 h 2246"/>
                <a:gd name="T32" fmla="*/ 2270 w 2389"/>
                <a:gd name="T33" fmla="*/ 1109 h 2246"/>
                <a:gd name="T34" fmla="*/ 1926 w 2389"/>
                <a:gd name="T35" fmla="*/ 1220 h 2246"/>
                <a:gd name="T36" fmla="*/ 1617 w 2389"/>
                <a:gd name="T37" fmla="*/ 1267 h 2246"/>
                <a:gd name="T38" fmla="*/ 1191 w 2389"/>
                <a:gd name="T39" fmla="*/ 1348 h 2246"/>
                <a:gd name="T40" fmla="*/ 1010 w 2389"/>
                <a:gd name="T41" fmla="*/ 1444 h 2246"/>
                <a:gd name="T42" fmla="*/ 1048 w 2389"/>
                <a:gd name="T43" fmla="*/ 1500 h 2246"/>
                <a:gd name="T44" fmla="*/ 1241 w 2389"/>
                <a:gd name="T45" fmla="*/ 1510 h 2246"/>
                <a:gd name="T46" fmla="*/ 1443 w 2389"/>
                <a:gd name="T47" fmla="*/ 1514 h 2246"/>
                <a:gd name="T48" fmla="*/ 1629 w 2389"/>
                <a:gd name="T49" fmla="*/ 1590 h 2246"/>
                <a:gd name="T50" fmla="*/ 1689 w 2389"/>
                <a:gd name="T51" fmla="*/ 1741 h 2246"/>
                <a:gd name="T52" fmla="*/ 1573 w 2389"/>
                <a:gd name="T53" fmla="*/ 1912 h 2246"/>
                <a:gd name="T54" fmla="*/ 1427 w 2389"/>
                <a:gd name="T55" fmla="*/ 2020 h 2246"/>
                <a:gd name="T56" fmla="*/ 1243 w 2389"/>
                <a:gd name="T57" fmla="*/ 2172 h 2246"/>
                <a:gd name="T58" fmla="*/ 1198 w 2389"/>
                <a:gd name="T59" fmla="*/ 2246 h 2246"/>
                <a:gd name="T60" fmla="*/ 1172 w 2389"/>
                <a:gd name="T61" fmla="*/ 2189 h 2246"/>
                <a:gd name="T62" fmla="*/ 1264 w 2389"/>
                <a:gd name="T63" fmla="*/ 2028 h 2246"/>
                <a:gd name="T64" fmla="*/ 1383 w 2389"/>
                <a:gd name="T65" fmla="*/ 1916 h 2246"/>
                <a:gd name="T66" fmla="*/ 1440 w 2389"/>
                <a:gd name="T67" fmla="*/ 1865 h 2246"/>
                <a:gd name="T68" fmla="*/ 1530 w 2389"/>
                <a:gd name="T69" fmla="*/ 1752 h 2246"/>
                <a:gd name="T70" fmla="*/ 1529 w 2389"/>
                <a:gd name="T71" fmla="*/ 1717 h 2246"/>
                <a:gd name="T72" fmla="*/ 1472 w 2389"/>
                <a:gd name="T73" fmla="*/ 1691 h 2246"/>
                <a:gd name="T74" fmla="*/ 1305 w 2389"/>
                <a:gd name="T75" fmla="*/ 1699 h 2246"/>
                <a:gd name="T76" fmla="*/ 991 w 2389"/>
                <a:gd name="T77" fmla="*/ 1714 h 2246"/>
                <a:gd name="T78" fmla="*/ 815 w 2389"/>
                <a:gd name="T79" fmla="*/ 1604 h 2246"/>
                <a:gd name="T80" fmla="*/ 769 w 2389"/>
                <a:gd name="T81" fmla="*/ 1382 h 2246"/>
                <a:gd name="T82" fmla="*/ 908 w 2389"/>
                <a:gd name="T83" fmla="*/ 1194 h 2246"/>
                <a:gd name="T84" fmla="*/ 1134 w 2389"/>
                <a:gd name="T85" fmla="*/ 1089 h 2246"/>
                <a:gd name="T86" fmla="*/ 1332 w 2389"/>
                <a:gd name="T87" fmla="*/ 1037 h 2246"/>
                <a:gd name="T88" fmla="*/ 1672 w 2389"/>
                <a:gd name="T89" fmla="*/ 972 h 2246"/>
                <a:gd name="T90" fmla="*/ 1768 w 2389"/>
                <a:gd name="T91" fmla="*/ 938 h 2246"/>
                <a:gd name="T92" fmla="*/ 1229 w 2389"/>
                <a:gd name="T93" fmla="*/ 940 h 2246"/>
                <a:gd name="T94" fmla="*/ 629 w 2389"/>
                <a:gd name="T95" fmla="*/ 912 h 2246"/>
                <a:gd name="T96" fmla="*/ 346 w 2389"/>
                <a:gd name="T97" fmla="*/ 857 h 2246"/>
                <a:gd name="T98" fmla="*/ 102 w 2389"/>
                <a:gd name="T99" fmla="*/ 734 h 2246"/>
                <a:gd name="T100" fmla="*/ 0 w 2389"/>
                <a:gd name="T101" fmla="*/ 541 h 2246"/>
                <a:gd name="T102" fmla="*/ 76 w 2389"/>
                <a:gd name="T103" fmla="*/ 300 h 2246"/>
                <a:gd name="T104" fmla="*/ 277 w 2389"/>
                <a:gd name="T105" fmla="*/ 120 h 2246"/>
                <a:gd name="T106" fmla="*/ 532 w 2389"/>
                <a:gd name="T107" fmla="*/ 32 h 2246"/>
                <a:gd name="T108" fmla="*/ 877 w 2389"/>
                <a:gd name="T109" fmla="*/ 0 h 2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89" h="2246">
                  <a:moveTo>
                    <a:pt x="877" y="0"/>
                  </a:moveTo>
                  <a:lnTo>
                    <a:pt x="877" y="0"/>
                  </a:lnTo>
                  <a:lnTo>
                    <a:pt x="1005" y="4"/>
                  </a:lnTo>
                  <a:lnTo>
                    <a:pt x="1134" y="15"/>
                  </a:lnTo>
                  <a:lnTo>
                    <a:pt x="1264" y="33"/>
                  </a:lnTo>
                  <a:lnTo>
                    <a:pt x="1393" y="59"/>
                  </a:lnTo>
                  <a:lnTo>
                    <a:pt x="1520" y="91"/>
                  </a:lnTo>
                  <a:lnTo>
                    <a:pt x="1530" y="96"/>
                  </a:lnTo>
                  <a:lnTo>
                    <a:pt x="1538" y="105"/>
                  </a:lnTo>
                  <a:lnTo>
                    <a:pt x="1541" y="117"/>
                  </a:lnTo>
                  <a:lnTo>
                    <a:pt x="1536" y="129"/>
                  </a:lnTo>
                  <a:lnTo>
                    <a:pt x="1527" y="138"/>
                  </a:lnTo>
                  <a:lnTo>
                    <a:pt x="1515" y="141"/>
                  </a:lnTo>
                  <a:lnTo>
                    <a:pt x="1515" y="141"/>
                  </a:lnTo>
                  <a:lnTo>
                    <a:pt x="1512" y="141"/>
                  </a:lnTo>
                  <a:lnTo>
                    <a:pt x="1402" y="135"/>
                  </a:lnTo>
                  <a:lnTo>
                    <a:pt x="1288" y="132"/>
                  </a:lnTo>
                  <a:lnTo>
                    <a:pt x="1171" y="134"/>
                  </a:lnTo>
                  <a:lnTo>
                    <a:pt x="1066" y="137"/>
                  </a:lnTo>
                  <a:lnTo>
                    <a:pt x="967" y="144"/>
                  </a:lnTo>
                  <a:lnTo>
                    <a:pt x="876" y="154"/>
                  </a:lnTo>
                  <a:lnTo>
                    <a:pt x="789" y="167"/>
                  </a:lnTo>
                  <a:lnTo>
                    <a:pt x="705" y="183"/>
                  </a:lnTo>
                  <a:lnTo>
                    <a:pt x="655" y="195"/>
                  </a:lnTo>
                  <a:lnTo>
                    <a:pt x="606" y="207"/>
                  </a:lnTo>
                  <a:lnTo>
                    <a:pt x="556" y="222"/>
                  </a:lnTo>
                  <a:lnTo>
                    <a:pt x="507" y="240"/>
                  </a:lnTo>
                  <a:lnTo>
                    <a:pt x="460" y="260"/>
                  </a:lnTo>
                  <a:lnTo>
                    <a:pt x="414" y="285"/>
                  </a:lnTo>
                  <a:lnTo>
                    <a:pt x="373" y="312"/>
                  </a:lnTo>
                  <a:lnTo>
                    <a:pt x="335" y="346"/>
                  </a:lnTo>
                  <a:lnTo>
                    <a:pt x="302" y="382"/>
                  </a:lnTo>
                  <a:lnTo>
                    <a:pt x="291" y="396"/>
                  </a:lnTo>
                  <a:lnTo>
                    <a:pt x="279" y="413"/>
                  </a:lnTo>
                  <a:lnTo>
                    <a:pt x="268" y="432"/>
                  </a:lnTo>
                  <a:lnTo>
                    <a:pt x="260" y="452"/>
                  </a:lnTo>
                  <a:lnTo>
                    <a:pt x="253" y="472"/>
                  </a:lnTo>
                  <a:lnTo>
                    <a:pt x="250" y="492"/>
                  </a:lnTo>
                  <a:lnTo>
                    <a:pt x="251" y="510"/>
                  </a:lnTo>
                  <a:lnTo>
                    <a:pt x="256" y="527"/>
                  </a:lnTo>
                  <a:lnTo>
                    <a:pt x="268" y="542"/>
                  </a:lnTo>
                  <a:lnTo>
                    <a:pt x="296" y="560"/>
                  </a:lnTo>
                  <a:lnTo>
                    <a:pt x="326" y="576"/>
                  </a:lnTo>
                  <a:lnTo>
                    <a:pt x="358" y="588"/>
                  </a:lnTo>
                  <a:lnTo>
                    <a:pt x="391" y="595"/>
                  </a:lnTo>
                  <a:lnTo>
                    <a:pt x="426" y="603"/>
                  </a:lnTo>
                  <a:lnTo>
                    <a:pt x="458" y="609"/>
                  </a:lnTo>
                  <a:lnTo>
                    <a:pt x="541" y="621"/>
                  </a:lnTo>
                  <a:lnTo>
                    <a:pt x="620" y="630"/>
                  </a:lnTo>
                  <a:lnTo>
                    <a:pt x="693" y="635"/>
                  </a:lnTo>
                  <a:lnTo>
                    <a:pt x="787" y="640"/>
                  </a:lnTo>
                  <a:lnTo>
                    <a:pt x="886" y="641"/>
                  </a:lnTo>
                  <a:lnTo>
                    <a:pt x="994" y="643"/>
                  </a:lnTo>
                  <a:lnTo>
                    <a:pt x="1162" y="641"/>
                  </a:lnTo>
                  <a:lnTo>
                    <a:pt x="1329" y="638"/>
                  </a:lnTo>
                  <a:lnTo>
                    <a:pt x="1520" y="633"/>
                  </a:lnTo>
                  <a:lnTo>
                    <a:pt x="1713" y="633"/>
                  </a:lnTo>
                  <a:lnTo>
                    <a:pt x="1753" y="633"/>
                  </a:lnTo>
                  <a:lnTo>
                    <a:pt x="1816" y="633"/>
                  </a:lnTo>
                  <a:lnTo>
                    <a:pt x="1883" y="635"/>
                  </a:lnTo>
                  <a:lnTo>
                    <a:pt x="1952" y="638"/>
                  </a:lnTo>
                  <a:lnTo>
                    <a:pt x="2019" y="644"/>
                  </a:lnTo>
                  <a:lnTo>
                    <a:pt x="2086" y="655"/>
                  </a:lnTo>
                  <a:lnTo>
                    <a:pt x="2151" y="670"/>
                  </a:lnTo>
                  <a:lnTo>
                    <a:pt x="2215" y="690"/>
                  </a:lnTo>
                  <a:lnTo>
                    <a:pt x="2261" y="713"/>
                  </a:lnTo>
                  <a:lnTo>
                    <a:pt x="2302" y="740"/>
                  </a:lnTo>
                  <a:lnTo>
                    <a:pt x="2336" y="772"/>
                  </a:lnTo>
                  <a:lnTo>
                    <a:pt x="2360" y="809"/>
                  </a:lnTo>
                  <a:lnTo>
                    <a:pt x="2378" y="850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7" y="894"/>
                  </a:lnTo>
                  <a:lnTo>
                    <a:pt x="2389" y="900"/>
                  </a:lnTo>
                  <a:lnTo>
                    <a:pt x="2389" y="902"/>
                  </a:lnTo>
                  <a:lnTo>
                    <a:pt x="2389" y="902"/>
                  </a:lnTo>
                  <a:lnTo>
                    <a:pt x="2389" y="905"/>
                  </a:lnTo>
                  <a:lnTo>
                    <a:pt x="2389" y="929"/>
                  </a:lnTo>
                  <a:lnTo>
                    <a:pt x="2386" y="953"/>
                  </a:lnTo>
                  <a:lnTo>
                    <a:pt x="2380" y="979"/>
                  </a:lnTo>
                  <a:lnTo>
                    <a:pt x="2369" y="1007"/>
                  </a:lnTo>
                  <a:lnTo>
                    <a:pt x="2352" y="1033"/>
                  </a:lnTo>
                  <a:lnTo>
                    <a:pt x="2331" y="1059"/>
                  </a:lnTo>
                  <a:lnTo>
                    <a:pt x="2304" y="1084"/>
                  </a:lnTo>
                  <a:lnTo>
                    <a:pt x="2270" y="1109"/>
                  </a:lnTo>
                  <a:lnTo>
                    <a:pt x="2229" y="1133"/>
                  </a:lnTo>
                  <a:lnTo>
                    <a:pt x="2180" y="1155"/>
                  </a:lnTo>
                  <a:lnTo>
                    <a:pt x="2123" y="1174"/>
                  </a:lnTo>
                  <a:lnTo>
                    <a:pt x="2025" y="1199"/>
                  </a:lnTo>
                  <a:lnTo>
                    <a:pt x="1926" y="1220"/>
                  </a:lnTo>
                  <a:lnTo>
                    <a:pt x="1829" y="1237"/>
                  </a:lnTo>
                  <a:lnTo>
                    <a:pt x="1731" y="1251"/>
                  </a:lnTo>
                  <a:lnTo>
                    <a:pt x="1663" y="1261"/>
                  </a:lnTo>
                  <a:lnTo>
                    <a:pt x="1644" y="1264"/>
                  </a:lnTo>
                  <a:lnTo>
                    <a:pt x="1617" y="1267"/>
                  </a:lnTo>
                  <a:lnTo>
                    <a:pt x="1512" y="1283"/>
                  </a:lnTo>
                  <a:lnTo>
                    <a:pt x="1418" y="1298"/>
                  </a:lnTo>
                  <a:lnTo>
                    <a:pt x="1332" y="1313"/>
                  </a:lnTo>
                  <a:lnTo>
                    <a:pt x="1256" y="1330"/>
                  </a:lnTo>
                  <a:lnTo>
                    <a:pt x="1191" y="1348"/>
                  </a:lnTo>
                  <a:lnTo>
                    <a:pt x="1136" y="1366"/>
                  </a:lnTo>
                  <a:lnTo>
                    <a:pt x="1089" y="1385"/>
                  </a:lnTo>
                  <a:lnTo>
                    <a:pt x="1052" y="1404"/>
                  </a:lnTo>
                  <a:lnTo>
                    <a:pt x="1026" y="1424"/>
                  </a:lnTo>
                  <a:lnTo>
                    <a:pt x="1010" y="1444"/>
                  </a:lnTo>
                  <a:lnTo>
                    <a:pt x="1005" y="1456"/>
                  </a:lnTo>
                  <a:lnTo>
                    <a:pt x="1007" y="1468"/>
                  </a:lnTo>
                  <a:lnTo>
                    <a:pt x="1014" y="1481"/>
                  </a:lnTo>
                  <a:lnTo>
                    <a:pt x="1028" y="1491"/>
                  </a:lnTo>
                  <a:lnTo>
                    <a:pt x="1048" y="1500"/>
                  </a:lnTo>
                  <a:lnTo>
                    <a:pt x="1074" y="1505"/>
                  </a:lnTo>
                  <a:lnTo>
                    <a:pt x="1102" y="1508"/>
                  </a:lnTo>
                  <a:lnTo>
                    <a:pt x="1136" y="1510"/>
                  </a:lnTo>
                  <a:lnTo>
                    <a:pt x="1172" y="1511"/>
                  </a:lnTo>
                  <a:lnTo>
                    <a:pt x="1241" y="1510"/>
                  </a:lnTo>
                  <a:lnTo>
                    <a:pt x="1308" y="1508"/>
                  </a:lnTo>
                  <a:lnTo>
                    <a:pt x="1317" y="1508"/>
                  </a:lnTo>
                  <a:lnTo>
                    <a:pt x="1360" y="1510"/>
                  </a:lnTo>
                  <a:lnTo>
                    <a:pt x="1401" y="1511"/>
                  </a:lnTo>
                  <a:lnTo>
                    <a:pt x="1443" y="1514"/>
                  </a:lnTo>
                  <a:lnTo>
                    <a:pt x="1485" y="1522"/>
                  </a:lnTo>
                  <a:lnTo>
                    <a:pt x="1524" y="1531"/>
                  </a:lnTo>
                  <a:lnTo>
                    <a:pt x="1562" y="1546"/>
                  </a:lnTo>
                  <a:lnTo>
                    <a:pt x="1597" y="1566"/>
                  </a:lnTo>
                  <a:lnTo>
                    <a:pt x="1629" y="1590"/>
                  </a:lnTo>
                  <a:lnTo>
                    <a:pt x="1657" y="1622"/>
                  </a:lnTo>
                  <a:lnTo>
                    <a:pt x="1675" y="1650"/>
                  </a:lnTo>
                  <a:lnTo>
                    <a:pt x="1686" y="1680"/>
                  </a:lnTo>
                  <a:lnTo>
                    <a:pt x="1690" y="1711"/>
                  </a:lnTo>
                  <a:lnTo>
                    <a:pt x="1689" y="1741"/>
                  </a:lnTo>
                  <a:lnTo>
                    <a:pt x="1678" y="1779"/>
                  </a:lnTo>
                  <a:lnTo>
                    <a:pt x="1660" y="1816"/>
                  </a:lnTo>
                  <a:lnTo>
                    <a:pt x="1634" y="1851"/>
                  </a:lnTo>
                  <a:lnTo>
                    <a:pt x="1605" y="1883"/>
                  </a:lnTo>
                  <a:lnTo>
                    <a:pt x="1573" y="1912"/>
                  </a:lnTo>
                  <a:lnTo>
                    <a:pt x="1539" y="1939"/>
                  </a:lnTo>
                  <a:lnTo>
                    <a:pt x="1507" y="1964"/>
                  </a:lnTo>
                  <a:lnTo>
                    <a:pt x="1479" y="1985"/>
                  </a:lnTo>
                  <a:lnTo>
                    <a:pt x="1477" y="1985"/>
                  </a:lnTo>
                  <a:lnTo>
                    <a:pt x="1427" y="2020"/>
                  </a:lnTo>
                  <a:lnTo>
                    <a:pt x="1367" y="2063"/>
                  </a:lnTo>
                  <a:lnTo>
                    <a:pt x="1308" y="2107"/>
                  </a:lnTo>
                  <a:lnTo>
                    <a:pt x="1285" y="2128"/>
                  </a:lnTo>
                  <a:lnTo>
                    <a:pt x="1262" y="2150"/>
                  </a:lnTo>
                  <a:lnTo>
                    <a:pt x="1243" y="2172"/>
                  </a:lnTo>
                  <a:lnTo>
                    <a:pt x="1229" y="2197"/>
                  </a:lnTo>
                  <a:lnTo>
                    <a:pt x="1223" y="2223"/>
                  </a:lnTo>
                  <a:lnTo>
                    <a:pt x="1220" y="2235"/>
                  </a:lnTo>
                  <a:lnTo>
                    <a:pt x="1211" y="2242"/>
                  </a:lnTo>
                  <a:lnTo>
                    <a:pt x="1198" y="2246"/>
                  </a:lnTo>
                  <a:lnTo>
                    <a:pt x="1197" y="2246"/>
                  </a:lnTo>
                  <a:lnTo>
                    <a:pt x="1186" y="2242"/>
                  </a:lnTo>
                  <a:lnTo>
                    <a:pt x="1177" y="2235"/>
                  </a:lnTo>
                  <a:lnTo>
                    <a:pt x="1172" y="2224"/>
                  </a:lnTo>
                  <a:lnTo>
                    <a:pt x="1172" y="2189"/>
                  </a:lnTo>
                  <a:lnTo>
                    <a:pt x="1180" y="2154"/>
                  </a:lnTo>
                  <a:lnTo>
                    <a:pt x="1194" y="2121"/>
                  </a:lnTo>
                  <a:lnTo>
                    <a:pt x="1214" y="2089"/>
                  </a:lnTo>
                  <a:lnTo>
                    <a:pt x="1238" y="2058"/>
                  </a:lnTo>
                  <a:lnTo>
                    <a:pt x="1264" y="2028"/>
                  </a:lnTo>
                  <a:lnTo>
                    <a:pt x="1291" y="2000"/>
                  </a:lnTo>
                  <a:lnTo>
                    <a:pt x="1320" y="1973"/>
                  </a:lnTo>
                  <a:lnTo>
                    <a:pt x="1348" y="1948"/>
                  </a:lnTo>
                  <a:lnTo>
                    <a:pt x="1366" y="1932"/>
                  </a:lnTo>
                  <a:lnTo>
                    <a:pt x="1383" y="1916"/>
                  </a:lnTo>
                  <a:lnTo>
                    <a:pt x="1389" y="1910"/>
                  </a:lnTo>
                  <a:lnTo>
                    <a:pt x="1396" y="1904"/>
                  </a:lnTo>
                  <a:lnTo>
                    <a:pt x="1404" y="1898"/>
                  </a:lnTo>
                  <a:lnTo>
                    <a:pt x="1421" y="1883"/>
                  </a:lnTo>
                  <a:lnTo>
                    <a:pt x="1440" y="1865"/>
                  </a:lnTo>
                  <a:lnTo>
                    <a:pt x="1463" y="1843"/>
                  </a:lnTo>
                  <a:lnTo>
                    <a:pt x="1485" y="1820"/>
                  </a:lnTo>
                  <a:lnTo>
                    <a:pt x="1504" y="1798"/>
                  </a:lnTo>
                  <a:lnTo>
                    <a:pt x="1520" y="1775"/>
                  </a:lnTo>
                  <a:lnTo>
                    <a:pt x="1530" y="1752"/>
                  </a:lnTo>
                  <a:lnTo>
                    <a:pt x="1535" y="1734"/>
                  </a:lnTo>
                  <a:lnTo>
                    <a:pt x="1535" y="1731"/>
                  </a:lnTo>
                  <a:lnTo>
                    <a:pt x="1533" y="1727"/>
                  </a:lnTo>
                  <a:lnTo>
                    <a:pt x="1532" y="1723"/>
                  </a:lnTo>
                  <a:lnTo>
                    <a:pt x="1529" y="1717"/>
                  </a:lnTo>
                  <a:lnTo>
                    <a:pt x="1524" y="1711"/>
                  </a:lnTo>
                  <a:lnTo>
                    <a:pt x="1515" y="1706"/>
                  </a:lnTo>
                  <a:lnTo>
                    <a:pt x="1504" y="1700"/>
                  </a:lnTo>
                  <a:lnTo>
                    <a:pt x="1491" y="1695"/>
                  </a:lnTo>
                  <a:lnTo>
                    <a:pt x="1472" y="1691"/>
                  </a:lnTo>
                  <a:lnTo>
                    <a:pt x="1450" y="1689"/>
                  </a:lnTo>
                  <a:lnTo>
                    <a:pt x="1422" y="1688"/>
                  </a:lnTo>
                  <a:lnTo>
                    <a:pt x="1390" y="1689"/>
                  </a:lnTo>
                  <a:lnTo>
                    <a:pt x="1351" y="1692"/>
                  </a:lnTo>
                  <a:lnTo>
                    <a:pt x="1305" y="1699"/>
                  </a:lnTo>
                  <a:lnTo>
                    <a:pt x="1253" y="1708"/>
                  </a:lnTo>
                  <a:lnTo>
                    <a:pt x="1171" y="1720"/>
                  </a:lnTo>
                  <a:lnTo>
                    <a:pt x="1087" y="1724"/>
                  </a:lnTo>
                  <a:lnTo>
                    <a:pt x="1037" y="1721"/>
                  </a:lnTo>
                  <a:lnTo>
                    <a:pt x="991" y="1714"/>
                  </a:lnTo>
                  <a:lnTo>
                    <a:pt x="950" y="1703"/>
                  </a:lnTo>
                  <a:lnTo>
                    <a:pt x="911" y="1686"/>
                  </a:lnTo>
                  <a:lnTo>
                    <a:pt x="876" y="1663"/>
                  </a:lnTo>
                  <a:lnTo>
                    <a:pt x="844" y="1636"/>
                  </a:lnTo>
                  <a:lnTo>
                    <a:pt x="815" y="1604"/>
                  </a:lnTo>
                  <a:lnTo>
                    <a:pt x="792" y="1567"/>
                  </a:lnTo>
                  <a:lnTo>
                    <a:pt x="774" y="1522"/>
                  </a:lnTo>
                  <a:lnTo>
                    <a:pt x="763" y="1476"/>
                  </a:lnTo>
                  <a:lnTo>
                    <a:pt x="761" y="1429"/>
                  </a:lnTo>
                  <a:lnTo>
                    <a:pt x="769" y="1382"/>
                  </a:lnTo>
                  <a:lnTo>
                    <a:pt x="786" y="1337"/>
                  </a:lnTo>
                  <a:lnTo>
                    <a:pt x="809" y="1295"/>
                  </a:lnTo>
                  <a:lnTo>
                    <a:pt x="838" y="1257"/>
                  </a:lnTo>
                  <a:lnTo>
                    <a:pt x="871" y="1223"/>
                  </a:lnTo>
                  <a:lnTo>
                    <a:pt x="908" y="1194"/>
                  </a:lnTo>
                  <a:lnTo>
                    <a:pt x="950" y="1167"/>
                  </a:lnTo>
                  <a:lnTo>
                    <a:pt x="993" y="1144"/>
                  </a:lnTo>
                  <a:lnTo>
                    <a:pt x="1040" y="1123"/>
                  </a:lnTo>
                  <a:lnTo>
                    <a:pt x="1087" y="1104"/>
                  </a:lnTo>
                  <a:lnTo>
                    <a:pt x="1134" y="1089"/>
                  </a:lnTo>
                  <a:lnTo>
                    <a:pt x="1182" y="1074"/>
                  </a:lnTo>
                  <a:lnTo>
                    <a:pt x="1229" y="1062"/>
                  </a:lnTo>
                  <a:lnTo>
                    <a:pt x="1273" y="1051"/>
                  </a:lnTo>
                  <a:lnTo>
                    <a:pt x="1316" y="1040"/>
                  </a:lnTo>
                  <a:lnTo>
                    <a:pt x="1332" y="1037"/>
                  </a:lnTo>
                  <a:lnTo>
                    <a:pt x="1390" y="1024"/>
                  </a:lnTo>
                  <a:lnTo>
                    <a:pt x="1456" y="1011"/>
                  </a:lnTo>
                  <a:lnTo>
                    <a:pt x="1526" y="998"/>
                  </a:lnTo>
                  <a:lnTo>
                    <a:pt x="1599" y="984"/>
                  </a:lnTo>
                  <a:lnTo>
                    <a:pt x="1672" y="972"/>
                  </a:lnTo>
                  <a:lnTo>
                    <a:pt x="1734" y="960"/>
                  </a:lnTo>
                  <a:lnTo>
                    <a:pt x="1797" y="949"/>
                  </a:lnTo>
                  <a:lnTo>
                    <a:pt x="1856" y="937"/>
                  </a:lnTo>
                  <a:lnTo>
                    <a:pt x="1813" y="937"/>
                  </a:lnTo>
                  <a:lnTo>
                    <a:pt x="1768" y="938"/>
                  </a:lnTo>
                  <a:lnTo>
                    <a:pt x="1728" y="938"/>
                  </a:lnTo>
                  <a:lnTo>
                    <a:pt x="1690" y="938"/>
                  </a:lnTo>
                  <a:lnTo>
                    <a:pt x="1676" y="938"/>
                  </a:lnTo>
                  <a:lnTo>
                    <a:pt x="1404" y="940"/>
                  </a:lnTo>
                  <a:lnTo>
                    <a:pt x="1229" y="940"/>
                  </a:lnTo>
                  <a:lnTo>
                    <a:pt x="1118" y="940"/>
                  </a:lnTo>
                  <a:lnTo>
                    <a:pt x="1000" y="937"/>
                  </a:lnTo>
                  <a:lnTo>
                    <a:pt x="879" y="932"/>
                  </a:lnTo>
                  <a:lnTo>
                    <a:pt x="754" y="925"/>
                  </a:lnTo>
                  <a:lnTo>
                    <a:pt x="629" y="912"/>
                  </a:lnTo>
                  <a:lnTo>
                    <a:pt x="574" y="905"/>
                  </a:lnTo>
                  <a:lnTo>
                    <a:pt x="518" y="897"/>
                  </a:lnTo>
                  <a:lnTo>
                    <a:pt x="460" y="885"/>
                  </a:lnTo>
                  <a:lnTo>
                    <a:pt x="404" y="873"/>
                  </a:lnTo>
                  <a:lnTo>
                    <a:pt x="346" y="857"/>
                  </a:lnTo>
                  <a:lnTo>
                    <a:pt x="291" y="838"/>
                  </a:lnTo>
                  <a:lnTo>
                    <a:pt x="239" y="818"/>
                  </a:lnTo>
                  <a:lnTo>
                    <a:pt x="189" y="793"/>
                  </a:lnTo>
                  <a:lnTo>
                    <a:pt x="143" y="765"/>
                  </a:lnTo>
                  <a:lnTo>
                    <a:pt x="102" y="734"/>
                  </a:lnTo>
                  <a:lnTo>
                    <a:pt x="67" y="699"/>
                  </a:lnTo>
                  <a:lnTo>
                    <a:pt x="38" y="661"/>
                  </a:lnTo>
                  <a:lnTo>
                    <a:pt x="20" y="623"/>
                  </a:lnTo>
                  <a:lnTo>
                    <a:pt x="6" y="583"/>
                  </a:lnTo>
                  <a:lnTo>
                    <a:pt x="0" y="541"/>
                  </a:lnTo>
                  <a:lnTo>
                    <a:pt x="2" y="496"/>
                  </a:lnTo>
                  <a:lnTo>
                    <a:pt x="9" y="451"/>
                  </a:lnTo>
                  <a:lnTo>
                    <a:pt x="23" y="403"/>
                  </a:lnTo>
                  <a:lnTo>
                    <a:pt x="47" y="349"/>
                  </a:lnTo>
                  <a:lnTo>
                    <a:pt x="76" y="300"/>
                  </a:lnTo>
                  <a:lnTo>
                    <a:pt x="108" y="256"/>
                  </a:lnTo>
                  <a:lnTo>
                    <a:pt x="146" y="214"/>
                  </a:lnTo>
                  <a:lnTo>
                    <a:pt x="187" y="179"/>
                  </a:lnTo>
                  <a:lnTo>
                    <a:pt x="232" y="147"/>
                  </a:lnTo>
                  <a:lnTo>
                    <a:pt x="277" y="120"/>
                  </a:lnTo>
                  <a:lnTo>
                    <a:pt x="326" y="96"/>
                  </a:lnTo>
                  <a:lnTo>
                    <a:pt x="376" y="76"/>
                  </a:lnTo>
                  <a:lnTo>
                    <a:pt x="426" y="58"/>
                  </a:lnTo>
                  <a:lnTo>
                    <a:pt x="480" y="42"/>
                  </a:lnTo>
                  <a:lnTo>
                    <a:pt x="532" y="32"/>
                  </a:lnTo>
                  <a:lnTo>
                    <a:pt x="583" y="21"/>
                  </a:lnTo>
                  <a:lnTo>
                    <a:pt x="634" y="13"/>
                  </a:lnTo>
                  <a:lnTo>
                    <a:pt x="684" y="9"/>
                  </a:lnTo>
                  <a:lnTo>
                    <a:pt x="780" y="3"/>
                  </a:lnTo>
                  <a:lnTo>
                    <a:pt x="8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3" name="그룹 92"/>
          <p:cNvGrpSpPr/>
          <p:nvPr/>
        </p:nvGrpSpPr>
        <p:grpSpPr>
          <a:xfrm>
            <a:off x="10192125" y="4879738"/>
            <a:ext cx="569752" cy="732726"/>
            <a:chOff x="4381506" y="1222381"/>
            <a:chExt cx="3424237" cy="4403725"/>
          </a:xfr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grpSpPr>
        <p:sp>
          <p:nvSpPr>
            <p:cNvPr id="94" name="Freeform 6"/>
            <p:cNvSpPr>
              <a:spLocks/>
            </p:cNvSpPr>
            <p:nvPr/>
          </p:nvSpPr>
          <p:spPr bwMode="auto">
            <a:xfrm>
              <a:off x="6246815" y="3095626"/>
              <a:ext cx="179388" cy="180975"/>
            </a:xfrm>
            <a:custGeom>
              <a:avLst/>
              <a:gdLst>
                <a:gd name="T0" fmla="*/ 113 w 226"/>
                <a:gd name="T1" fmla="*/ 0 h 228"/>
                <a:gd name="T2" fmla="*/ 143 w 226"/>
                <a:gd name="T3" fmla="*/ 5 h 228"/>
                <a:gd name="T4" fmla="*/ 170 w 226"/>
                <a:gd name="T5" fmla="*/ 15 h 228"/>
                <a:gd name="T6" fmla="*/ 194 w 226"/>
                <a:gd name="T7" fmla="*/ 34 h 228"/>
                <a:gd name="T8" fmla="*/ 211 w 226"/>
                <a:gd name="T9" fmla="*/ 57 h 228"/>
                <a:gd name="T10" fmla="*/ 222 w 226"/>
                <a:gd name="T11" fmla="*/ 84 h 228"/>
                <a:gd name="T12" fmla="*/ 226 w 226"/>
                <a:gd name="T13" fmla="*/ 113 h 228"/>
                <a:gd name="T14" fmla="*/ 222 w 226"/>
                <a:gd name="T15" fmla="*/ 143 h 228"/>
                <a:gd name="T16" fmla="*/ 211 w 226"/>
                <a:gd name="T17" fmla="*/ 170 h 228"/>
                <a:gd name="T18" fmla="*/ 194 w 226"/>
                <a:gd name="T19" fmla="*/ 194 h 228"/>
                <a:gd name="T20" fmla="*/ 170 w 226"/>
                <a:gd name="T21" fmla="*/ 211 h 228"/>
                <a:gd name="T22" fmla="*/ 143 w 226"/>
                <a:gd name="T23" fmla="*/ 223 h 228"/>
                <a:gd name="T24" fmla="*/ 113 w 226"/>
                <a:gd name="T25" fmla="*/ 228 h 228"/>
                <a:gd name="T26" fmla="*/ 82 w 226"/>
                <a:gd name="T27" fmla="*/ 223 h 228"/>
                <a:gd name="T28" fmla="*/ 55 w 226"/>
                <a:gd name="T29" fmla="*/ 211 h 228"/>
                <a:gd name="T30" fmla="*/ 33 w 226"/>
                <a:gd name="T31" fmla="*/ 194 h 228"/>
                <a:gd name="T32" fmla="*/ 15 w 226"/>
                <a:gd name="T33" fmla="*/ 170 h 228"/>
                <a:gd name="T34" fmla="*/ 3 w 226"/>
                <a:gd name="T35" fmla="*/ 143 h 228"/>
                <a:gd name="T36" fmla="*/ 0 w 226"/>
                <a:gd name="T37" fmla="*/ 113 h 228"/>
                <a:gd name="T38" fmla="*/ 3 w 226"/>
                <a:gd name="T39" fmla="*/ 84 h 228"/>
                <a:gd name="T40" fmla="*/ 15 w 226"/>
                <a:gd name="T41" fmla="*/ 57 h 228"/>
                <a:gd name="T42" fmla="*/ 33 w 226"/>
                <a:gd name="T43" fmla="*/ 34 h 228"/>
                <a:gd name="T44" fmla="*/ 55 w 226"/>
                <a:gd name="T45" fmla="*/ 15 h 228"/>
                <a:gd name="T46" fmla="*/ 82 w 226"/>
                <a:gd name="T47" fmla="*/ 5 h 228"/>
                <a:gd name="T48" fmla="*/ 113 w 226"/>
                <a:gd name="T49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8">
                  <a:moveTo>
                    <a:pt x="113" y="0"/>
                  </a:moveTo>
                  <a:lnTo>
                    <a:pt x="143" y="5"/>
                  </a:lnTo>
                  <a:lnTo>
                    <a:pt x="170" y="15"/>
                  </a:lnTo>
                  <a:lnTo>
                    <a:pt x="194" y="34"/>
                  </a:lnTo>
                  <a:lnTo>
                    <a:pt x="211" y="57"/>
                  </a:lnTo>
                  <a:lnTo>
                    <a:pt x="222" y="84"/>
                  </a:lnTo>
                  <a:lnTo>
                    <a:pt x="226" y="113"/>
                  </a:lnTo>
                  <a:lnTo>
                    <a:pt x="222" y="143"/>
                  </a:lnTo>
                  <a:lnTo>
                    <a:pt x="211" y="170"/>
                  </a:lnTo>
                  <a:lnTo>
                    <a:pt x="194" y="194"/>
                  </a:lnTo>
                  <a:lnTo>
                    <a:pt x="170" y="211"/>
                  </a:lnTo>
                  <a:lnTo>
                    <a:pt x="143" y="223"/>
                  </a:lnTo>
                  <a:lnTo>
                    <a:pt x="113" y="228"/>
                  </a:lnTo>
                  <a:lnTo>
                    <a:pt x="82" y="223"/>
                  </a:lnTo>
                  <a:lnTo>
                    <a:pt x="55" y="211"/>
                  </a:lnTo>
                  <a:lnTo>
                    <a:pt x="33" y="194"/>
                  </a:lnTo>
                  <a:lnTo>
                    <a:pt x="15" y="170"/>
                  </a:lnTo>
                  <a:lnTo>
                    <a:pt x="3" y="143"/>
                  </a:lnTo>
                  <a:lnTo>
                    <a:pt x="0" y="113"/>
                  </a:lnTo>
                  <a:lnTo>
                    <a:pt x="3" y="84"/>
                  </a:lnTo>
                  <a:lnTo>
                    <a:pt x="15" y="57"/>
                  </a:lnTo>
                  <a:lnTo>
                    <a:pt x="33" y="34"/>
                  </a:lnTo>
                  <a:lnTo>
                    <a:pt x="55" y="15"/>
                  </a:lnTo>
                  <a:lnTo>
                    <a:pt x="82" y="5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7"/>
            <p:cNvSpPr>
              <a:spLocks/>
            </p:cNvSpPr>
            <p:nvPr/>
          </p:nvSpPr>
          <p:spPr bwMode="auto">
            <a:xfrm>
              <a:off x="6732588" y="2435225"/>
              <a:ext cx="238125" cy="238125"/>
            </a:xfrm>
            <a:custGeom>
              <a:avLst/>
              <a:gdLst>
                <a:gd name="T0" fmla="*/ 150 w 300"/>
                <a:gd name="T1" fmla="*/ 0 h 300"/>
                <a:gd name="T2" fmla="*/ 184 w 300"/>
                <a:gd name="T3" fmla="*/ 5 h 300"/>
                <a:gd name="T4" fmla="*/ 216 w 300"/>
                <a:gd name="T5" fmla="*/ 15 h 300"/>
                <a:gd name="T6" fmla="*/ 244 w 300"/>
                <a:gd name="T7" fmla="*/ 34 h 300"/>
                <a:gd name="T8" fmla="*/ 266 w 300"/>
                <a:gd name="T9" fmla="*/ 57 h 300"/>
                <a:gd name="T10" fmla="*/ 285 w 300"/>
                <a:gd name="T11" fmla="*/ 84 h 300"/>
                <a:gd name="T12" fmla="*/ 297 w 300"/>
                <a:gd name="T13" fmla="*/ 116 h 300"/>
                <a:gd name="T14" fmla="*/ 300 w 300"/>
                <a:gd name="T15" fmla="*/ 150 h 300"/>
                <a:gd name="T16" fmla="*/ 297 w 300"/>
                <a:gd name="T17" fmla="*/ 186 h 300"/>
                <a:gd name="T18" fmla="*/ 285 w 300"/>
                <a:gd name="T19" fmla="*/ 216 h 300"/>
                <a:gd name="T20" fmla="*/ 266 w 300"/>
                <a:gd name="T21" fmla="*/ 245 h 300"/>
                <a:gd name="T22" fmla="*/ 244 w 300"/>
                <a:gd name="T23" fmla="*/ 268 h 300"/>
                <a:gd name="T24" fmla="*/ 216 w 300"/>
                <a:gd name="T25" fmla="*/ 285 h 300"/>
                <a:gd name="T26" fmla="*/ 184 w 300"/>
                <a:gd name="T27" fmla="*/ 297 h 300"/>
                <a:gd name="T28" fmla="*/ 150 w 300"/>
                <a:gd name="T29" fmla="*/ 300 h 300"/>
                <a:gd name="T30" fmla="*/ 116 w 300"/>
                <a:gd name="T31" fmla="*/ 297 h 300"/>
                <a:gd name="T32" fmla="*/ 84 w 300"/>
                <a:gd name="T33" fmla="*/ 285 h 300"/>
                <a:gd name="T34" fmla="*/ 55 w 300"/>
                <a:gd name="T35" fmla="*/ 268 h 300"/>
                <a:gd name="T36" fmla="*/ 32 w 300"/>
                <a:gd name="T37" fmla="*/ 245 h 300"/>
                <a:gd name="T38" fmla="*/ 15 w 300"/>
                <a:gd name="T39" fmla="*/ 216 h 300"/>
                <a:gd name="T40" fmla="*/ 3 w 300"/>
                <a:gd name="T41" fmla="*/ 186 h 300"/>
                <a:gd name="T42" fmla="*/ 0 w 300"/>
                <a:gd name="T43" fmla="*/ 150 h 300"/>
                <a:gd name="T44" fmla="*/ 3 w 300"/>
                <a:gd name="T45" fmla="*/ 116 h 300"/>
                <a:gd name="T46" fmla="*/ 15 w 300"/>
                <a:gd name="T47" fmla="*/ 84 h 300"/>
                <a:gd name="T48" fmla="*/ 32 w 300"/>
                <a:gd name="T49" fmla="*/ 57 h 300"/>
                <a:gd name="T50" fmla="*/ 55 w 300"/>
                <a:gd name="T51" fmla="*/ 34 h 300"/>
                <a:gd name="T52" fmla="*/ 84 w 300"/>
                <a:gd name="T53" fmla="*/ 15 h 300"/>
                <a:gd name="T54" fmla="*/ 116 w 300"/>
                <a:gd name="T55" fmla="*/ 5 h 300"/>
                <a:gd name="T56" fmla="*/ 150 w 300"/>
                <a:gd name="T5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0" h="300">
                  <a:moveTo>
                    <a:pt x="150" y="0"/>
                  </a:moveTo>
                  <a:lnTo>
                    <a:pt x="184" y="5"/>
                  </a:lnTo>
                  <a:lnTo>
                    <a:pt x="216" y="15"/>
                  </a:lnTo>
                  <a:lnTo>
                    <a:pt x="244" y="34"/>
                  </a:lnTo>
                  <a:lnTo>
                    <a:pt x="266" y="57"/>
                  </a:lnTo>
                  <a:lnTo>
                    <a:pt x="285" y="84"/>
                  </a:lnTo>
                  <a:lnTo>
                    <a:pt x="297" y="116"/>
                  </a:lnTo>
                  <a:lnTo>
                    <a:pt x="300" y="150"/>
                  </a:lnTo>
                  <a:lnTo>
                    <a:pt x="297" y="186"/>
                  </a:lnTo>
                  <a:lnTo>
                    <a:pt x="285" y="216"/>
                  </a:lnTo>
                  <a:lnTo>
                    <a:pt x="266" y="245"/>
                  </a:lnTo>
                  <a:lnTo>
                    <a:pt x="244" y="268"/>
                  </a:lnTo>
                  <a:lnTo>
                    <a:pt x="216" y="285"/>
                  </a:lnTo>
                  <a:lnTo>
                    <a:pt x="184" y="297"/>
                  </a:lnTo>
                  <a:lnTo>
                    <a:pt x="150" y="300"/>
                  </a:lnTo>
                  <a:lnTo>
                    <a:pt x="116" y="297"/>
                  </a:lnTo>
                  <a:lnTo>
                    <a:pt x="84" y="285"/>
                  </a:lnTo>
                  <a:lnTo>
                    <a:pt x="55" y="268"/>
                  </a:lnTo>
                  <a:lnTo>
                    <a:pt x="32" y="245"/>
                  </a:lnTo>
                  <a:lnTo>
                    <a:pt x="15" y="216"/>
                  </a:lnTo>
                  <a:lnTo>
                    <a:pt x="3" y="186"/>
                  </a:lnTo>
                  <a:lnTo>
                    <a:pt x="0" y="150"/>
                  </a:lnTo>
                  <a:lnTo>
                    <a:pt x="3" y="116"/>
                  </a:lnTo>
                  <a:lnTo>
                    <a:pt x="15" y="84"/>
                  </a:lnTo>
                  <a:lnTo>
                    <a:pt x="32" y="57"/>
                  </a:lnTo>
                  <a:lnTo>
                    <a:pt x="55" y="34"/>
                  </a:lnTo>
                  <a:lnTo>
                    <a:pt x="84" y="15"/>
                  </a:lnTo>
                  <a:lnTo>
                    <a:pt x="116" y="5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8"/>
            <p:cNvSpPr>
              <a:spLocks/>
            </p:cNvSpPr>
            <p:nvPr/>
          </p:nvSpPr>
          <p:spPr bwMode="auto">
            <a:xfrm>
              <a:off x="5659438" y="2241550"/>
              <a:ext cx="320675" cy="317500"/>
            </a:xfrm>
            <a:custGeom>
              <a:avLst/>
              <a:gdLst>
                <a:gd name="T0" fmla="*/ 201 w 403"/>
                <a:gd name="T1" fmla="*/ 0 h 402"/>
                <a:gd name="T2" fmla="*/ 241 w 403"/>
                <a:gd name="T3" fmla="*/ 4 h 402"/>
                <a:gd name="T4" fmla="*/ 280 w 403"/>
                <a:gd name="T5" fmla="*/ 16 h 402"/>
                <a:gd name="T6" fmla="*/ 314 w 403"/>
                <a:gd name="T7" fmla="*/ 34 h 402"/>
                <a:gd name="T8" fmla="*/ 344 w 403"/>
                <a:gd name="T9" fmla="*/ 59 h 402"/>
                <a:gd name="T10" fmla="*/ 368 w 403"/>
                <a:gd name="T11" fmla="*/ 88 h 402"/>
                <a:gd name="T12" fmla="*/ 386 w 403"/>
                <a:gd name="T13" fmla="*/ 124 h 402"/>
                <a:gd name="T14" fmla="*/ 398 w 403"/>
                <a:gd name="T15" fmla="*/ 161 h 402"/>
                <a:gd name="T16" fmla="*/ 403 w 403"/>
                <a:gd name="T17" fmla="*/ 201 h 402"/>
                <a:gd name="T18" fmla="*/ 398 w 403"/>
                <a:gd name="T19" fmla="*/ 242 h 402"/>
                <a:gd name="T20" fmla="*/ 386 w 403"/>
                <a:gd name="T21" fmla="*/ 279 h 402"/>
                <a:gd name="T22" fmla="*/ 368 w 403"/>
                <a:gd name="T23" fmla="*/ 314 h 402"/>
                <a:gd name="T24" fmla="*/ 344 w 403"/>
                <a:gd name="T25" fmla="*/ 343 h 402"/>
                <a:gd name="T26" fmla="*/ 314 w 403"/>
                <a:gd name="T27" fmla="*/ 368 h 402"/>
                <a:gd name="T28" fmla="*/ 280 w 403"/>
                <a:gd name="T29" fmla="*/ 387 h 402"/>
                <a:gd name="T30" fmla="*/ 241 w 403"/>
                <a:gd name="T31" fmla="*/ 399 h 402"/>
                <a:gd name="T32" fmla="*/ 201 w 403"/>
                <a:gd name="T33" fmla="*/ 402 h 402"/>
                <a:gd name="T34" fmla="*/ 160 w 403"/>
                <a:gd name="T35" fmla="*/ 399 h 402"/>
                <a:gd name="T36" fmla="*/ 123 w 403"/>
                <a:gd name="T37" fmla="*/ 387 h 402"/>
                <a:gd name="T38" fmla="*/ 88 w 403"/>
                <a:gd name="T39" fmla="*/ 368 h 402"/>
                <a:gd name="T40" fmla="*/ 59 w 403"/>
                <a:gd name="T41" fmla="*/ 343 h 402"/>
                <a:gd name="T42" fmla="*/ 34 w 403"/>
                <a:gd name="T43" fmla="*/ 314 h 402"/>
                <a:gd name="T44" fmla="*/ 15 w 403"/>
                <a:gd name="T45" fmla="*/ 279 h 402"/>
                <a:gd name="T46" fmla="*/ 3 w 403"/>
                <a:gd name="T47" fmla="*/ 242 h 402"/>
                <a:gd name="T48" fmla="*/ 0 w 403"/>
                <a:gd name="T49" fmla="*/ 201 h 402"/>
                <a:gd name="T50" fmla="*/ 3 w 403"/>
                <a:gd name="T51" fmla="*/ 161 h 402"/>
                <a:gd name="T52" fmla="*/ 15 w 403"/>
                <a:gd name="T53" fmla="*/ 124 h 402"/>
                <a:gd name="T54" fmla="*/ 34 w 403"/>
                <a:gd name="T55" fmla="*/ 88 h 402"/>
                <a:gd name="T56" fmla="*/ 59 w 403"/>
                <a:gd name="T57" fmla="*/ 59 h 402"/>
                <a:gd name="T58" fmla="*/ 88 w 403"/>
                <a:gd name="T59" fmla="*/ 34 h 402"/>
                <a:gd name="T60" fmla="*/ 123 w 403"/>
                <a:gd name="T61" fmla="*/ 16 h 402"/>
                <a:gd name="T62" fmla="*/ 160 w 403"/>
                <a:gd name="T63" fmla="*/ 4 h 402"/>
                <a:gd name="T64" fmla="*/ 201 w 403"/>
                <a:gd name="T65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03" h="402">
                  <a:moveTo>
                    <a:pt x="201" y="0"/>
                  </a:moveTo>
                  <a:lnTo>
                    <a:pt x="241" y="4"/>
                  </a:lnTo>
                  <a:lnTo>
                    <a:pt x="280" y="16"/>
                  </a:lnTo>
                  <a:lnTo>
                    <a:pt x="314" y="34"/>
                  </a:lnTo>
                  <a:lnTo>
                    <a:pt x="344" y="59"/>
                  </a:lnTo>
                  <a:lnTo>
                    <a:pt x="368" y="88"/>
                  </a:lnTo>
                  <a:lnTo>
                    <a:pt x="386" y="124"/>
                  </a:lnTo>
                  <a:lnTo>
                    <a:pt x="398" y="161"/>
                  </a:lnTo>
                  <a:lnTo>
                    <a:pt x="403" y="201"/>
                  </a:lnTo>
                  <a:lnTo>
                    <a:pt x="398" y="242"/>
                  </a:lnTo>
                  <a:lnTo>
                    <a:pt x="386" y="279"/>
                  </a:lnTo>
                  <a:lnTo>
                    <a:pt x="368" y="314"/>
                  </a:lnTo>
                  <a:lnTo>
                    <a:pt x="344" y="343"/>
                  </a:lnTo>
                  <a:lnTo>
                    <a:pt x="314" y="368"/>
                  </a:lnTo>
                  <a:lnTo>
                    <a:pt x="280" y="387"/>
                  </a:lnTo>
                  <a:lnTo>
                    <a:pt x="241" y="399"/>
                  </a:lnTo>
                  <a:lnTo>
                    <a:pt x="201" y="402"/>
                  </a:lnTo>
                  <a:lnTo>
                    <a:pt x="160" y="399"/>
                  </a:lnTo>
                  <a:lnTo>
                    <a:pt x="123" y="387"/>
                  </a:lnTo>
                  <a:lnTo>
                    <a:pt x="88" y="368"/>
                  </a:lnTo>
                  <a:lnTo>
                    <a:pt x="59" y="343"/>
                  </a:lnTo>
                  <a:lnTo>
                    <a:pt x="34" y="314"/>
                  </a:lnTo>
                  <a:lnTo>
                    <a:pt x="15" y="279"/>
                  </a:lnTo>
                  <a:lnTo>
                    <a:pt x="3" y="242"/>
                  </a:lnTo>
                  <a:lnTo>
                    <a:pt x="0" y="201"/>
                  </a:lnTo>
                  <a:lnTo>
                    <a:pt x="3" y="161"/>
                  </a:lnTo>
                  <a:lnTo>
                    <a:pt x="15" y="124"/>
                  </a:lnTo>
                  <a:lnTo>
                    <a:pt x="34" y="88"/>
                  </a:lnTo>
                  <a:lnTo>
                    <a:pt x="59" y="59"/>
                  </a:lnTo>
                  <a:lnTo>
                    <a:pt x="88" y="34"/>
                  </a:lnTo>
                  <a:lnTo>
                    <a:pt x="123" y="16"/>
                  </a:lnTo>
                  <a:lnTo>
                    <a:pt x="160" y="4"/>
                  </a:lnTo>
                  <a:lnTo>
                    <a:pt x="2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"/>
            <p:cNvSpPr>
              <a:spLocks noEditPoints="1"/>
            </p:cNvSpPr>
            <p:nvPr/>
          </p:nvSpPr>
          <p:spPr bwMode="auto">
            <a:xfrm>
              <a:off x="4381506" y="1222381"/>
              <a:ext cx="3424237" cy="4403725"/>
            </a:xfrm>
            <a:custGeom>
              <a:avLst/>
              <a:gdLst>
                <a:gd name="T0" fmla="*/ 2295 w 4313"/>
                <a:gd name="T1" fmla="*/ 2202 h 5548"/>
                <a:gd name="T2" fmla="*/ 2093 w 4313"/>
                <a:gd name="T3" fmla="*/ 2325 h 5548"/>
                <a:gd name="T4" fmla="*/ 2091 w 4313"/>
                <a:gd name="T5" fmla="*/ 2479 h 5548"/>
                <a:gd name="T6" fmla="*/ 2125 w 4313"/>
                <a:gd name="T7" fmla="*/ 2658 h 5548"/>
                <a:gd name="T8" fmla="*/ 2206 w 4313"/>
                <a:gd name="T9" fmla="*/ 2781 h 5548"/>
                <a:gd name="T10" fmla="*/ 2422 w 4313"/>
                <a:gd name="T11" fmla="*/ 2793 h 5548"/>
                <a:gd name="T12" fmla="*/ 2634 w 4313"/>
                <a:gd name="T13" fmla="*/ 2837 h 5548"/>
                <a:gd name="T14" fmla="*/ 2744 w 4313"/>
                <a:gd name="T15" fmla="*/ 2739 h 5548"/>
                <a:gd name="T16" fmla="*/ 2823 w 4313"/>
                <a:gd name="T17" fmla="*/ 2575 h 5548"/>
                <a:gd name="T18" fmla="*/ 2862 w 4313"/>
                <a:gd name="T19" fmla="*/ 2427 h 5548"/>
                <a:gd name="T20" fmla="*/ 2697 w 4313"/>
                <a:gd name="T21" fmla="*/ 2255 h 5548"/>
                <a:gd name="T22" fmla="*/ 2587 w 4313"/>
                <a:gd name="T23" fmla="*/ 2099 h 5548"/>
                <a:gd name="T24" fmla="*/ 2442 w 4313"/>
                <a:gd name="T25" fmla="*/ 2081 h 5548"/>
                <a:gd name="T26" fmla="*/ 2870 w 4313"/>
                <a:gd name="T27" fmla="*/ 1249 h 5548"/>
                <a:gd name="T28" fmla="*/ 2693 w 4313"/>
                <a:gd name="T29" fmla="*/ 1352 h 5548"/>
                <a:gd name="T30" fmla="*/ 2687 w 4313"/>
                <a:gd name="T31" fmla="*/ 1667 h 5548"/>
                <a:gd name="T32" fmla="*/ 2646 w 4313"/>
                <a:gd name="T33" fmla="*/ 1917 h 5548"/>
                <a:gd name="T34" fmla="*/ 2762 w 4313"/>
                <a:gd name="T35" fmla="*/ 2069 h 5548"/>
                <a:gd name="T36" fmla="*/ 3014 w 4313"/>
                <a:gd name="T37" fmla="*/ 2093 h 5548"/>
                <a:gd name="T38" fmla="*/ 3321 w 4313"/>
                <a:gd name="T39" fmla="*/ 2167 h 5548"/>
                <a:gd name="T40" fmla="*/ 3466 w 4313"/>
                <a:gd name="T41" fmla="*/ 2023 h 5548"/>
                <a:gd name="T42" fmla="*/ 3601 w 4313"/>
                <a:gd name="T43" fmla="*/ 1826 h 5548"/>
                <a:gd name="T44" fmla="*/ 3640 w 4313"/>
                <a:gd name="T45" fmla="*/ 1634 h 5548"/>
                <a:gd name="T46" fmla="*/ 3449 w 4313"/>
                <a:gd name="T47" fmla="*/ 1421 h 5548"/>
                <a:gd name="T48" fmla="*/ 3292 w 4313"/>
                <a:gd name="T49" fmla="*/ 1181 h 5548"/>
                <a:gd name="T50" fmla="*/ 3097 w 4313"/>
                <a:gd name="T51" fmla="*/ 1170 h 5548"/>
                <a:gd name="T52" fmla="*/ 1774 w 4313"/>
                <a:gd name="T53" fmla="*/ 917 h 5548"/>
                <a:gd name="T54" fmla="*/ 1520 w 4313"/>
                <a:gd name="T55" fmla="*/ 836 h 5548"/>
                <a:gd name="T56" fmla="*/ 1345 w 4313"/>
                <a:gd name="T57" fmla="*/ 1156 h 5548"/>
                <a:gd name="T58" fmla="*/ 1102 w 4313"/>
                <a:gd name="T59" fmla="*/ 1428 h 5548"/>
                <a:gd name="T60" fmla="*/ 1262 w 4313"/>
                <a:gd name="T61" fmla="*/ 1639 h 5548"/>
                <a:gd name="T62" fmla="*/ 1283 w 4313"/>
                <a:gd name="T63" fmla="*/ 1961 h 5548"/>
                <a:gd name="T64" fmla="*/ 1510 w 4313"/>
                <a:gd name="T65" fmla="*/ 2076 h 5548"/>
                <a:gd name="T66" fmla="*/ 1792 w 4313"/>
                <a:gd name="T67" fmla="*/ 2190 h 5548"/>
                <a:gd name="T68" fmla="*/ 2028 w 4313"/>
                <a:gd name="T69" fmla="*/ 2130 h 5548"/>
                <a:gd name="T70" fmla="*/ 2300 w 4313"/>
                <a:gd name="T71" fmla="*/ 1980 h 5548"/>
                <a:gd name="T72" fmla="*/ 2440 w 4313"/>
                <a:gd name="T73" fmla="*/ 1782 h 5548"/>
                <a:gd name="T74" fmla="*/ 2492 w 4313"/>
                <a:gd name="T75" fmla="*/ 1475 h 5548"/>
                <a:gd name="T76" fmla="*/ 2471 w 4313"/>
                <a:gd name="T77" fmla="*/ 1232 h 5548"/>
                <a:gd name="T78" fmla="*/ 2268 w 4313"/>
                <a:gd name="T79" fmla="*/ 1006 h 5548"/>
                <a:gd name="T80" fmla="*/ 2084 w 4313"/>
                <a:gd name="T81" fmla="*/ 829 h 5548"/>
                <a:gd name="T82" fmla="*/ 2729 w 4313"/>
                <a:gd name="T83" fmla="*/ 70 h 5548"/>
                <a:gd name="T84" fmla="*/ 3547 w 4313"/>
                <a:gd name="T85" fmla="*/ 474 h 5548"/>
                <a:gd name="T86" fmla="*/ 4023 w 4313"/>
                <a:gd name="T87" fmla="*/ 979 h 5548"/>
                <a:gd name="T88" fmla="*/ 4298 w 4313"/>
                <a:gd name="T89" fmla="*/ 1777 h 5548"/>
                <a:gd name="T90" fmla="*/ 4177 w 4313"/>
                <a:gd name="T91" fmla="*/ 2649 h 5548"/>
                <a:gd name="T92" fmla="*/ 3736 w 4313"/>
                <a:gd name="T93" fmla="*/ 3350 h 5548"/>
                <a:gd name="T94" fmla="*/ 3542 w 4313"/>
                <a:gd name="T95" fmla="*/ 3974 h 5548"/>
                <a:gd name="T96" fmla="*/ 2162 w 4313"/>
                <a:gd name="T97" fmla="*/ 5538 h 5548"/>
                <a:gd name="T98" fmla="*/ 2032 w 4313"/>
                <a:gd name="T99" fmla="*/ 5422 h 5548"/>
                <a:gd name="T100" fmla="*/ 1762 w 4313"/>
                <a:gd name="T101" fmla="*/ 4819 h 5548"/>
                <a:gd name="T102" fmla="*/ 1409 w 4313"/>
                <a:gd name="T103" fmla="*/ 4543 h 5548"/>
                <a:gd name="T104" fmla="*/ 830 w 4313"/>
                <a:gd name="T105" fmla="*/ 4586 h 5548"/>
                <a:gd name="T106" fmla="*/ 476 w 4313"/>
                <a:gd name="T107" fmla="*/ 4419 h 5548"/>
                <a:gd name="T108" fmla="*/ 370 w 4313"/>
                <a:gd name="T109" fmla="*/ 3760 h 5548"/>
                <a:gd name="T110" fmla="*/ 125 w 4313"/>
                <a:gd name="T111" fmla="*/ 3284 h 5548"/>
                <a:gd name="T112" fmla="*/ 15 w 4313"/>
                <a:gd name="T113" fmla="*/ 3010 h 5548"/>
                <a:gd name="T114" fmla="*/ 194 w 4313"/>
                <a:gd name="T115" fmla="*/ 2646 h 5548"/>
                <a:gd name="T116" fmla="*/ 321 w 4313"/>
                <a:gd name="T117" fmla="*/ 2305 h 5548"/>
                <a:gd name="T118" fmla="*/ 257 w 4313"/>
                <a:gd name="T119" fmla="*/ 1505 h 5548"/>
                <a:gd name="T120" fmla="*/ 557 w 4313"/>
                <a:gd name="T121" fmla="*/ 782 h 5548"/>
                <a:gd name="T122" fmla="*/ 1470 w 4313"/>
                <a:gd name="T123" fmla="*/ 144 h 5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13" h="5548">
                  <a:moveTo>
                    <a:pt x="2430" y="2076"/>
                  </a:moveTo>
                  <a:lnTo>
                    <a:pt x="2417" y="2077"/>
                  </a:lnTo>
                  <a:lnTo>
                    <a:pt x="2307" y="2106"/>
                  </a:lnTo>
                  <a:lnTo>
                    <a:pt x="2293" y="2113"/>
                  </a:lnTo>
                  <a:lnTo>
                    <a:pt x="2285" y="2123"/>
                  </a:lnTo>
                  <a:lnTo>
                    <a:pt x="2282" y="2135"/>
                  </a:lnTo>
                  <a:lnTo>
                    <a:pt x="2282" y="2150"/>
                  </a:lnTo>
                  <a:lnTo>
                    <a:pt x="2295" y="2202"/>
                  </a:lnTo>
                  <a:lnTo>
                    <a:pt x="2268" y="2221"/>
                  </a:lnTo>
                  <a:lnTo>
                    <a:pt x="2243" y="2241"/>
                  </a:lnTo>
                  <a:lnTo>
                    <a:pt x="2197" y="2214"/>
                  </a:lnTo>
                  <a:lnTo>
                    <a:pt x="2184" y="2211"/>
                  </a:lnTo>
                  <a:lnTo>
                    <a:pt x="2170" y="2211"/>
                  </a:lnTo>
                  <a:lnTo>
                    <a:pt x="2158" y="2217"/>
                  </a:lnTo>
                  <a:lnTo>
                    <a:pt x="2148" y="2228"/>
                  </a:lnTo>
                  <a:lnTo>
                    <a:pt x="2093" y="2325"/>
                  </a:lnTo>
                  <a:lnTo>
                    <a:pt x="2087" y="2339"/>
                  </a:lnTo>
                  <a:lnTo>
                    <a:pt x="2089" y="2352"/>
                  </a:lnTo>
                  <a:lnTo>
                    <a:pt x="2094" y="2364"/>
                  </a:lnTo>
                  <a:lnTo>
                    <a:pt x="2104" y="2373"/>
                  </a:lnTo>
                  <a:lnTo>
                    <a:pt x="2152" y="2401"/>
                  </a:lnTo>
                  <a:lnTo>
                    <a:pt x="2147" y="2433"/>
                  </a:lnTo>
                  <a:lnTo>
                    <a:pt x="2143" y="2465"/>
                  </a:lnTo>
                  <a:lnTo>
                    <a:pt x="2091" y="2479"/>
                  </a:lnTo>
                  <a:lnTo>
                    <a:pt x="2079" y="2486"/>
                  </a:lnTo>
                  <a:lnTo>
                    <a:pt x="2071" y="2496"/>
                  </a:lnTo>
                  <a:lnTo>
                    <a:pt x="2066" y="2509"/>
                  </a:lnTo>
                  <a:lnTo>
                    <a:pt x="2066" y="2523"/>
                  </a:lnTo>
                  <a:lnTo>
                    <a:pt x="2096" y="2633"/>
                  </a:lnTo>
                  <a:lnTo>
                    <a:pt x="2103" y="2644"/>
                  </a:lnTo>
                  <a:lnTo>
                    <a:pt x="2113" y="2653"/>
                  </a:lnTo>
                  <a:lnTo>
                    <a:pt x="2125" y="2658"/>
                  </a:lnTo>
                  <a:lnTo>
                    <a:pt x="2138" y="2656"/>
                  </a:lnTo>
                  <a:lnTo>
                    <a:pt x="2190" y="2643"/>
                  </a:lnTo>
                  <a:lnTo>
                    <a:pt x="2209" y="2670"/>
                  </a:lnTo>
                  <a:lnTo>
                    <a:pt x="2231" y="2695"/>
                  </a:lnTo>
                  <a:lnTo>
                    <a:pt x="2204" y="2742"/>
                  </a:lnTo>
                  <a:lnTo>
                    <a:pt x="2199" y="2756"/>
                  </a:lnTo>
                  <a:lnTo>
                    <a:pt x="2201" y="2769"/>
                  </a:lnTo>
                  <a:lnTo>
                    <a:pt x="2206" y="2781"/>
                  </a:lnTo>
                  <a:lnTo>
                    <a:pt x="2217" y="2789"/>
                  </a:lnTo>
                  <a:lnTo>
                    <a:pt x="2315" y="2847"/>
                  </a:lnTo>
                  <a:lnTo>
                    <a:pt x="2329" y="2850"/>
                  </a:lnTo>
                  <a:lnTo>
                    <a:pt x="2342" y="2850"/>
                  </a:lnTo>
                  <a:lnTo>
                    <a:pt x="2354" y="2843"/>
                  </a:lnTo>
                  <a:lnTo>
                    <a:pt x="2363" y="2833"/>
                  </a:lnTo>
                  <a:lnTo>
                    <a:pt x="2390" y="2786"/>
                  </a:lnTo>
                  <a:lnTo>
                    <a:pt x="2422" y="2793"/>
                  </a:lnTo>
                  <a:lnTo>
                    <a:pt x="2455" y="2794"/>
                  </a:lnTo>
                  <a:lnTo>
                    <a:pt x="2469" y="2847"/>
                  </a:lnTo>
                  <a:lnTo>
                    <a:pt x="2476" y="2860"/>
                  </a:lnTo>
                  <a:lnTo>
                    <a:pt x="2486" y="2869"/>
                  </a:lnTo>
                  <a:lnTo>
                    <a:pt x="2498" y="2874"/>
                  </a:lnTo>
                  <a:lnTo>
                    <a:pt x="2513" y="2872"/>
                  </a:lnTo>
                  <a:lnTo>
                    <a:pt x="2621" y="2843"/>
                  </a:lnTo>
                  <a:lnTo>
                    <a:pt x="2634" y="2837"/>
                  </a:lnTo>
                  <a:lnTo>
                    <a:pt x="2643" y="2827"/>
                  </a:lnTo>
                  <a:lnTo>
                    <a:pt x="2648" y="2813"/>
                  </a:lnTo>
                  <a:lnTo>
                    <a:pt x="2646" y="2800"/>
                  </a:lnTo>
                  <a:lnTo>
                    <a:pt x="2633" y="2747"/>
                  </a:lnTo>
                  <a:lnTo>
                    <a:pt x="2660" y="2729"/>
                  </a:lnTo>
                  <a:lnTo>
                    <a:pt x="2685" y="2708"/>
                  </a:lnTo>
                  <a:lnTo>
                    <a:pt x="2730" y="2735"/>
                  </a:lnTo>
                  <a:lnTo>
                    <a:pt x="2744" y="2739"/>
                  </a:lnTo>
                  <a:lnTo>
                    <a:pt x="2757" y="2739"/>
                  </a:lnTo>
                  <a:lnTo>
                    <a:pt x="2769" y="2732"/>
                  </a:lnTo>
                  <a:lnTo>
                    <a:pt x="2779" y="2722"/>
                  </a:lnTo>
                  <a:lnTo>
                    <a:pt x="2835" y="2624"/>
                  </a:lnTo>
                  <a:lnTo>
                    <a:pt x="2840" y="2611"/>
                  </a:lnTo>
                  <a:lnTo>
                    <a:pt x="2838" y="2597"/>
                  </a:lnTo>
                  <a:lnTo>
                    <a:pt x="2833" y="2585"/>
                  </a:lnTo>
                  <a:lnTo>
                    <a:pt x="2823" y="2575"/>
                  </a:lnTo>
                  <a:lnTo>
                    <a:pt x="2776" y="2548"/>
                  </a:lnTo>
                  <a:lnTo>
                    <a:pt x="2783" y="2516"/>
                  </a:lnTo>
                  <a:lnTo>
                    <a:pt x="2784" y="2484"/>
                  </a:lnTo>
                  <a:lnTo>
                    <a:pt x="2837" y="2469"/>
                  </a:lnTo>
                  <a:lnTo>
                    <a:pt x="2849" y="2464"/>
                  </a:lnTo>
                  <a:lnTo>
                    <a:pt x="2859" y="2454"/>
                  </a:lnTo>
                  <a:lnTo>
                    <a:pt x="2862" y="2440"/>
                  </a:lnTo>
                  <a:lnTo>
                    <a:pt x="2862" y="2427"/>
                  </a:lnTo>
                  <a:lnTo>
                    <a:pt x="2832" y="2317"/>
                  </a:lnTo>
                  <a:lnTo>
                    <a:pt x="2827" y="2305"/>
                  </a:lnTo>
                  <a:lnTo>
                    <a:pt x="2816" y="2297"/>
                  </a:lnTo>
                  <a:lnTo>
                    <a:pt x="2803" y="2292"/>
                  </a:lnTo>
                  <a:lnTo>
                    <a:pt x="2789" y="2292"/>
                  </a:lnTo>
                  <a:lnTo>
                    <a:pt x="2737" y="2307"/>
                  </a:lnTo>
                  <a:lnTo>
                    <a:pt x="2719" y="2280"/>
                  </a:lnTo>
                  <a:lnTo>
                    <a:pt x="2697" y="2255"/>
                  </a:lnTo>
                  <a:lnTo>
                    <a:pt x="2724" y="2207"/>
                  </a:lnTo>
                  <a:lnTo>
                    <a:pt x="2729" y="2194"/>
                  </a:lnTo>
                  <a:lnTo>
                    <a:pt x="2727" y="2180"/>
                  </a:lnTo>
                  <a:lnTo>
                    <a:pt x="2722" y="2169"/>
                  </a:lnTo>
                  <a:lnTo>
                    <a:pt x="2712" y="2160"/>
                  </a:lnTo>
                  <a:lnTo>
                    <a:pt x="2612" y="2103"/>
                  </a:lnTo>
                  <a:lnTo>
                    <a:pt x="2600" y="2099"/>
                  </a:lnTo>
                  <a:lnTo>
                    <a:pt x="2587" y="2099"/>
                  </a:lnTo>
                  <a:lnTo>
                    <a:pt x="2573" y="2106"/>
                  </a:lnTo>
                  <a:lnTo>
                    <a:pt x="2565" y="2116"/>
                  </a:lnTo>
                  <a:lnTo>
                    <a:pt x="2538" y="2163"/>
                  </a:lnTo>
                  <a:lnTo>
                    <a:pt x="2506" y="2157"/>
                  </a:lnTo>
                  <a:lnTo>
                    <a:pt x="2472" y="2153"/>
                  </a:lnTo>
                  <a:lnTo>
                    <a:pt x="2459" y="2103"/>
                  </a:lnTo>
                  <a:lnTo>
                    <a:pt x="2452" y="2089"/>
                  </a:lnTo>
                  <a:lnTo>
                    <a:pt x="2442" y="2081"/>
                  </a:lnTo>
                  <a:lnTo>
                    <a:pt x="2430" y="2076"/>
                  </a:lnTo>
                  <a:close/>
                  <a:moveTo>
                    <a:pt x="3066" y="1151"/>
                  </a:moveTo>
                  <a:lnTo>
                    <a:pt x="3048" y="1153"/>
                  </a:lnTo>
                  <a:lnTo>
                    <a:pt x="2903" y="1192"/>
                  </a:lnTo>
                  <a:lnTo>
                    <a:pt x="2887" y="1200"/>
                  </a:lnTo>
                  <a:lnTo>
                    <a:pt x="2876" y="1214"/>
                  </a:lnTo>
                  <a:lnTo>
                    <a:pt x="2869" y="1230"/>
                  </a:lnTo>
                  <a:lnTo>
                    <a:pt x="2870" y="1249"/>
                  </a:lnTo>
                  <a:lnTo>
                    <a:pt x="2889" y="1318"/>
                  </a:lnTo>
                  <a:lnTo>
                    <a:pt x="2854" y="1342"/>
                  </a:lnTo>
                  <a:lnTo>
                    <a:pt x="2820" y="1370"/>
                  </a:lnTo>
                  <a:lnTo>
                    <a:pt x="2757" y="1335"/>
                  </a:lnTo>
                  <a:lnTo>
                    <a:pt x="2741" y="1330"/>
                  </a:lnTo>
                  <a:lnTo>
                    <a:pt x="2722" y="1330"/>
                  </a:lnTo>
                  <a:lnTo>
                    <a:pt x="2707" y="1338"/>
                  </a:lnTo>
                  <a:lnTo>
                    <a:pt x="2693" y="1352"/>
                  </a:lnTo>
                  <a:lnTo>
                    <a:pt x="2619" y="1482"/>
                  </a:lnTo>
                  <a:lnTo>
                    <a:pt x="2614" y="1499"/>
                  </a:lnTo>
                  <a:lnTo>
                    <a:pt x="2614" y="1517"/>
                  </a:lnTo>
                  <a:lnTo>
                    <a:pt x="2622" y="1534"/>
                  </a:lnTo>
                  <a:lnTo>
                    <a:pt x="2636" y="1546"/>
                  </a:lnTo>
                  <a:lnTo>
                    <a:pt x="2698" y="1581"/>
                  </a:lnTo>
                  <a:lnTo>
                    <a:pt x="2690" y="1625"/>
                  </a:lnTo>
                  <a:lnTo>
                    <a:pt x="2687" y="1667"/>
                  </a:lnTo>
                  <a:lnTo>
                    <a:pt x="2617" y="1686"/>
                  </a:lnTo>
                  <a:lnTo>
                    <a:pt x="2600" y="1694"/>
                  </a:lnTo>
                  <a:lnTo>
                    <a:pt x="2589" y="1708"/>
                  </a:lnTo>
                  <a:lnTo>
                    <a:pt x="2584" y="1725"/>
                  </a:lnTo>
                  <a:lnTo>
                    <a:pt x="2585" y="1743"/>
                  </a:lnTo>
                  <a:lnTo>
                    <a:pt x="2624" y="1888"/>
                  </a:lnTo>
                  <a:lnTo>
                    <a:pt x="2633" y="1905"/>
                  </a:lnTo>
                  <a:lnTo>
                    <a:pt x="2646" y="1917"/>
                  </a:lnTo>
                  <a:lnTo>
                    <a:pt x="2663" y="1922"/>
                  </a:lnTo>
                  <a:lnTo>
                    <a:pt x="2681" y="1920"/>
                  </a:lnTo>
                  <a:lnTo>
                    <a:pt x="2749" y="1902"/>
                  </a:lnTo>
                  <a:lnTo>
                    <a:pt x="2774" y="1937"/>
                  </a:lnTo>
                  <a:lnTo>
                    <a:pt x="2803" y="1971"/>
                  </a:lnTo>
                  <a:lnTo>
                    <a:pt x="2768" y="2034"/>
                  </a:lnTo>
                  <a:lnTo>
                    <a:pt x="2761" y="2050"/>
                  </a:lnTo>
                  <a:lnTo>
                    <a:pt x="2762" y="2069"/>
                  </a:lnTo>
                  <a:lnTo>
                    <a:pt x="2771" y="2084"/>
                  </a:lnTo>
                  <a:lnTo>
                    <a:pt x="2784" y="2098"/>
                  </a:lnTo>
                  <a:lnTo>
                    <a:pt x="2914" y="2172"/>
                  </a:lnTo>
                  <a:lnTo>
                    <a:pt x="2931" y="2179"/>
                  </a:lnTo>
                  <a:lnTo>
                    <a:pt x="2950" y="2177"/>
                  </a:lnTo>
                  <a:lnTo>
                    <a:pt x="2965" y="2169"/>
                  </a:lnTo>
                  <a:lnTo>
                    <a:pt x="2978" y="2155"/>
                  </a:lnTo>
                  <a:lnTo>
                    <a:pt x="3014" y="2093"/>
                  </a:lnTo>
                  <a:lnTo>
                    <a:pt x="3056" y="2101"/>
                  </a:lnTo>
                  <a:lnTo>
                    <a:pt x="3100" y="2104"/>
                  </a:lnTo>
                  <a:lnTo>
                    <a:pt x="3119" y="2174"/>
                  </a:lnTo>
                  <a:lnTo>
                    <a:pt x="3127" y="2190"/>
                  </a:lnTo>
                  <a:lnTo>
                    <a:pt x="3140" y="2202"/>
                  </a:lnTo>
                  <a:lnTo>
                    <a:pt x="3157" y="2207"/>
                  </a:lnTo>
                  <a:lnTo>
                    <a:pt x="3176" y="2206"/>
                  </a:lnTo>
                  <a:lnTo>
                    <a:pt x="3321" y="2167"/>
                  </a:lnTo>
                  <a:lnTo>
                    <a:pt x="3336" y="2158"/>
                  </a:lnTo>
                  <a:lnTo>
                    <a:pt x="3348" y="2147"/>
                  </a:lnTo>
                  <a:lnTo>
                    <a:pt x="3355" y="2130"/>
                  </a:lnTo>
                  <a:lnTo>
                    <a:pt x="3353" y="2111"/>
                  </a:lnTo>
                  <a:lnTo>
                    <a:pt x="3335" y="2042"/>
                  </a:lnTo>
                  <a:lnTo>
                    <a:pt x="3370" y="2017"/>
                  </a:lnTo>
                  <a:lnTo>
                    <a:pt x="3404" y="1988"/>
                  </a:lnTo>
                  <a:lnTo>
                    <a:pt x="3466" y="2023"/>
                  </a:lnTo>
                  <a:lnTo>
                    <a:pt x="3483" y="2030"/>
                  </a:lnTo>
                  <a:lnTo>
                    <a:pt x="3502" y="2028"/>
                  </a:lnTo>
                  <a:lnTo>
                    <a:pt x="3517" y="2020"/>
                  </a:lnTo>
                  <a:lnTo>
                    <a:pt x="3529" y="2007"/>
                  </a:lnTo>
                  <a:lnTo>
                    <a:pt x="3605" y="1877"/>
                  </a:lnTo>
                  <a:lnTo>
                    <a:pt x="3610" y="1860"/>
                  </a:lnTo>
                  <a:lnTo>
                    <a:pt x="3610" y="1841"/>
                  </a:lnTo>
                  <a:lnTo>
                    <a:pt x="3601" y="1826"/>
                  </a:lnTo>
                  <a:lnTo>
                    <a:pt x="3588" y="1814"/>
                  </a:lnTo>
                  <a:lnTo>
                    <a:pt x="3525" y="1777"/>
                  </a:lnTo>
                  <a:lnTo>
                    <a:pt x="3534" y="1735"/>
                  </a:lnTo>
                  <a:lnTo>
                    <a:pt x="3537" y="1691"/>
                  </a:lnTo>
                  <a:lnTo>
                    <a:pt x="3606" y="1672"/>
                  </a:lnTo>
                  <a:lnTo>
                    <a:pt x="3621" y="1664"/>
                  </a:lnTo>
                  <a:lnTo>
                    <a:pt x="3633" y="1651"/>
                  </a:lnTo>
                  <a:lnTo>
                    <a:pt x="3640" y="1634"/>
                  </a:lnTo>
                  <a:lnTo>
                    <a:pt x="3638" y="1615"/>
                  </a:lnTo>
                  <a:lnTo>
                    <a:pt x="3599" y="1472"/>
                  </a:lnTo>
                  <a:lnTo>
                    <a:pt x="3591" y="1455"/>
                  </a:lnTo>
                  <a:lnTo>
                    <a:pt x="3578" y="1443"/>
                  </a:lnTo>
                  <a:lnTo>
                    <a:pt x="3561" y="1436"/>
                  </a:lnTo>
                  <a:lnTo>
                    <a:pt x="3542" y="1438"/>
                  </a:lnTo>
                  <a:lnTo>
                    <a:pt x="3473" y="1456"/>
                  </a:lnTo>
                  <a:lnTo>
                    <a:pt x="3449" y="1421"/>
                  </a:lnTo>
                  <a:lnTo>
                    <a:pt x="3421" y="1387"/>
                  </a:lnTo>
                  <a:lnTo>
                    <a:pt x="3456" y="1325"/>
                  </a:lnTo>
                  <a:lnTo>
                    <a:pt x="3463" y="1308"/>
                  </a:lnTo>
                  <a:lnTo>
                    <a:pt x="3461" y="1289"/>
                  </a:lnTo>
                  <a:lnTo>
                    <a:pt x="3453" y="1274"/>
                  </a:lnTo>
                  <a:lnTo>
                    <a:pt x="3439" y="1262"/>
                  </a:lnTo>
                  <a:lnTo>
                    <a:pt x="3309" y="1187"/>
                  </a:lnTo>
                  <a:lnTo>
                    <a:pt x="3292" y="1181"/>
                  </a:lnTo>
                  <a:lnTo>
                    <a:pt x="3274" y="1183"/>
                  </a:lnTo>
                  <a:lnTo>
                    <a:pt x="3259" y="1190"/>
                  </a:lnTo>
                  <a:lnTo>
                    <a:pt x="3245" y="1203"/>
                  </a:lnTo>
                  <a:lnTo>
                    <a:pt x="3210" y="1266"/>
                  </a:lnTo>
                  <a:lnTo>
                    <a:pt x="3167" y="1257"/>
                  </a:lnTo>
                  <a:lnTo>
                    <a:pt x="3124" y="1254"/>
                  </a:lnTo>
                  <a:lnTo>
                    <a:pt x="3105" y="1185"/>
                  </a:lnTo>
                  <a:lnTo>
                    <a:pt x="3097" y="1170"/>
                  </a:lnTo>
                  <a:lnTo>
                    <a:pt x="3083" y="1158"/>
                  </a:lnTo>
                  <a:lnTo>
                    <a:pt x="3066" y="1151"/>
                  </a:lnTo>
                  <a:close/>
                  <a:moveTo>
                    <a:pt x="1850" y="775"/>
                  </a:moveTo>
                  <a:lnTo>
                    <a:pt x="1831" y="780"/>
                  </a:lnTo>
                  <a:lnTo>
                    <a:pt x="1814" y="790"/>
                  </a:lnTo>
                  <a:lnTo>
                    <a:pt x="1802" y="805"/>
                  </a:lnTo>
                  <a:lnTo>
                    <a:pt x="1794" y="824"/>
                  </a:lnTo>
                  <a:lnTo>
                    <a:pt x="1774" y="917"/>
                  </a:lnTo>
                  <a:lnTo>
                    <a:pt x="1715" y="923"/>
                  </a:lnTo>
                  <a:lnTo>
                    <a:pt x="1657" y="937"/>
                  </a:lnTo>
                  <a:lnTo>
                    <a:pt x="1607" y="856"/>
                  </a:lnTo>
                  <a:lnTo>
                    <a:pt x="1593" y="841"/>
                  </a:lnTo>
                  <a:lnTo>
                    <a:pt x="1576" y="831"/>
                  </a:lnTo>
                  <a:lnTo>
                    <a:pt x="1558" y="825"/>
                  </a:lnTo>
                  <a:lnTo>
                    <a:pt x="1539" y="827"/>
                  </a:lnTo>
                  <a:lnTo>
                    <a:pt x="1520" y="836"/>
                  </a:lnTo>
                  <a:lnTo>
                    <a:pt x="1350" y="944"/>
                  </a:lnTo>
                  <a:lnTo>
                    <a:pt x="1335" y="955"/>
                  </a:lnTo>
                  <a:lnTo>
                    <a:pt x="1326" y="972"/>
                  </a:lnTo>
                  <a:lnTo>
                    <a:pt x="1321" y="991"/>
                  </a:lnTo>
                  <a:lnTo>
                    <a:pt x="1323" y="1011"/>
                  </a:lnTo>
                  <a:lnTo>
                    <a:pt x="1331" y="1030"/>
                  </a:lnTo>
                  <a:lnTo>
                    <a:pt x="1382" y="1111"/>
                  </a:lnTo>
                  <a:lnTo>
                    <a:pt x="1345" y="1156"/>
                  </a:lnTo>
                  <a:lnTo>
                    <a:pt x="1315" y="1205"/>
                  </a:lnTo>
                  <a:lnTo>
                    <a:pt x="1222" y="1185"/>
                  </a:lnTo>
                  <a:lnTo>
                    <a:pt x="1202" y="1183"/>
                  </a:lnTo>
                  <a:lnTo>
                    <a:pt x="1183" y="1188"/>
                  </a:lnTo>
                  <a:lnTo>
                    <a:pt x="1166" y="1198"/>
                  </a:lnTo>
                  <a:lnTo>
                    <a:pt x="1154" y="1214"/>
                  </a:lnTo>
                  <a:lnTo>
                    <a:pt x="1146" y="1232"/>
                  </a:lnTo>
                  <a:lnTo>
                    <a:pt x="1102" y="1428"/>
                  </a:lnTo>
                  <a:lnTo>
                    <a:pt x="1100" y="1448"/>
                  </a:lnTo>
                  <a:lnTo>
                    <a:pt x="1105" y="1467"/>
                  </a:lnTo>
                  <a:lnTo>
                    <a:pt x="1115" y="1482"/>
                  </a:lnTo>
                  <a:lnTo>
                    <a:pt x="1131" y="1495"/>
                  </a:lnTo>
                  <a:lnTo>
                    <a:pt x="1149" y="1502"/>
                  </a:lnTo>
                  <a:lnTo>
                    <a:pt x="1242" y="1524"/>
                  </a:lnTo>
                  <a:lnTo>
                    <a:pt x="1249" y="1581"/>
                  </a:lnTo>
                  <a:lnTo>
                    <a:pt x="1262" y="1639"/>
                  </a:lnTo>
                  <a:lnTo>
                    <a:pt x="1181" y="1689"/>
                  </a:lnTo>
                  <a:lnTo>
                    <a:pt x="1166" y="1703"/>
                  </a:lnTo>
                  <a:lnTo>
                    <a:pt x="1156" y="1720"/>
                  </a:lnTo>
                  <a:lnTo>
                    <a:pt x="1153" y="1738"/>
                  </a:lnTo>
                  <a:lnTo>
                    <a:pt x="1154" y="1757"/>
                  </a:lnTo>
                  <a:lnTo>
                    <a:pt x="1161" y="1775"/>
                  </a:lnTo>
                  <a:lnTo>
                    <a:pt x="1269" y="1946"/>
                  </a:lnTo>
                  <a:lnTo>
                    <a:pt x="1283" y="1961"/>
                  </a:lnTo>
                  <a:lnTo>
                    <a:pt x="1298" y="1971"/>
                  </a:lnTo>
                  <a:lnTo>
                    <a:pt x="1316" y="1974"/>
                  </a:lnTo>
                  <a:lnTo>
                    <a:pt x="1337" y="1973"/>
                  </a:lnTo>
                  <a:lnTo>
                    <a:pt x="1355" y="1966"/>
                  </a:lnTo>
                  <a:lnTo>
                    <a:pt x="1436" y="1914"/>
                  </a:lnTo>
                  <a:lnTo>
                    <a:pt x="1482" y="1951"/>
                  </a:lnTo>
                  <a:lnTo>
                    <a:pt x="1531" y="1981"/>
                  </a:lnTo>
                  <a:lnTo>
                    <a:pt x="1510" y="2076"/>
                  </a:lnTo>
                  <a:lnTo>
                    <a:pt x="1509" y="2094"/>
                  </a:lnTo>
                  <a:lnTo>
                    <a:pt x="1514" y="2115"/>
                  </a:lnTo>
                  <a:lnTo>
                    <a:pt x="1524" y="2130"/>
                  </a:lnTo>
                  <a:lnTo>
                    <a:pt x="1539" y="2142"/>
                  </a:lnTo>
                  <a:lnTo>
                    <a:pt x="1558" y="2150"/>
                  </a:lnTo>
                  <a:lnTo>
                    <a:pt x="1753" y="2194"/>
                  </a:lnTo>
                  <a:lnTo>
                    <a:pt x="1774" y="2196"/>
                  </a:lnTo>
                  <a:lnTo>
                    <a:pt x="1792" y="2190"/>
                  </a:lnTo>
                  <a:lnTo>
                    <a:pt x="1807" y="2180"/>
                  </a:lnTo>
                  <a:lnTo>
                    <a:pt x="1821" y="2165"/>
                  </a:lnTo>
                  <a:lnTo>
                    <a:pt x="1828" y="2147"/>
                  </a:lnTo>
                  <a:lnTo>
                    <a:pt x="1850" y="2054"/>
                  </a:lnTo>
                  <a:lnTo>
                    <a:pt x="1907" y="2047"/>
                  </a:lnTo>
                  <a:lnTo>
                    <a:pt x="1964" y="2034"/>
                  </a:lnTo>
                  <a:lnTo>
                    <a:pt x="2015" y="2115"/>
                  </a:lnTo>
                  <a:lnTo>
                    <a:pt x="2028" y="2130"/>
                  </a:lnTo>
                  <a:lnTo>
                    <a:pt x="2045" y="2140"/>
                  </a:lnTo>
                  <a:lnTo>
                    <a:pt x="2064" y="2145"/>
                  </a:lnTo>
                  <a:lnTo>
                    <a:pt x="2082" y="2143"/>
                  </a:lnTo>
                  <a:lnTo>
                    <a:pt x="2101" y="2135"/>
                  </a:lnTo>
                  <a:lnTo>
                    <a:pt x="2271" y="2027"/>
                  </a:lnTo>
                  <a:lnTo>
                    <a:pt x="2287" y="2015"/>
                  </a:lnTo>
                  <a:lnTo>
                    <a:pt x="2297" y="1998"/>
                  </a:lnTo>
                  <a:lnTo>
                    <a:pt x="2300" y="1980"/>
                  </a:lnTo>
                  <a:lnTo>
                    <a:pt x="2298" y="1959"/>
                  </a:lnTo>
                  <a:lnTo>
                    <a:pt x="2292" y="1941"/>
                  </a:lnTo>
                  <a:lnTo>
                    <a:pt x="2239" y="1860"/>
                  </a:lnTo>
                  <a:lnTo>
                    <a:pt x="2276" y="1814"/>
                  </a:lnTo>
                  <a:lnTo>
                    <a:pt x="2307" y="1765"/>
                  </a:lnTo>
                  <a:lnTo>
                    <a:pt x="2401" y="1786"/>
                  </a:lnTo>
                  <a:lnTo>
                    <a:pt x="2422" y="1787"/>
                  </a:lnTo>
                  <a:lnTo>
                    <a:pt x="2440" y="1782"/>
                  </a:lnTo>
                  <a:lnTo>
                    <a:pt x="2455" y="1772"/>
                  </a:lnTo>
                  <a:lnTo>
                    <a:pt x="2469" y="1759"/>
                  </a:lnTo>
                  <a:lnTo>
                    <a:pt x="2476" y="1740"/>
                  </a:lnTo>
                  <a:lnTo>
                    <a:pt x="2519" y="1543"/>
                  </a:lnTo>
                  <a:lnTo>
                    <a:pt x="2521" y="1524"/>
                  </a:lnTo>
                  <a:lnTo>
                    <a:pt x="2516" y="1504"/>
                  </a:lnTo>
                  <a:lnTo>
                    <a:pt x="2506" y="1489"/>
                  </a:lnTo>
                  <a:lnTo>
                    <a:pt x="2492" y="1475"/>
                  </a:lnTo>
                  <a:lnTo>
                    <a:pt x="2474" y="1468"/>
                  </a:lnTo>
                  <a:lnTo>
                    <a:pt x="2379" y="1446"/>
                  </a:lnTo>
                  <a:lnTo>
                    <a:pt x="2373" y="1389"/>
                  </a:lnTo>
                  <a:lnTo>
                    <a:pt x="2359" y="1332"/>
                  </a:lnTo>
                  <a:lnTo>
                    <a:pt x="2442" y="1281"/>
                  </a:lnTo>
                  <a:lnTo>
                    <a:pt x="2455" y="1268"/>
                  </a:lnTo>
                  <a:lnTo>
                    <a:pt x="2465" y="1251"/>
                  </a:lnTo>
                  <a:lnTo>
                    <a:pt x="2471" y="1232"/>
                  </a:lnTo>
                  <a:lnTo>
                    <a:pt x="2469" y="1214"/>
                  </a:lnTo>
                  <a:lnTo>
                    <a:pt x="2460" y="1195"/>
                  </a:lnTo>
                  <a:lnTo>
                    <a:pt x="2354" y="1025"/>
                  </a:lnTo>
                  <a:lnTo>
                    <a:pt x="2341" y="1009"/>
                  </a:lnTo>
                  <a:lnTo>
                    <a:pt x="2324" y="999"/>
                  </a:lnTo>
                  <a:lnTo>
                    <a:pt x="2305" y="996"/>
                  </a:lnTo>
                  <a:lnTo>
                    <a:pt x="2285" y="998"/>
                  </a:lnTo>
                  <a:lnTo>
                    <a:pt x="2268" y="1006"/>
                  </a:lnTo>
                  <a:lnTo>
                    <a:pt x="2185" y="1057"/>
                  </a:lnTo>
                  <a:lnTo>
                    <a:pt x="2140" y="1019"/>
                  </a:lnTo>
                  <a:lnTo>
                    <a:pt x="2091" y="989"/>
                  </a:lnTo>
                  <a:lnTo>
                    <a:pt x="2113" y="895"/>
                  </a:lnTo>
                  <a:lnTo>
                    <a:pt x="2113" y="876"/>
                  </a:lnTo>
                  <a:lnTo>
                    <a:pt x="2108" y="858"/>
                  </a:lnTo>
                  <a:lnTo>
                    <a:pt x="2098" y="841"/>
                  </a:lnTo>
                  <a:lnTo>
                    <a:pt x="2084" y="829"/>
                  </a:lnTo>
                  <a:lnTo>
                    <a:pt x="2066" y="820"/>
                  </a:lnTo>
                  <a:lnTo>
                    <a:pt x="1868" y="777"/>
                  </a:lnTo>
                  <a:lnTo>
                    <a:pt x="1850" y="775"/>
                  </a:lnTo>
                  <a:close/>
                  <a:moveTo>
                    <a:pt x="2207" y="0"/>
                  </a:moveTo>
                  <a:lnTo>
                    <a:pt x="2344" y="5"/>
                  </a:lnTo>
                  <a:lnTo>
                    <a:pt x="2476" y="19"/>
                  </a:lnTo>
                  <a:lnTo>
                    <a:pt x="2606" y="41"/>
                  </a:lnTo>
                  <a:lnTo>
                    <a:pt x="2729" y="70"/>
                  </a:lnTo>
                  <a:lnTo>
                    <a:pt x="2849" y="105"/>
                  </a:lnTo>
                  <a:lnTo>
                    <a:pt x="2963" y="145"/>
                  </a:lnTo>
                  <a:lnTo>
                    <a:pt x="3075" y="193"/>
                  </a:lnTo>
                  <a:lnTo>
                    <a:pt x="3179" y="243"/>
                  </a:lnTo>
                  <a:lnTo>
                    <a:pt x="3281" y="297"/>
                  </a:lnTo>
                  <a:lnTo>
                    <a:pt x="3375" y="355"/>
                  </a:lnTo>
                  <a:lnTo>
                    <a:pt x="3464" y="414"/>
                  </a:lnTo>
                  <a:lnTo>
                    <a:pt x="3547" y="474"/>
                  </a:lnTo>
                  <a:lnTo>
                    <a:pt x="3625" y="535"/>
                  </a:lnTo>
                  <a:lnTo>
                    <a:pt x="3696" y="596"/>
                  </a:lnTo>
                  <a:lnTo>
                    <a:pt x="3760" y="657"/>
                  </a:lnTo>
                  <a:lnTo>
                    <a:pt x="3819" y="714"/>
                  </a:lnTo>
                  <a:lnTo>
                    <a:pt x="3869" y="770"/>
                  </a:lnTo>
                  <a:lnTo>
                    <a:pt x="3915" y="824"/>
                  </a:lnTo>
                  <a:lnTo>
                    <a:pt x="3971" y="898"/>
                  </a:lnTo>
                  <a:lnTo>
                    <a:pt x="4023" y="979"/>
                  </a:lnTo>
                  <a:lnTo>
                    <a:pt x="4072" y="1065"/>
                  </a:lnTo>
                  <a:lnTo>
                    <a:pt x="4119" y="1156"/>
                  </a:lnTo>
                  <a:lnTo>
                    <a:pt x="4161" y="1252"/>
                  </a:lnTo>
                  <a:lnTo>
                    <a:pt x="4199" y="1352"/>
                  </a:lnTo>
                  <a:lnTo>
                    <a:pt x="4232" y="1455"/>
                  </a:lnTo>
                  <a:lnTo>
                    <a:pt x="4259" y="1559"/>
                  </a:lnTo>
                  <a:lnTo>
                    <a:pt x="4283" y="1667"/>
                  </a:lnTo>
                  <a:lnTo>
                    <a:pt x="4298" y="1777"/>
                  </a:lnTo>
                  <a:lnTo>
                    <a:pt x="4310" y="1888"/>
                  </a:lnTo>
                  <a:lnTo>
                    <a:pt x="4313" y="2000"/>
                  </a:lnTo>
                  <a:lnTo>
                    <a:pt x="4310" y="2111"/>
                  </a:lnTo>
                  <a:lnTo>
                    <a:pt x="4300" y="2223"/>
                  </a:lnTo>
                  <a:lnTo>
                    <a:pt x="4281" y="2332"/>
                  </a:lnTo>
                  <a:lnTo>
                    <a:pt x="4254" y="2440"/>
                  </a:lnTo>
                  <a:lnTo>
                    <a:pt x="4220" y="2546"/>
                  </a:lnTo>
                  <a:lnTo>
                    <a:pt x="4177" y="2649"/>
                  </a:lnTo>
                  <a:lnTo>
                    <a:pt x="4124" y="2751"/>
                  </a:lnTo>
                  <a:lnTo>
                    <a:pt x="4064" y="2852"/>
                  </a:lnTo>
                  <a:lnTo>
                    <a:pt x="3996" y="2955"/>
                  </a:lnTo>
                  <a:lnTo>
                    <a:pt x="3925" y="3059"/>
                  </a:lnTo>
                  <a:lnTo>
                    <a:pt x="3876" y="3130"/>
                  </a:lnTo>
                  <a:lnTo>
                    <a:pt x="3829" y="3203"/>
                  </a:lnTo>
                  <a:lnTo>
                    <a:pt x="3782" y="3275"/>
                  </a:lnTo>
                  <a:lnTo>
                    <a:pt x="3736" y="3350"/>
                  </a:lnTo>
                  <a:lnTo>
                    <a:pt x="3694" y="3426"/>
                  </a:lnTo>
                  <a:lnTo>
                    <a:pt x="3653" y="3501"/>
                  </a:lnTo>
                  <a:lnTo>
                    <a:pt x="3620" y="3579"/>
                  </a:lnTo>
                  <a:lnTo>
                    <a:pt x="3589" y="3657"/>
                  </a:lnTo>
                  <a:lnTo>
                    <a:pt x="3566" y="3734"/>
                  </a:lnTo>
                  <a:lnTo>
                    <a:pt x="3551" y="3814"/>
                  </a:lnTo>
                  <a:lnTo>
                    <a:pt x="3540" y="3895"/>
                  </a:lnTo>
                  <a:lnTo>
                    <a:pt x="3542" y="3974"/>
                  </a:lnTo>
                  <a:lnTo>
                    <a:pt x="3551" y="4055"/>
                  </a:lnTo>
                  <a:lnTo>
                    <a:pt x="3572" y="4136"/>
                  </a:lnTo>
                  <a:lnTo>
                    <a:pt x="3576" y="4158"/>
                  </a:lnTo>
                  <a:lnTo>
                    <a:pt x="3572" y="4178"/>
                  </a:lnTo>
                  <a:lnTo>
                    <a:pt x="3566" y="4198"/>
                  </a:lnTo>
                  <a:lnTo>
                    <a:pt x="3552" y="4215"/>
                  </a:lnTo>
                  <a:lnTo>
                    <a:pt x="2179" y="5526"/>
                  </a:lnTo>
                  <a:lnTo>
                    <a:pt x="2162" y="5538"/>
                  </a:lnTo>
                  <a:lnTo>
                    <a:pt x="2145" y="5545"/>
                  </a:lnTo>
                  <a:lnTo>
                    <a:pt x="2125" y="5548"/>
                  </a:lnTo>
                  <a:lnTo>
                    <a:pt x="2114" y="5546"/>
                  </a:lnTo>
                  <a:lnTo>
                    <a:pt x="2104" y="5545"/>
                  </a:lnTo>
                  <a:lnTo>
                    <a:pt x="2081" y="5533"/>
                  </a:lnTo>
                  <a:lnTo>
                    <a:pt x="2062" y="5514"/>
                  </a:lnTo>
                  <a:lnTo>
                    <a:pt x="2050" y="5489"/>
                  </a:lnTo>
                  <a:lnTo>
                    <a:pt x="2032" y="5422"/>
                  </a:lnTo>
                  <a:lnTo>
                    <a:pt x="2010" y="5351"/>
                  </a:lnTo>
                  <a:lnTo>
                    <a:pt x="1983" y="5275"/>
                  </a:lnTo>
                  <a:lnTo>
                    <a:pt x="1952" y="5197"/>
                  </a:lnTo>
                  <a:lnTo>
                    <a:pt x="1920" y="5118"/>
                  </a:lnTo>
                  <a:lnTo>
                    <a:pt x="1885" y="5040"/>
                  </a:lnTo>
                  <a:lnTo>
                    <a:pt x="1846" y="4963"/>
                  </a:lnTo>
                  <a:lnTo>
                    <a:pt x="1806" y="4890"/>
                  </a:lnTo>
                  <a:lnTo>
                    <a:pt x="1762" y="4819"/>
                  </a:lnTo>
                  <a:lnTo>
                    <a:pt x="1716" y="4755"/>
                  </a:lnTo>
                  <a:lnTo>
                    <a:pt x="1669" y="4696"/>
                  </a:lnTo>
                  <a:lnTo>
                    <a:pt x="1620" y="4645"/>
                  </a:lnTo>
                  <a:lnTo>
                    <a:pt x="1569" y="4603"/>
                  </a:lnTo>
                  <a:lnTo>
                    <a:pt x="1517" y="4571"/>
                  </a:lnTo>
                  <a:lnTo>
                    <a:pt x="1465" y="4551"/>
                  </a:lnTo>
                  <a:lnTo>
                    <a:pt x="1439" y="4546"/>
                  </a:lnTo>
                  <a:lnTo>
                    <a:pt x="1409" y="4543"/>
                  </a:lnTo>
                  <a:lnTo>
                    <a:pt x="1375" y="4543"/>
                  </a:lnTo>
                  <a:lnTo>
                    <a:pt x="1323" y="4544"/>
                  </a:lnTo>
                  <a:lnTo>
                    <a:pt x="1264" y="4548"/>
                  </a:lnTo>
                  <a:lnTo>
                    <a:pt x="1203" y="4554"/>
                  </a:lnTo>
                  <a:lnTo>
                    <a:pt x="1137" y="4561"/>
                  </a:lnTo>
                  <a:lnTo>
                    <a:pt x="1034" y="4573"/>
                  </a:lnTo>
                  <a:lnTo>
                    <a:pt x="932" y="4583"/>
                  </a:lnTo>
                  <a:lnTo>
                    <a:pt x="830" y="4586"/>
                  </a:lnTo>
                  <a:lnTo>
                    <a:pt x="759" y="4583"/>
                  </a:lnTo>
                  <a:lnTo>
                    <a:pt x="697" y="4576"/>
                  </a:lnTo>
                  <a:lnTo>
                    <a:pt x="641" y="4563"/>
                  </a:lnTo>
                  <a:lnTo>
                    <a:pt x="594" y="4544"/>
                  </a:lnTo>
                  <a:lnTo>
                    <a:pt x="554" y="4521"/>
                  </a:lnTo>
                  <a:lnTo>
                    <a:pt x="520" y="4492"/>
                  </a:lnTo>
                  <a:lnTo>
                    <a:pt x="494" y="4458"/>
                  </a:lnTo>
                  <a:lnTo>
                    <a:pt x="476" y="4419"/>
                  </a:lnTo>
                  <a:lnTo>
                    <a:pt x="464" y="4375"/>
                  </a:lnTo>
                  <a:lnTo>
                    <a:pt x="446" y="4251"/>
                  </a:lnTo>
                  <a:lnTo>
                    <a:pt x="429" y="4126"/>
                  </a:lnTo>
                  <a:lnTo>
                    <a:pt x="419" y="4052"/>
                  </a:lnTo>
                  <a:lnTo>
                    <a:pt x="408" y="3977"/>
                  </a:lnTo>
                  <a:lnTo>
                    <a:pt x="397" y="3905"/>
                  </a:lnTo>
                  <a:lnTo>
                    <a:pt x="385" y="3830"/>
                  </a:lnTo>
                  <a:lnTo>
                    <a:pt x="370" y="3760"/>
                  </a:lnTo>
                  <a:lnTo>
                    <a:pt x="353" y="3690"/>
                  </a:lnTo>
                  <a:lnTo>
                    <a:pt x="332" y="3623"/>
                  </a:lnTo>
                  <a:lnTo>
                    <a:pt x="309" y="3557"/>
                  </a:lnTo>
                  <a:lnTo>
                    <a:pt x="282" y="3495"/>
                  </a:lnTo>
                  <a:lnTo>
                    <a:pt x="251" y="3437"/>
                  </a:lnTo>
                  <a:lnTo>
                    <a:pt x="214" y="3382"/>
                  </a:lnTo>
                  <a:lnTo>
                    <a:pt x="172" y="3331"/>
                  </a:lnTo>
                  <a:lnTo>
                    <a:pt x="125" y="3284"/>
                  </a:lnTo>
                  <a:lnTo>
                    <a:pt x="71" y="3243"/>
                  </a:lnTo>
                  <a:lnTo>
                    <a:pt x="42" y="3218"/>
                  </a:lnTo>
                  <a:lnTo>
                    <a:pt x="22" y="3191"/>
                  </a:lnTo>
                  <a:lnTo>
                    <a:pt x="8" y="3159"/>
                  </a:lnTo>
                  <a:lnTo>
                    <a:pt x="2" y="3125"/>
                  </a:lnTo>
                  <a:lnTo>
                    <a:pt x="0" y="3090"/>
                  </a:lnTo>
                  <a:lnTo>
                    <a:pt x="5" y="3051"/>
                  </a:lnTo>
                  <a:lnTo>
                    <a:pt x="15" y="3010"/>
                  </a:lnTo>
                  <a:lnTo>
                    <a:pt x="29" y="2968"/>
                  </a:lnTo>
                  <a:lnTo>
                    <a:pt x="46" y="2924"/>
                  </a:lnTo>
                  <a:lnTo>
                    <a:pt x="68" y="2881"/>
                  </a:lnTo>
                  <a:lnTo>
                    <a:pt x="89" y="2835"/>
                  </a:lnTo>
                  <a:lnTo>
                    <a:pt x="115" y="2788"/>
                  </a:lnTo>
                  <a:lnTo>
                    <a:pt x="140" y="2742"/>
                  </a:lnTo>
                  <a:lnTo>
                    <a:pt x="167" y="2695"/>
                  </a:lnTo>
                  <a:lnTo>
                    <a:pt x="194" y="2646"/>
                  </a:lnTo>
                  <a:lnTo>
                    <a:pt x="221" y="2599"/>
                  </a:lnTo>
                  <a:lnTo>
                    <a:pt x="246" y="2552"/>
                  </a:lnTo>
                  <a:lnTo>
                    <a:pt x="268" y="2504"/>
                  </a:lnTo>
                  <a:lnTo>
                    <a:pt x="289" y="2460"/>
                  </a:lnTo>
                  <a:lnTo>
                    <a:pt x="304" y="2417"/>
                  </a:lnTo>
                  <a:lnTo>
                    <a:pt x="316" y="2376"/>
                  </a:lnTo>
                  <a:lnTo>
                    <a:pt x="321" y="2339"/>
                  </a:lnTo>
                  <a:lnTo>
                    <a:pt x="321" y="2305"/>
                  </a:lnTo>
                  <a:lnTo>
                    <a:pt x="305" y="2197"/>
                  </a:lnTo>
                  <a:lnTo>
                    <a:pt x="292" y="2093"/>
                  </a:lnTo>
                  <a:lnTo>
                    <a:pt x="278" y="1990"/>
                  </a:lnTo>
                  <a:lnTo>
                    <a:pt x="267" y="1888"/>
                  </a:lnTo>
                  <a:lnTo>
                    <a:pt x="258" y="1791"/>
                  </a:lnTo>
                  <a:lnTo>
                    <a:pt x="253" y="1694"/>
                  </a:lnTo>
                  <a:lnTo>
                    <a:pt x="251" y="1600"/>
                  </a:lnTo>
                  <a:lnTo>
                    <a:pt x="257" y="1505"/>
                  </a:lnTo>
                  <a:lnTo>
                    <a:pt x="265" y="1413"/>
                  </a:lnTo>
                  <a:lnTo>
                    <a:pt x="282" y="1322"/>
                  </a:lnTo>
                  <a:lnTo>
                    <a:pt x="305" y="1232"/>
                  </a:lnTo>
                  <a:lnTo>
                    <a:pt x="336" y="1141"/>
                  </a:lnTo>
                  <a:lnTo>
                    <a:pt x="376" y="1052"/>
                  </a:lnTo>
                  <a:lnTo>
                    <a:pt x="425" y="962"/>
                  </a:lnTo>
                  <a:lnTo>
                    <a:pt x="486" y="873"/>
                  </a:lnTo>
                  <a:lnTo>
                    <a:pt x="557" y="782"/>
                  </a:lnTo>
                  <a:lnTo>
                    <a:pt x="640" y="690"/>
                  </a:lnTo>
                  <a:lnTo>
                    <a:pt x="641" y="689"/>
                  </a:lnTo>
                  <a:lnTo>
                    <a:pt x="775" y="571"/>
                  </a:lnTo>
                  <a:lnTo>
                    <a:pt x="910" y="463"/>
                  </a:lnTo>
                  <a:lnTo>
                    <a:pt x="1048" y="365"/>
                  </a:lnTo>
                  <a:lnTo>
                    <a:pt x="1186" y="280"/>
                  </a:lnTo>
                  <a:lnTo>
                    <a:pt x="1328" y="206"/>
                  </a:lnTo>
                  <a:lnTo>
                    <a:pt x="1470" y="144"/>
                  </a:lnTo>
                  <a:lnTo>
                    <a:pt x="1615" y="91"/>
                  </a:lnTo>
                  <a:lnTo>
                    <a:pt x="1760" y="53"/>
                  </a:lnTo>
                  <a:lnTo>
                    <a:pt x="1909" y="24"/>
                  </a:lnTo>
                  <a:lnTo>
                    <a:pt x="2057" y="7"/>
                  </a:lnTo>
                  <a:lnTo>
                    <a:pt x="22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8" name="Group 4"/>
          <p:cNvGrpSpPr>
            <a:grpSpLocks noChangeAspect="1"/>
          </p:cNvGrpSpPr>
          <p:nvPr/>
        </p:nvGrpSpPr>
        <p:grpSpPr bwMode="auto">
          <a:xfrm>
            <a:off x="9600353" y="3359509"/>
            <a:ext cx="431628" cy="534017"/>
            <a:chOff x="1348" y="540"/>
            <a:chExt cx="2171" cy="2686"/>
          </a:xfr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grpSpPr>
        <p:sp>
          <p:nvSpPr>
            <p:cNvPr id="99" name="Freeform 6"/>
            <p:cNvSpPr>
              <a:spLocks noEditPoints="1"/>
            </p:cNvSpPr>
            <p:nvPr/>
          </p:nvSpPr>
          <p:spPr bwMode="auto">
            <a:xfrm>
              <a:off x="1348" y="540"/>
              <a:ext cx="2171" cy="2686"/>
            </a:xfrm>
            <a:custGeom>
              <a:avLst/>
              <a:gdLst>
                <a:gd name="T0" fmla="*/ 854 w 4342"/>
                <a:gd name="T1" fmla="*/ 464 h 5372"/>
                <a:gd name="T2" fmla="*/ 728 w 4342"/>
                <a:gd name="T3" fmla="*/ 503 h 5372"/>
                <a:gd name="T4" fmla="*/ 620 w 4342"/>
                <a:gd name="T5" fmla="*/ 573 h 5372"/>
                <a:gd name="T6" fmla="*/ 535 w 4342"/>
                <a:gd name="T7" fmla="*/ 670 h 5372"/>
                <a:gd name="T8" fmla="*/ 481 w 4342"/>
                <a:gd name="T9" fmla="*/ 787 h 5372"/>
                <a:gd name="T10" fmla="*/ 462 w 4342"/>
                <a:gd name="T11" fmla="*/ 920 h 5372"/>
                <a:gd name="T12" fmla="*/ 467 w 4342"/>
                <a:gd name="T13" fmla="*/ 4520 h 5372"/>
                <a:gd name="T14" fmla="*/ 504 w 4342"/>
                <a:gd name="T15" fmla="*/ 4645 h 5372"/>
                <a:gd name="T16" fmla="*/ 575 w 4342"/>
                <a:gd name="T17" fmla="*/ 4753 h 5372"/>
                <a:gd name="T18" fmla="*/ 671 w 4342"/>
                <a:gd name="T19" fmla="*/ 4838 h 5372"/>
                <a:gd name="T20" fmla="*/ 789 w 4342"/>
                <a:gd name="T21" fmla="*/ 4892 h 5372"/>
                <a:gd name="T22" fmla="*/ 921 w 4342"/>
                <a:gd name="T23" fmla="*/ 4912 h 5372"/>
                <a:gd name="T24" fmla="*/ 2919 w 4342"/>
                <a:gd name="T25" fmla="*/ 4200 h 5372"/>
                <a:gd name="T26" fmla="*/ 2938 w 4342"/>
                <a:gd name="T27" fmla="*/ 4103 h 5372"/>
                <a:gd name="T28" fmla="*/ 2992 w 4342"/>
                <a:gd name="T29" fmla="*/ 4025 h 5372"/>
                <a:gd name="T30" fmla="*/ 3071 w 4342"/>
                <a:gd name="T31" fmla="*/ 3971 h 5372"/>
                <a:gd name="T32" fmla="*/ 3169 w 4342"/>
                <a:gd name="T33" fmla="*/ 3952 h 5372"/>
                <a:gd name="T34" fmla="*/ 3882 w 4342"/>
                <a:gd name="T35" fmla="*/ 920 h 5372"/>
                <a:gd name="T36" fmla="*/ 3862 w 4342"/>
                <a:gd name="T37" fmla="*/ 787 h 5372"/>
                <a:gd name="T38" fmla="*/ 3807 w 4342"/>
                <a:gd name="T39" fmla="*/ 670 h 5372"/>
                <a:gd name="T40" fmla="*/ 3723 w 4342"/>
                <a:gd name="T41" fmla="*/ 573 h 5372"/>
                <a:gd name="T42" fmla="*/ 3615 w 4342"/>
                <a:gd name="T43" fmla="*/ 503 h 5372"/>
                <a:gd name="T44" fmla="*/ 3489 w 4342"/>
                <a:gd name="T45" fmla="*/ 464 h 5372"/>
                <a:gd name="T46" fmla="*/ 921 w 4342"/>
                <a:gd name="T47" fmla="*/ 459 h 5372"/>
                <a:gd name="T48" fmla="*/ 3421 w 4342"/>
                <a:gd name="T49" fmla="*/ 0 h 5372"/>
                <a:gd name="T50" fmla="*/ 3606 w 4342"/>
                <a:gd name="T51" fmla="*/ 18 h 5372"/>
                <a:gd name="T52" fmla="*/ 3779 w 4342"/>
                <a:gd name="T53" fmla="*/ 72 h 5372"/>
                <a:gd name="T54" fmla="*/ 3936 w 4342"/>
                <a:gd name="T55" fmla="*/ 157 h 5372"/>
                <a:gd name="T56" fmla="*/ 4072 w 4342"/>
                <a:gd name="T57" fmla="*/ 270 h 5372"/>
                <a:gd name="T58" fmla="*/ 4185 w 4342"/>
                <a:gd name="T59" fmla="*/ 405 h 5372"/>
                <a:gd name="T60" fmla="*/ 4270 w 4342"/>
                <a:gd name="T61" fmla="*/ 562 h 5372"/>
                <a:gd name="T62" fmla="*/ 4324 w 4342"/>
                <a:gd name="T63" fmla="*/ 735 h 5372"/>
                <a:gd name="T64" fmla="*/ 4342 w 4342"/>
                <a:gd name="T65" fmla="*/ 920 h 5372"/>
                <a:gd name="T66" fmla="*/ 4337 w 4342"/>
                <a:gd name="T67" fmla="*/ 4497 h 5372"/>
                <a:gd name="T68" fmla="*/ 4302 w 4342"/>
                <a:gd name="T69" fmla="*/ 4580 h 5372"/>
                <a:gd name="T70" fmla="*/ 3584 w 4342"/>
                <a:gd name="T71" fmla="*/ 5305 h 5372"/>
                <a:gd name="T72" fmla="*/ 3509 w 4342"/>
                <a:gd name="T73" fmla="*/ 5354 h 5372"/>
                <a:gd name="T74" fmla="*/ 3421 w 4342"/>
                <a:gd name="T75" fmla="*/ 5372 h 5372"/>
                <a:gd name="T76" fmla="*/ 828 w 4342"/>
                <a:gd name="T77" fmla="*/ 5367 h 5372"/>
                <a:gd name="T78" fmla="*/ 648 w 4342"/>
                <a:gd name="T79" fmla="*/ 5331 h 5372"/>
                <a:gd name="T80" fmla="*/ 483 w 4342"/>
                <a:gd name="T81" fmla="*/ 5261 h 5372"/>
                <a:gd name="T82" fmla="*/ 336 w 4342"/>
                <a:gd name="T83" fmla="*/ 5161 h 5372"/>
                <a:gd name="T84" fmla="*/ 211 w 4342"/>
                <a:gd name="T85" fmla="*/ 5037 h 5372"/>
                <a:gd name="T86" fmla="*/ 112 w 4342"/>
                <a:gd name="T87" fmla="*/ 4890 h 5372"/>
                <a:gd name="T88" fmla="*/ 43 w 4342"/>
                <a:gd name="T89" fmla="*/ 4725 h 5372"/>
                <a:gd name="T90" fmla="*/ 5 w 4342"/>
                <a:gd name="T91" fmla="*/ 4546 h 5372"/>
                <a:gd name="T92" fmla="*/ 0 w 4342"/>
                <a:gd name="T93" fmla="*/ 920 h 5372"/>
                <a:gd name="T94" fmla="*/ 20 w 4342"/>
                <a:gd name="T95" fmla="*/ 735 h 5372"/>
                <a:gd name="T96" fmla="*/ 74 w 4342"/>
                <a:gd name="T97" fmla="*/ 562 h 5372"/>
                <a:gd name="T98" fmla="*/ 159 w 4342"/>
                <a:gd name="T99" fmla="*/ 405 h 5372"/>
                <a:gd name="T100" fmla="*/ 270 w 4342"/>
                <a:gd name="T101" fmla="*/ 270 h 5372"/>
                <a:gd name="T102" fmla="*/ 408 w 4342"/>
                <a:gd name="T103" fmla="*/ 157 h 5372"/>
                <a:gd name="T104" fmla="*/ 563 w 4342"/>
                <a:gd name="T105" fmla="*/ 72 h 5372"/>
                <a:gd name="T106" fmla="*/ 736 w 4342"/>
                <a:gd name="T107" fmla="*/ 18 h 5372"/>
                <a:gd name="T108" fmla="*/ 921 w 4342"/>
                <a:gd name="T109" fmla="*/ 0 h 5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42" h="5372">
                  <a:moveTo>
                    <a:pt x="921" y="459"/>
                  </a:moveTo>
                  <a:lnTo>
                    <a:pt x="854" y="464"/>
                  </a:lnTo>
                  <a:lnTo>
                    <a:pt x="789" y="479"/>
                  </a:lnTo>
                  <a:lnTo>
                    <a:pt x="728" y="503"/>
                  </a:lnTo>
                  <a:lnTo>
                    <a:pt x="671" y="534"/>
                  </a:lnTo>
                  <a:lnTo>
                    <a:pt x="620" y="573"/>
                  </a:lnTo>
                  <a:lnTo>
                    <a:pt x="575" y="617"/>
                  </a:lnTo>
                  <a:lnTo>
                    <a:pt x="535" y="670"/>
                  </a:lnTo>
                  <a:lnTo>
                    <a:pt x="504" y="725"/>
                  </a:lnTo>
                  <a:lnTo>
                    <a:pt x="481" y="787"/>
                  </a:lnTo>
                  <a:lnTo>
                    <a:pt x="467" y="851"/>
                  </a:lnTo>
                  <a:lnTo>
                    <a:pt x="462" y="920"/>
                  </a:lnTo>
                  <a:lnTo>
                    <a:pt x="462" y="4453"/>
                  </a:lnTo>
                  <a:lnTo>
                    <a:pt x="467" y="4520"/>
                  </a:lnTo>
                  <a:lnTo>
                    <a:pt x="481" y="4585"/>
                  </a:lnTo>
                  <a:lnTo>
                    <a:pt x="504" y="4645"/>
                  </a:lnTo>
                  <a:lnTo>
                    <a:pt x="535" y="4703"/>
                  </a:lnTo>
                  <a:lnTo>
                    <a:pt x="575" y="4753"/>
                  </a:lnTo>
                  <a:lnTo>
                    <a:pt x="620" y="4799"/>
                  </a:lnTo>
                  <a:lnTo>
                    <a:pt x="671" y="4838"/>
                  </a:lnTo>
                  <a:lnTo>
                    <a:pt x="728" y="4869"/>
                  </a:lnTo>
                  <a:lnTo>
                    <a:pt x="789" y="4892"/>
                  </a:lnTo>
                  <a:lnTo>
                    <a:pt x="854" y="4907"/>
                  </a:lnTo>
                  <a:lnTo>
                    <a:pt x="921" y="4912"/>
                  </a:lnTo>
                  <a:lnTo>
                    <a:pt x="2919" y="4912"/>
                  </a:lnTo>
                  <a:lnTo>
                    <a:pt x="2919" y="4200"/>
                  </a:lnTo>
                  <a:lnTo>
                    <a:pt x="2923" y="4151"/>
                  </a:lnTo>
                  <a:lnTo>
                    <a:pt x="2938" y="4103"/>
                  </a:lnTo>
                  <a:lnTo>
                    <a:pt x="2961" y="4061"/>
                  </a:lnTo>
                  <a:lnTo>
                    <a:pt x="2992" y="4025"/>
                  </a:lnTo>
                  <a:lnTo>
                    <a:pt x="3028" y="3994"/>
                  </a:lnTo>
                  <a:lnTo>
                    <a:pt x="3071" y="3971"/>
                  </a:lnTo>
                  <a:lnTo>
                    <a:pt x="3118" y="3956"/>
                  </a:lnTo>
                  <a:lnTo>
                    <a:pt x="3169" y="3952"/>
                  </a:lnTo>
                  <a:lnTo>
                    <a:pt x="3882" y="3952"/>
                  </a:lnTo>
                  <a:lnTo>
                    <a:pt x="3882" y="920"/>
                  </a:lnTo>
                  <a:lnTo>
                    <a:pt x="3877" y="851"/>
                  </a:lnTo>
                  <a:lnTo>
                    <a:pt x="3862" y="787"/>
                  </a:lnTo>
                  <a:lnTo>
                    <a:pt x="3838" y="725"/>
                  </a:lnTo>
                  <a:lnTo>
                    <a:pt x="3807" y="670"/>
                  </a:lnTo>
                  <a:lnTo>
                    <a:pt x="3767" y="617"/>
                  </a:lnTo>
                  <a:lnTo>
                    <a:pt x="3723" y="573"/>
                  </a:lnTo>
                  <a:lnTo>
                    <a:pt x="3671" y="534"/>
                  </a:lnTo>
                  <a:lnTo>
                    <a:pt x="3615" y="503"/>
                  </a:lnTo>
                  <a:lnTo>
                    <a:pt x="3553" y="479"/>
                  </a:lnTo>
                  <a:lnTo>
                    <a:pt x="3489" y="464"/>
                  </a:lnTo>
                  <a:lnTo>
                    <a:pt x="3421" y="459"/>
                  </a:lnTo>
                  <a:lnTo>
                    <a:pt x="921" y="459"/>
                  </a:lnTo>
                  <a:close/>
                  <a:moveTo>
                    <a:pt x="921" y="0"/>
                  </a:moveTo>
                  <a:lnTo>
                    <a:pt x="3421" y="0"/>
                  </a:lnTo>
                  <a:lnTo>
                    <a:pt x="3514" y="5"/>
                  </a:lnTo>
                  <a:lnTo>
                    <a:pt x="3606" y="18"/>
                  </a:lnTo>
                  <a:lnTo>
                    <a:pt x="3694" y="41"/>
                  </a:lnTo>
                  <a:lnTo>
                    <a:pt x="3779" y="72"/>
                  </a:lnTo>
                  <a:lnTo>
                    <a:pt x="3859" y="111"/>
                  </a:lnTo>
                  <a:lnTo>
                    <a:pt x="3936" y="157"/>
                  </a:lnTo>
                  <a:lnTo>
                    <a:pt x="4006" y="211"/>
                  </a:lnTo>
                  <a:lnTo>
                    <a:pt x="4072" y="270"/>
                  </a:lnTo>
                  <a:lnTo>
                    <a:pt x="4131" y="335"/>
                  </a:lnTo>
                  <a:lnTo>
                    <a:pt x="4185" y="405"/>
                  </a:lnTo>
                  <a:lnTo>
                    <a:pt x="4230" y="482"/>
                  </a:lnTo>
                  <a:lnTo>
                    <a:pt x="4270" y="562"/>
                  </a:lnTo>
                  <a:lnTo>
                    <a:pt x="4301" y="647"/>
                  </a:lnTo>
                  <a:lnTo>
                    <a:pt x="4324" y="735"/>
                  </a:lnTo>
                  <a:lnTo>
                    <a:pt x="4337" y="825"/>
                  </a:lnTo>
                  <a:lnTo>
                    <a:pt x="4342" y="920"/>
                  </a:lnTo>
                  <a:lnTo>
                    <a:pt x="4342" y="4453"/>
                  </a:lnTo>
                  <a:lnTo>
                    <a:pt x="4337" y="4497"/>
                  </a:lnTo>
                  <a:lnTo>
                    <a:pt x="4324" y="4541"/>
                  </a:lnTo>
                  <a:lnTo>
                    <a:pt x="4302" y="4580"/>
                  </a:lnTo>
                  <a:lnTo>
                    <a:pt x="4275" y="4614"/>
                  </a:lnTo>
                  <a:lnTo>
                    <a:pt x="3584" y="5305"/>
                  </a:lnTo>
                  <a:lnTo>
                    <a:pt x="3548" y="5333"/>
                  </a:lnTo>
                  <a:lnTo>
                    <a:pt x="3509" y="5354"/>
                  </a:lnTo>
                  <a:lnTo>
                    <a:pt x="3467" y="5367"/>
                  </a:lnTo>
                  <a:lnTo>
                    <a:pt x="3421" y="5372"/>
                  </a:lnTo>
                  <a:lnTo>
                    <a:pt x="921" y="5372"/>
                  </a:lnTo>
                  <a:lnTo>
                    <a:pt x="828" y="5367"/>
                  </a:lnTo>
                  <a:lnTo>
                    <a:pt x="736" y="5354"/>
                  </a:lnTo>
                  <a:lnTo>
                    <a:pt x="648" y="5331"/>
                  </a:lnTo>
                  <a:lnTo>
                    <a:pt x="563" y="5300"/>
                  </a:lnTo>
                  <a:lnTo>
                    <a:pt x="483" y="5261"/>
                  </a:lnTo>
                  <a:lnTo>
                    <a:pt x="408" y="5215"/>
                  </a:lnTo>
                  <a:lnTo>
                    <a:pt x="336" y="5161"/>
                  </a:lnTo>
                  <a:lnTo>
                    <a:pt x="270" y="5103"/>
                  </a:lnTo>
                  <a:lnTo>
                    <a:pt x="211" y="5037"/>
                  </a:lnTo>
                  <a:lnTo>
                    <a:pt x="159" y="4965"/>
                  </a:lnTo>
                  <a:lnTo>
                    <a:pt x="112" y="4890"/>
                  </a:lnTo>
                  <a:lnTo>
                    <a:pt x="74" y="4810"/>
                  </a:lnTo>
                  <a:lnTo>
                    <a:pt x="43" y="4725"/>
                  </a:lnTo>
                  <a:lnTo>
                    <a:pt x="20" y="4637"/>
                  </a:lnTo>
                  <a:lnTo>
                    <a:pt x="5" y="4546"/>
                  </a:lnTo>
                  <a:lnTo>
                    <a:pt x="0" y="4453"/>
                  </a:lnTo>
                  <a:lnTo>
                    <a:pt x="0" y="920"/>
                  </a:lnTo>
                  <a:lnTo>
                    <a:pt x="5" y="825"/>
                  </a:lnTo>
                  <a:lnTo>
                    <a:pt x="20" y="735"/>
                  </a:lnTo>
                  <a:lnTo>
                    <a:pt x="43" y="647"/>
                  </a:lnTo>
                  <a:lnTo>
                    <a:pt x="74" y="562"/>
                  </a:lnTo>
                  <a:lnTo>
                    <a:pt x="112" y="482"/>
                  </a:lnTo>
                  <a:lnTo>
                    <a:pt x="159" y="405"/>
                  </a:lnTo>
                  <a:lnTo>
                    <a:pt x="211" y="335"/>
                  </a:lnTo>
                  <a:lnTo>
                    <a:pt x="270" y="270"/>
                  </a:lnTo>
                  <a:lnTo>
                    <a:pt x="336" y="211"/>
                  </a:lnTo>
                  <a:lnTo>
                    <a:pt x="408" y="157"/>
                  </a:lnTo>
                  <a:lnTo>
                    <a:pt x="483" y="111"/>
                  </a:lnTo>
                  <a:lnTo>
                    <a:pt x="563" y="72"/>
                  </a:lnTo>
                  <a:lnTo>
                    <a:pt x="648" y="41"/>
                  </a:lnTo>
                  <a:lnTo>
                    <a:pt x="736" y="18"/>
                  </a:lnTo>
                  <a:lnTo>
                    <a:pt x="828" y="5"/>
                  </a:lnTo>
                  <a:lnTo>
                    <a:pt x="9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7"/>
            <p:cNvSpPr>
              <a:spLocks/>
            </p:cNvSpPr>
            <p:nvPr/>
          </p:nvSpPr>
          <p:spPr bwMode="auto">
            <a:xfrm>
              <a:off x="1821" y="969"/>
              <a:ext cx="545" cy="127"/>
            </a:xfrm>
            <a:custGeom>
              <a:avLst/>
              <a:gdLst>
                <a:gd name="T0" fmla="*/ 129 w 1089"/>
                <a:gd name="T1" fmla="*/ 0 h 254"/>
                <a:gd name="T2" fmla="*/ 962 w 1089"/>
                <a:gd name="T3" fmla="*/ 0 h 254"/>
                <a:gd name="T4" fmla="*/ 996 w 1089"/>
                <a:gd name="T5" fmla="*/ 3 h 254"/>
                <a:gd name="T6" fmla="*/ 1025 w 1089"/>
                <a:gd name="T7" fmla="*/ 16 h 254"/>
                <a:gd name="T8" fmla="*/ 1052 w 1089"/>
                <a:gd name="T9" fmla="*/ 37 h 254"/>
                <a:gd name="T10" fmla="*/ 1071 w 1089"/>
                <a:gd name="T11" fmla="*/ 62 h 254"/>
                <a:gd name="T12" fmla="*/ 1084 w 1089"/>
                <a:gd name="T13" fmla="*/ 93 h 254"/>
                <a:gd name="T14" fmla="*/ 1089 w 1089"/>
                <a:gd name="T15" fmla="*/ 127 h 254"/>
                <a:gd name="T16" fmla="*/ 1084 w 1089"/>
                <a:gd name="T17" fmla="*/ 161 h 254"/>
                <a:gd name="T18" fmla="*/ 1071 w 1089"/>
                <a:gd name="T19" fmla="*/ 192 h 254"/>
                <a:gd name="T20" fmla="*/ 1052 w 1089"/>
                <a:gd name="T21" fmla="*/ 217 h 254"/>
                <a:gd name="T22" fmla="*/ 1025 w 1089"/>
                <a:gd name="T23" fmla="*/ 238 h 254"/>
                <a:gd name="T24" fmla="*/ 996 w 1089"/>
                <a:gd name="T25" fmla="*/ 251 h 254"/>
                <a:gd name="T26" fmla="*/ 962 w 1089"/>
                <a:gd name="T27" fmla="*/ 254 h 254"/>
                <a:gd name="T28" fmla="*/ 129 w 1089"/>
                <a:gd name="T29" fmla="*/ 254 h 254"/>
                <a:gd name="T30" fmla="*/ 95 w 1089"/>
                <a:gd name="T31" fmla="*/ 251 h 254"/>
                <a:gd name="T32" fmla="*/ 64 w 1089"/>
                <a:gd name="T33" fmla="*/ 238 h 254"/>
                <a:gd name="T34" fmla="*/ 37 w 1089"/>
                <a:gd name="T35" fmla="*/ 217 h 254"/>
                <a:gd name="T36" fmla="*/ 18 w 1089"/>
                <a:gd name="T37" fmla="*/ 192 h 254"/>
                <a:gd name="T38" fmla="*/ 5 w 1089"/>
                <a:gd name="T39" fmla="*/ 161 h 254"/>
                <a:gd name="T40" fmla="*/ 0 w 1089"/>
                <a:gd name="T41" fmla="*/ 127 h 254"/>
                <a:gd name="T42" fmla="*/ 5 w 1089"/>
                <a:gd name="T43" fmla="*/ 93 h 254"/>
                <a:gd name="T44" fmla="*/ 18 w 1089"/>
                <a:gd name="T45" fmla="*/ 62 h 254"/>
                <a:gd name="T46" fmla="*/ 37 w 1089"/>
                <a:gd name="T47" fmla="*/ 37 h 254"/>
                <a:gd name="T48" fmla="*/ 64 w 1089"/>
                <a:gd name="T49" fmla="*/ 16 h 254"/>
                <a:gd name="T50" fmla="*/ 95 w 1089"/>
                <a:gd name="T51" fmla="*/ 3 h 254"/>
                <a:gd name="T52" fmla="*/ 129 w 1089"/>
                <a:gd name="T53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4">
                  <a:moveTo>
                    <a:pt x="129" y="0"/>
                  </a:moveTo>
                  <a:lnTo>
                    <a:pt x="962" y="0"/>
                  </a:lnTo>
                  <a:lnTo>
                    <a:pt x="996" y="3"/>
                  </a:lnTo>
                  <a:lnTo>
                    <a:pt x="1025" y="16"/>
                  </a:lnTo>
                  <a:lnTo>
                    <a:pt x="1052" y="37"/>
                  </a:lnTo>
                  <a:lnTo>
                    <a:pt x="1071" y="62"/>
                  </a:lnTo>
                  <a:lnTo>
                    <a:pt x="1084" y="93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7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4"/>
                  </a:lnTo>
                  <a:lnTo>
                    <a:pt x="129" y="254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2"/>
                  </a:lnTo>
                  <a:lnTo>
                    <a:pt x="37" y="37"/>
                  </a:lnTo>
                  <a:lnTo>
                    <a:pt x="64" y="16"/>
                  </a:lnTo>
                  <a:lnTo>
                    <a:pt x="95" y="3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8"/>
            <p:cNvSpPr>
              <a:spLocks/>
            </p:cNvSpPr>
            <p:nvPr/>
          </p:nvSpPr>
          <p:spPr bwMode="auto">
            <a:xfrm>
              <a:off x="1821" y="1224"/>
              <a:ext cx="545" cy="128"/>
            </a:xfrm>
            <a:custGeom>
              <a:avLst/>
              <a:gdLst>
                <a:gd name="T0" fmla="*/ 129 w 1089"/>
                <a:gd name="T1" fmla="*/ 0 h 256"/>
                <a:gd name="T2" fmla="*/ 962 w 1089"/>
                <a:gd name="T3" fmla="*/ 0 h 256"/>
                <a:gd name="T4" fmla="*/ 996 w 1089"/>
                <a:gd name="T5" fmla="*/ 4 h 256"/>
                <a:gd name="T6" fmla="*/ 1025 w 1089"/>
                <a:gd name="T7" fmla="*/ 18 h 256"/>
                <a:gd name="T8" fmla="*/ 1052 w 1089"/>
                <a:gd name="T9" fmla="*/ 37 h 256"/>
                <a:gd name="T10" fmla="*/ 1071 w 1089"/>
                <a:gd name="T11" fmla="*/ 63 h 256"/>
                <a:gd name="T12" fmla="*/ 1084 w 1089"/>
                <a:gd name="T13" fmla="*/ 94 h 256"/>
                <a:gd name="T14" fmla="*/ 1089 w 1089"/>
                <a:gd name="T15" fmla="*/ 127 h 256"/>
                <a:gd name="T16" fmla="*/ 1084 w 1089"/>
                <a:gd name="T17" fmla="*/ 161 h 256"/>
                <a:gd name="T18" fmla="*/ 1071 w 1089"/>
                <a:gd name="T19" fmla="*/ 192 h 256"/>
                <a:gd name="T20" fmla="*/ 1052 w 1089"/>
                <a:gd name="T21" fmla="*/ 218 h 256"/>
                <a:gd name="T22" fmla="*/ 1025 w 1089"/>
                <a:gd name="T23" fmla="*/ 238 h 256"/>
                <a:gd name="T24" fmla="*/ 996 w 1089"/>
                <a:gd name="T25" fmla="*/ 251 h 256"/>
                <a:gd name="T26" fmla="*/ 962 w 1089"/>
                <a:gd name="T27" fmla="*/ 256 h 256"/>
                <a:gd name="T28" fmla="*/ 129 w 1089"/>
                <a:gd name="T29" fmla="*/ 256 h 256"/>
                <a:gd name="T30" fmla="*/ 95 w 1089"/>
                <a:gd name="T31" fmla="*/ 251 h 256"/>
                <a:gd name="T32" fmla="*/ 64 w 1089"/>
                <a:gd name="T33" fmla="*/ 238 h 256"/>
                <a:gd name="T34" fmla="*/ 37 w 1089"/>
                <a:gd name="T35" fmla="*/ 218 h 256"/>
                <a:gd name="T36" fmla="*/ 18 w 1089"/>
                <a:gd name="T37" fmla="*/ 192 h 256"/>
                <a:gd name="T38" fmla="*/ 5 w 1089"/>
                <a:gd name="T39" fmla="*/ 161 h 256"/>
                <a:gd name="T40" fmla="*/ 0 w 1089"/>
                <a:gd name="T41" fmla="*/ 127 h 256"/>
                <a:gd name="T42" fmla="*/ 5 w 1089"/>
                <a:gd name="T43" fmla="*/ 94 h 256"/>
                <a:gd name="T44" fmla="*/ 18 w 1089"/>
                <a:gd name="T45" fmla="*/ 63 h 256"/>
                <a:gd name="T46" fmla="*/ 37 w 1089"/>
                <a:gd name="T47" fmla="*/ 37 h 256"/>
                <a:gd name="T48" fmla="*/ 64 w 1089"/>
                <a:gd name="T49" fmla="*/ 18 h 256"/>
                <a:gd name="T50" fmla="*/ 95 w 1089"/>
                <a:gd name="T51" fmla="*/ 4 h 256"/>
                <a:gd name="T52" fmla="*/ 129 w 1089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89" h="256">
                  <a:moveTo>
                    <a:pt x="129" y="0"/>
                  </a:moveTo>
                  <a:lnTo>
                    <a:pt x="962" y="0"/>
                  </a:lnTo>
                  <a:lnTo>
                    <a:pt x="996" y="4"/>
                  </a:lnTo>
                  <a:lnTo>
                    <a:pt x="1025" y="18"/>
                  </a:lnTo>
                  <a:lnTo>
                    <a:pt x="1052" y="37"/>
                  </a:lnTo>
                  <a:lnTo>
                    <a:pt x="1071" y="63"/>
                  </a:lnTo>
                  <a:lnTo>
                    <a:pt x="1084" y="94"/>
                  </a:lnTo>
                  <a:lnTo>
                    <a:pt x="1089" y="127"/>
                  </a:lnTo>
                  <a:lnTo>
                    <a:pt x="1084" y="161"/>
                  </a:lnTo>
                  <a:lnTo>
                    <a:pt x="1071" y="192"/>
                  </a:lnTo>
                  <a:lnTo>
                    <a:pt x="1052" y="218"/>
                  </a:lnTo>
                  <a:lnTo>
                    <a:pt x="1025" y="238"/>
                  </a:lnTo>
                  <a:lnTo>
                    <a:pt x="996" y="251"/>
                  </a:lnTo>
                  <a:lnTo>
                    <a:pt x="962" y="256"/>
                  </a:lnTo>
                  <a:lnTo>
                    <a:pt x="129" y="256"/>
                  </a:lnTo>
                  <a:lnTo>
                    <a:pt x="95" y="251"/>
                  </a:lnTo>
                  <a:lnTo>
                    <a:pt x="64" y="238"/>
                  </a:lnTo>
                  <a:lnTo>
                    <a:pt x="37" y="218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4"/>
                  </a:lnTo>
                  <a:lnTo>
                    <a:pt x="18" y="63"/>
                  </a:lnTo>
                  <a:lnTo>
                    <a:pt x="37" y="37"/>
                  </a:lnTo>
                  <a:lnTo>
                    <a:pt x="64" y="18"/>
                  </a:lnTo>
                  <a:lnTo>
                    <a:pt x="9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"/>
            <p:cNvSpPr>
              <a:spLocks/>
            </p:cNvSpPr>
            <p:nvPr/>
          </p:nvSpPr>
          <p:spPr bwMode="auto">
            <a:xfrm>
              <a:off x="1905" y="1659"/>
              <a:ext cx="1057" cy="128"/>
            </a:xfrm>
            <a:custGeom>
              <a:avLst/>
              <a:gdLst>
                <a:gd name="T0" fmla="*/ 128 w 2114"/>
                <a:gd name="T1" fmla="*/ 0 h 255"/>
                <a:gd name="T2" fmla="*/ 1986 w 2114"/>
                <a:gd name="T3" fmla="*/ 0 h 255"/>
                <a:gd name="T4" fmla="*/ 2020 w 2114"/>
                <a:gd name="T5" fmla="*/ 5 h 255"/>
                <a:gd name="T6" fmla="*/ 2052 w 2114"/>
                <a:gd name="T7" fmla="*/ 16 h 255"/>
                <a:gd name="T8" fmla="*/ 2078 w 2114"/>
                <a:gd name="T9" fmla="*/ 37 h 255"/>
                <a:gd name="T10" fmla="*/ 2097 w 2114"/>
                <a:gd name="T11" fmla="*/ 63 h 255"/>
                <a:gd name="T12" fmla="*/ 2110 w 2114"/>
                <a:gd name="T13" fmla="*/ 93 h 255"/>
                <a:gd name="T14" fmla="*/ 2114 w 2114"/>
                <a:gd name="T15" fmla="*/ 127 h 255"/>
                <a:gd name="T16" fmla="*/ 2110 w 2114"/>
                <a:gd name="T17" fmla="*/ 161 h 255"/>
                <a:gd name="T18" fmla="*/ 2097 w 2114"/>
                <a:gd name="T19" fmla="*/ 192 h 255"/>
                <a:gd name="T20" fmla="*/ 2078 w 2114"/>
                <a:gd name="T21" fmla="*/ 217 h 255"/>
                <a:gd name="T22" fmla="*/ 2052 w 2114"/>
                <a:gd name="T23" fmla="*/ 238 h 255"/>
                <a:gd name="T24" fmla="*/ 2020 w 2114"/>
                <a:gd name="T25" fmla="*/ 251 h 255"/>
                <a:gd name="T26" fmla="*/ 1986 w 2114"/>
                <a:gd name="T27" fmla="*/ 255 h 255"/>
                <a:gd name="T28" fmla="*/ 128 w 2114"/>
                <a:gd name="T29" fmla="*/ 255 h 255"/>
                <a:gd name="T30" fmla="*/ 94 w 2114"/>
                <a:gd name="T31" fmla="*/ 251 h 255"/>
                <a:gd name="T32" fmla="*/ 64 w 2114"/>
                <a:gd name="T33" fmla="*/ 238 h 255"/>
                <a:gd name="T34" fmla="*/ 38 w 2114"/>
                <a:gd name="T35" fmla="*/ 217 h 255"/>
                <a:gd name="T36" fmla="*/ 18 w 2114"/>
                <a:gd name="T37" fmla="*/ 192 h 255"/>
                <a:gd name="T38" fmla="*/ 5 w 2114"/>
                <a:gd name="T39" fmla="*/ 161 h 255"/>
                <a:gd name="T40" fmla="*/ 0 w 2114"/>
                <a:gd name="T41" fmla="*/ 127 h 255"/>
                <a:gd name="T42" fmla="*/ 5 w 2114"/>
                <a:gd name="T43" fmla="*/ 93 h 255"/>
                <a:gd name="T44" fmla="*/ 18 w 2114"/>
                <a:gd name="T45" fmla="*/ 63 h 255"/>
                <a:gd name="T46" fmla="*/ 38 w 2114"/>
                <a:gd name="T47" fmla="*/ 37 h 255"/>
                <a:gd name="T48" fmla="*/ 64 w 2114"/>
                <a:gd name="T49" fmla="*/ 16 h 255"/>
                <a:gd name="T50" fmla="*/ 94 w 2114"/>
                <a:gd name="T51" fmla="*/ 5 h 255"/>
                <a:gd name="T52" fmla="*/ 128 w 2114"/>
                <a:gd name="T5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5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6"/>
                  </a:lnTo>
                  <a:lnTo>
                    <a:pt x="2078" y="37"/>
                  </a:lnTo>
                  <a:lnTo>
                    <a:pt x="2097" y="63"/>
                  </a:lnTo>
                  <a:lnTo>
                    <a:pt x="2110" y="93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2"/>
                  </a:lnTo>
                  <a:lnTo>
                    <a:pt x="2078" y="217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5"/>
                  </a:lnTo>
                  <a:lnTo>
                    <a:pt x="128" y="255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7"/>
                  </a:lnTo>
                  <a:lnTo>
                    <a:pt x="18" y="192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3"/>
                  </a:lnTo>
                  <a:lnTo>
                    <a:pt x="18" y="63"/>
                  </a:lnTo>
                  <a:lnTo>
                    <a:pt x="38" y="37"/>
                  </a:lnTo>
                  <a:lnTo>
                    <a:pt x="64" y="16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"/>
            <p:cNvSpPr>
              <a:spLocks/>
            </p:cNvSpPr>
            <p:nvPr/>
          </p:nvSpPr>
          <p:spPr bwMode="auto">
            <a:xfrm>
              <a:off x="1905" y="1915"/>
              <a:ext cx="1057" cy="128"/>
            </a:xfrm>
            <a:custGeom>
              <a:avLst/>
              <a:gdLst>
                <a:gd name="T0" fmla="*/ 128 w 2114"/>
                <a:gd name="T1" fmla="*/ 0 h 256"/>
                <a:gd name="T2" fmla="*/ 1986 w 2114"/>
                <a:gd name="T3" fmla="*/ 0 h 256"/>
                <a:gd name="T4" fmla="*/ 2020 w 2114"/>
                <a:gd name="T5" fmla="*/ 5 h 256"/>
                <a:gd name="T6" fmla="*/ 2052 w 2114"/>
                <a:gd name="T7" fmla="*/ 18 h 256"/>
                <a:gd name="T8" fmla="*/ 2078 w 2114"/>
                <a:gd name="T9" fmla="*/ 37 h 256"/>
                <a:gd name="T10" fmla="*/ 2097 w 2114"/>
                <a:gd name="T11" fmla="*/ 64 h 256"/>
                <a:gd name="T12" fmla="*/ 2110 w 2114"/>
                <a:gd name="T13" fmla="*/ 95 h 256"/>
                <a:gd name="T14" fmla="*/ 2114 w 2114"/>
                <a:gd name="T15" fmla="*/ 127 h 256"/>
                <a:gd name="T16" fmla="*/ 2110 w 2114"/>
                <a:gd name="T17" fmla="*/ 161 h 256"/>
                <a:gd name="T18" fmla="*/ 2097 w 2114"/>
                <a:gd name="T19" fmla="*/ 193 h 256"/>
                <a:gd name="T20" fmla="*/ 2078 w 2114"/>
                <a:gd name="T21" fmla="*/ 219 h 256"/>
                <a:gd name="T22" fmla="*/ 2052 w 2114"/>
                <a:gd name="T23" fmla="*/ 238 h 256"/>
                <a:gd name="T24" fmla="*/ 2020 w 2114"/>
                <a:gd name="T25" fmla="*/ 251 h 256"/>
                <a:gd name="T26" fmla="*/ 1986 w 2114"/>
                <a:gd name="T27" fmla="*/ 256 h 256"/>
                <a:gd name="T28" fmla="*/ 128 w 2114"/>
                <a:gd name="T29" fmla="*/ 256 h 256"/>
                <a:gd name="T30" fmla="*/ 94 w 2114"/>
                <a:gd name="T31" fmla="*/ 251 h 256"/>
                <a:gd name="T32" fmla="*/ 64 w 2114"/>
                <a:gd name="T33" fmla="*/ 238 h 256"/>
                <a:gd name="T34" fmla="*/ 38 w 2114"/>
                <a:gd name="T35" fmla="*/ 219 h 256"/>
                <a:gd name="T36" fmla="*/ 18 w 2114"/>
                <a:gd name="T37" fmla="*/ 193 h 256"/>
                <a:gd name="T38" fmla="*/ 5 w 2114"/>
                <a:gd name="T39" fmla="*/ 161 h 256"/>
                <a:gd name="T40" fmla="*/ 0 w 2114"/>
                <a:gd name="T41" fmla="*/ 127 h 256"/>
                <a:gd name="T42" fmla="*/ 5 w 2114"/>
                <a:gd name="T43" fmla="*/ 95 h 256"/>
                <a:gd name="T44" fmla="*/ 18 w 2114"/>
                <a:gd name="T45" fmla="*/ 64 h 256"/>
                <a:gd name="T46" fmla="*/ 38 w 2114"/>
                <a:gd name="T47" fmla="*/ 37 h 256"/>
                <a:gd name="T48" fmla="*/ 64 w 2114"/>
                <a:gd name="T49" fmla="*/ 18 h 256"/>
                <a:gd name="T50" fmla="*/ 94 w 2114"/>
                <a:gd name="T51" fmla="*/ 5 h 256"/>
                <a:gd name="T52" fmla="*/ 128 w 2114"/>
                <a:gd name="T53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4" h="256">
                  <a:moveTo>
                    <a:pt x="128" y="0"/>
                  </a:moveTo>
                  <a:lnTo>
                    <a:pt x="1986" y="0"/>
                  </a:lnTo>
                  <a:lnTo>
                    <a:pt x="2020" y="5"/>
                  </a:lnTo>
                  <a:lnTo>
                    <a:pt x="2052" y="18"/>
                  </a:lnTo>
                  <a:lnTo>
                    <a:pt x="2078" y="37"/>
                  </a:lnTo>
                  <a:lnTo>
                    <a:pt x="2097" y="64"/>
                  </a:lnTo>
                  <a:lnTo>
                    <a:pt x="2110" y="95"/>
                  </a:lnTo>
                  <a:lnTo>
                    <a:pt x="2114" y="127"/>
                  </a:lnTo>
                  <a:lnTo>
                    <a:pt x="2110" y="161"/>
                  </a:lnTo>
                  <a:lnTo>
                    <a:pt x="2097" y="193"/>
                  </a:lnTo>
                  <a:lnTo>
                    <a:pt x="2078" y="219"/>
                  </a:lnTo>
                  <a:lnTo>
                    <a:pt x="2052" y="238"/>
                  </a:lnTo>
                  <a:lnTo>
                    <a:pt x="2020" y="251"/>
                  </a:lnTo>
                  <a:lnTo>
                    <a:pt x="1986" y="256"/>
                  </a:lnTo>
                  <a:lnTo>
                    <a:pt x="128" y="256"/>
                  </a:lnTo>
                  <a:lnTo>
                    <a:pt x="94" y="251"/>
                  </a:lnTo>
                  <a:lnTo>
                    <a:pt x="64" y="238"/>
                  </a:lnTo>
                  <a:lnTo>
                    <a:pt x="38" y="219"/>
                  </a:lnTo>
                  <a:lnTo>
                    <a:pt x="18" y="193"/>
                  </a:lnTo>
                  <a:lnTo>
                    <a:pt x="5" y="161"/>
                  </a:lnTo>
                  <a:lnTo>
                    <a:pt x="0" y="127"/>
                  </a:lnTo>
                  <a:lnTo>
                    <a:pt x="5" y="95"/>
                  </a:lnTo>
                  <a:lnTo>
                    <a:pt x="18" y="64"/>
                  </a:lnTo>
                  <a:lnTo>
                    <a:pt x="38" y="37"/>
                  </a:lnTo>
                  <a:lnTo>
                    <a:pt x="64" y="18"/>
                  </a:lnTo>
                  <a:lnTo>
                    <a:pt x="94" y="5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1"/>
            <p:cNvSpPr>
              <a:spLocks/>
            </p:cNvSpPr>
            <p:nvPr/>
          </p:nvSpPr>
          <p:spPr bwMode="auto">
            <a:xfrm>
              <a:off x="1841" y="2420"/>
              <a:ext cx="384" cy="384"/>
            </a:xfrm>
            <a:custGeom>
              <a:avLst/>
              <a:gdLst>
                <a:gd name="T0" fmla="*/ 384 w 769"/>
                <a:gd name="T1" fmla="*/ 0 h 768"/>
                <a:gd name="T2" fmla="*/ 447 w 769"/>
                <a:gd name="T3" fmla="*/ 5 h 768"/>
                <a:gd name="T4" fmla="*/ 506 w 769"/>
                <a:gd name="T5" fmla="*/ 20 h 768"/>
                <a:gd name="T6" fmla="*/ 561 w 769"/>
                <a:gd name="T7" fmla="*/ 43 h 768"/>
                <a:gd name="T8" fmla="*/ 612 w 769"/>
                <a:gd name="T9" fmla="*/ 74 h 768"/>
                <a:gd name="T10" fmla="*/ 656 w 769"/>
                <a:gd name="T11" fmla="*/ 113 h 768"/>
                <a:gd name="T12" fmla="*/ 694 w 769"/>
                <a:gd name="T13" fmla="*/ 157 h 768"/>
                <a:gd name="T14" fmla="*/ 726 w 769"/>
                <a:gd name="T15" fmla="*/ 208 h 768"/>
                <a:gd name="T16" fmla="*/ 749 w 769"/>
                <a:gd name="T17" fmla="*/ 263 h 768"/>
                <a:gd name="T18" fmla="*/ 764 w 769"/>
                <a:gd name="T19" fmla="*/ 322 h 768"/>
                <a:gd name="T20" fmla="*/ 769 w 769"/>
                <a:gd name="T21" fmla="*/ 384 h 768"/>
                <a:gd name="T22" fmla="*/ 764 w 769"/>
                <a:gd name="T23" fmla="*/ 446 h 768"/>
                <a:gd name="T24" fmla="*/ 749 w 769"/>
                <a:gd name="T25" fmla="*/ 505 h 768"/>
                <a:gd name="T26" fmla="*/ 726 w 769"/>
                <a:gd name="T27" fmla="*/ 561 h 768"/>
                <a:gd name="T28" fmla="*/ 694 w 769"/>
                <a:gd name="T29" fmla="*/ 611 h 768"/>
                <a:gd name="T30" fmla="*/ 656 w 769"/>
                <a:gd name="T31" fmla="*/ 655 h 768"/>
                <a:gd name="T32" fmla="*/ 612 w 769"/>
                <a:gd name="T33" fmla="*/ 694 h 768"/>
                <a:gd name="T34" fmla="*/ 561 w 769"/>
                <a:gd name="T35" fmla="*/ 725 h 768"/>
                <a:gd name="T36" fmla="*/ 506 w 769"/>
                <a:gd name="T37" fmla="*/ 748 h 768"/>
                <a:gd name="T38" fmla="*/ 447 w 769"/>
                <a:gd name="T39" fmla="*/ 763 h 768"/>
                <a:gd name="T40" fmla="*/ 384 w 769"/>
                <a:gd name="T41" fmla="*/ 768 h 768"/>
                <a:gd name="T42" fmla="*/ 322 w 769"/>
                <a:gd name="T43" fmla="*/ 763 h 768"/>
                <a:gd name="T44" fmla="*/ 263 w 769"/>
                <a:gd name="T45" fmla="*/ 748 h 768"/>
                <a:gd name="T46" fmla="*/ 208 w 769"/>
                <a:gd name="T47" fmla="*/ 725 h 768"/>
                <a:gd name="T48" fmla="*/ 157 w 769"/>
                <a:gd name="T49" fmla="*/ 694 h 768"/>
                <a:gd name="T50" fmla="*/ 113 w 769"/>
                <a:gd name="T51" fmla="*/ 655 h 768"/>
                <a:gd name="T52" fmla="*/ 74 w 769"/>
                <a:gd name="T53" fmla="*/ 611 h 768"/>
                <a:gd name="T54" fmla="*/ 43 w 769"/>
                <a:gd name="T55" fmla="*/ 561 h 768"/>
                <a:gd name="T56" fmla="*/ 20 w 769"/>
                <a:gd name="T57" fmla="*/ 505 h 768"/>
                <a:gd name="T58" fmla="*/ 5 w 769"/>
                <a:gd name="T59" fmla="*/ 446 h 768"/>
                <a:gd name="T60" fmla="*/ 0 w 769"/>
                <a:gd name="T61" fmla="*/ 384 h 768"/>
                <a:gd name="T62" fmla="*/ 5 w 769"/>
                <a:gd name="T63" fmla="*/ 322 h 768"/>
                <a:gd name="T64" fmla="*/ 20 w 769"/>
                <a:gd name="T65" fmla="*/ 263 h 768"/>
                <a:gd name="T66" fmla="*/ 43 w 769"/>
                <a:gd name="T67" fmla="*/ 208 h 768"/>
                <a:gd name="T68" fmla="*/ 74 w 769"/>
                <a:gd name="T69" fmla="*/ 157 h 768"/>
                <a:gd name="T70" fmla="*/ 113 w 769"/>
                <a:gd name="T71" fmla="*/ 113 h 768"/>
                <a:gd name="T72" fmla="*/ 157 w 769"/>
                <a:gd name="T73" fmla="*/ 74 h 768"/>
                <a:gd name="T74" fmla="*/ 208 w 769"/>
                <a:gd name="T75" fmla="*/ 43 h 768"/>
                <a:gd name="T76" fmla="*/ 263 w 769"/>
                <a:gd name="T77" fmla="*/ 20 h 768"/>
                <a:gd name="T78" fmla="*/ 322 w 769"/>
                <a:gd name="T79" fmla="*/ 5 h 768"/>
                <a:gd name="T80" fmla="*/ 384 w 769"/>
                <a:gd name="T81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69" h="768">
                  <a:moveTo>
                    <a:pt x="384" y="0"/>
                  </a:moveTo>
                  <a:lnTo>
                    <a:pt x="447" y="5"/>
                  </a:lnTo>
                  <a:lnTo>
                    <a:pt x="506" y="20"/>
                  </a:lnTo>
                  <a:lnTo>
                    <a:pt x="561" y="43"/>
                  </a:lnTo>
                  <a:lnTo>
                    <a:pt x="612" y="74"/>
                  </a:lnTo>
                  <a:lnTo>
                    <a:pt x="656" y="113"/>
                  </a:lnTo>
                  <a:lnTo>
                    <a:pt x="694" y="157"/>
                  </a:lnTo>
                  <a:lnTo>
                    <a:pt x="726" y="208"/>
                  </a:lnTo>
                  <a:lnTo>
                    <a:pt x="749" y="263"/>
                  </a:lnTo>
                  <a:lnTo>
                    <a:pt x="764" y="322"/>
                  </a:lnTo>
                  <a:lnTo>
                    <a:pt x="769" y="384"/>
                  </a:lnTo>
                  <a:lnTo>
                    <a:pt x="764" y="446"/>
                  </a:lnTo>
                  <a:lnTo>
                    <a:pt x="749" y="505"/>
                  </a:lnTo>
                  <a:lnTo>
                    <a:pt x="726" y="561"/>
                  </a:lnTo>
                  <a:lnTo>
                    <a:pt x="694" y="611"/>
                  </a:lnTo>
                  <a:lnTo>
                    <a:pt x="656" y="655"/>
                  </a:lnTo>
                  <a:lnTo>
                    <a:pt x="612" y="694"/>
                  </a:lnTo>
                  <a:lnTo>
                    <a:pt x="561" y="725"/>
                  </a:lnTo>
                  <a:lnTo>
                    <a:pt x="506" y="748"/>
                  </a:lnTo>
                  <a:lnTo>
                    <a:pt x="447" y="763"/>
                  </a:lnTo>
                  <a:lnTo>
                    <a:pt x="384" y="768"/>
                  </a:lnTo>
                  <a:lnTo>
                    <a:pt x="322" y="763"/>
                  </a:lnTo>
                  <a:lnTo>
                    <a:pt x="263" y="748"/>
                  </a:lnTo>
                  <a:lnTo>
                    <a:pt x="208" y="725"/>
                  </a:lnTo>
                  <a:lnTo>
                    <a:pt x="157" y="694"/>
                  </a:lnTo>
                  <a:lnTo>
                    <a:pt x="113" y="655"/>
                  </a:lnTo>
                  <a:lnTo>
                    <a:pt x="74" y="611"/>
                  </a:lnTo>
                  <a:lnTo>
                    <a:pt x="43" y="561"/>
                  </a:lnTo>
                  <a:lnTo>
                    <a:pt x="20" y="505"/>
                  </a:lnTo>
                  <a:lnTo>
                    <a:pt x="5" y="446"/>
                  </a:lnTo>
                  <a:lnTo>
                    <a:pt x="0" y="384"/>
                  </a:lnTo>
                  <a:lnTo>
                    <a:pt x="5" y="322"/>
                  </a:lnTo>
                  <a:lnTo>
                    <a:pt x="20" y="263"/>
                  </a:lnTo>
                  <a:lnTo>
                    <a:pt x="43" y="208"/>
                  </a:lnTo>
                  <a:lnTo>
                    <a:pt x="74" y="157"/>
                  </a:lnTo>
                  <a:lnTo>
                    <a:pt x="113" y="113"/>
                  </a:lnTo>
                  <a:lnTo>
                    <a:pt x="157" y="74"/>
                  </a:lnTo>
                  <a:lnTo>
                    <a:pt x="208" y="43"/>
                  </a:lnTo>
                  <a:lnTo>
                    <a:pt x="263" y="20"/>
                  </a:lnTo>
                  <a:lnTo>
                    <a:pt x="322" y="5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24" name="그룹 123"/>
          <p:cNvGrpSpPr/>
          <p:nvPr/>
        </p:nvGrpSpPr>
        <p:grpSpPr>
          <a:xfrm>
            <a:off x="10223793" y="1543833"/>
            <a:ext cx="1809773" cy="532007"/>
            <a:chOff x="9986372" y="1358517"/>
            <a:chExt cx="1809773" cy="532007"/>
          </a:xfrm>
        </p:grpSpPr>
        <p:sp>
          <p:nvSpPr>
            <p:cNvPr id="108" name="직사각형 107"/>
            <p:cNvSpPr/>
            <p:nvPr/>
          </p:nvSpPr>
          <p:spPr>
            <a:xfrm>
              <a:off x="9986372" y="1358517"/>
              <a:ext cx="82405" cy="50110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10023339" y="1367304"/>
              <a:ext cx="17728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dirty="0"/>
                <a:t>이곳에 내용을 입력하시오</a:t>
              </a: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10227268" y="2202338"/>
            <a:ext cx="1806063" cy="523220"/>
            <a:chOff x="9989847" y="2017022"/>
            <a:chExt cx="1806063" cy="523220"/>
          </a:xfrm>
        </p:grpSpPr>
        <p:sp>
          <p:nvSpPr>
            <p:cNvPr id="112" name="직사각형 111"/>
            <p:cNvSpPr/>
            <p:nvPr/>
          </p:nvSpPr>
          <p:spPr>
            <a:xfrm>
              <a:off x="9989847" y="2031277"/>
              <a:ext cx="82405" cy="5011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10023104" y="2017022"/>
              <a:ext cx="17728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dirty="0"/>
                <a:t>이곳에 내용을 입력하시오</a:t>
              </a: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7582768" y="2540915"/>
            <a:ext cx="954108" cy="400110"/>
          </a:xfrm>
          <a:prstGeom prst="rect">
            <a:avLst/>
          </a:prstGeom>
          <a:noFill/>
          <a:scene3d>
            <a:camera prst="perspectiveContrastingLeftFacing">
              <a:rot lat="841734" lon="2264142" rev="20721036"/>
            </a:camera>
            <a:lightRig rig="threePt" dir="t"/>
          </a:scene3d>
        </p:spPr>
        <p:txBody>
          <a:bodyPr wrap="none" rtlCol="0">
            <a:spAutoFit/>
          </a:bodyPr>
          <a:lstStyle>
            <a:defPPr>
              <a:defRPr lang="ko-KR"/>
            </a:defPPr>
            <a:lvl1pPr algn="ctr">
              <a:defRPr sz="2000" b="1"/>
            </a:lvl1pPr>
          </a:lstStyle>
          <a:p>
            <a:r>
              <a:rPr lang="ko-KR" altLang="en-US" dirty="0"/>
              <a:t>텍스트</a:t>
            </a:r>
          </a:p>
        </p:txBody>
      </p:sp>
      <p:grpSp>
        <p:nvGrpSpPr>
          <p:cNvPr id="105" name="그룹 104"/>
          <p:cNvGrpSpPr/>
          <p:nvPr/>
        </p:nvGrpSpPr>
        <p:grpSpPr>
          <a:xfrm>
            <a:off x="5714939" y="438314"/>
            <a:ext cx="6321347" cy="811681"/>
            <a:chOff x="3551359" y="1637456"/>
            <a:chExt cx="6321347" cy="811681"/>
          </a:xfrm>
        </p:grpSpPr>
        <p:sp>
          <p:nvSpPr>
            <p:cNvPr id="106" name="톱니 모양의 오른쪽 화살표 105"/>
            <p:cNvSpPr/>
            <p:nvPr/>
          </p:nvSpPr>
          <p:spPr>
            <a:xfrm>
              <a:off x="3551359" y="1893861"/>
              <a:ext cx="1266864" cy="547255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7" name="순서도: 데이터 106"/>
            <p:cNvSpPr/>
            <p:nvPr/>
          </p:nvSpPr>
          <p:spPr>
            <a:xfrm flipH="1">
              <a:off x="4045476" y="2287264"/>
              <a:ext cx="869512" cy="161873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9" name="톱니 모양의 오른쪽 화살표 108"/>
            <p:cNvSpPr/>
            <p:nvPr/>
          </p:nvSpPr>
          <p:spPr>
            <a:xfrm flipH="1">
              <a:off x="8597453" y="1893861"/>
              <a:ext cx="1275253" cy="547256"/>
            </a:xfrm>
            <a:prstGeom prst="notchedRightArrow">
              <a:avLst>
                <a:gd name="adj1" fmla="val 100000"/>
                <a:gd name="adj2" fmla="val 39444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0" name="순서도: 데이터 109"/>
            <p:cNvSpPr/>
            <p:nvPr/>
          </p:nvSpPr>
          <p:spPr>
            <a:xfrm>
              <a:off x="8400304" y="2277946"/>
              <a:ext cx="892712" cy="163170"/>
            </a:xfrm>
            <a:prstGeom prst="flowChartInputOutput">
              <a:avLst/>
            </a:prstGeom>
            <a:solidFill>
              <a:schemeClr val="bg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4045476" y="1637456"/>
              <a:ext cx="5252714" cy="64980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5186919" y="1714540"/>
              <a:ext cx="30235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2400" b="1" dirty="0"/>
                <a:t>제목을 입력하십시오</a:t>
              </a:r>
              <a:endPara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ix밝은고딕 EB" panose="02020603020101020101" pitchFamily="18" charset="-127"/>
                <a:ea typeface="Rix밝은고딕 E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4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8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3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8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3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8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3" grpId="0" animBg="1"/>
      <p:bldP spid="52" grpId="0" animBg="1"/>
      <p:bldP spid="51" grpId="0" animBg="1"/>
      <p:bldP spid="50" grpId="0" animBg="1"/>
      <p:bldP spid="49" grpId="0" animBg="1"/>
      <p:bldP spid="4" grpId="0" animBg="1"/>
      <p:bldP spid="5" grpId="0" animBg="1"/>
      <p:bldP spid="36" grpId="0" animBg="1"/>
      <p:bldP spid="34" grpId="0" animBg="1"/>
      <p:bldP spid="33" grpId="0" animBg="1"/>
      <p:bldP spid="30" grpId="0" animBg="1"/>
      <p:bldP spid="3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4" grpId="0"/>
      <p:bldP spid="57" grpId="0"/>
      <p:bldP spid="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직사각형 65"/>
          <p:cNvSpPr/>
          <p:nvPr/>
        </p:nvSpPr>
        <p:spPr>
          <a:xfrm>
            <a:off x="6508458" y="1493335"/>
            <a:ext cx="5683541" cy="1086749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65000"/>
                  <a:lumOff val="35000"/>
                </a:schemeClr>
              </a:gs>
              <a:gs pos="0">
                <a:srgbClr val="6A6A6A"/>
              </a:gs>
              <a:gs pos="3000">
                <a:schemeClr val="tx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753873" y="1484279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제목을 입력해주세요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3873" y="1973684"/>
            <a:ext cx="45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입력해주세요</a:t>
            </a:r>
            <a:endParaRPr lang="ko-KR" altLang="en-US" sz="1400" dirty="0"/>
          </a:p>
        </p:txBody>
      </p:sp>
      <p:grpSp>
        <p:nvGrpSpPr>
          <p:cNvPr id="100" name="그룹 99"/>
          <p:cNvGrpSpPr/>
          <p:nvPr/>
        </p:nvGrpSpPr>
        <p:grpSpPr>
          <a:xfrm>
            <a:off x="6254096" y="1638347"/>
            <a:ext cx="485108" cy="812502"/>
            <a:chOff x="6618219" y="786032"/>
            <a:chExt cx="485108" cy="812502"/>
          </a:xfrm>
        </p:grpSpPr>
        <p:sp>
          <p:nvSpPr>
            <p:cNvPr id="67" name="양쪽 모서리가 둥근 사각형 66"/>
            <p:cNvSpPr/>
            <p:nvPr/>
          </p:nvSpPr>
          <p:spPr>
            <a:xfrm rot="5400000">
              <a:off x="6465138" y="960344"/>
              <a:ext cx="812502" cy="463877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18219" y="930672"/>
              <a:ext cx="4379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A</a:t>
              </a:r>
              <a:endPara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sp>
        <p:nvSpPr>
          <p:cNvPr id="77" name="직사각형 76"/>
          <p:cNvSpPr/>
          <p:nvPr/>
        </p:nvSpPr>
        <p:spPr>
          <a:xfrm>
            <a:off x="6508458" y="2724281"/>
            <a:ext cx="5683541" cy="1086749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65000"/>
                  <a:lumOff val="35000"/>
                </a:schemeClr>
              </a:gs>
              <a:gs pos="0">
                <a:srgbClr val="6A6A6A"/>
              </a:gs>
              <a:gs pos="2000">
                <a:schemeClr val="tx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6753873" y="2707337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제목을 입력해주세요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53873" y="3196742"/>
            <a:ext cx="45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입력해주세요</a:t>
            </a:r>
            <a:endParaRPr lang="ko-KR" altLang="en-US" sz="1400" dirty="0"/>
          </a:p>
        </p:txBody>
      </p:sp>
      <p:grpSp>
        <p:nvGrpSpPr>
          <p:cNvPr id="99" name="그룹 98"/>
          <p:cNvGrpSpPr/>
          <p:nvPr/>
        </p:nvGrpSpPr>
        <p:grpSpPr>
          <a:xfrm>
            <a:off x="6266118" y="2861405"/>
            <a:ext cx="473086" cy="812502"/>
            <a:chOff x="6630241" y="2258189"/>
            <a:chExt cx="473086" cy="812502"/>
          </a:xfrm>
        </p:grpSpPr>
        <p:sp>
          <p:nvSpPr>
            <p:cNvPr id="80" name="양쪽 모서리가 둥근 사각형 79"/>
            <p:cNvSpPr/>
            <p:nvPr/>
          </p:nvSpPr>
          <p:spPr>
            <a:xfrm rot="5400000">
              <a:off x="6465138" y="2432501"/>
              <a:ext cx="812502" cy="46387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30241" y="2402829"/>
              <a:ext cx="413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B</a:t>
              </a:r>
              <a:endPara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sp>
        <p:nvSpPr>
          <p:cNvPr id="82" name="직사각형 81"/>
          <p:cNvSpPr/>
          <p:nvPr/>
        </p:nvSpPr>
        <p:spPr>
          <a:xfrm>
            <a:off x="6508458" y="3943518"/>
            <a:ext cx="5683541" cy="1086749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65000"/>
                  <a:lumOff val="35000"/>
                </a:schemeClr>
              </a:gs>
              <a:gs pos="0">
                <a:srgbClr val="6A6A6A"/>
              </a:gs>
              <a:gs pos="2000">
                <a:schemeClr val="tx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6753873" y="3926574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제목을 입력해주세요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53873" y="4415979"/>
            <a:ext cx="45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입력해주세요</a:t>
            </a:r>
            <a:endParaRPr lang="ko-KR" altLang="en-US" sz="1400" dirty="0"/>
          </a:p>
        </p:txBody>
      </p:sp>
      <p:grpSp>
        <p:nvGrpSpPr>
          <p:cNvPr id="98" name="그룹 97"/>
          <p:cNvGrpSpPr/>
          <p:nvPr/>
        </p:nvGrpSpPr>
        <p:grpSpPr>
          <a:xfrm>
            <a:off x="6266118" y="4080642"/>
            <a:ext cx="473086" cy="812502"/>
            <a:chOff x="6630241" y="3730346"/>
            <a:chExt cx="473086" cy="812502"/>
          </a:xfrm>
        </p:grpSpPr>
        <p:sp>
          <p:nvSpPr>
            <p:cNvPr id="85" name="양쪽 모서리가 둥근 사각형 84"/>
            <p:cNvSpPr/>
            <p:nvPr/>
          </p:nvSpPr>
          <p:spPr>
            <a:xfrm rot="5400000">
              <a:off x="6465138" y="3904658"/>
              <a:ext cx="812502" cy="46387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630241" y="3874986"/>
              <a:ext cx="4138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C</a:t>
              </a:r>
              <a:endPara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6508458" y="5162755"/>
            <a:ext cx="5683541" cy="1086749"/>
          </a:xfrm>
          <a:prstGeom prst="rect">
            <a:avLst/>
          </a:prstGeom>
          <a:gradFill flip="none" rotWithShape="1">
            <a:gsLst>
              <a:gs pos="9000">
                <a:schemeClr val="bg1">
                  <a:lumMod val="65000"/>
                  <a:lumOff val="35000"/>
                </a:schemeClr>
              </a:gs>
              <a:gs pos="0">
                <a:srgbClr val="6A6A6A"/>
              </a:gs>
              <a:gs pos="2000">
                <a:schemeClr val="tx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6753873" y="5145811"/>
            <a:ext cx="2550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제목을 입력해주세요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53873" y="5635216"/>
            <a:ext cx="45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이곳에 원하시는 내용을 </a:t>
            </a:r>
            <a:r>
              <a:rPr lang="ko-KR" altLang="en-US" sz="1400" dirty="0" smtClean="0"/>
              <a:t>입력해주세요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내용을 입력해주세요</a:t>
            </a:r>
            <a:endParaRPr lang="ko-KR" altLang="en-US" sz="1400" dirty="0"/>
          </a:p>
        </p:txBody>
      </p:sp>
      <p:grpSp>
        <p:nvGrpSpPr>
          <p:cNvPr id="101" name="그룹 100"/>
          <p:cNvGrpSpPr/>
          <p:nvPr/>
        </p:nvGrpSpPr>
        <p:grpSpPr>
          <a:xfrm>
            <a:off x="6246883" y="5299879"/>
            <a:ext cx="492321" cy="812502"/>
            <a:chOff x="6611006" y="5202502"/>
            <a:chExt cx="492321" cy="812502"/>
          </a:xfrm>
        </p:grpSpPr>
        <p:sp>
          <p:nvSpPr>
            <p:cNvPr id="90" name="양쪽 모서리가 둥근 사각형 89"/>
            <p:cNvSpPr/>
            <p:nvPr/>
          </p:nvSpPr>
          <p:spPr>
            <a:xfrm rot="5400000">
              <a:off x="6465138" y="5376814"/>
              <a:ext cx="812502" cy="46387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611006" y="5347142"/>
              <a:ext cx="452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D</a:t>
              </a:r>
              <a:endParaRPr lang="ko-KR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</p:grpSp>
      <p:cxnSp>
        <p:nvCxnSpPr>
          <p:cNvPr id="3" name="직선 연결선 2"/>
          <p:cNvCxnSpPr/>
          <p:nvPr/>
        </p:nvCxnSpPr>
        <p:spPr>
          <a:xfrm>
            <a:off x="6260659" y="1052865"/>
            <a:ext cx="0" cy="5661941"/>
          </a:xfrm>
          <a:prstGeom prst="line">
            <a:avLst/>
          </a:prstGeom>
          <a:ln w="25400"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  <a:gs pos="92000">
                  <a:schemeClr val="tx1">
                    <a:lumMod val="75000"/>
                  </a:schemeClr>
                </a:gs>
                <a:gs pos="9000">
                  <a:schemeClr val="tx1">
                    <a:lumMod val="85000"/>
                  </a:schemeClr>
                </a:gs>
              </a:gsLst>
              <a:lin ang="5400000" scaled="1"/>
              <a:tileRect/>
            </a:gradFill>
          </a:ln>
          <a:effectLst>
            <a:outerShdw blurRad="12700" dist="25400" sx="98000" sy="980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그룹 26"/>
          <p:cNvGrpSpPr/>
          <p:nvPr/>
        </p:nvGrpSpPr>
        <p:grpSpPr>
          <a:xfrm flipH="1">
            <a:off x="6027885" y="353163"/>
            <a:ext cx="5972436" cy="662940"/>
            <a:chOff x="1336033" y="3811326"/>
            <a:chExt cx="5240158" cy="662940"/>
          </a:xfrm>
        </p:grpSpPr>
        <p:sp>
          <p:nvSpPr>
            <p:cNvPr id="28" name="오각형 27"/>
            <p:cNvSpPr/>
            <p:nvPr/>
          </p:nvSpPr>
          <p:spPr>
            <a:xfrm>
              <a:off x="1805940" y="3811326"/>
              <a:ext cx="4770251" cy="662940"/>
            </a:xfrm>
            <a:prstGeom prst="homePlate">
              <a:avLst>
                <a:gd name="adj" fmla="val 34483"/>
              </a:avLst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갈매기형 수장 28"/>
            <p:cNvSpPr/>
            <p:nvPr/>
          </p:nvSpPr>
          <p:spPr>
            <a:xfrm>
              <a:off x="1336033" y="3811326"/>
              <a:ext cx="1237910" cy="662940"/>
            </a:xfrm>
            <a:prstGeom prst="chevron">
              <a:avLst>
                <a:gd name="adj" fmla="val 31034"/>
              </a:avLst>
            </a:prstGeom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육각형 29"/>
          <p:cNvSpPr/>
          <p:nvPr/>
        </p:nvSpPr>
        <p:spPr>
          <a:xfrm>
            <a:off x="6958141" y="386040"/>
            <a:ext cx="4778229" cy="597187"/>
          </a:xfrm>
          <a:prstGeom prst="hexagon">
            <a:avLst>
              <a:gd name="adj" fmla="val 38128"/>
              <a:gd name="vf" fmla="val 1154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258224" y="45380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01</a:t>
            </a:r>
            <a:endParaRPr lang="ko-KR" alt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193067" y="434947"/>
            <a:ext cx="420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solidFill>
                  <a:schemeClr val="accent1"/>
                </a:solidFill>
              </a:rPr>
              <a:t>제목을 입력하십시오</a:t>
            </a:r>
          </a:p>
        </p:txBody>
      </p:sp>
      <p:sp>
        <p:nvSpPr>
          <p:cNvPr id="33" name="육각형 32"/>
          <p:cNvSpPr/>
          <p:nvPr/>
        </p:nvSpPr>
        <p:spPr>
          <a:xfrm>
            <a:off x="6089694" y="386039"/>
            <a:ext cx="832709" cy="597188"/>
          </a:xfrm>
          <a:prstGeom prst="hexagon">
            <a:avLst>
              <a:gd name="adj" fmla="val 34570"/>
              <a:gd name="vf" fmla="val 11547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7" grpId="0"/>
      <p:bldP spid="18" grpId="0"/>
      <p:bldP spid="77" grpId="0" animBg="1"/>
      <p:bldP spid="78" grpId="0"/>
      <p:bldP spid="79" grpId="0"/>
      <p:bldP spid="82" grpId="0" animBg="1"/>
      <p:bldP spid="83" grpId="0"/>
      <p:bldP spid="84" grpId="0"/>
      <p:bldP spid="87" grpId="0" animBg="1"/>
      <p:bldP spid="88" grpId="0"/>
      <p:bldP spid="89" grpId="0"/>
    </p:bldLst>
  </p:timing>
</p:sld>
</file>

<file path=ppt/theme/theme1.xml><?xml version="1.0" encoding="utf-8"?>
<a:theme xmlns:a="http://schemas.openxmlformats.org/drawingml/2006/main" name="Office Theme">
  <a:themeElements>
    <a:clrScheme name="사용자 지정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4AD29B"/>
      </a:accent2>
      <a:accent3>
        <a:srgbClr val="3BD5E5"/>
      </a:accent3>
      <a:accent4>
        <a:srgbClr val="7C60C6"/>
      </a:accent4>
      <a:accent5>
        <a:srgbClr val="EA0C61"/>
      </a:accent5>
      <a:accent6>
        <a:srgbClr val="F3B63B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2155</TotalTime>
  <Words>383</Words>
  <Application>Microsoft Office PowerPoint</Application>
  <PresentationFormat>와이드스크린</PresentationFormat>
  <Paragraphs>174</Paragraphs>
  <Slides>21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Arial Unicode MS</vt:lpstr>
      <vt:lpstr>Rix밝은고딕 EB</vt:lpstr>
      <vt:lpstr>맑은 고딕</vt:lpstr>
      <vt:lpstr>Arial</vt:lpstr>
      <vt:lpstr>Calibri</vt:lpstr>
      <vt:lpstr>Calibri Light</vt:lpstr>
      <vt:lpstr>Office Theme</vt:lpstr>
      <vt:lpstr>XEMI Template 리본</vt:lpstr>
      <vt:lpstr>PowerPoint 프레젠테이션</vt:lpstr>
      <vt:lpstr>PowerPoint 프레젠테이션</vt:lpstr>
      <vt:lpstr>제목을 입력하십시오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goni@xemi.co.kr</dc:creator>
  <cp:lastModifiedBy>김자령</cp:lastModifiedBy>
  <cp:revision>135</cp:revision>
  <dcterms:created xsi:type="dcterms:W3CDTF">2015-09-30T08:17:14Z</dcterms:created>
  <dcterms:modified xsi:type="dcterms:W3CDTF">2016-07-12T03:29:30Z</dcterms:modified>
</cp:coreProperties>
</file>